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74" r:id="rId2"/>
    <p:sldId id="277" r:id="rId3"/>
    <p:sldId id="281" r:id="rId4"/>
    <p:sldId id="283" r:id="rId5"/>
    <p:sldId id="275" r:id="rId6"/>
    <p:sldId id="278" r:id="rId7"/>
    <p:sldId id="284" r:id="rId8"/>
    <p:sldId id="282" r:id="rId9"/>
    <p:sldId id="279" r:id="rId10"/>
    <p:sldId id="280" r:id="rId11"/>
    <p:sldId id="265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erto Magalhaes da Silva" initials="RMdS" lastIdx="3" clrIdx="0">
    <p:extLst>
      <p:ext uri="{19B8F6BF-5375-455C-9EA6-DF929625EA0E}">
        <p15:presenceInfo xmlns:p15="http://schemas.microsoft.com/office/powerpoint/2012/main" userId="S-1-5-21-2498087-353842241-632688529-200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0D72"/>
    <a:srgbClr val="A50B6E"/>
    <a:srgbClr val="413967"/>
    <a:srgbClr val="690746"/>
    <a:srgbClr val="016098"/>
    <a:srgbClr val="D20072"/>
    <a:srgbClr val="5B9BD5"/>
    <a:srgbClr val="1B3B72"/>
    <a:srgbClr val="C14F53"/>
    <a:srgbClr val="E4E4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72" autoAdjust="0"/>
    <p:restoredTop sz="97363"/>
  </p:normalViewPr>
  <p:slideViewPr>
    <p:cSldViewPr snapToGrid="0">
      <p:cViewPr varScale="1">
        <p:scale>
          <a:sx n="94" d="100"/>
          <a:sy n="94" d="100"/>
        </p:scale>
        <p:origin x="26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commentAuthors" Target="commentAuthors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D412A0-EB1A-4727-99E9-A360D71EC322}" type="doc">
      <dgm:prSet loTypeId="urn:microsoft.com/office/officeart/2005/8/layout/lProcess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49F1D64D-AE77-472F-BB90-01458C049446}">
      <dgm:prSet phldrT="[Texto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pt-BR" sz="1800" b="1" dirty="0"/>
            <a:t>INTRODUÇÃO</a:t>
          </a:r>
        </a:p>
      </dgm:t>
    </dgm:pt>
    <dgm:pt modelId="{61C350D1-05D3-4E5F-8811-236C8AD87D8E}" type="parTrans" cxnId="{304AA056-757D-476A-BD54-32B466385182}">
      <dgm:prSet/>
      <dgm:spPr/>
      <dgm:t>
        <a:bodyPr/>
        <a:lstStyle/>
        <a:p>
          <a:endParaRPr lang="pt-BR"/>
        </a:p>
      </dgm:t>
    </dgm:pt>
    <dgm:pt modelId="{B05ACAD9-74B4-479B-859A-C63E267EFF33}" type="sibTrans" cxnId="{304AA056-757D-476A-BD54-32B466385182}">
      <dgm:prSet/>
      <dgm:spPr/>
      <dgm:t>
        <a:bodyPr/>
        <a:lstStyle/>
        <a:p>
          <a:endParaRPr lang="pt-BR"/>
        </a:p>
      </dgm:t>
    </dgm:pt>
    <dgm:pt modelId="{D32255BE-FD12-4D9A-8774-6AA602B2FBBC}">
      <dgm:prSet phldrT="[Texto]" custT="1"/>
      <dgm:spPr/>
      <dgm:t>
        <a:bodyPr/>
        <a:lstStyle/>
        <a:p>
          <a:r>
            <a:rPr lang="pt-BR" sz="1800" b="0" dirty="0"/>
            <a:t>Problema e Escopo</a:t>
          </a:r>
          <a:endParaRPr lang="pt-BR" sz="1800" dirty="0"/>
        </a:p>
      </dgm:t>
    </dgm:pt>
    <dgm:pt modelId="{290DF101-7E8E-494B-955D-B0A0B735CEBF}" type="parTrans" cxnId="{5940DF13-1B3F-4061-8C2A-98F1F8049EB4}">
      <dgm:prSet/>
      <dgm:spPr/>
      <dgm:t>
        <a:bodyPr/>
        <a:lstStyle/>
        <a:p>
          <a:endParaRPr lang="pt-BR"/>
        </a:p>
      </dgm:t>
    </dgm:pt>
    <dgm:pt modelId="{7C90097E-BDE4-497B-AE1E-80E4AACADB67}" type="sibTrans" cxnId="{5940DF13-1B3F-4061-8C2A-98F1F8049EB4}">
      <dgm:prSet/>
      <dgm:spPr/>
      <dgm:t>
        <a:bodyPr/>
        <a:lstStyle/>
        <a:p>
          <a:endParaRPr lang="pt-BR"/>
        </a:p>
      </dgm:t>
    </dgm:pt>
    <dgm:pt modelId="{E4006FFA-E356-4DCD-8634-124C3D12DE71}">
      <dgm:prSet phldrT="[Texto]" custT="1"/>
      <dgm:spPr/>
      <dgm:t>
        <a:bodyPr/>
        <a:lstStyle/>
        <a:p>
          <a:r>
            <a:rPr lang="pt-BR" sz="1800" dirty="0"/>
            <a:t>Motivação</a:t>
          </a:r>
        </a:p>
      </dgm:t>
    </dgm:pt>
    <dgm:pt modelId="{2071AB2D-74D0-483E-8226-1AF1ED343C02}" type="parTrans" cxnId="{6EEEC0E2-3B0A-46BC-899E-43FAF77248AC}">
      <dgm:prSet/>
      <dgm:spPr/>
      <dgm:t>
        <a:bodyPr/>
        <a:lstStyle/>
        <a:p>
          <a:endParaRPr lang="pt-BR"/>
        </a:p>
      </dgm:t>
    </dgm:pt>
    <dgm:pt modelId="{D3F2693A-467C-4700-BD76-B36E9FB6C7A0}" type="sibTrans" cxnId="{6EEEC0E2-3B0A-46BC-899E-43FAF77248AC}">
      <dgm:prSet/>
      <dgm:spPr/>
      <dgm:t>
        <a:bodyPr/>
        <a:lstStyle/>
        <a:p>
          <a:endParaRPr lang="pt-BR"/>
        </a:p>
      </dgm:t>
    </dgm:pt>
    <dgm:pt modelId="{A175A8C6-837E-4DB3-A628-312668B17010}">
      <dgm:prSet phldrT="[Texto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pt-BR" sz="1800" b="1" dirty="0"/>
            <a:t>DESENVOLVIMENTO</a:t>
          </a:r>
        </a:p>
        <a:p>
          <a:r>
            <a:rPr lang="pt-BR" sz="1800" b="1" dirty="0"/>
            <a:t>(Artigo RSL)</a:t>
          </a:r>
          <a:endParaRPr lang="pt-BR" sz="1800" dirty="0"/>
        </a:p>
      </dgm:t>
    </dgm:pt>
    <dgm:pt modelId="{F152635A-9D97-45B7-9FB4-BFCC77CA033E}" type="parTrans" cxnId="{F94B3078-12E8-493B-8296-0FEF6299D7DF}">
      <dgm:prSet/>
      <dgm:spPr/>
      <dgm:t>
        <a:bodyPr/>
        <a:lstStyle/>
        <a:p>
          <a:endParaRPr lang="pt-BR"/>
        </a:p>
      </dgm:t>
    </dgm:pt>
    <dgm:pt modelId="{8F479498-8B20-4901-813D-1F734A8CF463}" type="sibTrans" cxnId="{F94B3078-12E8-493B-8296-0FEF6299D7DF}">
      <dgm:prSet/>
      <dgm:spPr/>
      <dgm:t>
        <a:bodyPr/>
        <a:lstStyle/>
        <a:p>
          <a:endParaRPr lang="pt-BR"/>
        </a:p>
      </dgm:t>
    </dgm:pt>
    <dgm:pt modelId="{F65D2A4E-C595-4700-83E4-6EDDCABABD80}">
      <dgm:prSet phldrT="[Texto]" custT="1"/>
      <dgm:spPr/>
      <dgm:t>
        <a:bodyPr/>
        <a:lstStyle/>
        <a:p>
          <a:r>
            <a:rPr lang="pt-BR" sz="1800" dirty="0"/>
            <a:t>Planejamento da SLR</a:t>
          </a:r>
        </a:p>
      </dgm:t>
    </dgm:pt>
    <dgm:pt modelId="{1AD8C6A3-5218-4998-943D-287FA2B615B2}" type="parTrans" cxnId="{B12E35F4-BC9C-408A-9742-D15C3A3875A6}">
      <dgm:prSet/>
      <dgm:spPr/>
      <dgm:t>
        <a:bodyPr/>
        <a:lstStyle/>
        <a:p>
          <a:endParaRPr lang="pt-BR"/>
        </a:p>
      </dgm:t>
    </dgm:pt>
    <dgm:pt modelId="{01690DCE-0A19-4F58-9AB6-3CB688D9FA48}" type="sibTrans" cxnId="{B12E35F4-BC9C-408A-9742-D15C3A3875A6}">
      <dgm:prSet/>
      <dgm:spPr/>
      <dgm:t>
        <a:bodyPr/>
        <a:lstStyle/>
        <a:p>
          <a:endParaRPr lang="pt-BR"/>
        </a:p>
      </dgm:t>
    </dgm:pt>
    <dgm:pt modelId="{42B4792C-AC1C-45C9-AC14-F400DE137698}">
      <dgm:prSet phldrT="[Texto]" custT="1"/>
      <dgm:spPr/>
      <dgm:t>
        <a:bodyPr/>
        <a:lstStyle/>
        <a:p>
          <a:r>
            <a:rPr lang="pt-BR" sz="1800" dirty="0"/>
            <a:t>Condução da SLR</a:t>
          </a:r>
        </a:p>
      </dgm:t>
    </dgm:pt>
    <dgm:pt modelId="{F25E0DFA-E380-4B4D-A251-14E3FC639444}" type="parTrans" cxnId="{16B9381E-ECE1-4819-943C-F2676A15670D}">
      <dgm:prSet/>
      <dgm:spPr/>
      <dgm:t>
        <a:bodyPr/>
        <a:lstStyle/>
        <a:p>
          <a:endParaRPr lang="pt-BR"/>
        </a:p>
      </dgm:t>
    </dgm:pt>
    <dgm:pt modelId="{911D8648-04F5-4014-AA53-511D8C97E627}" type="sibTrans" cxnId="{16B9381E-ECE1-4819-943C-F2676A15670D}">
      <dgm:prSet/>
      <dgm:spPr/>
      <dgm:t>
        <a:bodyPr/>
        <a:lstStyle/>
        <a:p>
          <a:endParaRPr lang="pt-BR"/>
        </a:p>
      </dgm:t>
    </dgm:pt>
    <dgm:pt modelId="{7AF2FEEC-5379-46D8-BC28-1B56CA4D23DB}">
      <dgm:prSet phldrT="[Texto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pt-BR" sz="1800" b="1" dirty="0"/>
            <a:t>CONCLUSÃO</a:t>
          </a:r>
          <a:endParaRPr lang="pt-BR" sz="1800" dirty="0"/>
        </a:p>
      </dgm:t>
    </dgm:pt>
    <dgm:pt modelId="{874D8A24-19D4-40C6-8907-4E787738150F}" type="parTrans" cxnId="{8F8061C1-DD4F-40FB-B5C6-003AB0AA864F}">
      <dgm:prSet/>
      <dgm:spPr/>
      <dgm:t>
        <a:bodyPr/>
        <a:lstStyle/>
        <a:p>
          <a:endParaRPr lang="pt-BR"/>
        </a:p>
      </dgm:t>
    </dgm:pt>
    <dgm:pt modelId="{61F9044E-43B3-454E-8183-3EC46EA16D25}" type="sibTrans" cxnId="{8F8061C1-DD4F-40FB-B5C6-003AB0AA864F}">
      <dgm:prSet/>
      <dgm:spPr/>
      <dgm:t>
        <a:bodyPr/>
        <a:lstStyle/>
        <a:p>
          <a:endParaRPr lang="pt-BR"/>
        </a:p>
      </dgm:t>
    </dgm:pt>
    <dgm:pt modelId="{71E5A2E7-01CA-4184-BE2B-04B5899B08AF}">
      <dgm:prSet phldrT="[Texto]" custT="1"/>
      <dgm:spPr/>
      <dgm:t>
        <a:bodyPr/>
        <a:lstStyle/>
        <a:p>
          <a:r>
            <a:rPr lang="pt-BR" sz="1800" dirty="0"/>
            <a:t>Contribuições e Limitações</a:t>
          </a:r>
        </a:p>
      </dgm:t>
    </dgm:pt>
    <dgm:pt modelId="{E08A5B6C-C033-499C-B241-532459E32D4F}" type="parTrans" cxnId="{B3BB3EF1-84DA-4BFE-8F63-1447F8DFAFA5}">
      <dgm:prSet/>
      <dgm:spPr/>
      <dgm:t>
        <a:bodyPr/>
        <a:lstStyle/>
        <a:p>
          <a:endParaRPr lang="pt-BR"/>
        </a:p>
      </dgm:t>
    </dgm:pt>
    <dgm:pt modelId="{8730177D-ACE6-4389-AC09-302F5F33B904}" type="sibTrans" cxnId="{B3BB3EF1-84DA-4BFE-8F63-1447F8DFAFA5}">
      <dgm:prSet/>
      <dgm:spPr/>
      <dgm:t>
        <a:bodyPr/>
        <a:lstStyle/>
        <a:p>
          <a:endParaRPr lang="pt-BR"/>
        </a:p>
      </dgm:t>
    </dgm:pt>
    <dgm:pt modelId="{3974BE4D-721A-40FF-AA56-175EA2BF870C}">
      <dgm:prSet phldrT="[Texto]" custT="1"/>
      <dgm:spPr/>
      <dgm:t>
        <a:bodyPr/>
        <a:lstStyle/>
        <a:p>
          <a:r>
            <a:rPr lang="pt-BR" sz="1800" dirty="0"/>
            <a:t>Trabalhos Futuros</a:t>
          </a:r>
        </a:p>
      </dgm:t>
    </dgm:pt>
    <dgm:pt modelId="{D0DA0FC2-5204-4C3D-81E7-E38943A92F91}" type="parTrans" cxnId="{F966614E-1DBF-4BB7-BC09-E0AA85F2E7FB}">
      <dgm:prSet/>
      <dgm:spPr/>
      <dgm:t>
        <a:bodyPr/>
        <a:lstStyle/>
        <a:p>
          <a:endParaRPr lang="pt-BR"/>
        </a:p>
      </dgm:t>
    </dgm:pt>
    <dgm:pt modelId="{C016D0E2-5D43-4568-BAD5-A8797A78314B}" type="sibTrans" cxnId="{F966614E-1DBF-4BB7-BC09-E0AA85F2E7FB}">
      <dgm:prSet/>
      <dgm:spPr/>
      <dgm:t>
        <a:bodyPr/>
        <a:lstStyle/>
        <a:p>
          <a:endParaRPr lang="pt-BR"/>
        </a:p>
      </dgm:t>
    </dgm:pt>
    <dgm:pt modelId="{2D914E05-1C3C-4A5F-B127-053A93086682}">
      <dgm:prSet phldrT="[Texto]" custT="1"/>
      <dgm:spPr/>
      <dgm:t>
        <a:bodyPr/>
        <a:lstStyle/>
        <a:p>
          <a:r>
            <a:rPr lang="pt-BR" sz="1800" dirty="0"/>
            <a:t>Trabalhos Relacionados</a:t>
          </a:r>
        </a:p>
      </dgm:t>
    </dgm:pt>
    <dgm:pt modelId="{A566E279-300B-44F3-8276-3E8F6B12543A}" type="parTrans" cxnId="{2700419D-539C-4883-B2B9-CE866DE671DF}">
      <dgm:prSet/>
      <dgm:spPr/>
      <dgm:t>
        <a:bodyPr/>
        <a:lstStyle/>
        <a:p>
          <a:endParaRPr lang="pt-BR"/>
        </a:p>
      </dgm:t>
    </dgm:pt>
    <dgm:pt modelId="{4535E31A-8EBA-43C9-ACE0-3B91346BE869}" type="sibTrans" cxnId="{2700419D-539C-4883-B2B9-CE866DE671DF}">
      <dgm:prSet/>
      <dgm:spPr/>
      <dgm:t>
        <a:bodyPr/>
        <a:lstStyle/>
        <a:p>
          <a:endParaRPr lang="pt-BR"/>
        </a:p>
      </dgm:t>
    </dgm:pt>
    <dgm:pt modelId="{A011F3C4-C470-463E-9794-01B8580EDF22}">
      <dgm:prSet phldrT="[Texto]" custT="1"/>
      <dgm:spPr/>
      <dgm:t>
        <a:bodyPr/>
        <a:lstStyle/>
        <a:p>
          <a:r>
            <a:rPr lang="pt-BR" sz="1800" dirty="0"/>
            <a:t>Objetivos</a:t>
          </a:r>
        </a:p>
      </dgm:t>
    </dgm:pt>
    <dgm:pt modelId="{E9B8CF6E-BBC7-4A4D-B53E-D492DDB81094}" type="parTrans" cxnId="{96CF85BB-CBEB-4C1D-B1A9-8DB3C3E68213}">
      <dgm:prSet/>
      <dgm:spPr/>
      <dgm:t>
        <a:bodyPr/>
        <a:lstStyle/>
        <a:p>
          <a:endParaRPr lang="pt-BR"/>
        </a:p>
      </dgm:t>
    </dgm:pt>
    <dgm:pt modelId="{4E09C128-4A02-4C33-BC48-4D2DF86A6A9F}" type="sibTrans" cxnId="{96CF85BB-CBEB-4C1D-B1A9-8DB3C3E68213}">
      <dgm:prSet/>
      <dgm:spPr/>
      <dgm:t>
        <a:bodyPr/>
        <a:lstStyle/>
        <a:p>
          <a:endParaRPr lang="pt-BR"/>
        </a:p>
      </dgm:t>
    </dgm:pt>
    <dgm:pt modelId="{F2514FF4-F310-4049-AEEB-98B41359C5F2}">
      <dgm:prSet phldrT="[Texto]" custT="1"/>
      <dgm:spPr/>
      <dgm:t>
        <a:bodyPr/>
        <a:lstStyle/>
        <a:p>
          <a:r>
            <a:rPr lang="pt-BR" sz="1800" dirty="0"/>
            <a:t>Diferenciais do Trabalho</a:t>
          </a:r>
        </a:p>
      </dgm:t>
    </dgm:pt>
    <dgm:pt modelId="{E2389722-49CB-4679-85CF-2CFB5F95EC83}" type="parTrans" cxnId="{9E8BFBDD-3FF7-4301-859A-2B6B12211B76}">
      <dgm:prSet/>
      <dgm:spPr/>
      <dgm:t>
        <a:bodyPr/>
        <a:lstStyle/>
        <a:p>
          <a:endParaRPr lang="pt-BR"/>
        </a:p>
      </dgm:t>
    </dgm:pt>
    <dgm:pt modelId="{C7B248C9-7373-48CC-8A04-4E303A1CC0AC}" type="sibTrans" cxnId="{9E8BFBDD-3FF7-4301-859A-2B6B12211B76}">
      <dgm:prSet/>
      <dgm:spPr/>
      <dgm:t>
        <a:bodyPr/>
        <a:lstStyle/>
        <a:p>
          <a:endParaRPr lang="pt-BR"/>
        </a:p>
      </dgm:t>
    </dgm:pt>
    <dgm:pt modelId="{1845F6B9-28A0-434E-B74F-4705555AC14C}">
      <dgm:prSet phldrT="[Texto]" custT="1"/>
      <dgm:spPr/>
      <dgm:t>
        <a:bodyPr/>
        <a:lstStyle/>
        <a:p>
          <a:pPr>
            <a:buClr>
              <a:srgbClr val="000000"/>
            </a:buClr>
            <a:buSzTx/>
            <a:buFont typeface="Arial"/>
            <a:buNone/>
          </a:pPr>
          <a:r>
            <a:rPr lang="pt-BR" sz="1800" dirty="0"/>
            <a:t>Relatório da SLR</a:t>
          </a:r>
        </a:p>
      </dgm:t>
    </dgm:pt>
    <dgm:pt modelId="{CAEC2288-518A-44A2-B2CD-E34EC2F22917}" type="parTrans" cxnId="{1C8AA1AB-2E1A-405B-9B4B-DB59B8D11289}">
      <dgm:prSet/>
      <dgm:spPr/>
      <dgm:t>
        <a:bodyPr/>
        <a:lstStyle/>
        <a:p>
          <a:endParaRPr lang="pt-BR"/>
        </a:p>
      </dgm:t>
    </dgm:pt>
    <dgm:pt modelId="{25EA67C9-EE16-41A7-BEA4-E2982DB4D2E6}" type="sibTrans" cxnId="{1C8AA1AB-2E1A-405B-9B4B-DB59B8D11289}">
      <dgm:prSet/>
      <dgm:spPr/>
      <dgm:t>
        <a:bodyPr/>
        <a:lstStyle/>
        <a:p>
          <a:endParaRPr lang="pt-BR"/>
        </a:p>
      </dgm:t>
    </dgm:pt>
    <dgm:pt modelId="{84995E70-1213-4801-BAE5-7430DF0DBC5F}">
      <dgm:prSet phldrT="[Texto]" custT="1"/>
      <dgm:spPr/>
      <dgm:t>
        <a:bodyPr/>
        <a:lstStyle/>
        <a:p>
          <a:r>
            <a:rPr lang="pt-BR" sz="1800" dirty="0"/>
            <a:t>Referências</a:t>
          </a:r>
          <a:endParaRPr lang="pt-BR" sz="2400" dirty="0"/>
        </a:p>
      </dgm:t>
    </dgm:pt>
    <dgm:pt modelId="{5D4AA9A7-6004-4823-95D2-BF309BD02DFF}" type="parTrans" cxnId="{81AA1874-4B8A-4409-8E6C-5E1CA3FF70D5}">
      <dgm:prSet/>
      <dgm:spPr/>
      <dgm:t>
        <a:bodyPr/>
        <a:lstStyle/>
        <a:p>
          <a:endParaRPr lang="pt-BR"/>
        </a:p>
      </dgm:t>
    </dgm:pt>
    <dgm:pt modelId="{6861373D-412D-4A24-9FB0-2FB0402AF0AD}" type="sibTrans" cxnId="{81AA1874-4B8A-4409-8E6C-5E1CA3FF70D5}">
      <dgm:prSet/>
      <dgm:spPr/>
      <dgm:t>
        <a:bodyPr/>
        <a:lstStyle/>
        <a:p>
          <a:endParaRPr lang="pt-BR"/>
        </a:p>
      </dgm:t>
    </dgm:pt>
    <dgm:pt modelId="{4DA25510-5BC7-407D-994B-581A7318CAD6}" type="pres">
      <dgm:prSet presAssocID="{C4D412A0-EB1A-4727-99E9-A360D71EC322}" presName="theList" presStyleCnt="0">
        <dgm:presLayoutVars>
          <dgm:dir/>
          <dgm:animLvl val="lvl"/>
          <dgm:resizeHandles val="exact"/>
        </dgm:presLayoutVars>
      </dgm:prSet>
      <dgm:spPr/>
    </dgm:pt>
    <dgm:pt modelId="{1E886233-60D1-4528-A870-F47B8DCF9AF9}" type="pres">
      <dgm:prSet presAssocID="{49F1D64D-AE77-472F-BB90-01458C049446}" presName="compNode" presStyleCnt="0"/>
      <dgm:spPr/>
    </dgm:pt>
    <dgm:pt modelId="{2D9070A7-4569-4227-9E99-031323251DE5}" type="pres">
      <dgm:prSet presAssocID="{49F1D64D-AE77-472F-BB90-01458C049446}" presName="aNode" presStyleLbl="bgShp" presStyleIdx="0" presStyleCnt="3"/>
      <dgm:spPr/>
    </dgm:pt>
    <dgm:pt modelId="{7C8E6441-9EC6-4683-9413-999B57CF8D6D}" type="pres">
      <dgm:prSet presAssocID="{49F1D64D-AE77-472F-BB90-01458C049446}" presName="textNode" presStyleLbl="bgShp" presStyleIdx="0" presStyleCnt="3"/>
      <dgm:spPr/>
    </dgm:pt>
    <dgm:pt modelId="{C2F987BC-8A66-4572-B85F-4D010A8A2138}" type="pres">
      <dgm:prSet presAssocID="{49F1D64D-AE77-472F-BB90-01458C049446}" presName="compChildNode" presStyleCnt="0"/>
      <dgm:spPr/>
    </dgm:pt>
    <dgm:pt modelId="{68D6A480-672D-42AD-B180-58C19FD11852}" type="pres">
      <dgm:prSet presAssocID="{49F1D64D-AE77-472F-BB90-01458C049446}" presName="theInnerList" presStyleCnt="0"/>
      <dgm:spPr/>
    </dgm:pt>
    <dgm:pt modelId="{783E217E-B31F-4C26-94AB-5D8C9D27CC0A}" type="pres">
      <dgm:prSet presAssocID="{D32255BE-FD12-4D9A-8774-6AA602B2FBBC}" presName="childNode" presStyleLbl="node1" presStyleIdx="0" presStyleCnt="11">
        <dgm:presLayoutVars>
          <dgm:bulletEnabled val="1"/>
        </dgm:presLayoutVars>
      </dgm:prSet>
      <dgm:spPr/>
    </dgm:pt>
    <dgm:pt modelId="{017FB362-8089-4BAF-AFBF-BAACB026FE9D}" type="pres">
      <dgm:prSet presAssocID="{D32255BE-FD12-4D9A-8774-6AA602B2FBBC}" presName="aSpace2" presStyleCnt="0"/>
      <dgm:spPr/>
    </dgm:pt>
    <dgm:pt modelId="{65AF8AAD-DD21-47DB-8F11-6232B76E3526}" type="pres">
      <dgm:prSet presAssocID="{E4006FFA-E356-4DCD-8634-124C3D12DE71}" presName="childNode" presStyleLbl="node1" presStyleIdx="1" presStyleCnt="11">
        <dgm:presLayoutVars>
          <dgm:bulletEnabled val="1"/>
        </dgm:presLayoutVars>
      </dgm:prSet>
      <dgm:spPr/>
    </dgm:pt>
    <dgm:pt modelId="{12692853-E8C2-4BD9-B1AA-BD1B217FF597}" type="pres">
      <dgm:prSet presAssocID="{E4006FFA-E356-4DCD-8634-124C3D12DE71}" presName="aSpace2" presStyleCnt="0"/>
      <dgm:spPr/>
    </dgm:pt>
    <dgm:pt modelId="{4978148B-E03D-4883-9C7D-3C64CABB0042}" type="pres">
      <dgm:prSet presAssocID="{2D914E05-1C3C-4A5F-B127-053A93086682}" presName="childNode" presStyleLbl="node1" presStyleIdx="2" presStyleCnt="11">
        <dgm:presLayoutVars>
          <dgm:bulletEnabled val="1"/>
        </dgm:presLayoutVars>
      </dgm:prSet>
      <dgm:spPr/>
    </dgm:pt>
    <dgm:pt modelId="{BEB33498-F548-4C0E-A602-25EF6EDEBBDC}" type="pres">
      <dgm:prSet presAssocID="{2D914E05-1C3C-4A5F-B127-053A93086682}" presName="aSpace2" presStyleCnt="0"/>
      <dgm:spPr/>
    </dgm:pt>
    <dgm:pt modelId="{26D4D656-C051-4EAE-972F-8D45CCBF3140}" type="pres">
      <dgm:prSet presAssocID="{A011F3C4-C470-463E-9794-01B8580EDF22}" presName="childNode" presStyleLbl="node1" presStyleIdx="3" presStyleCnt="11">
        <dgm:presLayoutVars>
          <dgm:bulletEnabled val="1"/>
        </dgm:presLayoutVars>
      </dgm:prSet>
      <dgm:spPr/>
    </dgm:pt>
    <dgm:pt modelId="{2631F989-340D-433D-BA2F-E85C025E0D84}" type="pres">
      <dgm:prSet presAssocID="{A011F3C4-C470-463E-9794-01B8580EDF22}" presName="aSpace2" presStyleCnt="0"/>
      <dgm:spPr/>
    </dgm:pt>
    <dgm:pt modelId="{D77B60D6-62C7-4641-8517-725319FA7C6F}" type="pres">
      <dgm:prSet presAssocID="{F2514FF4-F310-4049-AEEB-98B41359C5F2}" presName="childNode" presStyleLbl="node1" presStyleIdx="4" presStyleCnt="11">
        <dgm:presLayoutVars>
          <dgm:bulletEnabled val="1"/>
        </dgm:presLayoutVars>
      </dgm:prSet>
      <dgm:spPr/>
    </dgm:pt>
    <dgm:pt modelId="{544D4155-B061-4B8D-9359-0CFA606467FF}" type="pres">
      <dgm:prSet presAssocID="{49F1D64D-AE77-472F-BB90-01458C049446}" presName="aSpace" presStyleCnt="0"/>
      <dgm:spPr/>
    </dgm:pt>
    <dgm:pt modelId="{D9A34F05-2756-4B92-B7FF-7AE448D88AE7}" type="pres">
      <dgm:prSet presAssocID="{A175A8C6-837E-4DB3-A628-312668B17010}" presName="compNode" presStyleCnt="0"/>
      <dgm:spPr/>
    </dgm:pt>
    <dgm:pt modelId="{8E1E8142-B0F0-4887-A226-C4FA14F325B5}" type="pres">
      <dgm:prSet presAssocID="{A175A8C6-837E-4DB3-A628-312668B17010}" presName="aNode" presStyleLbl="bgShp" presStyleIdx="1" presStyleCnt="3" custLinFactNeighborX="-927"/>
      <dgm:spPr/>
    </dgm:pt>
    <dgm:pt modelId="{7991ECBB-024D-4DCC-AA03-3CF42CC62681}" type="pres">
      <dgm:prSet presAssocID="{A175A8C6-837E-4DB3-A628-312668B17010}" presName="textNode" presStyleLbl="bgShp" presStyleIdx="1" presStyleCnt="3"/>
      <dgm:spPr/>
    </dgm:pt>
    <dgm:pt modelId="{83110EA9-BCC2-4981-877B-98FAFED9454E}" type="pres">
      <dgm:prSet presAssocID="{A175A8C6-837E-4DB3-A628-312668B17010}" presName="compChildNode" presStyleCnt="0"/>
      <dgm:spPr/>
    </dgm:pt>
    <dgm:pt modelId="{4260DF53-1B89-4D33-9028-C355A41B1487}" type="pres">
      <dgm:prSet presAssocID="{A175A8C6-837E-4DB3-A628-312668B17010}" presName="theInnerList" presStyleCnt="0"/>
      <dgm:spPr/>
    </dgm:pt>
    <dgm:pt modelId="{33B26501-5B2C-4CBC-B0B0-CBE1930203E5}" type="pres">
      <dgm:prSet presAssocID="{F65D2A4E-C595-4700-83E4-6EDDCABABD80}" presName="childNode" presStyleLbl="node1" presStyleIdx="5" presStyleCnt="11">
        <dgm:presLayoutVars>
          <dgm:bulletEnabled val="1"/>
        </dgm:presLayoutVars>
      </dgm:prSet>
      <dgm:spPr/>
    </dgm:pt>
    <dgm:pt modelId="{925BF43E-1A6F-4832-A4CB-D82B5EFC714A}" type="pres">
      <dgm:prSet presAssocID="{F65D2A4E-C595-4700-83E4-6EDDCABABD80}" presName="aSpace2" presStyleCnt="0"/>
      <dgm:spPr/>
    </dgm:pt>
    <dgm:pt modelId="{16CE1CE9-B117-436C-8D85-42B2D3C33555}" type="pres">
      <dgm:prSet presAssocID="{42B4792C-AC1C-45C9-AC14-F400DE137698}" presName="childNode" presStyleLbl="node1" presStyleIdx="6" presStyleCnt="11">
        <dgm:presLayoutVars>
          <dgm:bulletEnabled val="1"/>
        </dgm:presLayoutVars>
      </dgm:prSet>
      <dgm:spPr/>
    </dgm:pt>
    <dgm:pt modelId="{0E9BD4A6-4300-42B4-9E9D-249382E8198F}" type="pres">
      <dgm:prSet presAssocID="{42B4792C-AC1C-45C9-AC14-F400DE137698}" presName="aSpace2" presStyleCnt="0"/>
      <dgm:spPr/>
    </dgm:pt>
    <dgm:pt modelId="{81B2D7DC-4470-4D55-BA2C-D98E927C70FF}" type="pres">
      <dgm:prSet presAssocID="{1845F6B9-28A0-434E-B74F-4705555AC14C}" presName="childNode" presStyleLbl="node1" presStyleIdx="7" presStyleCnt="11">
        <dgm:presLayoutVars>
          <dgm:bulletEnabled val="1"/>
        </dgm:presLayoutVars>
      </dgm:prSet>
      <dgm:spPr/>
    </dgm:pt>
    <dgm:pt modelId="{F1E8B7A3-F315-4981-939B-195427EE8CB9}" type="pres">
      <dgm:prSet presAssocID="{A175A8C6-837E-4DB3-A628-312668B17010}" presName="aSpace" presStyleCnt="0"/>
      <dgm:spPr/>
    </dgm:pt>
    <dgm:pt modelId="{1304AD33-8FFE-4290-AFB6-C6F1A1E0F2FB}" type="pres">
      <dgm:prSet presAssocID="{7AF2FEEC-5379-46D8-BC28-1B56CA4D23DB}" presName="compNode" presStyleCnt="0"/>
      <dgm:spPr/>
    </dgm:pt>
    <dgm:pt modelId="{23176855-896D-40AB-918A-E77D024BA95A}" type="pres">
      <dgm:prSet presAssocID="{7AF2FEEC-5379-46D8-BC28-1B56CA4D23DB}" presName="aNode" presStyleLbl="bgShp" presStyleIdx="2" presStyleCnt="3"/>
      <dgm:spPr/>
    </dgm:pt>
    <dgm:pt modelId="{92356E36-F829-4AEB-9F47-BCDFAA7551DD}" type="pres">
      <dgm:prSet presAssocID="{7AF2FEEC-5379-46D8-BC28-1B56CA4D23DB}" presName="textNode" presStyleLbl="bgShp" presStyleIdx="2" presStyleCnt="3"/>
      <dgm:spPr/>
    </dgm:pt>
    <dgm:pt modelId="{7B48D5EB-84FC-4C47-AB36-BEAE08AC9FC8}" type="pres">
      <dgm:prSet presAssocID="{7AF2FEEC-5379-46D8-BC28-1B56CA4D23DB}" presName="compChildNode" presStyleCnt="0"/>
      <dgm:spPr/>
    </dgm:pt>
    <dgm:pt modelId="{139DCE3E-19CB-40C9-B2A2-25A249BE7F9B}" type="pres">
      <dgm:prSet presAssocID="{7AF2FEEC-5379-46D8-BC28-1B56CA4D23DB}" presName="theInnerList" presStyleCnt="0"/>
      <dgm:spPr/>
    </dgm:pt>
    <dgm:pt modelId="{F2B3CFF6-C18A-48BE-8041-E55030EDF7E9}" type="pres">
      <dgm:prSet presAssocID="{71E5A2E7-01CA-4184-BE2B-04B5899B08AF}" presName="childNode" presStyleLbl="node1" presStyleIdx="8" presStyleCnt="11">
        <dgm:presLayoutVars>
          <dgm:bulletEnabled val="1"/>
        </dgm:presLayoutVars>
      </dgm:prSet>
      <dgm:spPr/>
    </dgm:pt>
    <dgm:pt modelId="{E639D0D1-8575-444E-A628-AB134EA640D9}" type="pres">
      <dgm:prSet presAssocID="{71E5A2E7-01CA-4184-BE2B-04B5899B08AF}" presName="aSpace2" presStyleCnt="0"/>
      <dgm:spPr/>
    </dgm:pt>
    <dgm:pt modelId="{F4BBFDAE-0415-4759-99EC-640082B773AE}" type="pres">
      <dgm:prSet presAssocID="{3974BE4D-721A-40FF-AA56-175EA2BF870C}" presName="childNode" presStyleLbl="node1" presStyleIdx="9" presStyleCnt="11">
        <dgm:presLayoutVars>
          <dgm:bulletEnabled val="1"/>
        </dgm:presLayoutVars>
      </dgm:prSet>
      <dgm:spPr/>
    </dgm:pt>
    <dgm:pt modelId="{C74B6157-FDA4-488F-925C-3E3D4BE3AA45}" type="pres">
      <dgm:prSet presAssocID="{3974BE4D-721A-40FF-AA56-175EA2BF870C}" presName="aSpace2" presStyleCnt="0"/>
      <dgm:spPr/>
    </dgm:pt>
    <dgm:pt modelId="{9FF093FA-F10D-48E0-B92E-A5DF90215019}" type="pres">
      <dgm:prSet presAssocID="{84995E70-1213-4801-BAE5-7430DF0DBC5F}" presName="childNode" presStyleLbl="node1" presStyleIdx="10" presStyleCnt="11">
        <dgm:presLayoutVars>
          <dgm:bulletEnabled val="1"/>
        </dgm:presLayoutVars>
      </dgm:prSet>
      <dgm:spPr/>
    </dgm:pt>
  </dgm:ptLst>
  <dgm:cxnLst>
    <dgm:cxn modelId="{5940DF13-1B3F-4061-8C2A-98F1F8049EB4}" srcId="{49F1D64D-AE77-472F-BB90-01458C049446}" destId="{D32255BE-FD12-4D9A-8774-6AA602B2FBBC}" srcOrd="0" destOrd="0" parTransId="{290DF101-7E8E-494B-955D-B0A0B735CEBF}" sibTransId="{7C90097E-BDE4-497B-AE1E-80E4AACADB67}"/>
    <dgm:cxn modelId="{6E97E517-F855-46E3-9EF9-A437A037F01D}" type="presOf" srcId="{3974BE4D-721A-40FF-AA56-175EA2BF870C}" destId="{F4BBFDAE-0415-4759-99EC-640082B773AE}" srcOrd="0" destOrd="0" presId="urn:microsoft.com/office/officeart/2005/8/layout/lProcess2"/>
    <dgm:cxn modelId="{1D90021A-F6FF-4E5A-9C14-DB1570AD851C}" type="presOf" srcId="{A011F3C4-C470-463E-9794-01B8580EDF22}" destId="{26D4D656-C051-4EAE-972F-8D45CCBF3140}" srcOrd="0" destOrd="0" presId="urn:microsoft.com/office/officeart/2005/8/layout/lProcess2"/>
    <dgm:cxn modelId="{177E421C-2183-45AD-B764-FD3514E1ECEA}" type="presOf" srcId="{7AF2FEEC-5379-46D8-BC28-1B56CA4D23DB}" destId="{92356E36-F829-4AEB-9F47-BCDFAA7551DD}" srcOrd="1" destOrd="0" presId="urn:microsoft.com/office/officeart/2005/8/layout/lProcess2"/>
    <dgm:cxn modelId="{16B9381E-ECE1-4819-943C-F2676A15670D}" srcId="{A175A8C6-837E-4DB3-A628-312668B17010}" destId="{42B4792C-AC1C-45C9-AC14-F400DE137698}" srcOrd="1" destOrd="0" parTransId="{F25E0DFA-E380-4B4D-A251-14E3FC639444}" sibTransId="{911D8648-04F5-4014-AA53-511D8C97E627}"/>
    <dgm:cxn modelId="{A8750626-B13D-427A-8C68-4F3A1B8AF968}" type="presOf" srcId="{1845F6B9-28A0-434E-B74F-4705555AC14C}" destId="{81B2D7DC-4470-4D55-BA2C-D98E927C70FF}" srcOrd="0" destOrd="0" presId="urn:microsoft.com/office/officeart/2005/8/layout/lProcess2"/>
    <dgm:cxn modelId="{480A275E-56A6-4545-BC8E-03CBB1E6E5DC}" type="presOf" srcId="{F65D2A4E-C595-4700-83E4-6EDDCABABD80}" destId="{33B26501-5B2C-4CBC-B0B0-CBE1930203E5}" srcOrd="0" destOrd="0" presId="urn:microsoft.com/office/officeart/2005/8/layout/lProcess2"/>
    <dgm:cxn modelId="{C44A3F61-0635-40A7-98F3-6F52E0585FC5}" type="presOf" srcId="{F2514FF4-F310-4049-AEEB-98B41359C5F2}" destId="{D77B60D6-62C7-4641-8517-725319FA7C6F}" srcOrd="0" destOrd="0" presId="urn:microsoft.com/office/officeart/2005/8/layout/lProcess2"/>
    <dgm:cxn modelId="{57FDD24D-51E9-4417-A28F-4738C1DC3D5E}" type="presOf" srcId="{49F1D64D-AE77-472F-BB90-01458C049446}" destId="{2D9070A7-4569-4227-9E99-031323251DE5}" srcOrd="0" destOrd="0" presId="urn:microsoft.com/office/officeart/2005/8/layout/lProcess2"/>
    <dgm:cxn modelId="{F966614E-1DBF-4BB7-BC09-E0AA85F2E7FB}" srcId="{7AF2FEEC-5379-46D8-BC28-1B56CA4D23DB}" destId="{3974BE4D-721A-40FF-AA56-175EA2BF870C}" srcOrd="1" destOrd="0" parTransId="{D0DA0FC2-5204-4C3D-81E7-E38943A92F91}" sibTransId="{C016D0E2-5D43-4568-BAD5-A8797A78314B}"/>
    <dgm:cxn modelId="{81AA1874-4B8A-4409-8E6C-5E1CA3FF70D5}" srcId="{7AF2FEEC-5379-46D8-BC28-1B56CA4D23DB}" destId="{84995E70-1213-4801-BAE5-7430DF0DBC5F}" srcOrd="2" destOrd="0" parTransId="{5D4AA9A7-6004-4823-95D2-BF309BD02DFF}" sibTransId="{6861373D-412D-4A24-9FB0-2FB0402AF0AD}"/>
    <dgm:cxn modelId="{304AA056-757D-476A-BD54-32B466385182}" srcId="{C4D412A0-EB1A-4727-99E9-A360D71EC322}" destId="{49F1D64D-AE77-472F-BB90-01458C049446}" srcOrd="0" destOrd="0" parTransId="{61C350D1-05D3-4E5F-8811-236C8AD87D8E}" sibTransId="{B05ACAD9-74B4-479B-859A-C63E267EFF33}"/>
    <dgm:cxn modelId="{6FF13057-C943-4BB0-BED4-F348D82FB277}" type="presOf" srcId="{71E5A2E7-01CA-4184-BE2B-04B5899B08AF}" destId="{F2B3CFF6-C18A-48BE-8041-E55030EDF7E9}" srcOrd="0" destOrd="0" presId="urn:microsoft.com/office/officeart/2005/8/layout/lProcess2"/>
    <dgm:cxn modelId="{F94B3078-12E8-493B-8296-0FEF6299D7DF}" srcId="{C4D412A0-EB1A-4727-99E9-A360D71EC322}" destId="{A175A8C6-837E-4DB3-A628-312668B17010}" srcOrd="1" destOrd="0" parTransId="{F152635A-9D97-45B7-9FB4-BFCC77CA033E}" sibTransId="{8F479498-8B20-4901-813D-1F734A8CF463}"/>
    <dgm:cxn modelId="{93EFBD7C-D23A-4B06-8727-47C37DFC4E3A}" type="presOf" srcId="{A175A8C6-837E-4DB3-A628-312668B17010}" destId="{8E1E8142-B0F0-4887-A226-C4FA14F325B5}" srcOrd="0" destOrd="0" presId="urn:microsoft.com/office/officeart/2005/8/layout/lProcess2"/>
    <dgm:cxn modelId="{37694584-3E12-41D7-9CF5-888609BB3B24}" type="presOf" srcId="{49F1D64D-AE77-472F-BB90-01458C049446}" destId="{7C8E6441-9EC6-4683-9413-999B57CF8D6D}" srcOrd="1" destOrd="0" presId="urn:microsoft.com/office/officeart/2005/8/layout/lProcess2"/>
    <dgm:cxn modelId="{6EDD9E84-265C-4565-9A59-603439887B1E}" type="presOf" srcId="{84995E70-1213-4801-BAE5-7430DF0DBC5F}" destId="{9FF093FA-F10D-48E0-B92E-A5DF90215019}" srcOrd="0" destOrd="0" presId="urn:microsoft.com/office/officeart/2005/8/layout/lProcess2"/>
    <dgm:cxn modelId="{7A444487-8BB8-4548-8D85-0E9409AEA494}" type="presOf" srcId="{C4D412A0-EB1A-4727-99E9-A360D71EC322}" destId="{4DA25510-5BC7-407D-994B-581A7318CAD6}" srcOrd="0" destOrd="0" presId="urn:microsoft.com/office/officeart/2005/8/layout/lProcess2"/>
    <dgm:cxn modelId="{C7290893-56D8-49B9-9E89-CA56D0660476}" type="presOf" srcId="{A175A8C6-837E-4DB3-A628-312668B17010}" destId="{7991ECBB-024D-4DCC-AA03-3CF42CC62681}" srcOrd="1" destOrd="0" presId="urn:microsoft.com/office/officeart/2005/8/layout/lProcess2"/>
    <dgm:cxn modelId="{2700419D-539C-4883-B2B9-CE866DE671DF}" srcId="{49F1D64D-AE77-472F-BB90-01458C049446}" destId="{2D914E05-1C3C-4A5F-B127-053A93086682}" srcOrd="2" destOrd="0" parTransId="{A566E279-300B-44F3-8276-3E8F6B12543A}" sibTransId="{4535E31A-8EBA-43C9-ACE0-3B91346BE869}"/>
    <dgm:cxn modelId="{1C8AA1AB-2E1A-405B-9B4B-DB59B8D11289}" srcId="{A175A8C6-837E-4DB3-A628-312668B17010}" destId="{1845F6B9-28A0-434E-B74F-4705555AC14C}" srcOrd="2" destOrd="0" parTransId="{CAEC2288-518A-44A2-B2CD-E34EC2F22917}" sibTransId="{25EA67C9-EE16-41A7-BEA4-E2982DB4D2E6}"/>
    <dgm:cxn modelId="{2FFD81B0-57F3-4C32-8385-3C82D61D536E}" type="presOf" srcId="{D32255BE-FD12-4D9A-8774-6AA602B2FBBC}" destId="{783E217E-B31F-4C26-94AB-5D8C9D27CC0A}" srcOrd="0" destOrd="0" presId="urn:microsoft.com/office/officeart/2005/8/layout/lProcess2"/>
    <dgm:cxn modelId="{96CF85BB-CBEB-4C1D-B1A9-8DB3C3E68213}" srcId="{49F1D64D-AE77-472F-BB90-01458C049446}" destId="{A011F3C4-C470-463E-9794-01B8580EDF22}" srcOrd="3" destOrd="0" parTransId="{E9B8CF6E-BBC7-4A4D-B53E-D492DDB81094}" sibTransId="{4E09C128-4A02-4C33-BC48-4D2DF86A6A9F}"/>
    <dgm:cxn modelId="{8F8061C1-DD4F-40FB-B5C6-003AB0AA864F}" srcId="{C4D412A0-EB1A-4727-99E9-A360D71EC322}" destId="{7AF2FEEC-5379-46D8-BC28-1B56CA4D23DB}" srcOrd="2" destOrd="0" parTransId="{874D8A24-19D4-40C6-8907-4E787738150F}" sibTransId="{61F9044E-43B3-454E-8183-3EC46EA16D25}"/>
    <dgm:cxn modelId="{1653D4CC-C882-4088-B057-48990CA22059}" type="presOf" srcId="{42B4792C-AC1C-45C9-AC14-F400DE137698}" destId="{16CE1CE9-B117-436C-8D85-42B2D3C33555}" srcOrd="0" destOrd="0" presId="urn:microsoft.com/office/officeart/2005/8/layout/lProcess2"/>
    <dgm:cxn modelId="{9E8BFBDD-3FF7-4301-859A-2B6B12211B76}" srcId="{49F1D64D-AE77-472F-BB90-01458C049446}" destId="{F2514FF4-F310-4049-AEEB-98B41359C5F2}" srcOrd="4" destOrd="0" parTransId="{E2389722-49CB-4679-85CF-2CFB5F95EC83}" sibTransId="{C7B248C9-7373-48CC-8A04-4E303A1CC0AC}"/>
    <dgm:cxn modelId="{6EEEC0E2-3B0A-46BC-899E-43FAF77248AC}" srcId="{49F1D64D-AE77-472F-BB90-01458C049446}" destId="{E4006FFA-E356-4DCD-8634-124C3D12DE71}" srcOrd="1" destOrd="0" parTransId="{2071AB2D-74D0-483E-8226-1AF1ED343C02}" sibTransId="{D3F2693A-467C-4700-BD76-B36E9FB6C7A0}"/>
    <dgm:cxn modelId="{E15EADE6-C39C-497B-85EA-9CBEC2BED865}" type="presOf" srcId="{E4006FFA-E356-4DCD-8634-124C3D12DE71}" destId="{65AF8AAD-DD21-47DB-8F11-6232B76E3526}" srcOrd="0" destOrd="0" presId="urn:microsoft.com/office/officeart/2005/8/layout/lProcess2"/>
    <dgm:cxn modelId="{EF8C24ED-770C-4A41-9E68-AF65E003E2FB}" type="presOf" srcId="{7AF2FEEC-5379-46D8-BC28-1B56CA4D23DB}" destId="{23176855-896D-40AB-918A-E77D024BA95A}" srcOrd="0" destOrd="0" presId="urn:microsoft.com/office/officeart/2005/8/layout/lProcess2"/>
    <dgm:cxn modelId="{B3BB3EF1-84DA-4BFE-8F63-1447F8DFAFA5}" srcId="{7AF2FEEC-5379-46D8-BC28-1B56CA4D23DB}" destId="{71E5A2E7-01CA-4184-BE2B-04B5899B08AF}" srcOrd="0" destOrd="0" parTransId="{E08A5B6C-C033-499C-B241-532459E32D4F}" sibTransId="{8730177D-ACE6-4389-AC09-302F5F33B904}"/>
    <dgm:cxn modelId="{91DA93F3-C90F-4296-973E-5AD669D86D76}" type="presOf" srcId="{2D914E05-1C3C-4A5F-B127-053A93086682}" destId="{4978148B-E03D-4883-9C7D-3C64CABB0042}" srcOrd="0" destOrd="0" presId="urn:microsoft.com/office/officeart/2005/8/layout/lProcess2"/>
    <dgm:cxn modelId="{B12E35F4-BC9C-408A-9742-D15C3A3875A6}" srcId="{A175A8C6-837E-4DB3-A628-312668B17010}" destId="{F65D2A4E-C595-4700-83E4-6EDDCABABD80}" srcOrd="0" destOrd="0" parTransId="{1AD8C6A3-5218-4998-943D-287FA2B615B2}" sibTransId="{01690DCE-0A19-4F58-9AB6-3CB688D9FA48}"/>
    <dgm:cxn modelId="{F3223A38-EEC9-4FCD-8B09-00AD4658B7B1}" type="presParOf" srcId="{4DA25510-5BC7-407D-994B-581A7318CAD6}" destId="{1E886233-60D1-4528-A870-F47B8DCF9AF9}" srcOrd="0" destOrd="0" presId="urn:microsoft.com/office/officeart/2005/8/layout/lProcess2"/>
    <dgm:cxn modelId="{FD46FE41-247F-43C7-88E3-8403B518979A}" type="presParOf" srcId="{1E886233-60D1-4528-A870-F47B8DCF9AF9}" destId="{2D9070A7-4569-4227-9E99-031323251DE5}" srcOrd="0" destOrd="0" presId="urn:microsoft.com/office/officeart/2005/8/layout/lProcess2"/>
    <dgm:cxn modelId="{E2499315-ABE0-40D9-A505-BCD0BDAC8EF8}" type="presParOf" srcId="{1E886233-60D1-4528-A870-F47B8DCF9AF9}" destId="{7C8E6441-9EC6-4683-9413-999B57CF8D6D}" srcOrd="1" destOrd="0" presId="urn:microsoft.com/office/officeart/2005/8/layout/lProcess2"/>
    <dgm:cxn modelId="{8E6C817D-5BCD-440C-BE45-1ED1337298FF}" type="presParOf" srcId="{1E886233-60D1-4528-A870-F47B8DCF9AF9}" destId="{C2F987BC-8A66-4572-B85F-4D010A8A2138}" srcOrd="2" destOrd="0" presId="urn:microsoft.com/office/officeart/2005/8/layout/lProcess2"/>
    <dgm:cxn modelId="{A71EC003-713F-4987-895D-F7CFCD60E39F}" type="presParOf" srcId="{C2F987BC-8A66-4572-B85F-4D010A8A2138}" destId="{68D6A480-672D-42AD-B180-58C19FD11852}" srcOrd="0" destOrd="0" presId="urn:microsoft.com/office/officeart/2005/8/layout/lProcess2"/>
    <dgm:cxn modelId="{2B85FF63-AF72-4E75-94C2-D9B49B370BF3}" type="presParOf" srcId="{68D6A480-672D-42AD-B180-58C19FD11852}" destId="{783E217E-B31F-4C26-94AB-5D8C9D27CC0A}" srcOrd="0" destOrd="0" presId="urn:microsoft.com/office/officeart/2005/8/layout/lProcess2"/>
    <dgm:cxn modelId="{3DF6BEA2-FD22-46B1-8BC2-F7CDE9464358}" type="presParOf" srcId="{68D6A480-672D-42AD-B180-58C19FD11852}" destId="{017FB362-8089-4BAF-AFBF-BAACB026FE9D}" srcOrd="1" destOrd="0" presId="urn:microsoft.com/office/officeart/2005/8/layout/lProcess2"/>
    <dgm:cxn modelId="{F76FFD61-9AB1-4944-816A-6673798614D2}" type="presParOf" srcId="{68D6A480-672D-42AD-B180-58C19FD11852}" destId="{65AF8AAD-DD21-47DB-8F11-6232B76E3526}" srcOrd="2" destOrd="0" presId="urn:microsoft.com/office/officeart/2005/8/layout/lProcess2"/>
    <dgm:cxn modelId="{12007D85-A384-4913-981B-1A644578DAF0}" type="presParOf" srcId="{68D6A480-672D-42AD-B180-58C19FD11852}" destId="{12692853-E8C2-4BD9-B1AA-BD1B217FF597}" srcOrd="3" destOrd="0" presId="urn:microsoft.com/office/officeart/2005/8/layout/lProcess2"/>
    <dgm:cxn modelId="{5DB8CE2C-71FC-4D74-B60F-ED359E4DA288}" type="presParOf" srcId="{68D6A480-672D-42AD-B180-58C19FD11852}" destId="{4978148B-E03D-4883-9C7D-3C64CABB0042}" srcOrd="4" destOrd="0" presId="urn:microsoft.com/office/officeart/2005/8/layout/lProcess2"/>
    <dgm:cxn modelId="{23CA331E-62FD-463B-BCB7-03F058129651}" type="presParOf" srcId="{68D6A480-672D-42AD-B180-58C19FD11852}" destId="{BEB33498-F548-4C0E-A602-25EF6EDEBBDC}" srcOrd="5" destOrd="0" presId="urn:microsoft.com/office/officeart/2005/8/layout/lProcess2"/>
    <dgm:cxn modelId="{355E584B-7087-4CED-A400-DC54834D33BA}" type="presParOf" srcId="{68D6A480-672D-42AD-B180-58C19FD11852}" destId="{26D4D656-C051-4EAE-972F-8D45CCBF3140}" srcOrd="6" destOrd="0" presId="urn:microsoft.com/office/officeart/2005/8/layout/lProcess2"/>
    <dgm:cxn modelId="{5089C82F-BE52-4B05-8425-B18DAAF85AA1}" type="presParOf" srcId="{68D6A480-672D-42AD-B180-58C19FD11852}" destId="{2631F989-340D-433D-BA2F-E85C025E0D84}" srcOrd="7" destOrd="0" presId="urn:microsoft.com/office/officeart/2005/8/layout/lProcess2"/>
    <dgm:cxn modelId="{0D864C04-73E0-49DC-9A68-4558DADD3047}" type="presParOf" srcId="{68D6A480-672D-42AD-B180-58C19FD11852}" destId="{D77B60D6-62C7-4641-8517-725319FA7C6F}" srcOrd="8" destOrd="0" presId="urn:microsoft.com/office/officeart/2005/8/layout/lProcess2"/>
    <dgm:cxn modelId="{B8D3E164-EA23-41FB-81F0-23FC3542448B}" type="presParOf" srcId="{4DA25510-5BC7-407D-994B-581A7318CAD6}" destId="{544D4155-B061-4B8D-9359-0CFA606467FF}" srcOrd="1" destOrd="0" presId="urn:microsoft.com/office/officeart/2005/8/layout/lProcess2"/>
    <dgm:cxn modelId="{E04D803E-D50E-4ECB-AF90-3A3005B3C61B}" type="presParOf" srcId="{4DA25510-5BC7-407D-994B-581A7318CAD6}" destId="{D9A34F05-2756-4B92-B7FF-7AE448D88AE7}" srcOrd="2" destOrd="0" presId="urn:microsoft.com/office/officeart/2005/8/layout/lProcess2"/>
    <dgm:cxn modelId="{A23A29BC-7E43-457E-AC32-DD1060D9672D}" type="presParOf" srcId="{D9A34F05-2756-4B92-B7FF-7AE448D88AE7}" destId="{8E1E8142-B0F0-4887-A226-C4FA14F325B5}" srcOrd="0" destOrd="0" presId="urn:microsoft.com/office/officeart/2005/8/layout/lProcess2"/>
    <dgm:cxn modelId="{3F4C5DFB-0999-4B53-804F-082A38CC2340}" type="presParOf" srcId="{D9A34F05-2756-4B92-B7FF-7AE448D88AE7}" destId="{7991ECBB-024D-4DCC-AA03-3CF42CC62681}" srcOrd="1" destOrd="0" presId="urn:microsoft.com/office/officeart/2005/8/layout/lProcess2"/>
    <dgm:cxn modelId="{3373813F-3C30-4A01-A0C4-E693D729387A}" type="presParOf" srcId="{D9A34F05-2756-4B92-B7FF-7AE448D88AE7}" destId="{83110EA9-BCC2-4981-877B-98FAFED9454E}" srcOrd="2" destOrd="0" presId="urn:microsoft.com/office/officeart/2005/8/layout/lProcess2"/>
    <dgm:cxn modelId="{A4A1C43C-6215-42D3-B4AB-694CC4F00901}" type="presParOf" srcId="{83110EA9-BCC2-4981-877B-98FAFED9454E}" destId="{4260DF53-1B89-4D33-9028-C355A41B1487}" srcOrd="0" destOrd="0" presId="urn:microsoft.com/office/officeart/2005/8/layout/lProcess2"/>
    <dgm:cxn modelId="{77352696-36B7-4CAF-B4D4-E7D7CFAFFDDF}" type="presParOf" srcId="{4260DF53-1B89-4D33-9028-C355A41B1487}" destId="{33B26501-5B2C-4CBC-B0B0-CBE1930203E5}" srcOrd="0" destOrd="0" presId="urn:microsoft.com/office/officeart/2005/8/layout/lProcess2"/>
    <dgm:cxn modelId="{BE2E105A-A60F-4DBC-861E-8531964B36D6}" type="presParOf" srcId="{4260DF53-1B89-4D33-9028-C355A41B1487}" destId="{925BF43E-1A6F-4832-A4CB-D82B5EFC714A}" srcOrd="1" destOrd="0" presId="urn:microsoft.com/office/officeart/2005/8/layout/lProcess2"/>
    <dgm:cxn modelId="{FFF84EE0-7E64-49D4-8DD8-A52951B492FD}" type="presParOf" srcId="{4260DF53-1B89-4D33-9028-C355A41B1487}" destId="{16CE1CE9-B117-436C-8D85-42B2D3C33555}" srcOrd="2" destOrd="0" presId="urn:microsoft.com/office/officeart/2005/8/layout/lProcess2"/>
    <dgm:cxn modelId="{9962EFB1-691E-47F6-8429-0BE416C7BF48}" type="presParOf" srcId="{4260DF53-1B89-4D33-9028-C355A41B1487}" destId="{0E9BD4A6-4300-42B4-9E9D-249382E8198F}" srcOrd="3" destOrd="0" presId="urn:microsoft.com/office/officeart/2005/8/layout/lProcess2"/>
    <dgm:cxn modelId="{079577BE-0A57-49A5-93CF-A73092266DDB}" type="presParOf" srcId="{4260DF53-1B89-4D33-9028-C355A41B1487}" destId="{81B2D7DC-4470-4D55-BA2C-D98E927C70FF}" srcOrd="4" destOrd="0" presId="urn:microsoft.com/office/officeart/2005/8/layout/lProcess2"/>
    <dgm:cxn modelId="{F236DDEA-C40F-42C4-B574-58E464DA9C36}" type="presParOf" srcId="{4DA25510-5BC7-407D-994B-581A7318CAD6}" destId="{F1E8B7A3-F315-4981-939B-195427EE8CB9}" srcOrd="3" destOrd="0" presId="urn:microsoft.com/office/officeart/2005/8/layout/lProcess2"/>
    <dgm:cxn modelId="{7CCA98F8-E205-41D8-A9C6-5EA48F36AABD}" type="presParOf" srcId="{4DA25510-5BC7-407D-994B-581A7318CAD6}" destId="{1304AD33-8FFE-4290-AFB6-C6F1A1E0F2FB}" srcOrd="4" destOrd="0" presId="urn:microsoft.com/office/officeart/2005/8/layout/lProcess2"/>
    <dgm:cxn modelId="{A0609E18-0B7E-47D3-ABC1-53F6873906BD}" type="presParOf" srcId="{1304AD33-8FFE-4290-AFB6-C6F1A1E0F2FB}" destId="{23176855-896D-40AB-918A-E77D024BA95A}" srcOrd="0" destOrd="0" presId="urn:microsoft.com/office/officeart/2005/8/layout/lProcess2"/>
    <dgm:cxn modelId="{630C537D-2698-4C31-9D48-1D0B8E2946EB}" type="presParOf" srcId="{1304AD33-8FFE-4290-AFB6-C6F1A1E0F2FB}" destId="{92356E36-F829-4AEB-9F47-BCDFAA7551DD}" srcOrd="1" destOrd="0" presId="urn:microsoft.com/office/officeart/2005/8/layout/lProcess2"/>
    <dgm:cxn modelId="{A322E8B8-1CE6-4D6F-A01A-E028C45ABD42}" type="presParOf" srcId="{1304AD33-8FFE-4290-AFB6-C6F1A1E0F2FB}" destId="{7B48D5EB-84FC-4C47-AB36-BEAE08AC9FC8}" srcOrd="2" destOrd="0" presId="urn:microsoft.com/office/officeart/2005/8/layout/lProcess2"/>
    <dgm:cxn modelId="{A6403864-13D9-456C-A878-74D1EDAFED22}" type="presParOf" srcId="{7B48D5EB-84FC-4C47-AB36-BEAE08AC9FC8}" destId="{139DCE3E-19CB-40C9-B2A2-25A249BE7F9B}" srcOrd="0" destOrd="0" presId="urn:microsoft.com/office/officeart/2005/8/layout/lProcess2"/>
    <dgm:cxn modelId="{BB370641-2AD5-4B33-A04E-8B7CB5B79248}" type="presParOf" srcId="{139DCE3E-19CB-40C9-B2A2-25A249BE7F9B}" destId="{F2B3CFF6-C18A-48BE-8041-E55030EDF7E9}" srcOrd="0" destOrd="0" presId="urn:microsoft.com/office/officeart/2005/8/layout/lProcess2"/>
    <dgm:cxn modelId="{7F6DDD3D-3012-491F-8A88-CA27DB54A02B}" type="presParOf" srcId="{139DCE3E-19CB-40C9-B2A2-25A249BE7F9B}" destId="{E639D0D1-8575-444E-A628-AB134EA640D9}" srcOrd="1" destOrd="0" presId="urn:microsoft.com/office/officeart/2005/8/layout/lProcess2"/>
    <dgm:cxn modelId="{039236FF-9BB6-4469-B6F4-10DE6BFAE97C}" type="presParOf" srcId="{139DCE3E-19CB-40C9-B2A2-25A249BE7F9B}" destId="{F4BBFDAE-0415-4759-99EC-640082B773AE}" srcOrd="2" destOrd="0" presId="urn:microsoft.com/office/officeart/2005/8/layout/lProcess2"/>
    <dgm:cxn modelId="{1E8A5A0A-2E9A-4D5B-81B5-DC2EC61D21F2}" type="presParOf" srcId="{139DCE3E-19CB-40C9-B2A2-25A249BE7F9B}" destId="{C74B6157-FDA4-488F-925C-3E3D4BE3AA45}" srcOrd="3" destOrd="0" presId="urn:microsoft.com/office/officeart/2005/8/layout/lProcess2"/>
    <dgm:cxn modelId="{796DC568-D6B2-42EC-B79C-E2074275F146}" type="presParOf" srcId="{139DCE3E-19CB-40C9-B2A2-25A249BE7F9B}" destId="{9FF093FA-F10D-48E0-B92E-A5DF90215019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D412A0-EB1A-4727-99E9-A360D71EC322}" type="doc">
      <dgm:prSet loTypeId="urn:microsoft.com/office/officeart/2005/8/layout/lProcess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49F1D64D-AE77-472F-BB90-01458C049446}">
      <dgm:prSet phldrT="[Texto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pt-BR" sz="1800" b="1" dirty="0"/>
            <a:t>INTRODUÇÃO</a:t>
          </a:r>
        </a:p>
      </dgm:t>
    </dgm:pt>
    <dgm:pt modelId="{61C350D1-05D3-4E5F-8811-236C8AD87D8E}" type="parTrans" cxnId="{304AA056-757D-476A-BD54-32B466385182}">
      <dgm:prSet/>
      <dgm:spPr/>
      <dgm:t>
        <a:bodyPr/>
        <a:lstStyle/>
        <a:p>
          <a:endParaRPr lang="pt-BR"/>
        </a:p>
      </dgm:t>
    </dgm:pt>
    <dgm:pt modelId="{B05ACAD9-74B4-479B-859A-C63E267EFF33}" type="sibTrans" cxnId="{304AA056-757D-476A-BD54-32B466385182}">
      <dgm:prSet/>
      <dgm:spPr/>
      <dgm:t>
        <a:bodyPr/>
        <a:lstStyle/>
        <a:p>
          <a:endParaRPr lang="pt-BR"/>
        </a:p>
      </dgm:t>
    </dgm:pt>
    <dgm:pt modelId="{D32255BE-FD12-4D9A-8774-6AA602B2FBBC}">
      <dgm:prSet phldrT="[Texto]" custT="1"/>
      <dgm:spPr/>
      <dgm:t>
        <a:bodyPr/>
        <a:lstStyle/>
        <a:p>
          <a:r>
            <a:rPr lang="pt-BR" sz="1800" b="0" dirty="0"/>
            <a:t>Problema e Escopo</a:t>
          </a:r>
          <a:endParaRPr lang="pt-BR" sz="1800" dirty="0"/>
        </a:p>
      </dgm:t>
    </dgm:pt>
    <dgm:pt modelId="{290DF101-7E8E-494B-955D-B0A0B735CEBF}" type="parTrans" cxnId="{5940DF13-1B3F-4061-8C2A-98F1F8049EB4}">
      <dgm:prSet/>
      <dgm:spPr/>
      <dgm:t>
        <a:bodyPr/>
        <a:lstStyle/>
        <a:p>
          <a:endParaRPr lang="pt-BR"/>
        </a:p>
      </dgm:t>
    </dgm:pt>
    <dgm:pt modelId="{7C90097E-BDE4-497B-AE1E-80E4AACADB67}" type="sibTrans" cxnId="{5940DF13-1B3F-4061-8C2A-98F1F8049EB4}">
      <dgm:prSet/>
      <dgm:spPr/>
      <dgm:t>
        <a:bodyPr/>
        <a:lstStyle/>
        <a:p>
          <a:endParaRPr lang="pt-BR"/>
        </a:p>
      </dgm:t>
    </dgm:pt>
    <dgm:pt modelId="{E4006FFA-E356-4DCD-8634-124C3D12DE71}">
      <dgm:prSet phldrT="[Texto]" custT="1"/>
      <dgm:spPr/>
      <dgm:t>
        <a:bodyPr/>
        <a:lstStyle/>
        <a:p>
          <a:r>
            <a:rPr lang="pt-BR" sz="1800" dirty="0"/>
            <a:t>Motivação</a:t>
          </a:r>
        </a:p>
      </dgm:t>
    </dgm:pt>
    <dgm:pt modelId="{2071AB2D-74D0-483E-8226-1AF1ED343C02}" type="parTrans" cxnId="{6EEEC0E2-3B0A-46BC-899E-43FAF77248AC}">
      <dgm:prSet/>
      <dgm:spPr/>
      <dgm:t>
        <a:bodyPr/>
        <a:lstStyle/>
        <a:p>
          <a:endParaRPr lang="pt-BR"/>
        </a:p>
      </dgm:t>
    </dgm:pt>
    <dgm:pt modelId="{D3F2693A-467C-4700-BD76-B36E9FB6C7A0}" type="sibTrans" cxnId="{6EEEC0E2-3B0A-46BC-899E-43FAF77248AC}">
      <dgm:prSet/>
      <dgm:spPr/>
      <dgm:t>
        <a:bodyPr/>
        <a:lstStyle/>
        <a:p>
          <a:endParaRPr lang="pt-BR"/>
        </a:p>
      </dgm:t>
    </dgm:pt>
    <dgm:pt modelId="{A175A8C6-837E-4DB3-A628-312668B17010}">
      <dgm:prSet phldrT="[Texto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pt-BR" sz="1800" b="1" dirty="0"/>
            <a:t>DESENVOLVIMENTO</a:t>
          </a:r>
        </a:p>
        <a:p>
          <a:r>
            <a:rPr lang="pt-BR" sz="1800" b="1" dirty="0"/>
            <a:t>(Artigo Experimental)</a:t>
          </a:r>
          <a:endParaRPr lang="pt-BR" sz="1800" dirty="0"/>
        </a:p>
      </dgm:t>
    </dgm:pt>
    <dgm:pt modelId="{F152635A-9D97-45B7-9FB4-BFCC77CA033E}" type="parTrans" cxnId="{F94B3078-12E8-493B-8296-0FEF6299D7DF}">
      <dgm:prSet/>
      <dgm:spPr/>
      <dgm:t>
        <a:bodyPr/>
        <a:lstStyle/>
        <a:p>
          <a:endParaRPr lang="pt-BR"/>
        </a:p>
      </dgm:t>
    </dgm:pt>
    <dgm:pt modelId="{8F479498-8B20-4901-813D-1F734A8CF463}" type="sibTrans" cxnId="{F94B3078-12E8-493B-8296-0FEF6299D7DF}">
      <dgm:prSet/>
      <dgm:spPr/>
      <dgm:t>
        <a:bodyPr/>
        <a:lstStyle/>
        <a:p>
          <a:endParaRPr lang="pt-BR"/>
        </a:p>
      </dgm:t>
    </dgm:pt>
    <dgm:pt modelId="{F65D2A4E-C595-4700-83E4-6EDDCABABD80}">
      <dgm:prSet phldrT="[Texto]" custT="1"/>
      <dgm:spPr/>
      <dgm:t>
        <a:bodyPr/>
        <a:lstStyle/>
        <a:p>
          <a:r>
            <a:rPr lang="pt-BR" sz="1800" dirty="0"/>
            <a:t>Revisão da Literatura</a:t>
          </a:r>
        </a:p>
      </dgm:t>
    </dgm:pt>
    <dgm:pt modelId="{1AD8C6A3-5218-4998-943D-287FA2B615B2}" type="parTrans" cxnId="{B12E35F4-BC9C-408A-9742-D15C3A3875A6}">
      <dgm:prSet/>
      <dgm:spPr/>
      <dgm:t>
        <a:bodyPr/>
        <a:lstStyle/>
        <a:p>
          <a:endParaRPr lang="pt-BR"/>
        </a:p>
      </dgm:t>
    </dgm:pt>
    <dgm:pt modelId="{01690DCE-0A19-4F58-9AB6-3CB688D9FA48}" type="sibTrans" cxnId="{B12E35F4-BC9C-408A-9742-D15C3A3875A6}">
      <dgm:prSet/>
      <dgm:spPr/>
      <dgm:t>
        <a:bodyPr/>
        <a:lstStyle/>
        <a:p>
          <a:endParaRPr lang="pt-BR"/>
        </a:p>
      </dgm:t>
    </dgm:pt>
    <dgm:pt modelId="{42B4792C-AC1C-45C9-AC14-F400DE137698}">
      <dgm:prSet phldrT="[Texto]" custT="1"/>
      <dgm:spPr/>
      <dgm:t>
        <a:bodyPr/>
        <a:lstStyle/>
        <a:p>
          <a:r>
            <a:rPr lang="pt-BR" sz="1800" dirty="0"/>
            <a:t>Metodologia</a:t>
          </a:r>
        </a:p>
      </dgm:t>
    </dgm:pt>
    <dgm:pt modelId="{F25E0DFA-E380-4B4D-A251-14E3FC639444}" type="parTrans" cxnId="{16B9381E-ECE1-4819-943C-F2676A15670D}">
      <dgm:prSet/>
      <dgm:spPr/>
      <dgm:t>
        <a:bodyPr/>
        <a:lstStyle/>
        <a:p>
          <a:endParaRPr lang="pt-BR"/>
        </a:p>
      </dgm:t>
    </dgm:pt>
    <dgm:pt modelId="{911D8648-04F5-4014-AA53-511D8C97E627}" type="sibTrans" cxnId="{16B9381E-ECE1-4819-943C-F2676A15670D}">
      <dgm:prSet/>
      <dgm:spPr/>
      <dgm:t>
        <a:bodyPr/>
        <a:lstStyle/>
        <a:p>
          <a:endParaRPr lang="pt-BR"/>
        </a:p>
      </dgm:t>
    </dgm:pt>
    <dgm:pt modelId="{7AF2FEEC-5379-46D8-BC28-1B56CA4D23DB}">
      <dgm:prSet phldrT="[Texto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pt-BR" sz="1800" b="1" dirty="0"/>
            <a:t>CONCLUSÃO</a:t>
          </a:r>
          <a:endParaRPr lang="pt-BR" sz="1800" dirty="0"/>
        </a:p>
      </dgm:t>
    </dgm:pt>
    <dgm:pt modelId="{874D8A24-19D4-40C6-8907-4E787738150F}" type="parTrans" cxnId="{8F8061C1-DD4F-40FB-B5C6-003AB0AA864F}">
      <dgm:prSet/>
      <dgm:spPr/>
      <dgm:t>
        <a:bodyPr/>
        <a:lstStyle/>
        <a:p>
          <a:endParaRPr lang="pt-BR"/>
        </a:p>
      </dgm:t>
    </dgm:pt>
    <dgm:pt modelId="{61F9044E-43B3-454E-8183-3EC46EA16D25}" type="sibTrans" cxnId="{8F8061C1-DD4F-40FB-B5C6-003AB0AA864F}">
      <dgm:prSet/>
      <dgm:spPr/>
      <dgm:t>
        <a:bodyPr/>
        <a:lstStyle/>
        <a:p>
          <a:endParaRPr lang="pt-BR"/>
        </a:p>
      </dgm:t>
    </dgm:pt>
    <dgm:pt modelId="{71E5A2E7-01CA-4184-BE2B-04B5899B08AF}">
      <dgm:prSet phldrT="[Texto]" custT="1"/>
      <dgm:spPr/>
      <dgm:t>
        <a:bodyPr/>
        <a:lstStyle/>
        <a:p>
          <a:r>
            <a:rPr lang="pt-BR" sz="1800" dirty="0"/>
            <a:t>Contribuições e Limitações</a:t>
          </a:r>
        </a:p>
      </dgm:t>
    </dgm:pt>
    <dgm:pt modelId="{E08A5B6C-C033-499C-B241-532459E32D4F}" type="parTrans" cxnId="{B3BB3EF1-84DA-4BFE-8F63-1447F8DFAFA5}">
      <dgm:prSet/>
      <dgm:spPr/>
      <dgm:t>
        <a:bodyPr/>
        <a:lstStyle/>
        <a:p>
          <a:endParaRPr lang="pt-BR"/>
        </a:p>
      </dgm:t>
    </dgm:pt>
    <dgm:pt modelId="{8730177D-ACE6-4389-AC09-302F5F33B904}" type="sibTrans" cxnId="{B3BB3EF1-84DA-4BFE-8F63-1447F8DFAFA5}">
      <dgm:prSet/>
      <dgm:spPr/>
      <dgm:t>
        <a:bodyPr/>
        <a:lstStyle/>
        <a:p>
          <a:endParaRPr lang="pt-BR"/>
        </a:p>
      </dgm:t>
    </dgm:pt>
    <dgm:pt modelId="{3974BE4D-721A-40FF-AA56-175EA2BF870C}">
      <dgm:prSet phldrT="[Texto]" custT="1"/>
      <dgm:spPr/>
      <dgm:t>
        <a:bodyPr/>
        <a:lstStyle/>
        <a:p>
          <a:r>
            <a:rPr lang="pt-BR" sz="1800" dirty="0"/>
            <a:t>Trabalhos Futuros</a:t>
          </a:r>
        </a:p>
      </dgm:t>
    </dgm:pt>
    <dgm:pt modelId="{D0DA0FC2-5204-4C3D-81E7-E38943A92F91}" type="parTrans" cxnId="{F966614E-1DBF-4BB7-BC09-E0AA85F2E7FB}">
      <dgm:prSet/>
      <dgm:spPr/>
      <dgm:t>
        <a:bodyPr/>
        <a:lstStyle/>
        <a:p>
          <a:endParaRPr lang="pt-BR"/>
        </a:p>
      </dgm:t>
    </dgm:pt>
    <dgm:pt modelId="{C016D0E2-5D43-4568-BAD5-A8797A78314B}" type="sibTrans" cxnId="{F966614E-1DBF-4BB7-BC09-E0AA85F2E7FB}">
      <dgm:prSet/>
      <dgm:spPr/>
      <dgm:t>
        <a:bodyPr/>
        <a:lstStyle/>
        <a:p>
          <a:endParaRPr lang="pt-BR"/>
        </a:p>
      </dgm:t>
    </dgm:pt>
    <dgm:pt modelId="{2D914E05-1C3C-4A5F-B127-053A93086682}">
      <dgm:prSet phldrT="[Texto]" custT="1"/>
      <dgm:spPr/>
      <dgm:t>
        <a:bodyPr/>
        <a:lstStyle/>
        <a:p>
          <a:r>
            <a:rPr lang="pt-BR" sz="1800" dirty="0"/>
            <a:t>Trabalhos Relacionados</a:t>
          </a:r>
        </a:p>
      </dgm:t>
    </dgm:pt>
    <dgm:pt modelId="{A566E279-300B-44F3-8276-3E8F6B12543A}" type="parTrans" cxnId="{2700419D-539C-4883-B2B9-CE866DE671DF}">
      <dgm:prSet/>
      <dgm:spPr/>
      <dgm:t>
        <a:bodyPr/>
        <a:lstStyle/>
        <a:p>
          <a:endParaRPr lang="pt-BR"/>
        </a:p>
      </dgm:t>
    </dgm:pt>
    <dgm:pt modelId="{4535E31A-8EBA-43C9-ACE0-3B91346BE869}" type="sibTrans" cxnId="{2700419D-539C-4883-B2B9-CE866DE671DF}">
      <dgm:prSet/>
      <dgm:spPr/>
      <dgm:t>
        <a:bodyPr/>
        <a:lstStyle/>
        <a:p>
          <a:endParaRPr lang="pt-BR"/>
        </a:p>
      </dgm:t>
    </dgm:pt>
    <dgm:pt modelId="{A011F3C4-C470-463E-9794-01B8580EDF22}">
      <dgm:prSet phldrT="[Texto]" custT="1"/>
      <dgm:spPr/>
      <dgm:t>
        <a:bodyPr/>
        <a:lstStyle/>
        <a:p>
          <a:r>
            <a:rPr lang="pt-BR" sz="1800" dirty="0"/>
            <a:t>Objetivos</a:t>
          </a:r>
        </a:p>
      </dgm:t>
    </dgm:pt>
    <dgm:pt modelId="{E9B8CF6E-BBC7-4A4D-B53E-D492DDB81094}" type="parTrans" cxnId="{96CF85BB-CBEB-4C1D-B1A9-8DB3C3E68213}">
      <dgm:prSet/>
      <dgm:spPr/>
      <dgm:t>
        <a:bodyPr/>
        <a:lstStyle/>
        <a:p>
          <a:endParaRPr lang="pt-BR"/>
        </a:p>
      </dgm:t>
    </dgm:pt>
    <dgm:pt modelId="{4E09C128-4A02-4C33-BC48-4D2DF86A6A9F}" type="sibTrans" cxnId="{96CF85BB-CBEB-4C1D-B1A9-8DB3C3E68213}">
      <dgm:prSet/>
      <dgm:spPr/>
      <dgm:t>
        <a:bodyPr/>
        <a:lstStyle/>
        <a:p>
          <a:endParaRPr lang="pt-BR"/>
        </a:p>
      </dgm:t>
    </dgm:pt>
    <dgm:pt modelId="{F2514FF4-F310-4049-AEEB-98B41359C5F2}">
      <dgm:prSet phldrT="[Texto]" custT="1"/>
      <dgm:spPr/>
      <dgm:t>
        <a:bodyPr/>
        <a:lstStyle/>
        <a:p>
          <a:r>
            <a:rPr lang="pt-BR" sz="1800" dirty="0"/>
            <a:t>Diferenciais do Trabalho</a:t>
          </a:r>
        </a:p>
      </dgm:t>
    </dgm:pt>
    <dgm:pt modelId="{E2389722-49CB-4679-85CF-2CFB5F95EC83}" type="parTrans" cxnId="{9E8BFBDD-3FF7-4301-859A-2B6B12211B76}">
      <dgm:prSet/>
      <dgm:spPr/>
      <dgm:t>
        <a:bodyPr/>
        <a:lstStyle/>
        <a:p>
          <a:endParaRPr lang="pt-BR"/>
        </a:p>
      </dgm:t>
    </dgm:pt>
    <dgm:pt modelId="{C7B248C9-7373-48CC-8A04-4E303A1CC0AC}" type="sibTrans" cxnId="{9E8BFBDD-3FF7-4301-859A-2B6B12211B76}">
      <dgm:prSet/>
      <dgm:spPr/>
      <dgm:t>
        <a:bodyPr/>
        <a:lstStyle/>
        <a:p>
          <a:endParaRPr lang="pt-BR"/>
        </a:p>
      </dgm:t>
    </dgm:pt>
    <dgm:pt modelId="{1845F6B9-28A0-434E-B74F-4705555AC14C}">
      <dgm:prSet phldrT="[Texto]" custT="1"/>
      <dgm:spPr/>
      <dgm:t>
        <a:bodyPr/>
        <a:lstStyle/>
        <a:p>
          <a:pPr>
            <a:buClr>
              <a:srgbClr val="000000"/>
            </a:buClr>
            <a:buSzTx/>
            <a:buFont typeface="Arial"/>
            <a:buNone/>
          </a:pPr>
          <a:r>
            <a:rPr lang="pt-BR" sz="1800" dirty="0"/>
            <a:t>Testes </a:t>
          </a:r>
          <a:r>
            <a:rPr lang="pt-BR" sz="1800"/>
            <a:t>e Resultados</a:t>
          </a:r>
          <a:endParaRPr lang="pt-BR" sz="1800" dirty="0"/>
        </a:p>
      </dgm:t>
    </dgm:pt>
    <dgm:pt modelId="{CAEC2288-518A-44A2-B2CD-E34EC2F22917}" type="parTrans" cxnId="{1C8AA1AB-2E1A-405B-9B4B-DB59B8D11289}">
      <dgm:prSet/>
      <dgm:spPr/>
      <dgm:t>
        <a:bodyPr/>
        <a:lstStyle/>
        <a:p>
          <a:endParaRPr lang="pt-BR"/>
        </a:p>
      </dgm:t>
    </dgm:pt>
    <dgm:pt modelId="{25EA67C9-EE16-41A7-BEA4-E2982DB4D2E6}" type="sibTrans" cxnId="{1C8AA1AB-2E1A-405B-9B4B-DB59B8D11289}">
      <dgm:prSet/>
      <dgm:spPr/>
      <dgm:t>
        <a:bodyPr/>
        <a:lstStyle/>
        <a:p>
          <a:endParaRPr lang="pt-BR"/>
        </a:p>
      </dgm:t>
    </dgm:pt>
    <dgm:pt modelId="{84995E70-1213-4801-BAE5-7430DF0DBC5F}">
      <dgm:prSet phldrT="[Texto]" custT="1"/>
      <dgm:spPr/>
      <dgm:t>
        <a:bodyPr/>
        <a:lstStyle/>
        <a:p>
          <a:r>
            <a:rPr lang="pt-BR" sz="1800" dirty="0"/>
            <a:t>Referências</a:t>
          </a:r>
          <a:endParaRPr lang="pt-BR" sz="2400" dirty="0"/>
        </a:p>
      </dgm:t>
    </dgm:pt>
    <dgm:pt modelId="{5D4AA9A7-6004-4823-95D2-BF309BD02DFF}" type="parTrans" cxnId="{81AA1874-4B8A-4409-8E6C-5E1CA3FF70D5}">
      <dgm:prSet/>
      <dgm:spPr/>
      <dgm:t>
        <a:bodyPr/>
        <a:lstStyle/>
        <a:p>
          <a:endParaRPr lang="pt-BR"/>
        </a:p>
      </dgm:t>
    </dgm:pt>
    <dgm:pt modelId="{6861373D-412D-4A24-9FB0-2FB0402AF0AD}" type="sibTrans" cxnId="{81AA1874-4B8A-4409-8E6C-5E1CA3FF70D5}">
      <dgm:prSet/>
      <dgm:spPr/>
      <dgm:t>
        <a:bodyPr/>
        <a:lstStyle/>
        <a:p>
          <a:endParaRPr lang="pt-BR"/>
        </a:p>
      </dgm:t>
    </dgm:pt>
    <dgm:pt modelId="{4DA25510-5BC7-407D-994B-581A7318CAD6}" type="pres">
      <dgm:prSet presAssocID="{C4D412A0-EB1A-4727-99E9-A360D71EC322}" presName="theList" presStyleCnt="0">
        <dgm:presLayoutVars>
          <dgm:dir/>
          <dgm:animLvl val="lvl"/>
          <dgm:resizeHandles val="exact"/>
        </dgm:presLayoutVars>
      </dgm:prSet>
      <dgm:spPr/>
    </dgm:pt>
    <dgm:pt modelId="{1E886233-60D1-4528-A870-F47B8DCF9AF9}" type="pres">
      <dgm:prSet presAssocID="{49F1D64D-AE77-472F-BB90-01458C049446}" presName="compNode" presStyleCnt="0"/>
      <dgm:spPr/>
    </dgm:pt>
    <dgm:pt modelId="{2D9070A7-4569-4227-9E99-031323251DE5}" type="pres">
      <dgm:prSet presAssocID="{49F1D64D-AE77-472F-BB90-01458C049446}" presName="aNode" presStyleLbl="bgShp" presStyleIdx="0" presStyleCnt="3"/>
      <dgm:spPr/>
    </dgm:pt>
    <dgm:pt modelId="{7C8E6441-9EC6-4683-9413-999B57CF8D6D}" type="pres">
      <dgm:prSet presAssocID="{49F1D64D-AE77-472F-BB90-01458C049446}" presName="textNode" presStyleLbl="bgShp" presStyleIdx="0" presStyleCnt="3"/>
      <dgm:spPr/>
    </dgm:pt>
    <dgm:pt modelId="{C2F987BC-8A66-4572-B85F-4D010A8A2138}" type="pres">
      <dgm:prSet presAssocID="{49F1D64D-AE77-472F-BB90-01458C049446}" presName="compChildNode" presStyleCnt="0"/>
      <dgm:spPr/>
    </dgm:pt>
    <dgm:pt modelId="{68D6A480-672D-42AD-B180-58C19FD11852}" type="pres">
      <dgm:prSet presAssocID="{49F1D64D-AE77-472F-BB90-01458C049446}" presName="theInnerList" presStyleCnt="0"/>
      <dgm:spPr/>
    </dgm:pt>
    <dgm:pt modelId="{783E217E-B31F-4C26-94AB-5D8C9D27CC0A}" type="pres">
      <dgm:prSet presAssocID="{D32255BE-FD12-4D9A-8774-6AA602B2FBBC}" presName="childNode" presStyleLbl="node1" presStyleIdx="0" presStyleCnt="11">
        <dgm:presLayoutVars>
          <dgm:bulletEnabled val="1"/>
        </dgm:presLayoutVars>
      </dgm:prSet>
      <dgm:spPr/>
    </dgm:pt>
    <dgm:pt modelId="{017FB362-8089-4BAF-AFBF-BAACB026FE9D}" type="pres">
      <dgm:prSet presAssocID="{D32255BE-FD12-4D9A-8774-6AA602B2FBBC}" presName="aSpace2" presStyleCnt="0"/>
      <dgm:spPr/>
    </dgm:pt>
    <dgm:pt modelId="{65AF8AAD-DD21-47DB-8F11-6232B76E3526}" type="pres">
      <dgm:prSet presAssocID="{E4006FFA-E356-4DCD-8634-124C3D12DE71}" presName="childNode" presStyleLbl="node1" presStyleIdx="1" presStyleCnt="11">
        <dgm:presLayoutVars>
          <dgm:bulletEnabled val="1"/>
        </dgm:presLayoutVars>
      </dgm:prSet>
      <dgm:spPr/>
    </dgm:pt>
    <dgm:pt modelId="{12692853-E8C2-4BD9-B1AA-BD1B217FF597}" type="pres">
      <dgm:prSet presAssocID="{E4006FFA-E356-4DCD-8634-124C3D12DE71}" presName="aSpace2" presStyleCnt="0"/>
      <dgm:spPr/>
    </dgm:pt>
    <dgm:pt modelId="{4978148B-E03D-4883-9C7D-3C64CABB0042}" type="pres">
      <dgm:prSet presAssocID="{2D914E05-1C3C-4A5F-B127-053A93086682}" presName="childNode" presStyleLbl="node1" presStyleIdx="2" presStyleCnt="11">
        <dgm:presLayoutVars>
          <dgm:bulletEnabled val="1"/>
        </dgm:presLayoutVars>
      </dgm:prSet>
      <dgm:spPr/>
    </dgm:pt>
    <dgm:pt modelId="{BEB33498-F548-4C0E-A602-25EF6EDEBBDC}" type="pres">
      <dgm:prSet presAssocID="{2D914E05-1C3C-4A5F-B127-053A93086682}" presName="aSpace2" presStyleCnt="0"/>
      <dgm:spPr/>
    </dgm:pt>
    <dgm:pt modelId="{26D4D656-C051-4EAE-972F-8D45CCBF3140}" type="pres">
      <dgm:prSet presAssocID="{A011F3C4-C470-463E-9794-01B8580EDF22}" presName="childNode" presStyleLbl="node1" presStyleIdx="3" presStyleCnt="11">
        <dgm:presLayoutVars>
          <dgm:bulletEnabled val="1"/>
        </dgm:presLayoutVars>
      </dgm:prSet>
      <dgm:spPr/>
    </dgm:pt>
    <dgm:pt modelId="{2631F989-340D-433D-BA2F-E85C025E0D84}" type="pres">
      <dgm:prSet presAssocID="{A011F3C4-C470-463E-9794-01B8580EDF22}" presName="aSpace2" presStyleCnt="0"/>
      <dgm:spPr/>
    </dgm:pt>
    <dgm:pt modelId="{D77B60D6-62C7-4641-8517-725319FA7C6F}" type="pres">
      <dgm:prSet presAssocID="{F2514FF4-F310-4049-AEEB-98B41359C5F2}" presName="childNode" presStyleLbl="node1" presStyleIdx="4" presStyleCnt="11">
        <dgm:presLayoutVars>
          <dgm:bulletEnabled val="1"/>
        </dgm:presLayoutVars>
      </dgm:prSet>
      <dgm:spPr/>
    </dgm:pt>
    <dgm:pt modelId="{544D4155-B061-4B8D-9359-0CFA606467FF}" type="pres">
      <dgm:prSet presAssocID="{49F1D64D-AE77-472F-BB90-01458C049446}" presName="aSpace" presStyleCnt="0"/>
      <dgm:spPr/>
    </dgm:pt>
    <dgm:pt modelId="{D9A34F05-2756-4B92-B7FF-7AE448D88AE7}" type="pres">
      <dgm:prSet presAssocID="{A175A8C6-837E-4DB3-A628-312668B17010}" presName="compNode" presStyleCnt="0"/>
      <dgm:spPr/>
    </dgm:pt>
    <dgm:pt modelId="{8E1E8142-B0F0-4887-A226-C4FA14F325B5}" type="pres">
      <dgm:prSet presAssocID="{A175A8C6-837E-4DB3-A628-312668B17010}" presName="aNode" presStyleLbl="bgShp" presStyleIdx="1" presStyleCnt="3"/>
      <dgm:spPr/>
    </dgm:pt>
    <dgm:pt modelId="{7991ECBB-024D-4DCC-AA03-3CF42CC62681}" type="pres">
      <dgm:prSet presAssocID="{A175A8C6-837E-4DB3-A628-312668B17010}" presName="textNode" presStyleLbl="bgShp" presStyleIdx="1" presStyleCnt="3"/>
      <dgm:spPr/>
    </dgm:pt>
    <dgm:pt modelId="{83110EA9-BCC2-4981-877B-98FAFED9454E}" type="pres">
      <dgm:prSet presAssocID="{A175A8C6-837E-4DB3-A628-312668B17010}" presName="compChildNode" presStyleCnt="0"/>
      <dgm:spPr/>
    </dgm:pt>
    <dgm:pt modelId="{4260DF53-1B89-4D33-9028-C355A41B1487}" type="pres">
      <dgm:prSet presAssocID="{A175A8C6-837E-4DB3-A628-312668B17010}" presName="theInnerList" presStyleCnt="0"/>
      <dgm:spPr/>
    </dgm:pt>
    <dgm:pt modelId="{33B26501-5B2C-4CBC-B0B0-CBE1930203E5}" type="pres">
      <dgm:prSet presAssocID="{F65D2A4E-C595-4700-83E4-6EDDCABABD80}" presName="childNode" presStyleLbl="node1" presStyleIdx="5" presStyleCnt="11">
        <dgm:presLayoutVars>
          <dgm:bulletEnabled val="1"/>
        </dgm:presLayoutVars>
      </dgm:prSet>
      <dgm:spPr/>
    </dgm:pt>
    <dgm:pt modelId="{925BF43E-1A6F-4832-A4CB-D82B5EFC714A}" type="pres">
      <dgm:prSet presAssocID="{F65D2A4E-C595-4700-83E4-6EDDCABABD80}" presName="aSpace2" presStyleCnt="0"/>
      <dgm:spPr/>
    </dgm:pt>
    <dgm:pt modelId="{16CE1CE9-B117-436C-8D85-42B2D3C33555}" type="pres">
      <dgm:prSet presAssocID="{42B4792C-AC1C-45C9-AC14-F400DE137698}" presName="childNode" presStyleLbl="node1" presStyleIdx="6" presStyleCnt="11">
        <dgm:presLayoutVars>
          <dgm:bulletEnabled val="1"/>
        </dgm:presLayoutVars>
      </dgm:prSet>
      <dgm:spPr/>
    </dgm:pt>
    <dgm:pt modelId="{0E9BD4A6-4300-42B4-9E9D-249382E8198F}" type="pres">
      <dgm:prSet presAssocID="{42B4792C-AC1C-45C9-AC14-F400DE137698}" presName="aSpace2" presStyleCnt="0"/>
      <dgm:spPr/>
    </dgm:pt>
    <dgm:pt modelId="{81B2D7DC-4470-4D55-BA2C-D98E927C70FF}" type="pres">
      <dgm:prSet presAssocID="{1845F6B9-28A0-434E-B74F-4705555AC14C}" presName="childNode" presStyleLbl="node1" presStyleIdx="7" presStyleCnt="11">
        <dgm:presLayoutVars>
          <dgm:bulletEnabled val="1"/>
        </dgm:presLayoutVars>
      </dgm:prSet>
      <dgm:spPr/>
    </dgm:pt>
    <dgm:pt modelId="{F1E8B7A3-F315-4981-939B-195427EE8CB9}" type="pres">
      <dgm:prSet presAssocID="{A175A8C6-837E-4DB3-A628-312668B17010}" presName="aSpace" presStyleCnt="0"/>
      <dgm:spPr/>
    </dgm:pt>
    <dgm:pt modelId="{1304AD33-8FFE-4290-AFB6-C6F1A1E0F2FB}" type="pres">
      <dgm:prSet presAssocID="{7AF2FEEC-5379-46D8-BC28-1B56CA4D23DB}" presName="compNode" presStyleCnt="0"/>
      <dgm:spPr/>
    </dgm:pt>
    <dgm:pt modelId="{23176855-896D-40AB-918A-E77D024BA95A}" type="pres">
      <dgm:prSet presAssocID="{7AF2FEEC-5379-46D8-BC28-1B56CA4D23DB}" presName="aNode" presStyleLbl="bgShp" presStyleIdx="2" presStyleCnt="3"/>
      <dgm:spPr/>
    </dgm:pt>
    <dgm:pt modelId="{92356E36-F829-4AEB-9F47-BCDFAA7551DD}" type="pres">
      <dgm:prSet presAssocID="{7AF2FEEC-5379-46D8-BC28-1B56CA4D23DB}" presName="textNode" presStyleLbl="bgShp" presStyleIdx="2" presStyleCnt="3"/>
      <dgm:spPr/>
    </dgm:pt>
    <dgm:pt modelId="{7B48D5EB-84FC-4C47-AB36-BEAE08AC9FC8}" type="pres">
      <dgm:prSet presAssocID="{7AF2FEEC-5379-46D8-BC28-1B56CA4D23DB}" presName="compChildNode" presStyleCnt="0"/>
      <dgm:spPr/>
    </dgm:pt>
    <dgm:pt modelId="{139DCE3E-19CB-40C9-B2A2-25A249BE7F9B}" type="pres">
      <dgm:prSet presAssocID="{7AF2FEEC-5379-46D8-BC28-1B56CA4D23DB}" presName="theInnerList" presStyleCnt="0"/>
      <dgm:spPr/>
    </dgm:pt>
    <dgm:pt modelId="{F2B3CFF6-C18A-48BE-8041-E55030EDF7E9}" type="pres">
      <dgm:prSet presAssocID="{71E5A2E7-01CA-4184-BE2B-04B5899B08AF}" presName="childNode" presStyleLbl="node1" presStyleIdx="8" presStyleCnt="11">
        <dgm:presLayoutVars>
          <dgm:bulletEnabled val="1"/>
        </dgm:presLayoutVars>
      </dgm:prSet>
      <dgm:spPr/>
    </dgm:pt>
    <dgm:pt modelId="{E639D0D1-8575-444E-A628-AB134EA640D9}" type="pres">
      <dgm:prSet presAssocID="{71E5A2E7-01CA-4184-BE2B-04B5899B08AF}" presName="aSpace2" presStyleCnt="0"/>
      <dgm:spPr/>
    </dgm:pt>
    <dgm:pt modelId="{F4BBFDAE-0415-4759-99EC-640082B773AE}" type="pres">
      <dgm:prSet presAssocID="{3974BE4D-721A-40FF-AA56-175EA2BF870C}" presName="childNode" presStyleLbl="node1" presStyleIdx="9" presStyleCnt="11">
        <dgm:presLayoutVars>
          <dgm:bulletEnabled val="1"/>
        </dgm:presLayoutVars>
      </dgm:prSet>
      <dgm:spPr/>
    </dgm:pt>
    <dgm:pt modelId="{C74B6157-FDA4-488F-925C-3E3D4BE3AA45}" type="pres">
      <dgm:prSet presAssocID="{3974BE4D-721A-40FF-AA56-175EA2BF870C}" presName="aSpace2" presStyleCnt="0"/>
      <dgm:spPr/>
    </dgm:pt>
    <dgm:pt modelId="{9FF093FA-F10D-48E0-B92E-A5DF90215019}" type="pres">
      <dgm:prSet presAssocID="{84995E70-1213-4801-BAE5-7430DF0DBC5F}" presName="childNode" presStyleLbl="node1" presStyleIdx="10" presStyleCnt="11">
        <dgm:presLayoutVars>
          <dgm:bulletEnabled val="1"/>
        </dgm:presLayoutVars>
      </dgm:prSet>
      <dgm:spPr/>
    </dgm:pt>
  </dgm:ptLst>
  <dgm:cxnLst>
    <dgm:cxn modelId="{5940DF13-1B3F-4061-8C2A-98F1F8049EB4}" srcId="{49F1D64D-AE77-472F-BB90-01458C049446}" destId="{D32255BE-FD12-4D9A-8774-6AA602B2FBBC}" srcOrd="0" destOrd="0" parTransId="{290DF101-7E8E-494B-955D-B0A0B735CEBF}" sibTransId="{7C90097E-BDE4-497B-AE1E-80E4AACADB67}"/>
    <dgm:cxn modelId="{16B9381E-ECE1-4819-943C-F2676A15670D}" srcId="{A175A8C6-837E-4DB3-A628-312668B17010}" destId="{42B4792C-AC1C-45C9-AC14-F400DE137698}" srcOrd="1" destOrd="0" parTransId="{F25E0DFA-E380-4B4D-A251-14E3FC639444}" sibTransId="{911D8648-04F5-4014-AA53-511D8C97E627}"/>
    <dgm:cxn modelId="{A755781F-93E1-4C2A-9A95-008473C2D93D}" type="presOf" srcId="{A175A8C6-837E-4DB3-A628-312668B17010}" destId="{7991ECBB-024D-4DCC-AA03-3CF42CC62681}" srcOrd="1" destOrd="0" presId="urn:microsoft.com/office/officeart/2005/8/layout/lProcess2"/>
    <dgm:cxn modelId="{288FC628-7BFC-4AC8-A535-CE4E7373F1FE}" type="presOf" srcId="{7AF2FEEC-5379-46D8-BC28-1B56CA4D23DB}" destId="{23176855-896D-40AB-918A-E77D024BA95A}" srcOrd="0" destOrd="0" presId="urn:microsoft.com/office/officeart/2005/8/layout/lProcess2"/>
    <dgm:cxn modelId="{54327330-6484-4A3D-8002-84DBC8D9A6F1}" type="presOf" srcId="{F65D2A4E-C595-4700-83E4-6EDDCABABD80}" destId="{33B26501-5B2C-4CBC-B0B0-CBE1930203E5}" srcOrd="0" destOrd="0" presId="urn:microsoft.com/office/officeart/2005/8/layout/lProcess2"/>
    <dgm:cxn modelId="{4522AE38-3A2C-454E-8FB6-89FA9039873C}" type="presOf" srcId="{1845F6B9-28A0-434E-B74F-4705555AC14C}" destId="{81B2D7DC-4470-4D55-BA2C-D98E927C70FF}" srcOrd="0" destOrd="0" presId="urn:microsoft.com/office/officeart/2005/8/layout/lProcess2"/>
    <dgm:cxn modelId="{E053885C-546C-4098-8356-49D2131ABF1E}" type="presOf" srcId="{A175A8C6-837E-4DB3-A628-312668B17010}" destId="{8E1E8142-B0F0-4887-A226-C4FA14F325B5}" srcOrd="0" destOrd="0" presId="urn:microsoft.com/office/officeart/2005/8/layout/lProcess2"/>
    <dgm:cxn modelId="{A0DA3D68-C775-4B5E-8EC9-6224DB7C8707}" type="presOf" srcId="{A011F3C4-C470-463E-9794-01B8580EDF22}" destId="{26D4D656-C051-4EAE-972F-8D45CCBF3140}" srcOrd="0" destOrd="0" presId="urn:microsoft.com/office/officeart/2005/8/layout/lProcess2"/>
    <dgm:cxn modelId="{F966614E-1DBF-4BB7-BC09-E0AA85F2E7FB}" srcId="{7AF2FEEC-5379-46D8-BC28-1B56CA4D23DB}" destId="{3974BE4D-721A-40FF-AA56-175EA2BF870C}" srcOrd="1" destOrd="0" parTransId="{D0DA0FC2-5204-4C3D-81E7-E38943A92F91}" sibTransId="{C016D0E2-5D43-4568-BAD5-A8797A78314B}"/>
    <dgm:cxn modelId="{9FEFA56E-AC4B-463B-9CE9-8247A76B62DD}" type="presOf" srcId="{42B4792C-AC1C-45C9-AC14-F400DE137698}" destId="{16CE1CE9-B117-436C-8D85-42B2D3C33555}" srcOrd="0" destOrd="0" presId="urn:microsoft.com/office/officeart/2005/8/layout/lProcess2"/>
    <dgm:cxn modelId="{81AA1874-4B8A-4409-8E6C-5E1CA3FF70D5}" srcId="{7AF2FEEC-5379-46D8-BC28-1B56CA4D23DB}" destId="{84995E70-1213-4801-BAE5-7430DF0DBC5F}" srcOrd="2" destOrd="0" parTransId="{5D4AA9A7-6004-4823-95D2-BF309BD02DFF}" sibTransId="{6861373D-412D-4A24-9FB0-2FB0402AF0AD}"/>
    <dgm:cxn modelId="{42190075-0838-42F5-84D3-7BC92141CA33}" type="presOf" srcId="{3974BE4D-721A-40FF-AA56-175EA2BF870C}" destId="{F4BBFDAE-0415-4759-99EC-640082B773AE}" srcOrd="0" destOrd="0" presId="urn:microsoft.com/office/officeart/2005/8/layout/lProcess2"/>
    <dgm:cxn modelId="{59B65076-DC5A-4C11-82FE-C71F722A0099}" type="presOf" srcId="{71E5A2E7-01CA-4184-BE2B-04B5899B08AF}" destId="{F2B3CFF6-C18A-48BE-8041-E55030EDF7E9}" srcOrd="0" destOrd="0" presId="urn:microsoft.com/office/officeart/2005/8/layout/lProcess2"/>
    <dgm:cxn modelId="{304AA056-757D-476A-BD54-32B466385182}" srcId="{C4D412A0-EB1A-4727-99E9-A360D71EC322}" destId="{49F1D64D-AE77-472F-BB90-01458C049446}" srcOrd="0" destOrd="0" parTransId="{61C350D1-05D3-4E5F-8811-236C8AD87D8E}" sibTransId="{B05ACAD9-74B4-479B-859A-C63E267EFF33}"/>
    <dgm:cxn modelId="{5A5A2377-B51A-45E4-95F9-6269AB8FCEEF}" type="presOf" srcId="{D32255BE-FD12-4D9A-8774-6AA602B2FBBC}" destId="{783E217E-B31F-4C26-94AB-5D8C9D27CC0A}" srcOrd="0" destOrd="0" presId="urn:microsoft.com/office/officeart/2005/8/layout/lProcess2"/>
    <dgm:cxn modelId="{9E595E77-E32F-4B4C-9D85-858D71D8E26D}" type="presOf" srcId="{E4006FFA-E356-4DCD-8634-124C3D12DE71}" destId="{65AF8AAD-DD21-47DB-8F11-6232B76E3526}" srcOrd="0" destOrd="0" presId="urn:microsoft.com/office/officeart/2005/8/layout/lProcess2"/>
    <dgm:cxn modelId="{F94B3078-12E8-493B-8296-0FEF6299D7DF}" srcId="{C4D412A0-EB1A-4727-99E9-A360D71EC322}" destId="{A175A8C6-837E-4DB3-A628-312668B17010}" srcOrd="1" destOrd="0" parTransId="{F152635A-9D97-45B7-9FB4-BFCC77CA033E}" sibTransId="{8F479498-8B20-4901-813D-1F734A8CF463}"/>
    <dgm:cxn modelId="{39A32979-88BE-4266-B2A6-AD12B6206927}" type="presOf" srcId="{C4D412A0-EB1A-4727-99E9-A360D71EC322}" destId="{4DA25510-5BC7-407D-994B-581A7318CAD6}" srcOrd="0" destOrd="0" presId="urn:microsoft.com/office/officeart/2005/8/layout/lProcess2"/>
    <dgm:cxn modelId="{BFEC367D-3B40-4D79-89A5-52268EBB380A}" type="presOf" srcId="{49F1D64D-AE77-472F-BB90-01458C049446}" destId="{2D9070A7-4569-4227-9E99-031323251DE5}" srcOrd="0" destOrd="0" presId="urn:microsoft.com/office/officeart/2005/8/layout/lProcess2"/>
    <dgm:cxn modelId="{DBD33281-F221-4DA5-B493-F2010CAEBFDD}" type="presOf" srcId="{2D914E05-1C3C-4A5F-B127-053A93086682}" destId="{4978148B-E03D-4883-9C7D-3C64CABB0042}" srcOrd="0" destOrd="0" presId="urn:microsoft.com/office/officeart/2005/8/layout/lProcess2"/>
    <dgm:cxn modelId="{3B63BD92-EE02-4C84-A6BF-0F1DCEA7C55A}" type="presOf" srcId="{7AF2FEEC-5379-46D8-BC28-1B56CA4D23DB}" destId="{92356E36-F829-4AEB-9F47-BCDFAA7551DD}" srcOrd="1" destOrd="0" presId="urn:microsoft.com/office/officeart/2005/8/layout/lProcess2"/>
    <dgm:cxn modelId="{2700419D-539C-4883-B2B9-CE866DE671DF}" srcId="{49F1D64D-AE77-472F-BB90-01458C049446}" destId="{2D914E05-1C3C-4A5F-B127-053A93086682}" srcOrd="2" destOrd="0" parTransId="{A566E279-300B-44F3-8276-3E8F6B12543A}" sibTransId="{4535E31A-8EBA-43C9-ACE0-3B91346BE869}"/>
    <dgm:cxn modelId="{610A01A2-F057-4D3A-9B33-316AFCCF156C}" type="presOf" srcId="{49F1D64D-AE77-472F-BB90-01458C049446}" destId="{7C8E6441-9EC6-4683-9413-999B57CF8D6D}" srcOrd="1" destOrd="0" presId="urn:microsoft.com/office/officeart/2005/8/layout/lProcess2"/>
    <dgm:cxn modelId="{1C8AA1AB-2E1A-405B-9B4B-DB59B8D11289}" srcId="{A175A8C6-837E-4DB3-A628-312668B17010}" destId="{1845F6B9-28A0-434E-B74F-4705555AC14C}" srcOrd="2" destOrd="0" parTransId="{CAEC2288-518A-44A2-B2CD-E34EC2F22917}" sibTransId="{25EA67C9-EE16-41A7-BEA4-E2982DB4D2E6}"/>
    <dgm:cxn modelId="{96CF85BB-CBEB-4C1D-B1A9-8DB3C3E68213}" srcId="{49F1D64D-AE77-472F-BB90-01458C049446}" destId="{A011F3C4-C470-463E-9794-01B8580EDF22}" srcOrd="3" destOrd="0" parTransId="{E9B8CF6E-BBC7-4A4D-B53E-D492DDB81094}" sibTransId="{4E09C128-4A02-4C33-BC48-4D2DF86A6A9F}"/>
    <dgm:cxn modelId="{8F8061C1-DD4F-40FB-B5C6-003AB0AA864F}" srcId="{C4D412A0-EB1A-4727-99E9-A360D71EC322}" destId="{7AF2FEEC-5379-46D8-BC28-1B56CA4D23DB}" srcOrd="2" destOrd="0" parTransId="{874D8A24-19D4-40C6-8907-4E787738150F}" sibTransId="{61F9044E-43B3-454E-8183-3EC46EA16D25}"/>
    <dgm:cxn modelId="{DD74EFD5-2739-459A-8106-B81FB1D39C24}" type="presOf" srcId="{84995E70-1213-4801-BAE5-7430DF0DBC5F}" destId="{9FF093FA-F10D-48E0-B92E-A5DF90215019}" srcOrd="0" destOrd="0" presId="urn:microsoft.com/office/officeart/2005/8/layout/lProcess2"/>
    <dgm:cxn modelId="{9E8BFBDD-3FF7-4301-859A-2B6B12211B76}" srcId="{49F1D64D-AE77-472F-BB90-01458C049446}" destId="{F2514FF4-F310-4049-AEEB-98B41359C5F2}" srcOrd="4" destOrd="0" parTransId="{E2389722-49CB-4679-85CF-2CFB5F95EC83}" sibTransId="{C7B248C9-7373-48CC-8A04-4E303A1CC0AC}"/>
    <dgm:cxn modelId="{6EEEC0E2-3B0A-46BC-899E-43FAF77248AC}" srcId="{49F1D64D-AE77-472F-BB90-01458C049446}" destId="{E4006FFA-E356-4DCD-8634-124C3D12DE71}" srcOrd="1" destOrd="0" parTransId="{2071AB2D-74D0-483E-8226-1AF1ED343C02}" sibTransId="{D3F2693A-467C-4700-BD76-B36E9FB6C7A0}"/>
    <dgm:cxn modelId="{B3BB3EF1-84DA-4BFE-8F63-1447F8DFAFA5}" srcId="{7AF2FEEC-5379-46D8-BC28-1B56CA4D23DB}" destId="{71E5A2E7-01CA-4184-BE2B-04B5899B08AF}" srcOrd="0" destOrd="0" parTransId="{E08A5B6C-C033-499C-B241-532459E32D4F}" sibTransId="{8730177D-ACE6-4389-AC09-302F5F33B904}"/>
    <dgm:cxn modelId="{83535BF1-649B-46EE-80F1-BEE10A349CA6}" type="presOf" srcId="{F2514FF4-F310-4049-AEEB-98B41359C5F2}" destId="{D77B60D6-62C7-4641-8517-725319FA7C6F}" srcOrd="0" destOrd="0" presId="urn:microsoft.com/office/officeart/2005/8/layout/lProcess2"/>
    <dgm:cxn modelId="{B12E35F4-BC9C-408A-9742-D15C3A3875A6}" srcId="{A175A8C6-837E-4DB3-A628-312668B17010}" destId="{F65D2A4E-C595-4700-83E4-6EDDCABABD80}" srcOrd="0" destOrd="0" parTransId="{1AD8C6A3-5218-4998-943D-287FA2B615B2}" sibTransId="{01690DCE-0A19-4F58-9AB6-3CB688D9FA48}"/>
    <dgm:cxn modelId="{4556E669-D77F-4F24-A7D0-8355BAE189A1}" type="presParOf" srcId="{4DA25510-5BC7-407D-994B-581A7318CAD6}" destId="{1E886233-60D1-4528-A870-F47B8DCF9AF9}" srcOrd="0" destOrd="0" presId="urn:microsoft.com/office/officeart/2005/8/layout/lProcess2"/>
    <dgm:cxn modelId="{83238ED9-EAF0-4F3F-8C0E-A626737A0CF1}" type="presParOf" srcId="{1E886233-60D1-4528-A870-F47B8DCF9AF9}" destId="{2D9070A7-4569-4227-9E99-031323251DE5}" srcOrd="0" destOrd="0" presId="urn:microsoft.com/office/officeart/2005/8/layout/lProcess2"/>
    <dgm:cxn modelId="{8545495E-56B4-45A0-ABD6-2FA7239814F7}" type="presParOf" srcId="{1E886233-60D1-4528-A870-F47B8DCF9AF9}" destId="{7C8E6441-9EC6-4683-9413-999B57CF8D6D}" srcOrd="1" destOrd="0" presId="urn:microsoft.com/office/officeart/2005/8/layout/lProcess2"/>
    <dgm:cxn modelId="{E475E599-B3E1-45AE-8E6D-9EE3E9B180FD}" type="presParOf" srcId="{1E886233-60D1-4528-A870-F47B8DCF9AF9}" destId="{C2F987BC-8A66-4572-B85F-4D010A8A2138}" srcOrd="2" destOrd="0" presId="urn:microsoft.com/office/officeart/2005/8/layout/lProcess2"/>
    <dgm:cxn modelId="{755FAA77-33F4-44BC-887D-8790CC1FA92A}" type="presParOf" srcId="{C2F987BC-8A66-4572-B85F-4D010A8A2138}" destId="{68D6A480-672D-42AD-B180-58C19FD11852}" srcOrd="0" destOrd="0" presId="urn:microsoft.com/office/officeart/2005/8/layout/lProcess2"/>
    <dgm:cxn modelId="{606250CE-460D-4753-922A-9F08EFD28E06}" type="presParOf" srcId="{68D6A480-672D-42AD-B180-58C19FD11852}" destId="{783E217E-B31F-4C26-94AB-5D8C9D27CC0A}" srcOrd="0" destOrd="0" presId="urn:microsoft.com/office/officeart/2005/8/layout/lProcess2"/>
    <dgm:cxn modelId="{BDD30B2F-20EA-4873-9493-3FB1B5237D2A}" type="presParOf" srcId="{68D6A480-672D-42AD-B180-58C19FD11852}" destId="{017FB362-8089-4BAF-AFBF-BAACB026FE9D}" srcOrd="1" destOrd="0" presId="urn:microsoft.com/office/officeart/2005/8/layout/lProcess2"/>
    <dgm:cxn modelId="{C2A88C64-5BD7-46BE-98E4-208FA8F4DF4E}" type="presParOf" srcId="{68D6A480-672D-42AD-B180-58C19FD11852}" destId="{65AF8AAD-DD21-47DB-8F11-6232B76E3526}" srcOrd="2" destOrd="0" presId="urn:microsoft.com/office/officeart/2005/8/layout/lProcess2"/>
    <dgm:cxn modelId="{37CAC3A8-A9CA-4F64-854F-0B875633E9A3}" type="presParOf" srcId="{68D6A480-672D-42AD-B180-58C19FD11852}" destId="{12692853-E8C2-4BD9-B1AA-BD1B217FF597}" srcOrd="3" destOrd="0" presId="urn:microsoft.com/office/officeart/2005/8/layout/lProcess2"/>
    <dgm:cxn modelId="{A374DBC4-E9DA-49ED-B6B3-0B1D555A7FFD}" type="presParOf" srcId="{68D6A480-672D-42AD-B180-58C19FD11852}" destId="{4978148B-E03D-4883-9C7D-3C64CABB0042}" srcOrd="4" destOrd="0" presId="urn:microsoft.com/office/officeart/2005/8/layout/lProcess2"/>
    <dgm:cxn modelId="{C9FBF8CA-6312-4A84-8833-B9EC55EB90C6}" type="presParOf" srcId="{68D6A480-672D-42AD-B180-58C19FD11852}" destId="{BEB33498-F548-4C0E-A602-25EF6EDEBBDC}" srcOrd="5" destOrd="0" presId="urn:microsoft.com/office/officeart/2005/8/layout/lProcess2"/>
    <dgm:cxn modelId="{14A69DDF-A10B-4A16-8C62-645DEF7FFA27}" type="presParOf" srcId="{68D6A480-672D-42AD-B180-58C19FD11852}" destId="{26D4D656-C051-4EAE-972F-8D45CCBF3140}" srcOrd="6" destOrd="0" presId="urn:microsoft.com/office/officeart/2005/8/layout/lProcess2"/>
    <dgm:cxn modelId="{EF4B5F47-8CC5-4925-BAEF-8863F4F1DA66}" type="presParOf" srcId="{68D6A480-672D-42AD-B180-58C19FD11852}" destId="{2631F989-340D-433D-BA2F-E85C025E0D84}" srcOrd="7" destOrd="0" presId="urn:microsoft.com/office/officeart/2005/8/layout/lProcess2"/>
    <dgm:cxn modelId="{B0138F1D-5B28-4760-A948-126F84EAF5A8}" type="presParOf" srcId="{68D6A480-672D-42AD-B180-58C19FD11852}" destId="{D77B60D6-62C7-4641-8517-725319FA7C6F}" srcOrd="8" destOrd="0" presId="urn:microsoft.com/office/officeart/2005/8/layout/lProcess2"/>
    <dgm:cxn modelId="{9BC187F6-204A-409F-A976-89A53B0CE699}" type="presParOf" srcId="{4DA25510-5BC7-407D-994B-581A7318CAD6}" destId="{544D4155-B061-4B8D-9359-0CFA606467FF}" srcOrd="1" destOrd="0" presId="urn:microsoft.com/office/officeart/2005/8/layout/lProcess2"/>
    <dgm:cxn modelId="{7EC4BE17-56AD-4A16-963A-74D0721FAB00}" type="presParOf" srcId="{4DA25510-5BC7-407D-994B-581A7318CAD6}" destId="{D9A34F05-2756-4B92-B7FF-7AE448D88AE7}" srcOrd="2" destOrd="0" presId="urn:microsoft.com/office/officeart/2005/8/layout/lProcess2"/>
    <dgm:cxn modelId="{05C61357-698F-4B66-9442-E7081A760477}" type="presParOf" srcId="{D9A34F05-2756-4B92-B7FF-7AE448D88AE7}" destId="{8E1E8142-B0F0-4887-A226-C4FA14F325B5}" srcOrd="0" destOrd="0" presId="urn:microsoft.com/office/officeart/2005/8/layout/lProcess2"/>
    <dgm:cxn modelId="{BEA5F3DA-6EAC-4163-B157-57B5E05CB5AB}" type="presParOf" srcId="{D9A34F05-2756-4B92-B7FF-7AE448D88AE7}" destId="{7991ECBB-024D-4DCC-AA03-3CF42CC62681}" srcOrd="1" destOrd="0" presId="urn:microsoft.com/office/officeart/2005/8/layout/lProcess2"/>
    <dgm:cxn modelId="{1BE8BBF4-8A30-4938-A88A-2A94422BDF35}" type="presParOf" srcId="{D9A34F05-2756-4B92-B7FF-7AE448D88AE7}" destId="{83110EA9-BCC2-4981-877B-98FAFED9454E}" srcOrd="2" destOrd="0" presId="urn:microsoft.com/office/officeart/2005/8/layout/lProcess2"/>
    <dgm:cxn modelId="{338B1C2E-9F68-42B4-A6CE-69089220AD74}" type="presParOf" srcId="{83110EA9-BCC2-4981-877B-98FAFED9454E}" destId="{4260DF53-1B89-4D33-9028-C355A41B1487}" srcOrd="0" destOrd="0" presId="urn:microsoft.com/office/officeart/2005/8/layout/lProcess2"/>
    <dgm:cxn modelId="{31F5D04B-C58F-4518-9DCD-F47D46718328}" type="presParOf" srcId="{4260DF53-1B89-4D33-9028-C355A41B1487}" destId="{33B26501-5B2C-4CBC-B0B0-CBE1930203E5}" srcOrd="0" destOrd="0" presId="urn:microsoft.com/office/officeart/2005/8/layout/lProcess2"/>
    <dgm:cxn modelId="{A5339977-2014-4F7F-AF7E-7E9913CE044F}" type="presParOf" srcId="{4260DF53-1B89-4D33-9028-C355A41B1487}" destId="{925BF43E-1A6F-4832-A4CB-D82B5EFC714A}" srcOrd="1" destOrd="0" presId="urn:microsoft.com/office/officeart/2005/8/layout/lProcess2"/>
    <dgm:cxn modelId="{1AA296A4-5353-4BDD-818B-DA38CEBDA771}" type="presParOf" srcId="{4260DF53-1B89-4D33-9028-C355A41B1487}" destId="{16CE1CE9-B117-436C-8D85-42B2D3C33555}" srcOrd="2" destOrd="0" presId="urn:microsoft.com/office/officeart/2005/8/layout/lProcess2"/>
    <dgm:cxn modelId="{C5583422-C093-4D74-AA57-50979EF9B817}" type="presParOf" srcId="{4260DF53-1B89-4D33-9028-C355A41B1487}" destId="{0E9BD4A6-4300-42B4-9E9D-249382E8198F}" srcOrd="3" destOrd="0" presId="urn:microsoft.com/office/officeart/2005/8/layout/lProcess2"/>
    <dgm:cxn modelId="{AFE60138-9CA0-4766-B31F-028B393F4979}" type="presParOf" srcId="{4260DF53-1B89-4D33-9028-C355A41B1487}" destId="{81B2D7DC-4470-4D55-BA2C-D98E927C70FF}" srcOrd="4" destOrd="0" presId="urn:microsoft.com/office/officeart/2005/8/layout/lProcess2"/>
    <dgm:cxn modelId="{B1093B31-AAFC-413A-9132-BB390E57CF31}" type="presParOf" srcId="{4DA25510-5BC7-407D-994B-581A7318CAD6}" destId="{F1E8B7A3-F315-4981-939B-195427EE8CB9}" srcOrd="3" destOrd="0" presId="urn:microsoft.com/office/officeart/2005/8/layout/lProcess2"/>
    <dgm:cxn modelId="{EC8D54CD-25EB-49AF-B6C4-C6E418AACDED}" type="presParOf" srcId="{4DA25510-5BC7-407D-994B-581A7318CAD6}" destId="{1304AD33-8FFE-4290-AFB6-C6F1A1E0F2FB}" srcOrd="4" destOrd="0" presId="urn:microsoft.com/office/officeart/2005/8/layout/lProcess2"/>
    <dgm:cxn modelId="{4D25DC22-8ED3-4A48-B4B4-320E23085F1B}" type="presParOf" srcId="{1304AD33-8FFE-4290-AFB6-C6F1A1E0F2FB}" destId="{23176855-896D-40AB-918A-E77D024BA95A}" srcOrd="0" destOrd="0" presId="urn:microsoft.com/office/officeart/2005/8/layout/lProcess2"/>
    <dgm:cxn modelId="{2CCF8F2A-8AF6-4BEF-AF98-572DDB6FF444}" type="presParOf" srcId="{1304AD33-8FFE-4290-AFB6-C6F1A1E0F2FB}" destId="{92356E36-F829-4AEB-9F47-BCDFAA7551DD}" srcOrd="1" destOrd="0" presId="urn:microsoft.com/office/officeart/2005/8/layout/lProcess2"/>
    <dgm:cxn modelId="{16147A8C-0F11-42AF-A34B-2C00D3A28487}" type="presParOf" srcId="{1304AD33-8FFE-4290-AFB6-C6F1A1E0F2FB}" destId="{7B48D5EB-84FC-4C47-AB36-BEAE08AC9FC8}" srcOrd="2" destOrd="0" presId="urn:microsoft.com/office/officeart/2005/8/layout/lProcess2"/>
    <dgm:cxn modelId="{B970039C-1677-44A8-9487-BC5A4F316CAA}" type="presParOf" srcId="{7B48D5EB-84FC-4C47-AB36-BEAE08AC9FC8}" destId="{139DCE3E-19CB-40C9-B2A2-25A249BE7F9B}" srcOrd="0" destOrd="0" presId="urn:microsoft.com/office/officeart/2005/8/layout/lProcess2"/>
    <dgm:cxn modelId="{87B034E0-4D18-4E61-BDB3-56D50B3A2B7B}" type="presParOf" srcId="{139DCE3E-19CB-40C9-B2A2-25A249BE7F9B}" destId="{F2B3CFF6-C18A-48BE-8041-E55030EDF7E9}" srcOrd="0" destOrd="0" presId="urn:microsoft.com/office/officeart/2005/8/layout/lProcess2"/>
    <dgm:cxn modelId="{1843F36E-DF5F-423D-B7C1-F23C8E53B00A}" type="presParOf" srcId="{139DCE3E-19CB-40C9-B2A2-25A249BE7F9B}" destId="{E639D0D1-8575-444E-A628-AB134EA640D9}" srcOrd="1" destOrd="0" presId="urn:microsoft.com/office/officeart/2005/8/layout/lProcess2"/>
    <dgm:cxn modelId="{35F425A3-D897-4226-828C-58ED2E64048E}" type="presParOf" srcId="{139DCE3E-19CB-40C9-B2A2-25A249BE7F9B}" destId="{F4BBFDAE-0415-4759-99EC-640082B773AE}" srcOrd="2" destOrd="0" presId="urn:microsoft.com/office/officeart/2005/8/layout/lProcess2"/>
    <dgm:cxn modelId="{050CDCA5-DD1D-4E22-B227-31BFB398C3E9}" type="presParOf" srcId="{139DCE3E-19CB-40C9-B2A2-25A249BE7F9B}" destId="{C74B6157-FDA4-488F-925C-3E3D4BE3AA45}" srcOrd="3" destOrd="0" presId="urn:microsoft.com/office/officeart/2005/8/layout/lProcess2"/>
    <dgm:cxn modelId="{14F43133-A5EA-413D-A099-694B581F8641}" type="presParOf" srcId="{139DCE3E-19CB-40C9-B2A2-25A249BE7F9B}" destId="{9FF093FA-F10D-48E0-B92E-A5DF90215019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9070A7-4569-4227-9E99-031323251DE5}">
      <dsp:nvSpPr>
        <dsp:cNvPr id="0" name=""/>
        <dsp:cNvSpPr/>
      </dsp:nvSpPr>
      <dsp:spPr>
        <a:xfrm>
          <a:off x="1342" y="0"/>
          <a:ext cx="3491507" cy="463973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INTRODUÇÃO</a:t>
          </a:r>
        </a:p>
      </dsp:txBody>
      <dsp:txXfrm>
        <a:off x="1342" y="0"/>
        <a:ext cx="3491507" cy="1391919"/>
      </dsp:txXfrm>
    </dsp:sp>
    <dsp:sp modelId="{783E217E-B31F-4C26-94AB-5D8C9D27CC0A}">
      <dsp:nvSpPr>
        <dsp:cNvPr id="0" name=""/>
        <dsp:cNvSpPr/>
      </dsp:nvSpPr>
      <dsp:spPr>
        <a:xfrm>
          <a:off x="350493" y="1392797"/>
          <a:ext cx="2793205" cy="5367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kern="1200" dirty="0"/>
            <a:t>Problema e Escopo</a:t>
          </a:r>
          <a:endParaRPr lang="pt-BR" sz="1800" kern="1200" dirty="0"/>
        </a:p>
      </dsp:txBody>
      <dsp:txXfrm>
        <a:off x="366214" y="1408518"/>
        <a:ext cx="2761763" cy="505310"/>
      </dsp:txXfrm>
    </dsp:sp>
    <dsp:sp modelId="{65AF8AAD-DD21-47DB-8F11-6232B76E3526}">
      <dsp:nvSpPr>
        <dsp:cNvPr id="0" name=""/>
        <dsp:cNvSpPr/>
      </dsp:nvSpPr>
      <dsp:spPr>
        <a:xfrm>
          <a:off x="350493" y="2012126"/>
          <a:ext cx="2793205" cy="5367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039569"/>
                <a:satOff val="-4797"/>
                <a:lumOff val="17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"/>
                <a:satOff val="-4797"/>
                <a:lumOff val="17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"/>
                <a:satOff val="-4797"/>
                <a:lumOff val="17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Motivação</a:t>
          </a:r>
        </a:p>
      </dsp:txBody>
      <dsp:txXfrm>
        <a:off x="366214" y="2027847"/>
        <a:ext cx="2761763" cy="505310"/>
      </dsp:txXfrm>
    </dsp:sp>
    <dsp:sp modelId="{4978148B-E03D-4883-9C7D-3C64CABB0042}">
      <dsp:nvSpPr>
        <dsp:cNvPr id="0" name=""/>
        <dsp:cNvSpPr/>
      </dsp:nvSpPr>
      <dsp:spPr>
        <a:xfrm>
          <a:off x="350493" y="2631455"/>
          <a:ext cx="2793205" cy="5367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2079139"/>
                <a:satOff val="-9594"/>
                <a:lumOff val="35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2079139"/>
                <a:satOff val="-9594"/>
                <a:lumOff val="35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2079139"/>
                <a:satOff val="-9594"/>
                <a:lumOff val="35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Trabalhos Relacionados</a:t>
          </a:r>
        </a:p>
      </dsp:txBody>
      <dsp:txXfrm>
        <a:off x="366214" y="2647176"/>
        <a:ext cx="2761763" cy="505310"/>
      </dsp:txXfrm>
    </dsp:sp>
    <dsp:sp modelId="{26D4D656-C051-4EAE-972F-8D45CCBF3140}">
      <dsp:nvSpPr>
        <dsp:cNvPr id="0" name=""/>
        <dsp:cNvSpPr/>
      </dsp:nvSpPr>
      <dsp:spPr>
        <a:xfrm>
          <a:off x="350493" y="3250785"/>
          <a:ext cx="2793205" cy="5367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3118708"/>
                <a:satOff val="-14390"/>
                <a:lumOff val="53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118708"/>
                <a:satOff val="-14390"/>
                <a:lumOff val="53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118708"/>
                <a:satOff val="-14390"/>
                <a:lumOff val="53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Objetivos</a:t>
          </a:r>
        </a:p>
      </dsp:txBody>
      <dsp:txXfrm>
        <a:off x="366214" y="3266506"/>
        <a:ext cx="2761763" cy="505310"/>
      </dsp:txXfrm>
    </dsp:sp>
    <dsp:sp modelId="{D77B60D6-62C7-4641-8517-725319FA7C6F}">
      <dsp:nvSpPr>
        <dsp:cNvPr id="0" name=""/>
        <dsp:cNvSpPr/>
      </dsp:nvSpPr>
      <dsp:spPr>
        <a:xfrm>
          <a:off x="350493" y="3870114"/>
          <a:ext cx="2793205" cy="5367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4158277"/>
                <a:satOff val="-19187"/>
                <a:lumOff val="70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4158277"/>
                <a:satOff val="-19187"/>
                <a:lumOff val="70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4158277"/>
                <a:satOff val="-19187"/>
                <a:lumOff val="70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Diferenciais do Trabalho</a:t>
          </a:r>
        </a:p>
      </dsp:txBody>
      <dsp:txXfrm>
        <a:off x="366214" y="3885835"/>
        <a:ext cx="2761763" cy="505310"/>
      </dsp:txXfrm>
    </dsp:sp>
    <dsp:sp modelId="{8E1E8142-B0F0-4887-A226-C4FA14F325B5}">
      <dsp:nvSpPr>
        <dsp:cNvPr id="0" name=""/>
        <dsp:cNvSpPr/>
      </dsp:nvSpPr>
      <dsp:spPr>
        <a:xfrm>
          <a:off x="3722347" y="0"/>
          <a:ext cx="3491507" cy="4639731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DESENVOLVIMENTO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(Artigo RSL)</a:t>
          </a:r>
          <a:endParaRPr lang="pt-BR" sz="1800" kern="1200" dirty="0"/>
        </a:p>
      </dsp:txBody>
      <dsp:txXfrm>
        <a:off x="3722347" y="0"/>
        <a:ext cx="3491507" cy="1391919"/>
      </dsp:txXfrm>
    </dsp:sp>
    <dsp:sp modelId="{33B26501-5B2C-4CBC-B0B0-CBE1930203E5}">
      <dsp:nvSpPr>
        <dsp:cNvPr id="0" name=""/>
        <dsp:cNvSpPr/>
      </dsp:nvSpPr>
      <dsp:spPr>
        <a:xfrm>
          <a:off x="4103864" y="1392315"/>
          <a:ext cx="2793205" cy="9115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Planejamento da SLR</a:t>
          </a:r>
        </a:p>
      </dsp:txBody>
      <dsp:txXfrm>
        <a:off x="4130562" y="1419013"/>
        <a:ext cx="2739809" cy="858125"/>
      </dsp:txXfrm>
    </dsp:sp>
    <dsp:sp modelId="{16CE1CE9-B117-436C-8D85-42B2D3C33555}">
      <dsp:nvSpPr>
        <dsp:cNvPr id="0" name=""/>
        <dsp:cNvSpPr/>
      </dsp:nvSpPr>
      <dsp:spPr>
        <a:xfrm>
          <a:off x="4103864" y="2444071"/>
          <a:ext cx="2793205" cy="9115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6237415"/>
                <a:satOff val="-28781"/>
                <a:lumOff val="105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237415"/>
                <a:satOff val="-28781"/>
                <a:lumOff val="105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237415"/>
                <a:satOff val="-28781"/>
                <a:lumOff val="105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Condução da SLR</a:t>
          </a:r>
        </a:p>
      </dsp:txBody>
      <dsp:txXfrm>
        <a:off x="4130562" y="2470769"/>
        <a:ext cx="2739809" cy="858125"/>
      </dsp:txXfrm>
    </dsp:sp>
    <dsp:sp modelId="{81B2D7DC-4470-4D55-BA2C-D98E927C70FF}">
      <dsp:nvSpPr>
        <dsp:cNvPr id="0" name=""/>
        <dsp:cNvSpPr/>
      </dsp:nvSpPr>
      <dsp:spPr>
        <a:xfrm>
          <a:off x="4103864" y="3495826"/>
          <a:ext cx="2793205" cy="9115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7276984"/>
                <a:satOff val="-33578"/>
                <a:lumOff val="123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7276984"/>
                <a:satOff val="-33578"/>
                <a:lumOff val="123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7276984"/>
                <a:satOff val="-33578"/>
                <a:lumOff val="123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00000"/>
            </a:buClr>
            <a:buSzTx/>
            <a:buFont typeface="Arial"/>
            <a:buNone/>
          </a:pPr>
          <a:r>
            <a:rPr lang="pt-BR" sz="1800" kern="1200" dirty="0"/>
            <a:t>Relatório da SLR</a:t>
          </a:r>
        </a:p>
      </dsp:txBody>
      <dsp:txXfrm>
        <a:off x="4130562" y="3522524"/>
        <a:ext cx="2739809" cy="858125"/>
      </dsp:txXfrm>
    </dsp:sp>
    <dsp:sp modelId="{23176855-896D-40AB-918A-E77D024BA95A}">
      <dsp:nvSpPr>
        <dsp:cNvPr id="0" name=""/>
        <dsp:cNvSpPr/>
      </dsp:nvSpPr>
      <dsp:spPr>
        <a:xfrm>
          <a:off x="7508083" y="0"/>
          <a:ext cx="3491507" cy="4639731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CONCLUSÃO</a:t>
          </a:r>
          <a:endParaRPr lang="pt-BR" sz="1800" kern="1200" dirty="0"/>
        </a:p>
      </dsp:txBody>
      <dsp:txXfrm>
        <a:off x="7508083" y="0"/>
        <a:ext cx="3491507" cy="1391919"/>
      </dsp:txXfrm>
    </dsp:sp>
    <dsp:sp modelId="{F2B3CFF6-C18A-48BE-8041-E55030EDF7E9}">
      <dsp:nvSpPr>
        <dsp:cNvPr id="0" name=""/>
        <dsp:cNvSpPr/>
      </dsp:nvSpPr>
      <dsp:spPr>
        <a:xfrm>
          <a:off x="7857234" y="1392315"/>
          <a:ext cx="2793205" cy="9115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8316554"/>
                <a:satOff val="-38374"/>
                <a:lumOff val="141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8316554"/>
                <a:satOff val="-38374"/>
                <a:lumOff val="141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8316554"/>
                <a:satOff val="-38374"/>
                <a:lumOff val="141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Contribuições e Limitações</a:t>
          </a:r>
        </a:p>
      </dsp:txBody>
      <dsp:txXfrm>
        <a:off x="7883932" y="1419013"/>
        <a:ext cx="2739809" cy="858125"/>
      </dsp:txXfrm>
    </dsp:sp>
    <dsp:sp modelId="{F4BBFDAE-0415-4759-99EC-640082B773AE}">
      <dsp:nvSpPr>
        <dsp:cNvPr id="0" name=""/>
        <dsp:cNvSpPr/>
      </dsp:nvSpPr>
      <dsp:spPr>
        <a:xfrm>
          <a:off x="7857234" y="2444071"/>
          <a:ext cx="2793205" cy="9115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9356123"/>
                <a:satOff val="-43171"/>
                <a:lumOff val="158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9356123"/>
                <a:satOff val="-43171"/>
                <a:lumOff val="158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9356123"/>
                <a:satOff val="-43171"/>
                <a:lumOff val="158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Trabalhos Futuros</a:t>
          </a:r>
        </a:p>
      </dsp:txBody>
      <dsp:txXfrm>
        <a:off x="7883932" y="2470769"/>
        <a:ext cx="2739809" cy="858125"/>
      </dsp:txXfrm>
    </dsp:sp>
    <dsp:sp modelId="{9FF093FA-F10D-48E0-B92E-A5DF90215019}">
      <dsp:nvSpPr>
        <dsp:cNvPr id="0" name=""/>
        <dsp:cNvSpPr/>
      </dsp:nvSpPr>
      <dsp:spPr>
        <a:xfrm>
          <a:off x="7857234" y="3495826"/>
          <a:ext cx="2793205" cy="9115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Referências</a:t>
          </a:r>
          <a:endParaRPr lang="pt-BR" sz="2400" kern="1200" dirty="0"/>
        </a:p>
      </dsp:txBody>
      <dsp:txXfrm>
        <a:off x="7883932" y="3522524"/>
        <a:ext cx="2739809" cy="8581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9070A7-4569-4227-9E99-031323251DE5}">
      <dsp:nvSpPr>
        <dsp:cNvPr id="0" name=""/>
        <dsp:cNvSpPr/>
      </dsp:nvSpPr>
      <dsp:spPr>
        <a:xfrm>
          <a:off x="1342" y="0"/>
          <a:ext cx="3491507" cy="463973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INTRODUÇÃO</a:t>
          </a:r>
        </a:p>
      </dsp:txBody>
      <dsp:txXfrm>
        <a:off x="1342" y="0"/>
        <a:ext cx="3491507" cy="1391919"/>
      </dsp:txXfrm>
    </dsp:sp>
    <dsp:sp modelId="{783E217E-B31F-4C26-94AB-5D8C9D27CC0A}">
      <dsp:nvSpPr>
        <dsp:cNvPr id="0" name=""/>
        <dsp:cNvSpPr/>
      </dsp:nvSpPr>
      <dsp:spPr>
        <a:xfrm>
          <a:off x="350493" y="1392797"/>
          <a:ext cx="2793205" cy="5367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kern="1200" dirty="0"/>
            <a:t>Problema e Escopo</a:t>
          </a:r>
          <a:endParaRPr lang="pt-BR" sz="1800" kern="1200" dirty="0"/>
        </a:p>
      </dsp:txBody>
      <dsp:txXfrm>
        <a:off x="366214" y="1408518"/>
        <a:ext cx="2761763" cy="505310"/>
      </dsp:txXfrm>
    </dsp:sp>
    <dsp:sp modelId="{65AF8AAD-DD21-47DB-8F11-6232B76E3526}">
      <dsp:nvSpPr>
        <dsp:cNvPr id="0" name=""/>
        <dsp:cNvSpPr/>
      </dsp:nvSpPr>
      <dsp:spPr>
        <a:xfrm>
          <a:off x="350493" y="2012126"/>
          <a:ext cx="2793205" cy="5367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039569"/>
                <a:satOff val="-4797"/>
                <a:lumOff val="17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"/>
                <a:satOff val="-4797"/>
                <a:lumOff val="17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"/>
                <a:satOff val="-4797"/>
                <a:lumOff val="17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Motivação</a:t>
          </a:r>
        </a:p>
      </dsp:txBody>
      <dsp:txXfrm>
        <a:off x="366214" y="2027847"/>
        <a:ext cx="2761763" cy="505310"/>
      </dsp:txXfrm>
    </dsp:sp>
    <dsp:sp modelId="{4978148B-E03D-4883-9C7D-3C64CABB0042}">
      <dsp:nvSpPr>
        <dsp:cNvPr id="0" name=""/>
        <dsp:cNvSpPr/>
      </dsp:nvSpPr>
      <dsp:spPr>
        <a:xfrm>
          <a:off x="350493" y="2631455"/>
          <a:ext cx="2793205" cy="5367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2079139"/>
                <a:satOff val="-9594"/>
                <a:lumOff val="35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2079139"/>
                <a:satOff val="-9594"/>
                <a:lumOff val="35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2079139"/>
                <a:satOff val="-9594"/>
                <a:lumOff val="35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Trabalhos Relacionados</a:t>
          </a:r>
        </a:p>
      </dsp:txBody>
      <dsp:txXfrm>
        <a:off x="366214" y="2647176"/>
        <a:ext cx="2761763" cy="505310"/>
      </dsp:txXfrm>
    </dsp:sp>
    <dsp:sp modelId="{26D4D656-C051-4EAE-972F-8D45CCBF3140}">
      <dsp:nvSpPr>
        <dsp:cNvPr id="0" name=""/>
        <dsp:cNvSpPr/>
      </dsp:nvSpPr>
      <dsp:spPr>
        <a:xfrm>
          <a:off x="350493" y="3250785"/>
          <a:ext cx="2793205" cy="5367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3118708"/>
                <a:satOff val="-14390"/>
                <a:lumOff val="53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118708"/>
                <a:satOff val="-14390"/>
                <a:lumOff val="53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118708"/>
                <a:satOff val="-14390"/>
                <a:lumOff val="53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Objetivos</a:t>
          </a:r>
        </a:p>
      </dsp:txBody>
      <dsp:txXfrm>
        <a:off x="366214" y="3266506"/>
        <a:ext cx="2761763" cy="505310"/>
      </dsp:txXfrm>
    </dsp:sp>
    <dsp:sp modelId="{D77B60D6-62C7-4641-8517-725319FA7C6F}">
      <dsp:nvSpPr>
        <dsp:cNvPr id="0" name=""/>
        <dsp:cNvSpPr/>
      </dsp:nvSpPr>
      <dsp:spPr>
        <a:xfrm>
          <a:off x="350493" y="3870114"/>
          <a:ext cx="2793205" cy="5367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4158277"/>
                <a:satOff val="-19187"/>
                <a:lumOff val="70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4158277"/>
                <a:satOff val="-19187"/>
                <a:lumOff val="70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4158277"/>
                <a:satOff val="-19187"/>
                <a:lumOff val="70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Diferenciais do Trabalho</a:t>
          </a:r>
        </a:p>
      </dsp:txBody>
      <dsp:txXfrm>
        <a:off x="366214" y="3885835"/>
        <a:ext cx="2761763" cy="505310"/>
      </dsp:txXfrm>
    </dsp:sp>
    <dsp:sp modelId="{8E1E8142-B0F0-4887-A226-C4FA14F325B5}">
      <dsp:nvSpPr>
        <dsp:cNvPr id="0" name=""/>
        <dsp:cNvSpPr/>
      </dsp:nvSpPr>
      <dsp:spPr>
        <a:xfrm>
          <a:off x="3754713" y="0"/>
          <a:ext cx="3491507" cy="4639731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DESENVOLVIMENTO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(Artigo Experimental)</a:t>
          </a:r>
          <a:endParaRPr lang="pt-BR" sz="1800" kern="1200" dirty="0"/>
        </a:p>
      </dsp:txBody>
      <dsp:txXfrm>
        <a:off x="3754713" y="0"/>
        <a:ext cx="3491507" cy="1391919"/>
      </dsp:txXfrm>
    </dsp:sp>
    <dsp:sp modelId="{33B26501-5B2C-4CBC-B0B0-CBE1930203E5}">
      <dsp:nvSpPr>
        <dsp:cNvPr id="0" name=""/>
        <dsp:cNvSpPr/>
      </dsp:nvSpPr>
      <dsp:spPr>
        <a:xfrm>
          <a:off x="4103864" y="1392315"/>
          <a:ext cx="2793205" cy="9115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Revisão da Literatura</a:t>
          </a:r>
        </a:p>
      </dsp:txBody>
      <dsp:txXfrm>
        <a:off x="4130562" y="1419013"/>
        <a:ext cx="2739809" cy="858125"/>
      </dsp:txXfrm>
    </dsp:sp>
    <dsp:sp modelId="{16CE1CE9-B117-436C-8D85-42B2D3C33555}">
      <dsp:nvSpPr>
        <dsp:cNvPr id="0" name=""/>
        <dsp:cNvSpPr/>
      </dsp:nvSpPr>
      <dsp:spPr>
        <a:xfrm>
          <a:off x="4103864" y="2444071"/>
          <a:ext cx="2793205" cy="9115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6237415"/>
                <a:satOff val="-28781"/>
                <a:lumOff val="105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237415"/>
                <a:satOff val="-28781"/>
                <a:lumOff val="105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237415"/>
                <a:satOff val="-28781"/>
                <a:lumOff val="105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Metodologia</a:t>
          </a:r>
        </a:p>
      </dsp:txBody>
      <dsp:txXfrm>
        <a:off x="4130562" y="2470769"/>
        <a:ext cx="2739809" cy="858125"/>
      </dsp:txXfrm>
    </dsp:sp>
    <dsp:sp modelId="{81B2D7DC-4470-4D55-BA2C-D98E927C70FF}">
      <dsp:nvSpPr>
        <dsp:cNvPr id="0" name=""/>
        <dsp:cNvSpPr/>
      </dsp:nvSpPr>
      <dsp:spPr>
        <a:xfrm>
          <a:off x="4103864" y="3495826"/>
          <a:ext cx="2793205" cy="9115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7276984"/>
                <a:satOff val="-33578"/>
                <a:lumOff val="123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7276984"/>
                <a:satOff val="-33578"/>
                <a:lumOff val="123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7276984"/>
                <a:satOff val="-33578"/>
                <a:lumOff val="123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00000"/>
            </a:buClr>
            <a:buSzTx/>
            <a:buFont typeface="Arial"/>
            <a:buNone/>
          </a:pPr>
          <a:r>
            <a:rPr lang="pt-BR" sz="1800" kern="1200" dirty="0"/>
            <a:t>Testes </a:t>
          </a:r>
          <a:r>
            <a:rPr lang="pt-BR" sz="1800" kern="1200"/>
            <a:t>e Resultados</a:t>
          </a:r>
          <a:endParaRPr lang="pt-BR" sz="1800" kern="1200" dirty="0"/>
        </a:p>
      </dsp:txBody>
      <dsp:txXfrm>
        <a:off x="4130562" y="3522524"/>
        <a:ext cx="2739809" cy="858125"/>
      </dsp:txXfrm>
    </dsp:sp>
    <dsp:sp modelId="{23176855-896D-40AB-918A-E77D024BA95A}">
      <dsp:nvSpPr>
        <dsp:cNvPr id="0" name=""/>
        <dsp:cNvSpPr/>
      </dsp:nvSpPr>
      <dsp:spPr>
        <a:xfrm>
          <a:off x="7508083" y="0"/>
          <a:ext cx="3491507" cy="4639731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CONCLUSÃO</a:t>
          </a:r>
          <a:endParaRPr lang="pt-BR" sz="1800" kern="1200" dirty="0"/>
        </a:p>
      </dsp:txBody>
      <dsp:txXfrm>
        <a:off x="7508083" y="0"/>
        <a:ext cx="3491507" cy="1391919"/>
      </dsp:txXfrm>
    </dsp:sp>
    <dsp:sp modelId="{F2B3CFF6-C18A-48BE-8041-E55030EDF7E9}">
      <dsp:nvSpPr>
        <dsp:cNvPr id="0" name=""/>
        <dsp:cNvSpPr/>
      </dsp:nvSpPr>
      <dsp:spPr>
        <a:xfrm>
          <a:off x="7857234" y="1392315"/>
          <a:ext cx="2793205" cy="9115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8316554"/>
                <a:satOff val="-38374"/>
                <a:lumOff val="141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8316554"/>
                <a:satOff val="-38374"/>
                <a:lumOff val="141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8316554"/>
                <a:satOff val="-38374"/>
                <a:lumOff val="141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Contribuições e Limitações</a:t>
          </a:r>
        </a:p>
      </dsp:txBody>
      <dsp:txXfrm>
        <a:off x="7883932" y="1419013"/>
        <a:ext cx="2739809" cy="858125"/>
      </dsp:txXfrm>
    </dsp:sp>
    <dsp:sp modelId="{F4BBFDAE-0415-4759-99EC-640082B773AE}">
      <dsp:nvSpPr>
        <dsp:cNvPr id="0" name=""/>
        <dsp:cNvSpPr/>
      </dsp:nvSpPr>
      <dsp:spPr>
        <a:xfrm>
          <a:off x="7857234" y="2444071"/>
          <a:ext cx="2793205" cy="9115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9356123"/>
                <a:satOff val="-43171"/>
                <a:lumOff val="158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9356123"/>
                <a:satOff val="-43171"/>
                <a:lumOff val="158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9356123"/>
                <a:satOff val="-43171"/>
                <a:lumOff val="158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Trabalhos Futuros</a:t>
          </a:r>
        </a:p>
      </dsp:txBody>
      <dsp:txXfrm>
        <a:off x="7883932" y="2470769"/>
        <a:ext cx="2739809" cy="858125"/>
      </dsp:txXfrm>
    </dsp:sp>
    <dsp:sp modelId="{9FF093FA-F10D-48E0-B92E-A5DF90215019}">
      <dsp:nvSpPr>
        <dsp:cNvPr id="0" name=""/>
        <dsp:cNvSpPr/>
      </dsp:nvSpPr>
      <dsp:spPr>
        <a:xfrm>
          <a:off x="7857234" y="3495826"/>
          <a:ext cx="2793205" cy="9115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Referências</a:t>
          </a:r>
          <a:endParaRPr lang="pt-BR" sz="2400" kern="1200" dirty="0"/>
        </a:p>
      </dsp:txBody>
      <dsp:txXfrm>
        <a:off x="7883932" y="3522524"/>
        <a:ext cx="2739809" cy="8581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0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0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9413B-FD30-46E7-9B29-0014421D3CCE}" type="datetimeFigureOut">
              <a:rPr lang="pt-BR" smtClean="0"/>
              <a:t>23/09/2025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C600D8-9C58-40C2-B08F-E33590B11F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8182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796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200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noFill/>
              </a:ln>
              <a:solidFill>
                <a:srgbClr val="0160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943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noFill/>
              </a:ln>
              <a:solidFill>
                <a:srgbClr val="016098"/>
              </a:solidFill>
            </a:endParaRPr>
          </a:p>
        </p:txBody>
      </p:sp>
      <p:sp>
        <p:nvSpPr>
          <p:cNvPr id="3" name="Retângulo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D20072"/>
              </a:gs>
              <a:gs pos="100000">
                <a:srgbClr val="413967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930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11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498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392A4-0B4F-49AE-8D09-18436B8F4D2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23/09/2025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CC4A9-14CE-4D78-933E-344A801D3FB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941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8" r:id="rId2"/>
    <p:sldLayoutId id="2147483667" r:id="rId3"/>
    <p:sldLayoutId id="2147483669" r:id="rId4"/>
    <p:sldLayoutId id="214748367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amrodrigopribeiro@gmail.com" TargetMode="External" /><Relationship Id="rId2" Type="http://schemas.openxmlformats.org/officeDocument/2006/relationships/hyperlink" Target="mailto:Renatdashvaz34@outlook.com" TargetMode="External" /><Relationship Id="rId1" Type="http://schemas.openxmlformats.org/officeDocument/2006/relationships/slideLayout" Target="../slideLayouts/slideLayout3.xml" /><Relationship Id="rId4" Type="http://schemas.openxmlformats.org/officeDocument/2006/relationships/image" Target="../media/image2.png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3.xml" /><Relationship Id="rId5" Type="http://schemas.openxmlformats.org/officeDocument/2006/relationships/image" Target="../media/image2.png" /><Relationship Id="rId4" Type="http://schemas.openxmlformats.org/officeDocument/2006/relationships/image" Target="../media/image5.png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7" Type="http://schemas.openxmlformats.org/officeDocument/2006/relationships/image" Target="../media/image2.png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5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 /><Relationship Id="rId7" Type="http://schemas.openxmlformats.org/officeDocument/2006/relationships/image" Target="../media/image2.png" /><Relationship Id="rId2" Type="http://schemas.openxmlformats.org/officeDocument/2006/relationships/diagramData" Target="../diagrams/data2.xml" /><Relationship Id="rId1" Type="http://schemas.openxmlformats.org/officeDocument/2006/relationships/slideLayout" Target="../slideLayouts/slideLayout5.xml" /><Relationship Id="rId6" Type="http://schemas.microsoft.com/office/2007/relationships/diagramDrawing" Target="../diagrams/drawing2.xml" /><Relationship Id="rId5" Type="http://schemas.openxmlformats.org/officeDocument/2006/relationships/diagramColors" Target="../diagrams/colors2.xml" /><Relationship Id="rId4" Type="http://schemas.openxmlformats.org/officeDocument/2006/relationships/diagramQuickStyle" Target="../diagrams/quickStyle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82277" y="892054"/>
            <a:ext cx="91336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Plataforma colaborativa para compartilhamento de pesquisas científicas</a:t>
            </a:r>
          </a:p>
        </p:txBody>
      </p:sp>
      <p:sp>
        <p:nvSpPr>
          <p:cNvPr id="5" name="Retângulo Arredondado 2">
            <a:extLst>
              <a:ext uri="{FF2B5EF4-FFF2-40B4-BE49-F238E27FC236}">
                <a16:creationId xmlns:a16="http://schemas.microsoft.com/office/drawing/2014/main" id="{9BA8BC5F-9AF0-4EE2-AACE-2282EA13BA14}"/>
              </a:ext>
            </a:extLst>
          </p:cNvPr>
          <p:cNvSpPr/>
          <p:nvPr/>
        </p:nvSpPr>
        <p:spPr>
          <a:xfrm>
            <a:off x="3346112" y="-281547"/>
            <a:ext cx="5006023" cy="514690"/>
          </a:xfrm>
          <a:custGeom>
            <a:avLst/>
            <a:gdLst>
              <a:gd name="connsiteX0" fmla="*/ 0 w 5965911"/>
              <a:gd name="connsiteY0" fmla="*/ 358838 h 856211"/>
              <a:gd name="connsiteX1" fmla="*/ 358838 w 5965911"/>
              <a:gd name="connsiteY1" fmla="*/ 0 h 856211"/>
              <a:gd name="connsiteX2" fmla="*/ 5607073 w 5965911"/>
              <a:gd name="connsiteY2" fmla="*/ 0 h 856211"/>
              <a:gd name="connsiteX3" fmla="*/ 5965911 w 5965911"/>
              <a:gd name="connsiteY3" fmla="*/ 358838 h 856211"/>
              <a:gd name="connsiteX4" fmla="*/ 5965911 w 5965911"/>
              <a:gd name="connsiteY4" fmla="*/ 497373 h 856211"/>
              <a:gd name="connsiteX5" fmla="*/ 5607073 w 5965911"/>
              <a:gd name="connsiteY5" fmla="*/ 856211 h 856211"/>
              <a:gd name="connsiteX6" fmla="*/ 358838 w 5965911"/>
              <a:gd name="connsiteY6" fmla="*/ 856211 h 856211"/>
              <a:gd name="connsiteX7" fmla="*/ 0 w 5965911"/>
              <a:gd name="connsiteY7" fmla="*/ 497373 h 856211"/>
              <a:gd name="connsiteX8" fmla="*/ 0 w 5965911"/>
              <a:gd name="connsiteY8" fmla="*/ 358838 h 856211"/>
              <a:gd name="connsiteX0" fmla="*/ 0 w 5965911"/>
              <a:gd name="connsiteY0" fmla="*/ 358838 h 856211"/>
              <a:gd name="connsiteX1" fmla="*/ 358838 w 5965911"/>
              <a:gd name="connsiteY1" fmla="*/ 0 h 856211"/>
              <a:gd name="connsiteX2" fmla="*/ 5607073 w 5965911"/>
              <a:gd name="connsiteY2" fmla="*/ 0 h 856211"/>
              <a:gd name="connsiteX3" fmla="*/ 5965911 w 5965911"/>
              <a:gd name="connsiteY3" fmla="*/ 358838 h 856211"/>
              <a:gd name="connsiteX4" fmla="*/ 5965911 w 5965911"/>
              <a:gd name="connsiteY4" fmla="*/ 497373 h 856211"/>
              <a:gd name="connsiteX5" fmla="*/ 5607073 w 5965911"/>
              <a:gd name="connsiteY5" fmla="*/ 856211 h 856211"/>
              <a:gd name="connsiteX6" fmla="*/ 358838 w 5965911"/>
              <a:gd name="connsiteY6" fmla="*/ 856211 h 856211"/>
              <a:gd name="connsiteX7" fmla="*/ 0 w 5965911"/>
              <a:gd name="connsiteY7" fmla="*/ 497373 h 856211"/>
              <a:gd name="connsiteX8" fmla="*/ 0 w 5965911"/>
              <a:gd name="connsiteY8" fmla="*/ 358838 h 856211"/>
              <a:gd name="connsiteX0" fmla="*/ 0 w 5965911"/>
              <a:gd name="connsiteY0" fmla="*/ 358838 h 856211"/>
              <a:gd name="connsiteX1" fmla="*/ 5607073 w 5965911"/>
              <a:gd name="connsiteY1" fmla="*/ 0 h 856211"/>
              <a:gd name="connsiteX2" fmla="*/ 5965911 w 5965911"/>
              <a:gd name="connsiteY2" fmla="*/ 358838 h 856211"/>
              <a:gd name="connsiteX3" fmla="*/ 5965911 w 5965911"/>
              <a:gd name="connsiteY3" fmla="*/ 497373 h 856211"/>
              <a:gd name="connsiteX4" fmla="*/ 5607073 w 5965911"/>
              <a:gd name="connsiteY4" fmla="*/ 856211 h 856211"/>
              <a:gd name="connsiteX5" fmla="*/ 358838 w 5965911"/>
              <a:gd name="connsiteY5" fmla="*/ 856211 h 856211"/>
              <a:gd name="connsiteX6" fmla="*/ 0 w 5965911"/>
              <a:gd name="connsiteY6" fmla="*/ 497373 h 856211"/>
              <a:gd name="connsiteX7" fmla="*/ 0 w 5965911"/>
              <a:gd name="connsiteY7" fmla="*/ 358838 h 856211"/>
              <a:gd name="connsiteX0" fmla="*/ 0 w 5965911"/>
              <a:gd name="connsiteY0" fmla="*/ 17317 h 514690"/>
              <a:gd name="connsiteX1" fmla="*/ 5965911 w 5965911"/>
              <a:gd name="connsiteY1" fmla="*/ 17317 h 514690"/>
              <a:gd name="connsiteX2" fmla="*/ 5965911 w 5965911"/>
              <a:gd name="connsiteY2" fmla="*/ 155852 h 514690"/>
              <a:gd name="connsiteX3" fmla="*/ 5607073 w 5965911"/>
              <a:gd name="connsiteY3" fmla="*/ 514690 h 514690"/>
              <a:gd name="connsiteX4" fmla="*/ 358838 w 5965911"/>
              <a:gd name="connsiteY4" fmla="*/ 514690 h 514690"/>
              <a:gd name="connsiteX5" fmla="*/ 0 w 5965911"/>
              <a:gd name="connsiteY5" fmla="*/ 155852 h 514690"/>
              <a:gd name="connsiteX6" fmla="*/ 0 w 5965911"/>
              <a:gd name="connsiteY6" fmla="*/ 17317 h 514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65911" h="514690">
                <a:moveTo>
                  <a:pt x="0" y="17317"/>
                </a:moveTo>
                <a:cubicBezTo>
                  <a:pt x="994318" y="-5772"/>
                  <a:pt x="4971593" y="-5772"/>
                  <a:pt x="5965911" y="17317"/>
                </a:cubicBezTo>
                <a:lnTo>
                  <a:pt x="5965911" y="155852"/>
                </a:lnTo>
                <a:cubicBezTo>
                  <a:pt x="5965911" y="354033"/>
                  <a:pt x="5805254" y="514690"/>
                  <a:pt x="5607073" y="514690"/>
                </a:cubicBezTo>
                <a:lnTo>
                  <a:pt x="358838" y="514690"/>
                </a:lnTo>
                <a:cubicBezTo>
                  <a:pt x="160657" y="514690"/>
                  <a:pt x="0" y="354033"/>
                  <a:pt x="0" y="155852"/>
                </a:cubicBezTo>
                <a:lnTo>
                  <a:pt x="0" y="17317"/>
                </a:lnTo>
                <a:close/>
              </a:path>
            </a:pathLst>
          </a:custGeom>
          <a:solidFill>
            <a:srgbClr val="690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Google Shape;89;p13"/>
          <p:cNvSpPr txBox="1"/>
          <p:nvPr/>
        </p:nvSpPr>
        <p:spPr>
          <a:xfrm>
            <a:off x="396903" y="3859290"/>
            <a:ext cx="4957510" cy="1278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Autor: Emerson Emmanuel Okorie </a:t>
            </a:r>
          </a:p>
          <a:p>
            <a:r>
              <a:rPr lang="pt-BR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E-mail: emersonok52@gmail.com</a:t>
            </a:r>
            <a:endParaRPr lang="pt-BR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pt-BR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Autor: Renata Santos Vaz </a:t>
            </a:r>
          </a:p>
          <a:p>
            <a:r>
              <a:rPr lang="pt-BR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E-mail:</a:t>
            </a:r>
            <a:r>
              <a:rPr lang="pt-BR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pt-BR" dirty="0">
                <a:solidFill>
                  <a:schemeClr val="bg1"/>
                </a:solidFill>
                <a:ea typeface="Calibri"/>
                <a:cs typeface="Calibri"/>
                <a:sym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Renatdashvaz34@outlook.com</a:t>
            </a:r>
            <a:endParaRPr lang="pt-BR" dirty="0">
              <a:solidFill>
                <a:schemeClr val="bg1"/>
              </a:solidFill>
              <a:ea typeface="Calibri"/>
              <a:cs typeface="Calibri"/>
              <a:sym typeface="Calibri"/>
            </a:endParaRPr>
          </a:p>
          <a:p>
            <a:r>
              <a:rPr lang="pt-BR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Autor: Rodrigo </a:t>
            </a:r>
            <a:r>
              <a:rPr lang="pt-BR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Paradela</a:t>
            </a:r>
            <a:r>
              <a:rPr lang="pt-BR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do Amaral Ribeiro </a:t>
            </a:r>
          </a:p>
          <a:p>
            <a:r>
              <a:rPr lang="pt-BR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E-mail: </a:t>
            </a:r>
            <a:r>
              <a:rPr lang="pt-BR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iamrodrigopribeiro@gmail.com</a:t>
            </a:r>
            <a:r>
              <a:rPr lang="pt-BR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Orientador (a) : Prof. </a:t>
            </a:r>
            <a:r>
              <a:rPr lang="pt-BR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Jailson</a:t>
            </a:r>
            <a:r>
              <a:rPr lang="pt-BR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Jose dos Santos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pt-BR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E-mail: Jailson.santos@unijorge.pro.br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42DB231E-8593-6113-F4F9-F14888D1033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4" t="16532" r="8239" b="20969"/>
          <a:stretch/>
        </p:blipFill>
        <p:spPr>
          <a:xfrm>
            <a:off x="10647839" y="5600700"/>
            <a:ext cx="1369989" cy="106051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7940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aixaDeTexto 19"/>
          <p:cNvSpPr txBox="1"/>
          <p:nvPr/>
        </p:nvSpPr>
        <p:spPr>
          <a:xfrm>
            <a:off x="225443" y="898350"/>
            <a:ext cx="3748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2000" b="1" spc="300">
                <a:solidFill>
                  <a:srgbClr val="A50B6E"/>
                </a:solidFill>
              </a:defRPr>
            </a:lvl1pPr>
          </a:lstStyle>
          <a:p>
            <a:r>
              <a:rPr lang="pt-BR" dirty="0"/>
              <a:t>Hipótese </a:t>
            </a:r>
          </a:p>
        </p:txBody>
      </p:sp>
      <p:sp>
        <p:nvSpPr>
          <p:cNvPr id="24" name="Retângulo 4"/>
          <p:cNvSpPr/>
          <p:nvPr/>
        </p:nvSpPr>
        <p:spPr>
          <a:xfrm>
            <a:off x="0" y="957914"/>
            <a:ext cx="87975" cy="207940"/>
          </a:xfrm>
          <a:custGeom>
            <a:avLst/>
            <a:gdLst>
              <a:gd name="connsiteX0" fmla="*/ 0 w 87975"/>
              <a:gd name="connsiteY0" fmla="*/ 0 h 207940"/>
              <a:gd name="connsiteX1" fmla="*/ 87975 w 87975"/>
              <a:gd name="connsiteY1" fmla="*/ 0 h 207940"/>
              <a:gd name="connsiteX2" fmla="*/ 87975 w 87975"/>
              <a:gd name="connsiteY2" fmla="*/ 207940 h 207940"/>
              <a:gd name="connsiteX3" fmla="*/ 0 w 87975"/>
              <a:gd name="connsiteY3" fmla="*/ 207940 h 207940"/>
              <a:gd name="connsiteX4" fmla="*/ 0 w 87975"/>
              <a:gd name="connsiteY4" fmla="*/ 0 h 207940"/>
              <a:gd name="connsiteX0" fmla="*/ 0 w 87975"/>
              <a:gd name="connsiteY0" fmla="*/ 0 h 207940"/>
              <a:gd name="connsiteX1" fmla="*/ 87975 w 87975"/>
              <a:gd name="connsiteY1" fmla="*/ 0 h 207940"/>
              <a:gd name="connsiteX2" fmla="*/ 85309 w 87975"/>
              <a:gd name="connsiteY2" fmla="*/ 143959 h 207940"/>
              <a:gd name="connsiteX3" fmla="*/ 0 w 87975"/>
              <a:gd name="connsiteY3" fmla="*/ 207940 h 207940"/>
              <a:gd name="connsiteX4" fmla="*/ 0 w 87975"/>
              <a:gd name="connsiteY4" fmla="*/ 0 h 207940"/>
              <a:gd name="connsiteX0" fmla="*/ 0 w 87975"/>
              <a:gd name="connsiteY0" fmla="*/ 0 h 207940"/>
              <a:gd name="connsiteX1" fmla="*/ 87975 w 87975"/>
              <a:gd name="connsiteY1" fmla="*/ 0 h 207940"/>
              <a:gd name="connsiteX2" fmla="*/ 85309 w 87975"/>
              <a:gd name="connsiteY2" fmla="*/ 143959 h 207940"/>
              <a:gd name="connsiteX3" fmla="*/ 0 w 87975"/>
              <a:gd name="connsiteY3" fmla="*/ 207940 h 207940"/>
              <a:gd name="connsiteX4" fmla="*/ 0 w 87975"/>
              <a:gd name="connsiteY4" fmla="*/ 0 h 207940"/>
              <a:gd name="connsiteX0" fmla="*/ 0 w 87975"/>
              <a:gd name="connsiteY0" fmla="*/ 0 h 207940"/>
              <a:gd name="connsiteX1" fmla="*/ 87975 w 87975"/>
              <a:gd name="connsiteY1" fmla="*/ 0 h 207940"/>
              <a:gd name="connsiteX2" fmla="*/ 85309 w 87975"/>
              <a:gd name="connsiteY2" fmla="*/ 143959 h 207940"/>
              <a:gd name="connsiteX3" fmla="*/ 0 w 87975"/>
              <a:gd name="connsiteY3" fmla="*/ 207940 h 207940"/>
              <a:gd name="connsiteX4" fmla="*/ 0 w 87975"/>
              <a:gd name="connsiteY4" fmla="*/ 0 h 207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975" h="207940">
                <a:moveTo>
                  <a:pt x="0" y="0"/>
                </a:moveTo>
                <a:lnTo>
                  <a:pt x="87975" y="0"/>
                </a:lnTo>
                <a:cubicBezTo>
                  <a:pt x="87086" y="47986"/>
                  <a:pt x="86198" y="95973"/>
                  <a:pt x="85309" y="143959"/>
                </a:cubicBezTo>
                <a:cubicBezTo>
                  <a:pt x="75534" y="199943"/>
                  <a:pt x="39099" y="202609"/>
                  <a:pt x="0" y="207940"/>
                </a:cubicBezTo>
                <a:lnTo>
                  <a:pt x="0" y="0"/>
                </a:lnTo>
                <a:close/>
              </a:path>
            </a:pathLst>
          </a:custGeom>
          <a:solidFill>
            <a:srgbClr val="CF0D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A50B6E"/>
              </a:solidFill>
            </a:endParaRPr>
          </a:p>
        </p:txBody>
      </p:sp>
      <p:sp>
        <p:nvSpPr>
          <p:cNvPr id="25" name="Retângulo 2"/>
          <p:cNvSpPr/>
          <p:nvPr/>
        </p:nvSpPr>
        <p:spPr>
          <a:xfrm>
            <a:off x="0" y="1"/>
            <a:ext cx="3638550" cy="720968"/>
          </a:xfrm>
          <a:custGeom>
            <a:avLst/>
            <a:gdLst>
              <a:gd name="connsiteX0" fmla="*/ 0 w 3281585"/>
              <a:gd name="connsiteY0" fmla="*/ 0 h 649480"/>
              <a:gd name="connsiteX1" fmla="*/ 3281585 w 3281585"/>
              <a:gd name="connsiteY1" fmla="*/ 0 h 649480"/>
              <a:gd name="connsiteX2" fmla="*/ 3281585 w 3281585"/>
              <a:gd name="connsiteY2" fmla="*/ 649480 h 649480"/>
              <a:gd name="connsiteX3" fmla="*/ 0 w 3281585"/>
              <a:gd name="connsiteY3" fmla="*/ 649480 h 649480"/>
              <a:gd name="connsiteX4" fmla="*/ 0 w 3281585"/>
              <a:gd name="connsiteY4" fmla="*/ 0 h 649480"/>
              <a:gd name="connsiteX0" fmla="*/ 0 w 3281585"/>
              <a:gd name="connsiteY0" fmla="*/ 0 h 649480"/>
              <a:gd name="connsiteX1" fmla="*/ 3281585 w 3281585"/>
              <a:gd name="connsiteY1" fmla="*/ 0 h 649480"/>
              <a:gd name="connsiteX2" fmla="*/ 3281585 w 3281585"/>
              <a:gd name="connsiteY2" fmla="*/ 649480 h 649480"/>
              <a:gd name="connsiteX3" fmla="*/ 2700471 w 3281585"/>
              <a:gd name="connsiteY3" fmla="*/ 649480 h 649480"/>
              <a:gd name="connsiteX4" fmla="*/ 0 w 3281585"/>
              <a:gd name="connsiteY4" fmla="*/ 649480 h 649480"/>
              <a:gd name="connsiteX5" fmla="*/ 0 w 3281585"/>
              <a:gd name="connsiteY5" fmla="*/ 0 h 649480"/>
              <a:gd name="connsiteX0" fmla="*/ 0 w 3281585"/>
              <a:gd name="connsiteY0" fmla="*/ 0 h 649480"/>
              <a:gd name="connsiteX1" fmla="*/ 3281585 w 3281585"/>
              <a:gd name="connsiteY1" fmla="*/ 0 h 649480"/>
              <a:gd name="connsiteX2" fmla="*/ 3281585 w 3281585"/>
              <a:gd name="connsiteY2" fmla="*/ 649480 h 649480"/>
              <a:gd name="connsiteX3" fmla="*/ 2862841 w 3281585"/>
              <a:gd name="connsiteY3" fmla="*/ 640935 h 649480"/>
              <a:gd name="connsiteX4" fmla="*/ 0 w 3281585"/>
              <a:gd name="connsiteY4" fmla="*/ 649480 h 649480"/>
              <a:gd name="connsiteX5" fmla="*/ 0 w 3281585"/>
              <a:gd name="connsiteY5" fmla="*/ 0 h 649480"/>
              <a:gd name="connsiteX0" fmla="*/ 0 w 3307223"/>
              <a:gd name="connsiteY0" fmla="*/ 0 h 649480"/>
              <a:gd name="connsiteX1" fmla="*/ 3281585 w 3307223"/>
              <a:gd name="connsiteY1" fmla="*/ 0 h 649480"/>
              <a:gd name="connsiteX2" fmla="*/ 3307223 w 3307223"/>
              <a:gd name="connsiteY2" fmla="*/ 376014 h 649480"/>
              <a:gd name="connsiteX3" fmla="*/ 2862841 w 3307223"/>
              <a:gd name="connsiteY3" fmla="*/ 640935 h 649480"/>
              <a:gd name="connsiteX4" fmla="*/ 0 w 3307223"/>
              <a:gd name="connsiteY4" fmla="*/ 649480 h 649480"/>
              <a:gd name="connsiteX5" fmla="*/ 0 w 3307223"/>
              <a:gd name="connsiteY5" fmla="*/ 0 h 649480"/>
              <a:gd name="connsiteX0" fmla="*/ 0 w 3307223"/>
              <a:gd name="connsiteY0" fmla="*/ 0 h 649480"/>
              <a:gd name="connsiteX1" fmla="*/ 3281585 w 3307223"/>
              <a:gd name="connsiteY1" fmla="*/ 0 h 649480"/>
              <a:gd name="connsiteX2" fmla="*/ 3307223 w 3307223"/>
              <a:gd name="connsiteY2" fmla="*/ 376014 h 649480"/>
              <a:gd name="connsiteX3" fmla="*/ 3093578 w 3307223"/>
              <a:gd name="connsiteY3" fmla="*/ 640935 h 649480"/>
              <a:gd name="connsiteX4" fmla="*/ 0 w 3307223"/>
              <a:gd name="connsiteY4" fmla="*/ 649480 h 649480"/>
              <a:gd name="connsiteX5" fmla="*/ 0 w 3307223"/>
              <a:gd name="connsiteY5" fmla="*/ 0 h 649480"/>
              <a:gd name="connsiteX0" fmla="*/ 0 w 3307223"/>
              <a:gd name="connsiteY0" fmla="*/ 0 h 649480"/>
              <a:gd name="connsiteX1" fmla="*/ 3281585 w 3307223"/>
              <a:gd name="connsiteY1" fmla="*/ 0 h 649480"/>
              <a:gd name="connsiteX2" fmla="*/ 3307223 w 3307223"/>
              <a:gd name="connsiteY2" fmla="*/ 376014 h 649480"/>
              <a:gd name="connsiteX3" fmla="*/ 2999575 w 3307223"/>
              <a:gd name="connsiteY3" fmla="*/ 640935 h 649480"/>
              <a:gd name="connsiteX4" fmla="*/ 0 w 3307223"/>
              <a:gd name="connsiteY4" fmla="*/ 649480 h 649480"/>
              <a:gd name="connsiteX5" fmla="*/ 0 w 3307223"/>
              <a:gd name="connsiteY5" fmla="*/ 0 h 649480"/>
              <a:gd name="connsiteX0" fmla="*/ 0 w 3281585"/>
              <a:gd name="connsiteY0" fmla="*/ 0 h 649480"/>
              <a:gd name="connsiteX1" fmla="*/ 3281585 w 3281585"/>
              <a:gd name="connsiteY1" fmla="*/ 0 h 649480"/>
              <a:gd name="connsiteX2" fmla="*/ 3273040 w 3281585"/>
              <a:gd name="connsiteY2" fmla="*/ 410197 h 649480"/>
              <a:gd name="connsiteX3" fmla="*/ 2999575 w 3281585"/>
              <a:gd name="connsiteY3" fmla="*/ 640935 h 649480"/>
              <a:gd name="connsiteX4" fmla="*/ 0 w 3281585"/>
              <a:gd name="connsiteY4" fmla="*/ 649480 h 649480"/>
              <a:gd name="connsiteX5" fmla="*/ 0 w 3281585"/>
              <a:gd name="connsiteY5" fmla="*/ 0 h 649480"/>
              <a:gd name="connsiteX0" fmla="*/ 0 w 3281585"/>
              <a:gd name="connsiteY0" fmla="*/ 0 h 649480"/>
              <a:gd name="connsiteX1" fmla="*/ 3281585 w 3281585"/>
              <a:gd name="connsiteY1" fmla="*/ 0 h 649480"/>
              <a:gd name="connsiteX2" fmla="*/ 3273040 w 3281585"/>
              <a:gd name="connsiteY2" fmla="*/ 410197 h 649480"/>
              <a:gd name="connsiteX3" fmla="*/ 2999575 w 3281585"/>
              <a:gd name="connsiteY3" fmla="*/ 640935 h 649480"/>
              <a:gd name="connsiteX4" fmla="*/ 0 w 3281585"/>
              <a:gd name="connsiteY4" fmla="*/ 649480 h 649480"/>
              <a:gd name="connsiteX5" fmla="*/ 0 w 3281585"/>
              <a:gd name="connsiteY5" fmla="*/ 0 h 649480"/>
              <a:gd name="connsiteX0" fmla="*/ 0 w 3281585"/>
              <a:gd name="connsiteY0" fmla="*/ 0 h 649480"/>
              <a:gd name="connsiteX1" fmla="*/ 3281585 w 3281585"/>
              <a:gd name="connsiteY1" fmla="*/ 0 h 649480"/>
              <a:gd name="connsiteX2" fmla="*/ 3273040 w 3281585"/>
              <a:gd name="connsiteY2" fmla="*/ 410197 h 649480"/>
              <a:gd name="connsiteX3" fmla="*/ 2999575 w 3281585"/>
              <a:gd name="connsiteY3" fmla="*/ 640935 h 649480"/>
              <a:gd name="connsiteX4" fmla="*/ 0 w 3281585"/>
              <a:gd name="connsiteY4" fmla="*/ 649480 h 649480"/>
              <a:gd name="connsiteX5" fmla="*/ 0 w 3281585"/>
              <a:gd name="connsiteY5" fmla="*/ 0 h 649480"/>
              <a:gd name="connsiteX0" fmla="*/ 0 w 3281585"/>
              <a:gd name="connsiteY0" fmla="*/ 0 h 649480"/>
              <a:gd name="connsiteX1" fmla="*/ 3281585 w 3281585"/>
              <a:gd name="connsiteY1" fmla="*/ 0 h 649480"/>
              <a:gd name="connsiteX2" fmla="*/ 3273040 w 3281585"/>
              <a:gd name="connsiteY2" fmla="*/ 410197 h 649480"/>
              <a:gd name="connsiteX3" fmla="*/ 2948300 w 3281585"/>
              <a:gd name="connsiteY3" fmla="*/ 640935 h 649480"/>
              <a:gd name="connsiteX4" fmla="*/ 0 w 3281585"/>
              <a:gd name="connsiteY4" fmla="*/ 649480 h 649480"/>
              <a:gd name="connsiteX5" fmla="*/ 0 w 3281585"/>
              <a:gd name="connsiteY5" fmla="*/ 0 h 649480"/>
              <a:gd name="connsiteX0" fmla="*/ 0 w 3281585"/>
              <a:gd name="connsiteY0" fmla="*/ 0 h 649480"/>
              <a:gd name="connsiteX1" fmla="*/ 3281585 w 3281585"/>
              <a:gd name="connsiteY1" fmla="*/ 0 h 649480"/>
              <a:gd name="connsiteX2" fmla="*/ 3273040 w 3281585"/>
              <a:gd name="connsiteY2" fmla="*/ 333285 h 649480"/>
              <a:gd name="connsiteX3" fmla="*/ 2948300 w 3281585"/>
              <a:gd name="connsiteY3" fmla="*/ 640935 h 649480"/>
              <a:gd name="connsiteX4" fmla="*/ 0 w 3281585"/>
              <a:gd name="connsiteY4" fmla="*/ 649480 h 649480"/>
              <a:gd name="connsiteX5" fmla="*/ 0 w 3281585"/>
              <a:gd name="connsiteY5" fmla="*/ 0 h 649480"/>
              <a:gd name="connsiteX0" fmla="*/ 0 w 3281585"/>
              <a:gd name="connsiteY0" fmla="*/ 0 h 649480"/>
              <a:gd name="connsiteX1" fmla="*/ 3281585 w 3281585"/>
              <a:gd name="connsiteY1" fmla="*/ 0 h 649480"/>
              <a:gd name="connsiteX2" fmla="*/ 3273040 w 3281585"/>
              <a:gd name="connsiteY2" fmla="*/ 333285 h 649480"/>
              <a:gd name="connsiteX3" fmla="*/ 2948300 w 3281585"/>
              <a:gd name="connsiteY3" fmla="*/ 640935 h 649480"/>
              <a:gd name="connsiteX4" fmla="*/ 0 w 3281585"/>
              <a:gd name="connsiteY4" fmla="*/ 649480 h 649480"/>
              <a:gd name="connsiteX5" fmla="*/ 0 w 3281585"/>
              <a:gd name="connsiteY5" fmla="*/ 0 h 649480"/>
              <a:gd name="connsiteX0" fmla="*/ 0 w 3281586"/>
              <a:gd name="connsiteY0" fmla="*/ 0 h 649480"/>
              <a:gd name="connsiteX1" fmla="*/ 3281585 w 3281586"/>
              <a:gd name="connsiteY1" fmla="*/ 0 h 649480"/>
              <a:gd name="connsiteX2" fmla="*/ 3281586 w 3281586"/>
              <a:gd name="connsiteY2" fmla="*/ 273465 h 649480"/>
              <a:gd name="connsiteX3" fmla="*/ 2948300 w 3281586"/>
              <a:gd name="connsiteY3" fmla="*/ 640935 h 649480"/>
              <a:gd name="connsiteX4" fmla="*/ 0 w 3281586"/>
              <a:gd name="connsiteY4" fmla="*/ 649480 h 649480"/>
              <a:gd name="connsiteX5" fmla="*/ 0 w 3281586"/>
              <a:gd name="connsiteY5" fmla="*/ 0 h 649480"/>
              <a:gd name="connsiteX0" fmla="*/ 0 w 3281586"/>
              <a:gd name="connsiteY0" fmla="*/ 0 h 649480"/>
              <a:gd name="connsiteX1" fmla="*/ 3281585 w 3281586"/>
              <a:gd name="connsiteY1" fmla="*/ 0 h 649480"/>
              <a:gd name="connsiteX2" fmla="*/ 3281586 w 3281586"/>
              <a:gd name="connsiteY2" fmla="*/ 273465 h 649480"/>
              <a:gd name="connsiteX3" fmla="*/ 2897026 w 3281586"/>
              <a:gd name="connsiteY3" fmla="*/ 640935 h 649480"/>
              <a:gd name="connsiteX4" fmla="*/ 0 w 3281586"/>
              <a:gd name="connsiteY4" fmla="*/ 649480 h 649480"/>
              <a:gd name="connsiteX5" fmla="*/ 0 w 3281586"/>
              <a:gd name="connsiteY5" fmla="*/ 0 h 649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81586" h="649480">
                <a:moveTo>
                  <a:pt x="0" y="0"/>
                </a:moveTo>
                <a:lnTo>
                  <a:pt x="3281585" y="0"/>
                </a:lnTo>
                <a:cubicBezTo>
                  <a:pt x="3281585" y="91155"/>
                  <a:pt x="3281586" y="182310"/>
                  <a:pt x="3281586" y="273465"/>
                </a:cubicBezTo>
                <a:cubicBezTo>
                  <a:pt x="3275889" y="461473"/>
                  <a:pt x="3184734" y="640935"/>
                  <a:pt x="2897026" y="640935"/>
                </a:cubicBezTo>
                <a:lnTo>
                  <a:pt x="0" y="64948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13967"/>
              </a:gs>
              <a:gs pos="100000">
                <a:srgbClr val="A50B6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noFill/>
              </a:rPr>
              <a:t>v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288822" y="98875"/>
            <a:ext cx="28475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spc="300">
                <a:solidFill>
                  <a:schemeClr val="bg1"/>
                </a:solidFill>
                <a:cs typeface="Arial" panose="020B0604020202020204" pitchFamily="34" charset="0"/>
              </a:rPr>
              <a:t>Hipótese </a:t>
            </a:r>
            <a:endParaRPr lang="pt-BR" sz="2800" b="1" spc="3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2" name="Imagem 1" descr="Logotipo, nome da empresa&#10;&#10;Descrição gerada automaticamente">
            <a:extLst>
              <a:ext uri="{FF2B5EF4-FFF2-40B4-BE49-F238E27FC236}">
                <a16:creationId xmlns:a16="http://schemas.microsoft.com/office/drawing/2014/main" id="{91C135CF-5513-D2C8-DF15-4597F911F07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4" t="16532" r="8239" b="20969"/>
          <a:stretch/>
        </p:blipFill>
        <p:spPr>
          <a:xfrm>
            <a:off x="10647839" y="5600700"/>
            <a:ext cx="1369989" cy="106051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3ACC944-8921-941A-EF05-0716745BCCB9}"/>
              </a:ext>
            </a:extLst>
          </p:cNvPr>
          <p:cNvSpPr txBox="1"/>
          <p:nvPr/>
        </p:nvSpPr>
        <p:spPr>
          <a:xfrm>
            <a:off x="288822" y="1491840"/>
            <a:ext cx="78388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pt-BR" sz="2400" dirty="0"/>
              <a:t>Acredita-se que uma plataforma colaborativa voltada exclusivamente para a divulgação de pesquisas acadêmicas poderá ampliar a visibilidade dos trabalhos científicos, fortalecer a comunicação entre pesquisadores e sociedade, e contribuir para maior valorização da produção acadêmica fora das redes sociais tradicionais.</a:t>
            </a:r>
          </a:p>
        </p:txBody>
      </p:sp>
    </p:spTree>
    <p:extLst>
      <p:ext uri="{BB962C8B-B14F-4D97-AF65-F5344CB8AC3E}">
        <p14:creationId xmlns:p14="http://schemas.microsoft.com/office/powerpoint/2010/main" val="3996818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3229630" y="-1371283"/>
            <a:ext cx="5732739" cy="4869226"/>
            <a:chOff x="981111" y="339274"/>
            <a:chExt cx="5732739" cy="4869226"/>
          </a:xfrm>
        </p:grpSpPr>
        <p:sp>
          <p:nvSpPr>
            <p:cNvPr id="2" name="Retângulo Arredondado 1"/>
            <p:cNvSpPr/>
            <p:nvPr/>
          </p:nvSpPr>
          <p:spPr>
            <a:xfrm>
              <a:off x="981111" y="339274"/>
              <a:ext cx="5732739" cy="4869226"/>
            </a:xfrm>
            <a:custGeom>
              <a:avLst/>
              <a:gdLst>
                <a:gd name="connsiteX0" fmla="*/ 0 w 5732739"/>
                <a:gd name="connsiteY0" fmla="*/ 731535 h 4389120"/>
                <a:gd name="connsiteX1" fmla="*/ 731535 w 5732739"/>
                <a:gd name="connsiteY1" fmla="*/ 0 h 4389120"/>
                <a:gd name="connsiteX2" fmla="*/ 5001204 w 5732739"/>
                <a:gd name="connsiteY2" fmla="*/ 0 h 4389120"/>
                <a:gd name="connsiteX3" fmla="*/ 5732739 w 5732739"/>
                <a:gd name="connsiteY3" fmla="*/ 731535 h 4389120"/>
                <a:gd name="connsiteX4" fmla="*/ 5732739 w 5732739"/>
                <a:gd name="connsiteY4" fmla="*/ 3657585 h 4389120"/>
                <a:gd name="connsiteX5" fmla="*/ 5001204 w 5732739"/>
                <a:gd name="connsiteY5" fmla="*/ 4389120 h 4389120"/>
                <a:gd name="connsiteX6" fmla="*/ 731535 w 5732739"/>
                <a:gd name="connsiteY6" fmla="*/ 4389120 h 4389120"/>
                <a:gd name="connsiteX7" fmla="*/ 0 w 5732739"/>
                <a:gd name="connsiteY7" fmla="*/ 3657585 h 4389120"/>
                <a:gd name="connsiteX8" fmla="*/ 0 w 5732739"/>
                <a:gd name="connsiteY8" fmla="*/ 731535 h 4389120"/>
                <a:gd name="connsiteX0" fmla="*/ 0 w 5732739"/>
                <a:gd name="connsiteY0" fmla="*/ 892850 h 4550435"/>
                <a:gd name="connsiteX1" fmla="*/ 731535 w 5732739"/>
                <a:gd name="connsiteY1" fmla="*/ 161315 h 4550435"/>
                <a:gd name="connsiteX2" fmla="*/ 5001204 w 5732739"/>
                <a:gd name="connsiteY2" fmla="*/ 161315 h 4550435"/>
                <a:gd name="connsiteX3" fmla="*/ 5732739 w 5732739"/>
                <a:gd name="connsiteY3" fmla="*/ 186268 h 4550435"/>
                <a:gd name="connsiteX4" fmla="*/ 5732739 w 5732739"/>
                <a:gd name="connsiteY4" fmla="*/ 3818900 h 4550435"/>
                <a:gd name="connsiteX5" fmla="*/ 5001204 w 5732739"/>
                <a:gd name="connsiteY5" fmla="*/ 4550435 h 4550435"/>
                <a:gd name="connsiteX6" fmla="*/ 731535 w 5732739"/>
                <a:gd name="connsiteY6" fmla="*/ 4550435 h 4550435"/>
                <a:gd name="connsiteX7" fmla="*/ 0 w 5732739"/>
                <a:gd name="connsiteY7" fmla="*/ 3818900 h 4550435"/>
                <a:gd name="connsiteX8" fmla="*/ 0 w 5732739"/>
                <a:gd name="connsiteY8" fmla="*/ 892850 h 4550435"/>
                <a:gd name="connsiteX0" fmla="*/ 0 w 5736682"/>
                <a:gd name="connsiteY0" fmla="*/ 988540 h 4646125"/>
                <a:gd name="connsiteX1" fmla="*/ 731535 w 5736682"/>
                <a:gd name="connsiteY1" fmla="*/ 257005 h 4646125"/>
                <a:gd name="connsiteX2" fmla="*/ 5001204 w 5736682"/>
                <a:gd name="connsiteY2" fmla="*/ 257005 h 4646125"/>
                <a:gd name="connsiteX3" fmla="*/ 5732739 w 5736682"/>
                <a:gd name="connsiteY3" fmla="*/ 281958 h 4646125"/>
                <a:gd name="connsiteX4" fmla="*/ 5732739 w 5736682"/>
                <a:gd name="connsiteY4" fmla="*/ 3914590 h 4646125"/>
                <a:gd name="connsiteX5" fmla="*/ 5001204 w 5736682"/>
                <a:gd name="connsiteY5" fmla="*/ 4646125 h 4646125"/>
                <a:gd name="connsiteX6" fmla="*/ 731535 w 5736682"/>
                <a:gd name="connsiteY6" fmla="*/ 4646125 h 4646125"/>
                <a:gd name="connsiteX7" fmla="*/ 0 w 5736682"/>
                <a:gd name="connsiteY7" fmla="*/ 3914590 h 4646125"/>
                <a:gd name="connsiteX8" fmla="*/ 0 w 5736682"/>
                <a:gd name="connsiteY8" fmla="*/ 988540 h 4646125"/>
                <a:gd name="connsiteX0" fmla="*/ 0 w 5732739"/>
                <a:gd name="connsiteY0" fmla="*/ 731535 h 4389120"/>
                <a:gd name="connsiteX1" fmla="*/ 731535 w 5732739"/>
                <a:gd name="connsiteY1" fmla="*/ 0 h 4389120"/>
                <a:gd name="connsiteX2" fmla="*/ 5732739 w 5732739"/>
                <a:gd name="connsiteY2" fmla="*/ 24953 h 4389120"/>
                <a:gd name="connsiteX3" fmla="*/ 5732739 w 5732739"/>
                <a:gd name="connsiteY3" fmla="*/ 3657585 h 4389120"/>
                <a:gd name="connsiteX4" fmla="*/ 5001204 w 5732739"/>
                <a:gd name="connsiteY4" fmla="*/ 4389120 h 4389120"/>
                <a:gd name="connsiteX5" fmla="*/ 731535 w 5732739"/>
                <a:gd name="connsiteY5" fmla="*/ 4389120 h 4389120"/>
                <a:gd name="connsiteX6" fmla="*/ 0 w 5732739"/>
                <a:gd name="connsiteY6" fmla="*/ 3657585 h 4389120"/>
                <a:gd name="connsiteX7" fmla="*/ 0 w 5732739"/>
                <a:gd name="connsiteY7" fmla="*/ 731535 h 4389120"/>
                <a:gd name="connsiteX0" fmla="*/ 167340 w 6323493"/>
                <a:gd name="connsiteY0" fmla="*/ 980018 h 4637603"/>
                <a:gd name="connsiteX1" fmla="*/ 183980 w 6323493"/>
                <a:gd name="connsiteY1" fmla="*/ 256795 h 4637603"/>
                <a:gd name="connsiteX2" fmla="*/ 5900079 w 6323493"/>
                <a:gd name="connsiteY2" fmla="*/ 273436 h 4637603"/>
                <a:gd name="connsiteX3" fmla="*/ 5900079 w 6323493"/>
                <a:gd name="connsiteY3" fmla="*/ 3906068 h 4637603"/>
                <a:gd name="connsiteX4" fmla="*/ 5168544 w 6323493"/>
                <a:gd name="connsiteY4" fmla="*/ 4637603 h 4637603"/>
                <a:gd name="connsiteX5" fmla="*/ 898875 w 6323493"/>
                <a:gd name="connsiteY5" fmla="*/ 4637603 h 4637603"/>
                <a:gd name="connsiteX6" fmla="*/ 167340 w 6323493"/>
                <a:gd name="connsiteY6" fmla="*/ 3906068 h 4637603"/>
                <a:gd name="connsiteX7" fmla="*/ 167340 w 6323493"/>
                <a:gd name="connsiteY7" fmla="*/ 980018 h 4637603"/>
                <a:gd name="connsiteX0" fmla="*/ 414949 w 6571102"/>
                <a:gd name="connsiteY0" fmla="*/ 980018 h 4637603"/>
                <a:gd name="connsiteX1" fmla="*/ 431589 w 6571102"/>
                <a:gd name="connsiteY1" fmla="*/ 256795 h 4637603"/>
                <a:gd name="connsiteX2" fmla="*/ 6147688 w 6571102"/>
                <a:gd name="connsiteY2" fmla="*/ 273436 h 4637603"/>
                <a:gd name="connsiteX3" fmla="*/ 6147688 w 6571102"/>
                <a:gd name="connsiteY3" fmla="*/ 3906068 h 4637603"/>
                <a:gd name="connsiteX4" fmla="*/ 5416153 w 6571102"/>
                <a:gd name="connsiteY4" fmla="*/ 4637603 h 4637603"/>
                <a:gd name="connsiteX5" fmla="*/ 1146484 w 6571102"/>
                <a:gd name="connsiteY5" fmla="*/ 4637603 h 4637603"/>
                <a:gd name="connsiteX6" fmla="*/ 414949 w 6571102"/>
                <a:gd name="connsiteY6" fmla="*/ 3906068 h 4637603"/>
                <a:gd name="connsiteX7" fmla="*/ 414949 w 6571102"/>
                <a:gd name="connsiteY7" fmla="*/ 980018 h 4637603"/>
                <a:gd name="connsiteX0" fmla="*/ 414949 w 6571102"/>
                <a:gd name="connsiteY0" fmla="*/ 980018 h 4637603"/>
                <a:gd name="connsiteX1" fmla="*/ 431589 w 6571102"/>
                <a:gd name="connsiteY1" fmla="*/ 256795 h 4637603"/>
                <a:gd name="connsiteX2" fmla="*/ 6147688 w 6571102"/>
                <a:gd name="connsiteY2" fmla="*/ 273436 h 4637603"/>
                <a:gd name="connsiteX3" fmla="*/ 6147688 w 6571102"/>
                <a:gd name="connsiteY3" fmla="*/ 3906068 h 4637603"/>
                <a:gd name="connsiteX4" fmla="*/ 5416153 w 6571102"/>
                <a:gd name="connsiteY4" fmla="*/ 4637603 h 4637603"/>
                <a:gd name="connsiteX5" fmla="*/ 1146484 w 6571102"/>
                <a:gd name="connsiteY5" fmla="*/ 4637603 h 4637603"/>
                <a:gd name="connsiteX6" fmla="*/ 414949 w 6571102"/>
                <a:gd name="connsiteY6" fmla="*/ 3906068 h 4637603"/>
                <a:gd name="connsiteX7" fmla="*/ 414949 w 6571102"/>
                <a:gd name="connsiteY7" fmla="*/ 980018 h 4637603"/>
                <a:gd name="connsiteX0" fmla="*/ 414949 w 6571102"/>
                <a:gd name="connsiteY0" fmla="*/ 980018 h 4637603"/>
                <a:gd name="connsiteX1" fmla="*/ 431589 w 6571102"/>
                <a:gd name="connsiteY1" fmla="*/ 256795 h 4637603"/>
                <a:gd name="connsiteX2" fmla="*/ 6147688 w 6571102"/>
                <a:gd name="connsiteY2" fmla="*/ 273436 h 4637603"/>
                <a:gd name="connsiteX3" fmla="*/ 6147688 w 6571102"/>
                <a:gd name="connsiteY3" fmla="*/ 3906068 h 4637603"/>
                <a:gd name="connsiteX4" fmla="*/ 5416153 w 6571102"/>
                <a:gd name="connsiteY4" fmla="*/ 4637603 h 4637603"/>
                <a:gd name="connsiteX5" fmla="*/ 1146484 w 6571102"/>
                <a:gd name="connsiteY5" fmla="*/ 4637603 h 4637603"/>
                <a:gd name="connsiteX6" fmla="*/ 414949 w 6571102"/>
                <a:gd name="connsiteY6" fmla="*/ 3906068 h 4637603"/>
                <a:gd name="connsiteX7" fmla="*/ 414949 w 6571102"/>
                <a:gd name="connsiteY7" fmla="*/ 980018 h 4637603"/>
                <a:gd name="connsiteX0" fmla="*/ 0 w 6156153"/>
                <a:gd name="connsiteY0" fmla="*/ 1665764 h 5323349"/>
                <a:gd name="connsiteX1" fmla="*/ 16640 w 6156153"/>
                <a:gd name="connsiteY1" fmla="*/ 942541 h 5323349"/>
                <a:gd name="connsiteX2" fmla="*/ 5732739 w 6156153"/>
                <a:gd name="connsiteY2" fmla="*/ 959182 h 5323349"/>
                <a:gd name="connsiteX3" fmla="*/ 5732739 w 6156153"/>
                <a:gd name="connsiteY3" fmla="*/ 4591814 h 5323349"/>
                <a:gd name="connsiteX4" fmla="*/ 5001204 w 6156153"/>
                <a:gd name="connsiteY4" fmla="*/ 5323349 h 5323349"/>
                <a:gd name="connsiteX5" fmla="*/ 731535 w 6156153"/>
                <a:gd name="connsiteY5" fmla="*/ 5323349 h 5323349"/>
                <a:gd name="connsiteX6" fmla="*/ 0 w 6156153"/>
                <a:gd name="connsiteY6" fmla="*/ 4591814 h 5323349"/>
                <a:gd name="connsiteX7" fmla="*/ 0 w 6156153"/>
                <a:gd name="connsiteY7" fmla="*/ 1665764 h 5323349"/>
                <a:gd name="connsiteX0" fmla="*/ 17456 w 6173609"/>
                <a:gd name="connsiteY0" fmla="*/ 976068 h 4633653"/>
                <a:gd name="connsiteX1" fmla="*/ 34096 w 6173609"/>
                <a:gd name="connsiteY1" fmla="*/ 252845 h 4633653"/>
                <a:gd name="connsiteX2" fmla="*/ 5750195 w 6173609"/>
                <a:gd name="connsiteY2" fmla="*/ 269486 h 4633653"/>
                <a:gd name="connsiteX3" fmla="*/ 5750195 w 6173609"/>
                <a:gd name="connsiteY3" fmla="*/ 3902118 h 4633653"/>
                <a:gd name="connsiteX4" fmla="*/ 5018660 w 6173609"/>
                <a:gd name="connsiteY4" fmla="*/ 4633653 h 4633653"/>
                <a:gd name="connsiteX5" fmla="*/ 748991 w 6173609"/>
                <a:gd name="connsiteY5" fmla="*/ 4633653 h 4633653"/>
                <a:gd name="connsiteX6" fmla="*/ 17456 w 6173609"/>
                <a:gd name="connsiteY6" fmla="*/ 3902118 h 4633653"/>
                <a:gd name="connsiteX7" fmla="*/ 17456 w 6173609"/>
                <a:gd name="connsiteY7" fmla="*/ 976068 h 4633653"/>
                <a:gd name="connsiteX0" fmla="*/ 17456 w 6173609"/>
                <a:gd name="connsiteY0" fmla="*/ 976068 h 4633653"/>
                <a:gd name="connsiteX1" fmla="*/ 34096 w 6173609"/>
                <a:gd name="connsiteY1" fmla="*/ 252845 h 4633653"/>
                <a:gd name="connsiteX2" fmla="*/ 5750195 w 6173609"/>
                <a:gd name="connsiteY2" fmla="*/ 269486 h 4633653"/>
                <a:gd name="connsiteX3" fmla="*/ 5750195 w 6173609"/>
                <a:gd name="connsiteY3" fmla="*/ 3902118 h 4633653"/>
                <a:gd name="connsiteX4" fmla="*/ 5018660 w 6173609"/>
                <a:gd name="connsiteY4" fmla="*/ 4633653 h 4633653"/>
                <a:gd name="connsiteX5" fmla="*/ 748991 w 6173609"/>
                <a:gd name="connsiteY5" fmla="*/ 4633653 h 4633653"/>
                <a:gd name="connsiteX6" fmla="*/ 17456 w 6173609"/>
                <a:gd name="connsiteY6" fmla="*/ 3902118 h 4633653"/>
                <a:gd name="connsiteX7" fmla="*/ 17456 w 6173609"/>
                <a:gd name="connsiteY7" fmla="*/ 976068 h 4633653"/>
                <a:gd name="connsiteX0" fmla="*/ 17456 w 5759820"/>
                <a:gd name="connsiteY0" fmla="*/ 911015 h 4568600"/>
                <a:gd name="connsiteX1" fmla="*/ 34096 w 5759820"/>
                <a:gd name="connsiteY1" fmla="*/ 187792 h 4568600"/>
                <a:gd name="connsiteX2" fmla="*/ 5750195 w 5759820"/>
                <a:gd name="connsiteY2" fmla="*/ 204433 h 4568600"/>
                <a:gd name="connsiteX3" fmla="*/ 5750195 w 5759820"/>
                <a:gd name="connsiteY3" fmla="*/ 3837065 h 4568600"/>
                <a:gd name="connsiteX4" fmla="*/ 5018660 w 5759820"/>
                <a:gd name="connsiteY4" fmla="*/ 4568600 h 4568600"/>
                <a:gd name="connsiteX5" fmla="*/ 748991 w 5759820"/>
                <a:gd name="connsiteY5" fmla="*/ 4568600 h 4568600"/>
                <a:gd name="connsiteX6" fmla="*/ 17456 w 5759820"/>
                <a:gd name="connsiteY6" fmla="*/ 3837065 h 4568600"/>
                <a:gd name="connsiteX7" fmla="*/ 17456 w 5759820"/>
                <a:gd name="connsiteY7" fmla="*/ 911015 h 4568600"/>
                <a:gd name="connsiteX0" fmla="*/ 17456 w 5750202"/>
                <a:gd name="connsiteY0" fmla="*/ 723706 h 4381291"/>
                <a:gd name="connsiteX1" fmla="*/ 34096 w 5750202"/>
                <a:gd name="connsiteY1" fmla="*/ 483 h 4381291"/>
                <a:gd name="connsiteX2" fmla="*/ 5750195 w 5750202"/>
                <a:gd name="connsiteY2" fmla="*/ 17124 h 4381291"/>
                <a:gd name="connsiteX3" fmla="*/ 5750195 w 5750202"/>
                <a:gd name="connsiteY3" fmla="*/ 3649756 h 4381291"/>
                <a:gd name="connsiteX4" fmla="*/ 5018660 w 5750202"/>
                <a:gd name="connsiteY4" fmla="*/ 4381291 h 4381291"/>
                <a:gd name="connsiteX5" fmla="*/ 748991 w 5750202"/>
                <a:gd name="connsiteY5" fmla="*/ 4381291 h 4381291"/>
                <a:gd name="connsiteX6" fmla="*/ 17456 w 5750202"/>
                <a:gd name="connsiteY6" fmla="*/ 3649756 h 4381291"/>
                <a:gd name="connsiteX7" fmla="*/ 17456 w 5750202"/>
                <a:gd name="connsiteY7" fmla="*/ 723706 h 4381291"/>
                <a:gd name="connsiteX0" fmla="*/ 15583 w 5748329"/>
                <a:gd name="connsiteY0" fmla="*/ 726034 h 4383619"/>
                <a:gd name="connsiteX1" fmla="*/ 32223 w 5748329"/>
                <a:gd name="connsiteY1" fmla="*/ 2811 h 4383619"/>
                <a:gd name="connsiteX2" fmla="*/ 5748322 w 5748329"/>
                <a:gd name="connsiteY2" fmla="*/ 19452 h 4383619"/>
                <a:gd name="connsiteX3" fmla="*/ 5748322 w 5748329"/>
                <a:gd name="connsiteY3" fmla="*/ 3652084 h 4383619"/>
                <a:gd name="connsiteX4" fmla="*/ 5016787 w 5748329"/>
                <a:gd name="connsiteY4" fmla="*/ 4383619 h 4383619"/>
                <a:gd name="connsiteX5" fmla="*/ 747118 w 5748329"/>
                <a:gd name="connsiteY5" fmla="*/ 4383619 h 4383619"/>
                <a:gd name="connsiteX6" fmla="*/ 15583 w 5748329"/>
                <a:gd name="connsiteY6" fmla="*/ 3652084 h 4383619"/>
                <a:gd name="connsiteX7" fmla="*/ 15583 w 5748329"/>
                <a:gd name="connsiteY7" fmla="*/ 726034 h 4383619"/>
                <a:gd name="connsiteX0" fmla="*/ 0 w 5732746"/>
                <a:gd name="connsiteY0" fmla="*/ 729628 h 4387213"/>
                <a:gd name="connsiteX1" fmla="*/ 16640 w 5732746"/>
                <a:gd name="connsiteY1" fmla="*/ 6405 h 4387213"/>
                <a:gd name="connsiteX2" fmla="*/ 5732739 w 5732746"/>
                <a:gd name="connsiteY2" fmla="*/ 23046 h 4387213"/>
                <a:gd name="connsiteX3" fmla="*/ 5732739 w 5732746"/>
                <a:gd name="connsiteY3" fmla="*/ 3655678 h 4387213"/>
                <a:gd name="connsiteX4" fmla="*/ 5001204 w 5732746"/>
                <a:gd name="connsiteY4" fmla="*/ 4387213 h 4387213"/>
                <a:gd name="connsiteX5" fmla="*/ 731535 w 5732746"/>
                <a:gd name="connsiteY5" fmla="*/ 4387213 h 4387213"/>
                <a:gd name="connsiteX6" fmla="*/ 0 w 5732746"/>
                <a:gd name="connsiteY6" fmla="*/ 3655678 h 4387213"/>
                <a:gd name="connsiteX7" fmla="*/ 0 w 5732746"/>
                <a:gd name="connsiteY7" fmla="*/ 729628 h 4387213"/>
                <a:gd name="connsiteX0" fmla="*/ 6685 w 5739431"/>
                <a:gd name="connsiteY0" fmla="*/ 724826 h 4382411"/>
                <a:gd name="connsiteX1" fmla="*/ 23325 w 5739431"/>
                <a:gd name="connsiteY1" fmla="*/ 1603 h 4382411"/>
                <a:gd name="connsiteX2" fmla="*/ 5739424 w 5739431"/>
                <a:gd name="connsiteY2" fmla="*/ 18244 h 4382411"/>
                <a:gd name="connsiteX3" fmla="*/ 5739424 w 5739431"/>
                <a:gd name="connsiteY3" fmla="*/ 3650876 h 4382411"/>
                <a:gd name="connsiteX4" fmla="*/ 5007889 w 5739431"/>
                <a:gd name="connsiteY4" fmla="*/ 4382411 h 4382411"/>
                <a:gd name="connsiteX5" fmla="*/ 738220 w 5739431"/>
                <a:gd name="connsiteY5" fmla="*/ 4382411 h 4382411"/>
                <a:gd name="connsiteX6" fmla="*/ 6685 w 5739431"/>
                <a:gd name="connsiteY6" fmla="*/ 3650876 h 4382411"/>
                <a:gd name="connsiteX7" fmla="*/ 6685 w 5739431"/>
                <a:gd name="connsiteY7" fmla="*/ 724826 h 4382411"/>
                <a:gd name="connsiteX0" fmla="*/ 0 w 6154306"/>
                <a:gd name="connsiteY0" fmla="*/ 994673 h 4652258"/>
                <a:gd name="connsiteX1" fmla="*/ 41578 w 6154306"/>
                <a:gd name="connsiteY1" fmla="*/ 238200 h 4652258"/>
                <a:gd name="connsiteX2" fmla="*/ 5732739 w 6154306"/>
                <a:gd name="connsiteY2" fmla="*/ 288091 h 4652258"/>
                <a:gd name="connsiteX3" fmla="*/ 5732739 w 6154306"/>
                <a:gd name="connsiteY3" fmla="*/ 3920723 h 4652258"/>
                <a:gd name="connsiteX4" fmla="*/ 5001204 w 6154306"/>
                <a:gd name="connsiteY4" fmla="*/ 4652258 h 4652258"/>
                <a:gd name="connsiteX5" fmla="*/ 731535 w 6154306"/>
                <a:gd name="connsiteY5" fmla="*/ 4652258 h 4652258"/>
                <a:gd name="connsiteX6" fmla="*/ 0 w 6154306"/>
                <a:gd name="connsiteY6" fmla="*/ 3920723 h 4652258"/>
                <a:gd name="connsiteX7" fmla="*/ 0 w 6154306"/>
                <a:gd name="connsiteY7" fmla="*/ 994673 h 4652258"/>
                <a:gd name="connsiteX0" fmla="*/ 38430 w 6197662"/>
                <a:gd name="connsiteY0" fmla="*/ 985817 h 4643402"/>
                <a:gd name="connsiteX1" fmla="*/ 13506 w 6197662"/>
                <a:gd name="connsiteY1" fmla="*/ 254282 h 4643402"/>
                <a:gd name="connsiteX2" fmla="*/ 5771169 w 6197662"/>
                <a:gd name="connsiteY2" fmla="*/ 279235 h 4643402"/>
                <a:gd name="connsiteX3" fmla="*/ 5771169 w 6197662"/>
                <a:gd name="connsiteY3" fmla="*/ 3911867 h 4643402"/>
                <a:gd name="connsiteX4" fmla="*/ 5039634 w 6197662"/>
                <a:gd name="connsiteY4" fmla="*/ 4643402 h 4643402"/>
                <a:gd name="connsiteX5" fmla="*/ 769965 w 6197662"/>
                <a:gd name="connsiteY5" fmla="*/ 4643402 h 4643402"/>
                <a:gd name="connsiteX6" fmla="*/ 38430 w 6197662"/>
                <a:gd name="connsiteY6" fmla="*/ 3911867 h 4643402"/>
                <a:gd name="connsiteX7" fmla="*/ 38430 w 6197662"/>
                <a:gd name="connsiteY7" fmla="*/ 985817 h 4643402"/>
                <a:gd name="connsiteX0" fmla="*/ 0 w 6151843"/>
                <a:gd name="connsiteY0" fmla="*/ 1000765 h 4658350"/>
                <a:gd name="connsiteX1" fmla="*/ 74829 w 6151843"/>
                <a:gd name="connsiteY1" fmla="*/ 227666 h 4658350"/>
                <a:gd name="connsiteX2" fmla="*/ 5732739 w 6151843"/>
                <a:gd name="connsiteY2" fmla="*/ 294183 h 4658350"/>
                <a:gd name="connsiteX3" fmla="*/ 5732739 w 6151843"/>
                <a:gd name="connsiteY3" fmla="*/ 3926815 h 4658350"/>
                <a:gd name="connsiteX4" fmla="*/ 5001204 w 6151843"/>
                <a:gd name="connsiteY4" fmla="*/ 4658350 h 4658350"/>
                <a:gd name="connsiteX5" fmla="*/ 731535 w 6151843"/>
                <a:gd name="connsiteY5" fmla="*/ 4658350 h 4658350"/>
                <a:gd name="connsiteX6" fmla="*/ 0 w 6151843"/>
                <a:gd name="connsiteY6" fmla="*/ 3926815 h 4658350"/>
                <a:gd name="connsiteX7" fmla="*/ 0 w 6151843"/>
                <a:gd name="connsiteY7" fmla="*/ 1000765 h 4658350"/>
                <a:gd name="connsiteX0" fmla="*/ 0 w 6154922"/>
                <a:gd name="connsiteY0" fmla="*/ 988733 h 4646318"/>
                <a:gd name="connsiteX1" fmla="*/ 33265 w 6154922"/>
                <a:gd name="connsiteY1" fmla="*/ 248885 h 4646318"/>
                <a:gd name="connsiteX2" fmla="*/ 5732739 w 6154922"/>
                <a:gd name="connsiteY2" fmla="*/ 282151 h 4646318"/>
                <a:gd name="connsiteX3" fmla="*/ 5732739 w 6154922"/>
                <a:gd name="connsiteY3" fmla="*/ 3914783 h 4646318"/>
                <a:gd name="connsiteX4" fmla="*/ 5001204 w 6154922"/>
                <a:gd name="connsiteY4" fmla="*/ 4646318 h 4646318"/>
                <a:gd name="connsiteX5" fmla="*/ 731535 w 6154922"/>
                <a:gd name="connsiteY5" fmla="*/ 4646318 h 4646318"/>
                <a:gd name="connsiteX6" fmla="*/ 0 w 6154922"/>
                <a:gd name="connsiteY6" fmla="*/ 3914783 h 4646318"/>
                <a:gd name="connsiteX7" fmla="*/ 0 w 6154922"/>
                <a:gd name="connsiteY7" fmla="*/ 988733 h 4646318"/>
                <a:gd name="connsiteX0" fmla="*/ 0 w 6138296"/>
                <a:gd name="connsiteY0" fmla="*/ 1040767 h 4698352"/>
                <a:gd name="connsiteX1" fmla="*/ 257709 w 6138296"/>
                <a:gd name="connsiteY1" fmla="*/ 167915 h 4698352"/>
                <a:gd name="connsiteX2" fmla="*/ 5732739 w 6138296"/>
                <a:gd name="connsiteY2" fmla="*/ 334185 h 4698352"/>
                <a:gd name="connsiteX3" fmla="*/ 5732739 w 6138296"/>
                <a:gd name="connsiteY3" fmla="*/ 3966817 h 4698352"/>
                <a:gd name="connsiteX4" fmla="*/ 5001204 w 6138296"/>
                <a:gd name="connsiteY4" fmla="*/ 4698352 h 4698352"/>
                <a:gd name="connsiteX5" fmla="*/ 731535 w 6138296"/>
                <a:gd name="connsiteY5" fmla="*/ 4698352 h 4698352"/>
                <a:gd name="connsiteX6" fmla="*/ 0 w 6138296"/>
                <a:gd name="connsiteY6" fmla="*/ 3966817 h 4698352"/>
                <a:gd name="connsiteX7" fmla="*/ 0 w 6138296"/>
                <a:gd name="connsiteY7" fmla="*/ 1040767 h 4698352"/>
                <a:gd name="connsiteX0" fmla="*/ 0 w 6152459"/>
                <a:gd name="connsiteY0" fmla="*/ 985817 h 4643402"/>
                <a:gd name="connsiteX1" fmla="*/ 66516 w 6152459"/>
                <a:gd name="connsiteY1" fmla="*/ 254282 h 4643402"/>
                <a:gd name="connsiteX2" fmla="*/ 5732739 w 6152459"/>
                <a:gd name="connsiteY2" fmla="*/ 279235 h 4643402"/>
                <a:gd name="connsiteX3" fmla="*/ 5732739 w 6152459"/>
                <a:gd name="connsiteY3" fmla="*/ 3911867 h 4643402"/>
                <a:gd name="connsiteX4" fmla="*/ 5001204 w 6152459"/>
                <a:gd name="connsiteY4" fmla="*/ 4643402 h 4643402"/>
                <a:gd name="connsiteX5" fmla="*/ 731535 w 6152459"/>
                <a:gd name="connsiteY5" fmla="*/ 4643402 h 4643402"/>
                <a:gd name="connsiteX6" fmla="*/ 0 w 6152459"/>
                <a:gd name="connsiteY6" fmla="*/ 3911867 h 4643402"/>
                <a:gd name="connsiteX7" fmla="*/ 0 w 6152459"/>
                <a:gd name="connsiteY7" fmla="*/ 985817 h 4643402"/>
                <a:gd name="connsiteX0" fmla="*/ 0 w 6153690"/>
                <a:gd name="connsiteY0" fmla="*/ 1202301 h 4859886"/>
                <a:gd name="connsiteX1" fmla="*/ 49891 w 6153690"/>
                <a:gd name="connsiteY1" fmla="*/ 38504 h 4859886"/>
                <a:gd name="connsiteX2" fmla="*/ 5732739 w 6153690"/>
                <a:gd name="connsiteY2" fmla="*/ 495719 h 4859886"/>
                <a:gd name="connsiteX3" fmla="*/ 5732739 w 6153690"/>
                <a:gd name="connsiteY3" fmla="*/ 4128351 h 4859886"/>
                <a:gd name="connsiteX4" fmla="*/ 5001204 w 6153690"/>
                <a:gd name="connsiteY4" fmla="*/ 4859886 h 4859886"/>
                <a:gd name="connsiteX5" fmla="*/ 731535 w 6153690"/>
                <a:gd name="connsiteY5" fmla="*/ 4859886 h 4859886"/>
                <a:gd name="connsiteX6" fmla="*/ 0 w 6153690"/>
                <a:gd name="connsiteY6" fmla="*/ 4128351 h 4859886"/>
                <a:gd name="connsiteX7" fmla="*/ 0 w 6153690"/>
                <a:gd name="connsiteY7" fmla="*/ 1202301 h 4859886"/>
                <a:gd name="connsiteX0" fmla="*/ 0 w 6153690"/>
                <a:gd name="connsiteY0" fmla="*/ 1202301 h 4859886"/>
                <a:gd name="connsiteX1" fmla="*/ 49891 w 6153690"/>
                <a:gd name="connsiteY1" fmla="*/ 38504 h 4859886"/>
                <a:gd name="connsiteX2" fmla="*/ 5732739 w 6153690"/>
                <a:gd name="connsiteY2" fmla="*/ 495719 h 4859886"/>
                <a:gd name="connsiteX3" fmla="*/ 5732739 w 6153690"/>
                <a:gd name="connsiteY3" fmla="*/ 4128351 h 4859886"/>
                <a:gd name="connsiteX4" fmla="*/ 5001204 w 6153690"/>
                <a:gd name="connsiteY4" fmla="*/ 4859886 h 4859886"/>
                <a:gd name="connsiteX5" fmla="*/ 731535 w 6153690"/>
                <a:gd name="connsiteY5" fmla="*/ 4859886 h 4859886"/>
                <a:gd name="connsiteX6" fmla="*/ 0 w 6153690"/>
                <a:gd name="connsiteY6" fmla="*/ 4128351 h 4859886"/>
                <a:gd name="connsiteX7" fmla="*/ 0 w 6153690"/>
                <a:gd name="connsiteY7" fmla="*/ 1202301 h 4859886"/>
                <a:gd name="connsiteX0" fmla="*/ 0 w 5732739"/>
                <a:gd name="connsiteY0" fmla="*/ 1202301 h 4859886"/>
                <a:gd name="connsiteX1" fmla="*/ 49891 w 5732739"/>
                <a:gd name="connsiteY1" fmla="*/ 38504 h 4859886"/>
                <a:gd name="connsiteX2" fmla="*/ 5732739 w 5732739"/>
                <a:gd name="connsiteY2" fmla="*/ 495719 h 4859886"/>
                <a:gd name="connsiteX3" fmla="*/ 5732739 w 5732739"/>
                <a:gd name="connsiteY3" fmla="*/ 4128351 h 4859886"/>
                <a:gd name="connsiteX4" fmla="*/ 5001204 w 5732739"/>
                <a:gd name="connsiteY4" fmla="*/ 4859886 h 4859886"/>
                <a:gd name="connsiteX5" fmla="*/ 731535 w 5732739"/>
                <a:gd name="connsiteY5" fmla="*/ 4859886 h 4859886"/>
                <a:gd name="connsiteX6" fmla="*/ 0 w 5732739"/>
                <a:gd name="connsiteY6" fmla="*/ 4128351 h 4859886"/>
                <a:gd name="connsiteX7" fmla="*/ 0 w 5732739"/>
                <a:gd name="connsiteY7" fmla="*/ 1202301 h 4859886"/>
                <a:gd name="connsiteX0" fmla="*/ 388054 w 6129106"/>
                <a:gd name="connsiteY0" fmla="*/ 1257237 h 4914822"/>
                <a:gd name="connsiteX1" fmla="*/ 437945 w 6129106"/>
                <a:gd name="connsiteY1" fmla="*/ 93440 h 4914822"/>
                <a:gd name="connsiteX2" fmla="*/ 6129106 w 6129106"/>
                <a:gd name="connsiteY2" fmla="*/ 534029 h 4914822"/>
                <a:gd name="connsiteX3" fmla="*/ 6120793 w 6129106"/>
                <a:gd name="connsiteY3" fmla="*/ 4183287 h 4914822"/>
                <a:gd name="connsiteX4" fmla="*/ 5389258 w 6129106"/>
                <a:gd name="connsiteY4" fmla="*/ 4914822 h 4914822"/>
                <a:gd name="connsiteX5" fmla="*/ 1119589 w 6129106"/>
                <a:gd name="connsiteY5" fmla="*/ 4914822 h 4914822"/>
                <a:gd name="connsiteX6" fmla="*/ 388054 w 6129106"/>
                <a:gd name="connsiteY6" fmla="*/ 4183287 h 4914822"/>
                <a:gd name="connsiteX7" fmla="*/ 388054 w 6129106"/>
                <a:gd name="connsiteY7" fmla="*/ 1257237 h 4914822"/>
                <a:gd name="connsiteX0" fmla="*/ 384979 w 6117718"/>
                <a:gd name="connsiteY0" fmla="*/ 1257237 h 4914822"/>
                <a:gd name="connsiteX1" fmla="*/ 434870 w 6117718"/>
                <a:gd name="connsiteY1" fmla="*/ 93440 h 4914822"/>
                <a:gd name="connsiteX2" fmla="*/ 6084468 w 6117718"/>
                <a:gd name="connsiteY2" fmla="*/ 534029 h 4914822"/>
                <a:gd name="connsiteX3" fmla="*/ 6117718 w 6117718"/>
                <a:gd name="connsiteY3" fmla="*/ 4183287 h 4914822"/>
                <a:gd name="connsiteX4" fmla="*/ 5386183 w 6117718"/>
                <a:gd name="connsiteY4" fmla="*/ 4914822 h 4914822"/>
                <a:gd name="connsiteX5" fmla="*/ 1116514 w 6117718"/>
                <a:gd name="connsiteY5" fmla="*/ 4914822 h 4914822"/>
                <a:gd name="connsiteX6" fmla="*/ 384979 w 6117718"/>
                <a:gd name="connsiteY6" fmla="*/ 4183287 h 4914822"/>
                <a:gd name="connsiteX7" fmla="*/ 384979 w 6117718"/>
                <a:gd name="connsiteY7" fmla="*/ 1257237 h 4914822"/>
                <a:gd name="connsiteX0" fmla="*/ 0 w 5732739"/>
                <a:gd name="connsiteY0" fmla="*/ 1620454 h 5278039"/>
                <a:gd name="connsiteX1" fmla="*/ 49891 w 5732739"/>
                <a:gd name="connsiteY1" fmla="*/ 456657 h 5278039"/>
                <a:gd name="connsiteX2" fmla="*/ 5699489 w 5732739"/>
                <a:gd name="connsiteY2" fmla="*/ 897246 h 5278039"/>
                <a:gd name="connsiteX3" fmla="*/ 5732739 w 5732739"/>
                <a:gd name="connsiteY3" fmla="*/ 4546504 h 5278039"/>
                <a:gd name="connsiteX4" fmla="*/ 5001204 w 5732739"/>
                <a:gd name="connsiteY4" fmla="*/ 5278039 h 5278039"/>
                <a:gd name="connsiteX5" fmla="*/ 731535 w 5732739"/>
                <a:gd name="connsiteY5" fmla="*/ 5278039 h 5278039"/>
                <a:gd name="connsiteX6" fmla="*/ 0 w 5732739"/>
                <a:gd name="connsiteY6" fmla="*/ 4546504 h 5278039"/>
                <a:gd name="connsiteX7" fmla="*/ 0 w 5732739"/>
                <a:gd name="connsiteY7" fmla="*/ 1620454 h 5278039"/>
                <a:gd name="connsiteX0" fmla="*/ 0 w 5732739"/>
                <a:gd name="connsiteY0" fmla="*/ 1195757 h 4853342"/>
                <a:gd name="connsiteX1" fmla="*/ 49891 w 5732739"/>
                <a:gd name="connsiteY1" fmla="*/ 31960 h 4853342"/>
                <a:gd name="connsiteX2" fmla="*/ 5699489 w 5732739"/>
                <a:gd name="connsiteY2" fmla="*/ 472549 h 4853342"/>
                <a:gd name="connsiteX3" fmla="*/ 5732739 w 5732739"/>
                <a:gd name="connsiteY3" fmla="*/ 4121807 h 4853342"/>
                <a:gd name="connsiteX4" fmla="*/ 5001204 w 5732739"/>
                <a:gd name="connsiteY4" fmla="*/ 4853342 h 4853342"/>
                <a:gd name="connsiteX5" fmla="*/ 731535 w 5732739"/>
                <a:gd name="connsiteY5" fmla="*/ 4853342 h 4853342"/>
                <a:gd name="connsiteX6" fmla="*/ 0 w 5732739"/>
                <a:gd name="connsiteY6" fmla="*/ 4121807 h 4853342"/>
                <a:gd name="connsiteX7" fmla="*/ 0 w 5732739"/>
                <a:gd name="connsiteY7" fmla="*/ 1195757 h 4853342"/>
                <a:gd name="connsiteX0" fmla="*/ 0 w 5732739"/>
                <a:gd name="connsiteY0" fmla="*/ 1211641 h 4869226"/>
                <a:gd name="connsiteX1" fmla="*/ 8327 w 5732739"/>
                <a:gd name="connsiteY1" fmla="*/ 22905 h 4869226"/>
                <a:gd name="connsiteX2" fmla="*/ 5699489 w 5732739"/>
                <a:gd name="connsiteY2" fmla="*/ 488433 h 4869226"/>
                <a:gd name="connsiteX3" fmla="*/ 5732739 w 5732739"/>
                <a:gd name="connsiteY3" fmla="*/ 4137691 h 4869226"/>
                <a:gd name="connsiteX4" fmla="*/ 5001204 w 5732739"/>
                <a:gd name="connsiteY4" fmla="*/ 4869226 h 4869226"/>
                <a:gd name="connsiteX5" fmla="*/ 731535 w 5732739"/>
                <a:gd name="connsiteY5" fmla="*/ 4869226 h 4869226"/>
                <a:gd name="connsiteX6" fmla="*/ 0 w 5732739"/>
                <a:gd name="connsiteY6" fmla="*/ 4137691 h 4869226"/>
                <a:gd name="connsiteX7" fmla="*/ 0 w 5732739"/>
                <a:gd name="connsiteY7" fmla="*/ 1211641 h 4869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32739" h="4869226">
                  <a:moveTo>
                    <a:pt x="0" y="1211641"/>
                  </a:moveTo>
                  <a:cubicBezTo>
                    <a:pt x="2773" y="603429"/>
                    <a:pt x="16855" y="13529"/>
                    <a:pt x="8327" y="22905"/>
                  </a:cubicBezTo>
                  <a:cubicBezTo>
                    <a:pt x="-11816" y="45051"/>
                    <a:pt x="4752348" y="-193208"/>
                    <a:pt x="5699489" y="488433"/>
                  </a:cubicBezTo>
                  <a:cubicBezTo>
                    <a:pt x="5665728" y="505056"/>
                    <a:pt x="5732739" y="2926814"/>
                    <a:pt x="5732739" y="4137691"/>
                  </a:cubicBezTo>
                  <a:cubicBezTo>
                    <a:pt x="5732739" y="4541707"/>
                    <a:pt x="5405220" y="4869226"/>
                    <a:pt x="5001204" y="4869226"/>
                  </a:cubicBezTo>
                  <a:lnTo>
                    <a:pt x="731535" y="4869226"/>
                  </a:lnTo>
                  <a:cubicBezTo>
                    <a:pt x="327519" y="4869226"/>
                    <a:pt x="0" y="4541707"/>
                    <a:pt x="0" y="4137691"/>
                  </a:cubicBezTo>
                  <a:lnTo>
                    <a:pt x="0" y="1211641"/>
                  </a:lnTo>
                  <a:close/>
                </a:path>
              </a:pathLst>
            </a:custGeom>
            <a:solidFill>
              <a:srgbClr val="1B3B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" name="Agrupar 4"/>
            <p:cNvGrpSpPr/>
            <p:nvPr/>
          </p:nvGrpSpPr>
          <p:grpSpPr>
            <a:xfrm>
              <a:off x="2031688" y="3104087"/>
              <a:ext cx="3699933" cy="1662797"/>
              <a:chOff x="1938555" y="3112554"/>
              <a:chExt cx="3699933" cy="1662797"/>
            </a:xfrm>
          </p:grpSpPr>
          <p:sp>
            <p:nvSpPr>
              <p:cNvPr id="4" name="CaixaDeTexto 3"/>
              <p:cNvSpPr txBox="1"/>
              <p:nvPr/>
            </p:nvSpPr>
            <p:spPr>
              <a:xfrm>
                <a:off x="1938555" y="3112554"/>
                <a:ext cx="3699933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6600" b="1" dirty="0">
                    <a:solidFill>
                      <a:srgbClr val="EE78A9"/>
                    </a:solidFill>
                  </a:rPr>
                  <a:t>Obrigado</a:t>
                </a:r>
              </a:p>
            </p:txBody>
          </p:sp>
          <p:sp>
            <p:nvSpPr>
              <p:cNvPr id="8" name="CaixaDeTexto 7"/>
              <p:cNvSpPr txBox="1"/>
              <p:nvPr/>
            </p:nvSpPr>
            <p:spPr>
              <a:xfrm>
                <a:off x="2116046" y="4252131"/>
                <a:ext cx="33449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800" b="1" dirty="0" err="1">
                    <a:solidFill>
                      <a:srgbClr val="AFD2EB"/>
                    </a:solidFill>
                  </a:rPr>
                  <a:t>Thank</a:t>
                </a:r>
                <a:r>
                  <a:rPr lang="pt-BR" sz="2800" b="1" dirty="0">
                    <a:solidFill>
                      <a:srgbClr val="AFD2EB"/>
                    </a:solidFill>
                  </a:rPr>
                  <a:t> </a:t>
                </a:r>
                <a:r>
                  <a:rPr lang="pt-BR" sz="2800" b="1" dirty="0" err="1">
                    <a:solidFill>
                      <a:srgbClr val="AFD2EB"/>
                    </a:solidFill>
                  </a:rPr>
                  <a:t>you</a:t>
                </a:r>
                <a:r>
                  <a:rPr lang="pt-BR" sz="2800" b="1" dirty="0">
                    <a:solidFill>
                      <a:srgbClr val="AFD2EB"/>
                    </a:solidFill>
                  </a:rPr>
                  <a:t>  |  </a:t>
                </a:r>
                <a:r>
                  <a:rPr lang="pt-BR" sz="2800" b="1" dirty="0" err="1">
                    <a:solidFill>
                      <a:srgbClr val="AFD2EB"/>
                    </a:solidFill>
                  </a:rPr>
                  <a:t>Gracias</a:t>
                </a:r>
                <a:r>
                  <a:rPr lang="pt-BR" sz="2800" b="1" dirty="0">
                    <a:solidFill>
                      <a:srgbClr val="AFD2EB"/>
                    </a:solidFill>
                  </a:rPr>
                  <a:t> </a:t>
                </a:r>
              </a:p>
            </p:txBody>
          </p:sp>
        </p:grp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5BF993EF-3706-49E8-819F-3C547FF16EBB}"/>
              </a:ext>
            </a:extLst>
          </p:cNvPr>
          <p:cNvGrpSpPr/>
          <p:nvPr/>
        </p:nvGrpSpPr>
        <p:grpSpPr>
          <a:xfrm>
            <a:off x="3172850" y="4094018"/>
            <a:ext cx="2651272" cy="681644"/>
            <a:chOff x="3233651" y="3865418"/>
            <a:chExt cx="2651272" cy="681644"/>
          </a:xfrm>
        </p:grpSpPr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81664E2A-9ADC-4732-8925-8060DF3791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32" t="14710" r="29020" b="29710"/>
            <a:stretch/>
          </p:blipFill>
          <p:spPr>
            <a:xfrm>
              <a:off x="3233651" y="3865418"/>
              <a:ext cx="689956" cy="681644"/>
            </a:xfrm>
            <a:prstGeom prst="rect">
              <a:avLst/>
            </a:prstGeom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9B5B1CED-9015-4707-8FCF-409C53016248}"/>
                </a:ext>
              </a:extLst>
            </p:cNvPr>
            <p:cNvSpPr txBox="1"/>
            <p:nvPr/>
          </p:nvSpPr>
          <p:spPr>
            <a:xfrm>
              <a:off x="3990109" y="4021574"/>
              <a:ext cx="1894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@Unijorge_Oficial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194BE083-B781-4A0B-B5EE-F64BD541A9E6}"/>
              </a:ext>
            </a:extLst>
          </p:cNvPr>
          <p:cNvGrpSpPr/>
          <p:nvPr/>
        </p:nvGrpSpPr>
        <p:grpSpPr>
          <a:xfrm>
            <a:off x="6360828" y="3922226"/>
            <a:ext cx="2004055" cy="1083672"/>
            <a:chOff x="6421629" y="3693626"/>
            <a:chExt cx="2004055" cy="1083672"/>
          </a:xfrm>
        </p:grpSpPr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7B6453F7-3F8C-42FC-9E14-6A9D666B567A}"/>
                </a:ext>
              </a:extLst>
            </p:cNvPr>
            <p:cNvSpPr txBox="1"/>
            <p:nvPr/>
          </p:nvSpPr>
          <p:spPr>
            <a:xfrm>
              <a:off x="7353211" y="4021574"/>
              <a:ext cx="1072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/</a:t>
              </a:r>
              <a:r>
                <a:rPr lang="pt-BR" dirty="0" err="1">
                  <a:solidFill>
                    <a:schemeClr val="bg1"/>
                  </a:solidFill>
                </a:rPr>
                <a:t>Unijorge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B2C59C08-4C00-4857-8C46-1768AF3B48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1629" y="3693626"/>
              <a:ext cx="988521" cy="1083672"/>
            </a:xfrm>
            <a:prstGeom prst="rect">
              <a:avLst/>
            </a:prstGeom>
          </p:spPr>
        </p:pic>
      </p:grpSp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E6A9EE6A-7B01-CCA5-ECCA-8AE13CEF663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4" t="16532" r="8239" b="20969"/>
          <a:stretch/>
        </p:blipFill>
        <p:spPr>
          <a:xfrm>
            <a:off x="10647839" y="5600700"/>
            <a:ext cx="1369989" cy="106051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999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1960539" y="2465291"/>
            <a:ext cx="8270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kern="5000" spc="1000" dirty="0">
                <a:solidFill>
                  <a:schemeClr val="bg1"/>
                </a:solidFill>
              </a:rPr>
              <a:t>Introdução</a:t>
            </a:r>
            <a:endParaRPr lang="pt-BR" b="1" kern="5000" spc="1000" dirty="0">
              <a:solidFill>
                <a:schemeClr val="bg1"/>
              </a:solidFill>
            </a:endParaRPr>
          </a:p>
        </p:txBody>
      </p:sp>
      <p:sp>
        <p:nvSpPr>
          <p:cNvPr id="11" name="Retângulo Arredondado 2">
            <a:extLst>
              <a:ext uri="{FF2B5EF4-FFF2-40B4-BE49-F238E27FC236}">
                <a16:creationId xmlns:a16="http://schemas.microsoft.com/office/drawing/2014/main" id="{9BA8BC5F-9AF0-4EE2-AACE-2282EA13BA14}"/>
              </a:ext>
            </a:extLst>
          </p:cNvPr>
          <p:cNvSpPr/>
          <p:nvPr/>
        </p:nvSpPr>
        <p:spPr>
          <a:xfrm>
            <a:off x="3346112" y="-281547"/>
            <a:ext cx="5006023" cy="514690"/>
          </a:xfrm>
          <a:custGeom>
            <a:avLst/>
            <a:gdLst>
              <a:gd name="connsiteX0" fmla="*/ 0 w 5965911"/>
              <a:gd name="connsiteY0" fmla="*/ 358838 h 856211"/>
              <a:gd name="connsiteX1" fmla="*/ 358838 w 5965911"/>
              <a:gd name="connsiteY1" fmla="*/ 0 h 856211"/>
              <a:gd name="connsiteX2" fmla="*/ 5607073 w 5965911"/>
              <a:gd name="connsiteY2" fmla="*/ 0 h 856211"/>
              <a:gd name="connsiteX3" fmla="*/ 5965911 w 5965911"/>
              <a:gd name="connsiteY3" fmla="*/ 358838 h 856211"/>
              <a:gd name="connsiteX4" fmla="*/ 5965911 w 5965911"/>
              <a:gd name="connsiteY4" fmla="*/ 497373 h 856211"/>
              <a:gd name="connsiteX5" fmla="*/ 5607073 w 5965911"/>
              <a:gd name="connsiteY5" fmla="*/ 856211 h 856211"/>
              <a:gd name="connsiteX6" fmla="*/ 358838 w 5965911"/>
              <a:gd name="connsiteY6" fmla="*/ 856211 h 856211"/>
              <a:gd name="connsiteX7" fmla="*/ 0 w 5965911"/>
              <a:gd name="connsiteY7" fmla="*/ 497373 h 856211"/>
              <a:gd name="connsiteX8" fmla="*/ 0 w 5965911"/>
              <a:gd name="connsiteY8" fmla="*/ 358838 h 856211"/>
              <a:gd name="connsiteX0" fmla="*/ 0 w 5965911"/>
              <a:gd name="connsiteY0" fmla="*/ 358838 h 856211"/>
              <a:gd name="connsiteX1" fmla="*/ 358838 w 5965911"/>
              <a:gd name="connsiteY1" fmla="*/ 0 h 856211"/>
              <a:gd name="connsiteX2" fmla="*/ 5607073 w 5965911"/>
              <a:gd name="connsiteY2" fmla="*/ 0 h 856211"/>
              <a:gd name="connsiteX3" fmla="*/ 5965911 w 5965911"/>
              <a:gd name="connsiteY3" fmla="*/ 358838 h 856211"/>
              <a:gd name="connsiteX4" fmla="*/ 5965911 w 5965911"/>
              <a:gd name="connsiteY4" fmla="*/ 497373 h 856211"/>
              <a:gd name="connsiteX5" fmla="*/ 5607073 w 5965911"/>
              <a:gd name="connsiteY5" fmla="*/ 856211 h 856211"/>
              <a:gd name="connsiteX6" fmla="*/ 358838 w 5965911"/>
              <a:gd name="connsiteY6" fmla="*/ 856211 h 856211"/>
              <a:gd name="connsiteX7" fmla="*/ 0 w 5965911"/>
              <a:gd name="connsiteY7" fmla="*/ 497373 h 856211"/>
              <a:gd name="connsiteX8" fmla="*/ 0 w 5965911"/>
              <a:gd name="connsiteY8" fmla="*/ 358838 h 856211"/>
              <a:gd name="connsiteX0" fmla="*/ 0 w 5965911"/>
              <a:gd name="connsiteY0" fmla="*/ 358838 h 856211"/>
              <a:gd name="connsiteX1" fmla="*/ 5607073 w 5965911"/>
              <a:gd name="connsiteY1" fmla="*/ 0 h 856211"/>
              <a:gd name="connsiteX2" fmla="*/ 5965911 w 5965911"/>
              <a:gd name="connsiteY2" fmla="*/ 358838 h 856211"/>
              <a:gd name="connsiteX3" fmla="*/ 5965911 w 5965911"/>
              <a:gd name="connsiteY3" fmla="*/ 497373 h 856211"/>
              <a:gd name="connsiteX4" fmla="*/ 5607073 w 5965911"/>
              <a:gd name="connsiteY4" fmla="*/ 856211 h 856211"/>
              <a:gd name="connsiteX5" fmla="*/ 358838 w 5965911"/>
              <a:gd name="connsiteY5" fmla="*/ 856211 h 856211"/>
              <a:gd name="connsiteX6" fmla="*/ 0 w 5965911"/>
              <a:gd name="connsiteY6" fmla="*/ 497373 h 856211"/>
              <a:gd name="connsiteX7" fmla="*/ 0 w 5965911"/>
              <a:gd name="connsiteY7" fmla="*/ 358838 h 856211"/>
              <a:gd name="connsiteX0" fmla="*/ 0 w 5965911"/>
              <a:gd name="connsiteY0" fmla="*/ 17317 h 514690"/>
              <a:gd name="connsiteX1" fmla="*/ 5965911 w 5965911"/>
              <a:gd name="connsiteY1" fmla="*/ 17317 h 514690"/>
              <a:gd name="connsiteX2" fmla="*/ 5965911 w 5965911"/>
              <a:gd name="connsiteY2" fmla="*/ 155852 h 514690"/>
              <a:gd name="connsiteX3" fmla="*/ 5607073 w 5965911"/>
              <a:gd name="connsiteY3" fmla="*/ 514690 h 514690"/>
              <a:gd name="connsiteX4" fmla="*/ 358838 w 5965911"/>
              <a:gd name="connsiteY4" fmla="*/ 514690 h 514690"/>
              <a:gd name="connsiteX5" fmla="*/ 0 w 5965911"/>
              <a:gd name="connsiteY5" fmla="*/ 155852 h 514690"/>
              <a:gd name="connsiteX6" fmla="*/ 0 w 5965911"/>
              <a:gd name="connsiteY6" fmla="*/ 17317 h 514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65911" h="514690">
                <a:moveTo>
                  <a:pt x="0" y="17317"/>
                </a:moveTo>
                <a:cubicBezTo>
                  <a:pt x="994318" y="-5772"/>
                  <a:pt x="4971593" y="-5772"/>
                  <a:pt x="5965911" y="17317"/>
                </a:cubicBezTo>
                <a:lnTo>
                  <a:pt x="5965911" y="155852"/>
                </a:lnTo>
                <a:cubicBezTo>
                  <a:pt x="5965911" y="354033"/>
                  <a:pt x="5805254" y="514690"/>
                  <a:pt x="5607073" y="514690"/>
                </a:cubicBezTo>
                <a:lnTo>
                  <a:pt x="358838" y="514690"/>
                </a:lnTo>
                <a:cubicBezTo>
                  <a:pt x="160657" y="514690"/>
                  <a:pt x="0" y="354033"/>
                  <a:pt x="0" y="155852"/>
                </a:cubicBezTo>
                <a:lnTo>
                  <a:pt x="0" y="17317"/>
                </a:lnTo>
                <a:close/>
              </a:path>
            </a:pathLst>
          </a:custGeom>
          <a:solidFill>
            <a:srgbClr val="690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 descr="Logotipo, nome da empresa&#10;&#10;Descrição gerada automaticamente">
            <a:extLst>
              <a:ext uri="{FF2B5EF4-FFF2-40B4-BE49-F238E27FC236}">
                <a16:creationId xmlns:a16="http://schemas.microsoft.com/office/drawing/2014/main" id="{930F77B3-F5CA-700E-A2BD-0E178FD3915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4" t="16532" r="8239" b="20969"/>
          <a:stretch/>
        </p:blipFill>
        <p:spPr>
          <a:xfrm>
            <a:off x="10647839" y="5600700"/>
            <a:ext cx="1369989" cy="106051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3405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aixaDeTexto 19"/>
          <p:cNvSpPr txBox="1"/>
          <p:nvPr/>
        </p:nvSpPr>
        <p:spPr>
          <a:xfrm>
            <a:off x="225443" y="898350"/>
            <a:ext cx="2974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2000" b="1" spc="300">
                <a:solidFill>
                  <a:srgbClr val="A50B6E"/>
                </a:solidFill>
              </a:defRPr>
            </a:lvl1pPr>
          </a:lstStyle>
          <a:p>
            <a:r>
              <a:rPr lang="pt-BR" dirty="0"/>
              <a:t>Problema</a:t>
            </a:r>
          </a:p>
        </p:txBody>
      </p:sp>
      <p:sp>
        <p:nvSpPr>
          <p:cNvPr id="24" name="Retângulo 4"/>
          <p:cNvSpPr/>
          <p:nvPr/>
        </p:nvSpPr>
        <p:spPr>
          <a:xfrm>
            <a:off x="0" y="957914"/>
            <a:ext cx="87975" cy="207940"/>
          </a:xfrm>
          <a:custGeom>
            <a:avLst/>
            <a:gdLst>
              <a:gd name="connsiteX0" fmla="*/ 0 w 87975"/>
              <a:gd name="connsiteY0" fmla="*/ 0 h 207940"/>
              <a:gd name="connsiteX1" fmla="*/ 87975 w 87975"/>
              <a:gd name="connsiteY1" fmla="*/ 0 h 207940"/>
              <a:gd name="connsiteX2" fmla="*/ 87975 w 87975"/>
              <a:gd name="connsiteY2" fmla="*/ 207940 h 207940"/>
              <a:gd name="connsiteX3" fmla="*/ 0 w 87975"/>
              <a:gd name="connsiteY3" fmla="*/ 207940 h 207940"/>
              <a:gd name="connsiteX4" fmla="*/ 0 w 87975"/>
              <a:gd name="connsiteY4" fmla="*/ 0 h 207940"/>
              <a:gd name="connsiteX0" fmla="*/ 0 w 87975"/>
              <a:gd name="connsiteY0" fmla="*/ 0 h 207940"/>
              <a:gd name="connsiteX1" fmla="*/ 87975 w 87975"/>
              <a:gd name="connsiteY1" fmla="*/ 0 h 207940"/>
              <a:gd name="connsiteX2" fmla="*/ 85309 w 87975"/>
              <a:gd name="connsiteY2" fmla="*/ 143959 h 207940"/>
              <a:gd name="connsiteX3" fmla="*/ 0 w 87975"/>
              <a:gd name="connsiteY3" fmla="*/ 207940 h 207940"/>
              <a:gd name="connsiteX4" fmla="*/ 0 w 87975"/>
              <a:gd name="connsiteY4" fmla="*/ 0 h 207940"/>
              <a:gd name="connsiteX0" fmla="*/ 0 w 87975"/>
              <a:gd name="connsiteY0" fmla="*/ 0 h 207940"/>
              <a:gd name="connsiteX1" fmla="*/ 87975 w 87975"/>
              <a:gd name="connsiteY1" fmla="*/ 0 h 207940"/>
              <a:gd name="connsiteX2" fmla="*/ 85309 w 87975"/>
              <a:gd name="connsiteY2" fmla="*/ 143959 h 207940"/>
              <a:gd name="connsiteX3" fmla="*/ 0 w 87975"/>
              <a:gd name="connsiteY3" fmla="*/ 207940 h 207940"/>
              <a:gd name="connsiteX4" fmla="*/ 0 w 87975"/>
              <a:gd name="connsiteY4" fmla="*/ 0 h 207940"/>
              <a:gd name="connsiteX0" fmla="*/ 0 w 87975"/>
              <a:gd name="connsiteY0" fmla="*/ 0 h 207940"/>
              <a:gd name="connsiteX1" fmla="*/ 87975 w 87975"/>
              <a:gd name="connsiteY1" fmla="*/ 0 h 207940"/>
              <a:gd name="connsiteX2" fmla="*/ 85309 w 87975"/>
              <a:gd name="connsiteY2" fmla="*/ 143959 h 207940"/>
              <a:gd name="connsiteX3" fmla="*/ 0 w 87975"/>
              <a:gd name="connsiteY3" fmla="*/ 207940 h 207940"/>
              <a:gd name="connsiteX4" fmla="*/ 0 w 87975"/>
              <a:gd name="connsiteY4" fmla="*/ 0 h 207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975" h="207940">
                <a:moveTo>
                  <a:pt x="0" y="0"/>
                </a:moveTo>
                <a:lnTo>
                  <a:pt x="87975" y="0"/>
                </a:lnTo>
                <a:cubicBezTo>
                  <a:pt x="87086" y="47986"/>
                  <a:pt x="86198" y="95973"/>
                  <a:pt x="85309" y="143959"/>
                </a:cubicBezTo>
                <a:cubicBezTo>
                  <a:pt x="75534" y="199943"/>
                  <a:pt x="39099" y="202609"/>
                  <a:pt x="0" y="207940"/>
                </a:cubicBezTo>
                <a:lnTo>
                  <a:pt x="0" y="0"/>
                </a:lnTo>
                <a:close/>
              </a:path>
            </a:pathLst>
          </a:custGeom>
          <a:solidFill>
            <a:srgbClr val="CF0D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A50B6E"/>
              </a:solidFill>
            </a:endParaRPr>
          </a:p>
        </p:txBody>
      </p:sp>
      <p:sp>
        <p:nvSpPr>
          <p:cNvPr id="25" name="Retângulo 2"/>
          <p:cNvSpPr/>
          <p:nvPr/>
        </p:nvSpPr>
        <p:spPr>
          <a:xfrm>
            <a:off x="0" y="1"/>
            <a:ext cx="3638550" cy="720968"/>
          </a:xfrm>
          <a:custGeom>
            <a:avLst/>
            <a:gdLst>
              <a:gd name="connsiteX0" fmla="*/ 0 w 3281585"/>
              <a:gd name="connsiteY0" fmla="*/ 0 h 649480"/>
              <a:gd name="connsiteX1" fmla="*/ 3281585 w 3281585"/>
              <a:gd name="connsiteY1" fmla="*/ 0 h 649480"/>
              <a:gd name="connsiteX2" fmla="*/ 3281585 w 3281585"/>
              <a:gd name="connsiteY2" fmla="*/ 649480 h 649480"/>
              <a:gd name="connsiteX3" fmla="*/ 0 w 3281585"/>
              <a:gd name="connsiteY3" fmla="*/ 649480 h 649480"/>
              <a:gd name="connsiteX4" fmla="*/ 0 w 3281585"/>
              <a:gd name="connsiteY4" fmla="*/ 0 h 649480"/>
              <a:gd name="connsiteX0" fmla="*/ 0 w 3281585"/>
              <a:gd name="connsiteY0" fmla="*/ 0 h 649480"/>
              <a:gd name="connsiteX1" fmla="*/ 3281585 w 3281585"/>
              <a:gd name="connsiteY1" fmla="*/ 0 h 649480"/>
              <a:gd name="connsiteX2" fmla="*/ 3281585 w 3281585"/>
              <a:gd name="connsiteY2" fmla="*/ 649480 h 649480"/>
              <a:gd name="connsiteX3" fmla="*/ 2700471 w 3281585"/>
              <a:gd name="connsiteY3" fmla="*/ 649480 h 649480"/>
              <a:gd name="connsiteX4" fmla="*/ 0 w 3281585"/>
              <a:gd name="connsiteY4" fmla="*/ 649480 h 649480"/>
              <a:gd name="connsiteX5" fmla="*/ 0 w 3281585"/>
              <a:gd name="connsiteY5" fmla="*/ 0 h 649480"/>
              <a:gd name="connsiteX0" fmla="*/ 0 w 3281585"/>
              <a:gd name="connsiteY0" fmla="*/ 0 h 649480"/>
              <a:gd name="connsiteX1" fmla="*/ 3281585 w 3281585"/>
              <a:gd name="connsiteY1" fmla="*/ 0 h 649480"/>
              <a:gd name="connsiteX2" fmla="*/ 3281585 w 3281585"/>
              <a:gd name="connsiteY2" fmla="*/ 649480 h 649480"/>
              <a:gd name="connsiteX3" fmla="*/ 2862841 w 3281585"/>
              <a:gd name="connsiteY3" fmla="*/ 640935 h 649480"/>
              <a:gd name="connsiteX4" fmla="*/ 0 w 3281585"/>
              <a:gd name="connsiteY4" fmla="*/ 649480 h 649480"/>
              <a:gd name="connsiteX5" fmla="*/ 0 w 3281585"/>
              <a:gd name="connsiteY5" fmla="*/ 0 h 649480"/>
              <a:gd name="connsiteX0" fmla="*/ 0 w 3307223"/>
              <a:gd name="connsiteY0" fmla="*/ 0 h 649480"/>
              <a:gd name="connsiteX1" fmla="*/ 3281585 w 3307223"/>
              <a:gd name="connsiteY1" fmla="*/ 0 h 649480"/>
              <a:gd name="connsiteX2" fmla="*/ 3307223 w 3307223"/>
              <a:gd name="connsiteY2" fmla="*/ 376014 h 649480"/>
              <a:gd name="connsiteX3" fmla="*/ 2862841 w 3307223"/>
              <a:gd name="connsiteY3" fmla="*/ 640935 h 649480"/>
              <a:gd name="connsiteX4" fmla="*/ 0 w 3307223"/>
              <a:gd name="connsiteY4" fmla="*/ 649480 h 649480"/>
              <a:gd name="connsiteX5" fmla="*/ 0 w 3307223"/>
              <a:gd name="connsiteY5" fmla="*/ 0 h 649480"/>
              <a:gd name="connsiteX0" fmla="*/ 0 w 3307223"/>
              <a:gd name="connsiteY0" fmla="*/ 0 h 649480"/>
              <a:gd name="connsiteX1" fmla="*/ 3281585 w 3307223"/>
              <a:gd name="connsiteY1" fmla="*/ 0 h 649480"/>
              <a:gd name="connsiteX2" fmla="*/ 3307223 w 3307223"/>
              <a:gd name="connsiteY2" fmla="*/ 376014 h 649480"/>
              <a:gd name="connsiteX3" fmla="*/ 3093578 w 3307223"/>
              <a:gd name="connsiteY3" fmla="*/ 640935 h 649480"/>
              <a:gd name="connsiteX4" fmla="*/ 0 w 3307223"/>
              <a:gd name="connsiteY4" fmla="*/ 649480 h 649480"/>
              <a:gd name="connsiteX5" fmla="*/ 0 w 3307223"/>
              <a:gd name="connsiteY5" fmla="*/ 0 h 649480"/>
              <a:gd name="connsiteX0" fmla="*/ 0 w 3307223"/>
              <a:gd name="connsiteY0" fmla="*/ 0 h 649480"/>
              <a:gd name="connsiteX1" fmla="*/ 3281585 w 3307223"/>
              <a:gd name="connsiteY1" fmla="*/ 0 h 649480"/>
              <a:gd name="connsiteX2" fmla="*/ 3307223 w 3307223"/>
              <a:gd name="connsiteY2" fmla="*/ 376014 h 649480"/>
              <a:gd name="connsiteX3" fmla="*/ 2999575 w 3307223"/>
              <a:gd name="connsiteY3" fmla="*/ 640935 h 649480"/>
              <a:gd name="connsiteX4" fmla="*/ 0 w 3307223"/>
              <a:gd name="connsiteY4" fmla="*/ 649480 h 649480"/>
              <a:gd name="connsiteX5" fmla="*/ 0 w 3307223"/>
              <a:gd name="connsiteY5" fmla="*/ 0 h 649480"/>
              <a:gd name="connsiteX0" fmla="*/ 0 w 3281585"/>
              <a:gd name="connsiteY0" fmla="*/ 0 h 649480"/>
              <a:gd name="connsiteX1" fmla="*/ 3281585 w 3281585"/>
              <a:gd name="connsiteY1" fmla="*/ 0 h 649480"/>
              <a:gd name="connsiteX2" fmla="*/ 3273040 w 3281585"/>
              <a:gd name="connsiteY2" fmla="*/ 410197 h 649480"/>
              <a:gd name="connsiteX3" fmla="*/ 2999575 w 3281585"/>
              <a:gd name="connsiteY3" fmla="*/ 640935 h 649480"/>
              <a:gd name="connsiteX4" fmla="*/ 0 w 3281585"/>
              <a:gd name="connsiteY4" fmla="*/ 649480 h 649480"/>
              <a:gd name="connsiteX5" fmla="*/ 0 w 3281585"/>
              <a:gd name="connsiteY5" fmla="*/ 0 h 649480"/>
              <a:gd name="connsiteX0" fmla="*/ 0 w 3281585"/>
              <a:gd name="connsiteY0" fmla="*/ 0 h 649480"/>
              <a:gd name="connsiteX1" fmla="*/ 3281585 w 3281585"/>
              <a:gd name="connsiteY1" fmla="*/ 0 h 649480"/>
              <a:gd name="connsiteX2" fmla="*/ 3273040 w 3281585"/>
              <a:gd name="connsiteY2" fmla="*/ 410197 h 649480"/>
              <a:gd name="connsiteX3" fmla="*/ 2999575 w 3281585"/>
              <a:gd name="connsiteY3" fmla="*/ 640935 h 649480"/>
              <a:gd name="connsiteX4" fmla="*/ 0 w 3281585"/>
              <a:gd name="connsiteY4" fmla="*/ 649480 h 649480"/>
              <a:gd name="connsiteX5" fmla="*/ 0 w 3281585"/>
              <a:gd name="connsiteY5" fmla="*/ 0 h 649480"/>
              <a:gd name="connsiteX0" fmla="*/ 0 w 3281585"/>
              <a:gd name="connsiteY0" fmla="*/ 0 h 649480"/>
              <a:gd name="connsiteX1" fmla="*/ 3281585 w 3281585"/>
              <a:gd name="connsiteY1" fmla="*/ 0 h 649480"/>
              <a:gd name="connsiteX2" fmla="*/ 3273040 w 3281585"/>
              <a:gd name="connsiteY2" fmla="*/ 410197 h 649480"/>
              <a:gd name="connsiteX3" fmla="*/ 2999575 w 3281585"/>
              <a:gd name="connsiteY3" fmla="*/ 640935 h 649480"/>
              <a:gd name="connsiteX4" fmla="*/ 0 w 3281585"/>
              <a:gd name="connsiteY4" fmla="*/ 649480 h 649480"/>
              <a:gd name="connsiteX5" fmla="*/ 0 w 3281585"/>
              <a:gd name="connsiteY5" fmla="*/ 0 h 649480"/>
              <a:gd name="connsiteX0" fmla="*/ 0 w 3281585"/>
              <a:gd name="connsiteY0" fmla="*/ 0 h 649480"/>
              <a:gd name="connsiteX1" fmla="*/ 3281585 w 3281585"/>
              <a:gd name="connsiteY1" fmla="*/ 0 h 649480"/>
              <a:gd name="connsiteX2" fmla="*/ 3273040 w 3281585"/>
              <a:gd name="connsiteY2" fmla="*/ 410197 h 649480"/>
              <a:gd name="connsiteX3" fmla="*/ 2948300 w 3281585"/>
              <a:gd name="connsiteY3" fmla="*/ 640935 h 649480"/>
              <a:gd name="connsiteX4" fmla="*/ 0 w 3281585"/>
              <a:gd name="connsiteY4" fmla="*/ 649480 h 649480"/>
              <a:gd name="connsiteX5" fmla="*/ 0 w 3281585"/>
              <a:gd name="connsiteY5" fmla="*/ 0 h 649480"/>
              <a:gd name="connsiteX0" fmla="*/ 0 w 3281585"/>
              <a:gd name="connsiteY0" fmla="*/ 0 h 649480"/>
              <a:gd name="connsiteX1" fmla="*/ 3281585 w 3281585"/>
              <a:gd name="connsiteY1" fmla="*/ 0 h 649480"/>
              <a:gd name="connsiteX2" fmla="*/ 3273040 w 3281585"/>
              <a:gd name="connsiteY2" fmla="*/ 333285 h 649480"/>
              <a:gd name="connsiteX3" fmla="*/ 2948300 w 3281585"/>
              <a:gd name="connsiteY3" fmla="*/ 640935 h 649480"/>
              <a:gd name="connsiteX4" fmla="*/ 0 w 3281585"/>
              <a:gd name="connsiteY4" fmla="*/ 649480 h 649480"/>
              <a:gd name="connsiteX5" fmla="*/ 0 w 3281585"/>
              <a:gd name="connsiteY5" fmla="*/ 0 h 649480"/>
              <a:gd name="connsiteX0" fmla="*/ 0 w 3281585"/>
              <a:gd name="connsiteY0" fmla="*/ 0 h 649480"/>
              <a:gd name="connsiteX1" fmla="*/ 3281585 w 3281585"/>
              <a:gd name="connsiteY1" fmla="*/ 0 h 649480"/>
              <a:gd name="connsiteX2" fmla="*/ 3273040 w 3281585"/>
              <a:gd name="connsiteY2" fmla="*/ 333285 h 649480"/>
              <a:gd name="connsiteX3" fmla="*/ 2948300 w 3281585"/>
              <a:gd name="connsiteY3" fmla="*/ 640935 h 649480"/>
              <a:gd name="connsiteX4" fmla="*/ 0 w 3281585"/>
              <a:gd name="connsiteY4" fmla="*/ 649480 h 649480"/>
              <a:gd name="connsiteX5" fmla="*/ 0 w 3281585"/>
              <a:gd name="connsiteY5" fmla="*/ 0 h 649480"/>
              <a:gd name="connsiteX0" fmla="*/ 0 w 3281586"/>
              <a:gd name="connsiteY0" fmla="*/ 0 h 649480"/>
              <a:gd name="connsiteX1" fmla="*/ 3281585 w 3281586"/>
              <a:gd name="connsiteY1" fmla="*/ 0 h 649480"/>
              <a:gd name="connsiteX2" fmla="*/ 3281586 w 3281586"/>
              <a:gd name="connsiteY2" fmla="*/ 273465 h 649480"/>
              <a:gd name="connsiteX3" fmla="*/ 2948300 w 3281586"/>
              <a:gd name="connsiteY3" fmla="*/ 640935 h 649480"/>
              <a:gd name="connsiteX4" fmla="*/ 0 w 3281586"/>
              <a:gd name="connsiteY4" fmla="*/ 649480 h 649480"/>
              <a:gd name="connsiteX5" fmla="*/ 0 w 3281586"/>
              <a:gd name="connsiteY5" fmla="*/ 0 h 649480"/>
              <a:gd name="connsiteX0" fmla="*/ 0 w 3281586"/>
              <a:gd name="connsiteY0" fmla="*/ 0 h 649480"/>
              <a:gd name="connsiteX1" fmla="*/ 3281585 w 3281586"/>
              <a:gd name="connsiteY1" fmla="*/ 0 h 649480"/>
              <a:gd name="connsiteX2" fmla="*/ 3281586 w 3281586"/>
              <a:gd name="connsiteY2" fmla="*/ 273465 h 649480"/>
              <a:gd name="connsiteX3" fmla="*/ 2897026 w 3281586"/>
              <a:gd name="connsiteY3" fmla="*/ 640935 h 649480"/>
              <a:gd name="connsiteX4" fmla="*/ 0 w 3281586"/>
              <a:gd name="connsiteY4" fmla="*/ 649480 h 649480"/>
              <a:gd name="connsiteX5" fmla="*/ 0 w 3281586"/>
              <a:gd name="connsiteY5" fmla="*/ 0 h 649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81586" h="649480">
                <a:moveTo>
                  <a:pt x="0" y="0"/>
                </a:moveTo>
                <a:lnTo>
                  <a:pt x="3281585" y="0"/>
                </a:lnTo>
                <a:cubicBezTo>
                  <a:pt x="3281585" y="91155"/>
                  <a:pt x="3281586" y="182310"/>
                  <a:pt x="3281586" y="273465"/>
                </a:cubicBezTo>
                <a:cubicBezTo>
                  <a:pt x="3275889" y="461473"/>
                  <a:pt x="3184734" y="640935"/>
                  <a:pt x="2897026" y="640935"/>
                </a:cubicBezTo>
                <a:lnTo>
                  <a:pt x="0" y="64948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13967"/>
              </a:gs>
              <a:gs pos="100000">
                <a:srgbClr val="A50B6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noFill/>
              </a:rPr>
              <a:t>v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288822" y="98875"/>
            <a:ext cx="28475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spc="300" dirty="0">
                <a:solidFill>
                  <a:schemeClr val="bg1"/>
                </a:solidFill>
                <a:cs typeface="Arial" panose="020B0604020202020204" pitchFamily="34" charset="0"/>
              </a:rPr>
              <a:t>Introdução</a:t>
            </a:r>
          </a:p>
        </p:txBody>
      </p:sp>
      <p:pic>
        <p:nvPicPr>
          <p:cNvPr id="2" name="Imagem 1" descr="Logotipo, nome da empresa&#10;&#10;Descrição gerada automaticamente">
            <a:extLst>
              <a:ext uri="{FF2B5EF4-FFF2-40B4-BE49-F238E27FC236}">
                <a16:creationId xmlns:a16="http://schemas.microsoft.com/office/drawing/2014/main" id="{C5A6892B-3E19-D0DF-B736-D5ACA6987A8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4" t="16532" r="8239" b="20969"/>
          <a:stretch/>
        </p:blipFill>
        <p:spPr>
          <a:xfrm>
            <a:off x="10647839" y="5600700"/>
            <a:ext cx="1369989" cy="106051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sp>
        <p:nvSpPr>
          <p:cNvPr id="3" name="Retângulo 2"/>
          <p:cNvSpPr/>
          <p:nvPr/>
        </p:nvSpPr>
        <p:spPr>
          <a:xfrm>
            <a:off x="288822" y="3592214"/>
            <a:ext cx="630693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2400" dirty="0"/>
              <a:t>•Pesquisadores e instituições não encontram um espaço centralizado e adequado para divulgar suas descobertas.
</a:t>
            </a:r>
          </a:p>
          <a:p>
            <a:pPr lvl="0"/>
            <a:r>
              <a:rPr lang="pt-BR" sz="2400" dirty="0"/>
              <a:t>•As informações ficam dispersas em múltiplos canais, com pouca acessibilidade e baixo alcance social.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04A670E-9B7A-7632-E69E-C6D1557BB5D9}"/>
              </a:ext>
            </a:extLst>
          </p:cNvPr>
          <p:cNvSpPr txBox="1"/>
          <p:nvPr/>
        </p:nvSpPr>
        <p:spPr>
          <a:xfrm>
            <a:off x="288822" y="1475841"/>
            <a:ext cx="763597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pt-BR" sz="2400" dirty="0"/>
              <a:t>A divulgação científica sempre foi essencial para o avanço da sociedade, mas, nas redes sociais atuais, o foco em entretenimento e política reduz a visibilidade das pesquisas. Isso gera uma lacuna: faltam espaços centralizados e confiáveis para aproximar ciência, inovação e sociedade.</a:t>
            </a:r>
          </a:p>
        </p:txBody>
      </p:sp>
    </p:spTree>
    <p:extLst>
      <p:ext uri="{BB962C8B-B14F-4D97-AF65-F5344CB8AC3E}">
        <p14:creationId xmlns:p14="http://schemas.microsoft.com/office/powerpoint/2010/main" val="1295079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aixaDeTexto 19"/>
          <p:cNvSpPr txBox="1"/>
          <p:nvPr/>
        </p:nvSpPr>
        <p:spPr>
          <a:xfrm>
            <a:off x="225443" y="898350"/>
            <a:ext cx="2974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2000" b="1" spc="300">
                <a:solidFill>
                  <a:srgbClr val="A50B6E"/>
                </a:solidFill>
              </a:defRPr>
            </a:lvl1pPr>
          </a:lstStyle>
          <a:p>
            <a:r>
              <a:rPr lang="pt-BR" dirty="0"/>
              <a:t>Motivação</a:t>
            </a:r>
          </a:p>
        </p:txBody>
      </p:sp>
      <p:sp>
        <p:nvSpPr>
          <p:cNvPr id="24" name="Retângulo 4"/>
          <p:cNvSpPr/>
          <p:nvPr/>
        </p:nvSpPr>
        <p:spPr>
          <a:xfrm>
            <a:off x="0" y="957914"/>
            <a:ext cx="87975" cy="207940"/>
          </a:xfrm>
          <a:custGeom>
            <a:avLst/>
            <a:gdLst>
              <a:gd name="connsiteX0" fmla="*/ 0 w 87975"/>
              <a:gd name="connsiteY0" fmla="*/ 0 h 207940"/>
              <a:gd name="connsiteX1" fmla="*/ 87975 w 87975"/>
              <a:gd name="connsiteY1" fmla="*/ 0 h 207940"/>
              <a:gd name="connsiteX2" fmla="*/ 87975 w 87975"/>
              <a:gd name="connsiteY2" fmla="*/ 207940 h 207940"/>
              <a:gd name="connsiteX3" fmla="*/ 0 w 87975"/>
              <a:gd name="connsiteY3" fmla="*/ 207940 h 207940"/>
              <a:gd name="connsiteX4" fmla="*/ 0 w 87975"/>
              <a:gd name="connsiteY4" fmla="*/ 0 h 207940"/>
              <a:gd name="connsiteX0" fmla="*/ 0 w 87975"/>
              <a:gd name="connsiteY0" fmla="*/ 0 h 207940"/>
              <a:gd name="connsiteX1" fmla="*/ 87975 w 87975"/>
              <a:gd name="connsiteY1" fmla="*/ 0 h 207940"/>
              <a:gd name="connsiteX2" fmla="*/ 85309 w 87975"/>
              <a:gd name="connsiteY2" fmla="*/ 143959 h 207940"/>
              <a:gd name="connsiteX3" fmla="*/ 0 w 87975"/>
              <a:gd name="connsiteY3" fmla="*/ 207940 h 207940"/>
              <a:gd name="connsiteX4" fmla="*/ 0 w 87975"/>
              <a:gd name="connsiteY4" fmla="*/ 0 h 207940"/>
              <a:gd name="connsiteX0" fmla="*/ 0 w 87975"/>
              <a:gd name="connsiteY0" fmla="*/ 0 h 207940"/>
              <a:gd name="connsiteX1" fmla="*/ 87975 w 87975"/>
              <a:gd name="connsiteY1" fmla="*/ 0 h 207940"/>
              <a:gd name="connsiteX2" fmla="*/ 85309 w 87975"/>
              <a:gd name="connsiteY2" fmla="*/ 143959 h 207940"/>
              <a:gd name="connsiteX3" fmla="*/ 0 w 87975"/>
              <a:gd name="connsiteY3" fmla="*/ 207940 h 207940"/>
              <a:gd name="connsiteX4" fmla="*/ 0 w 87975"/>
              <a:gd name="connsiteY4" fmla="*/ 0 h 207940"/>
              <a:gd name="connsiteX0" fmla="*/ 0 w 87975"/>
              <a:gd name="connsiteY0" fmla="*/ 0 h 207940"/>
              <a:gd name="connsiteX1" fmla="*/ 87975 w 87975"/>
              <a:gd name="connsiteY1" fmla="*/ 0 h 207940"/>
              <a:gd name="connsiteX2" fmla="*/ 85309 w 87975"/>
              <a:gd name="connsiteY2" fmla="*/ 143959 h 207940"/>
              <a:gd name="connsiteX3" fmla="*/ 0 w 87975"/>
              <a:gd name="connsiteY3" fmla="*/ 207940 h 207940"/>
              <a:gd name="connsiteX4" fmla="*/ 0 w 87975"/>
              <a:gd name="connsiteY4" fmla="*/ 0 h 207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975" h="207940">
                <a:moveTo>
                  <a:pt x="0" y="0"/>
                </a:moveTo>
                <a:lnTo>
                  <a:pt x="87975" y="0"/>
                </a:lnTo>
                <a:cubicBezTo>
                  <a:pt x="87086" y="47986"/>
                  <a:pt x="86198" y="95973"/>
                  <a:pt x="85309" y="143959"/>
                </a:cubicBezTo>
                <a:cubicBezTo>
                  <a:pt x="75534" y="199943"/>
                  <a:pt x="39099" y="202609"/>
                  <a:pt x="0" y="207940"/>
                </a:cubicBezTo>
                <a:lnTo>
                  <a:pt x="0" y="0"/>
                </a:lnTo>
                <a:close/>
              </a:path>
            </a:pathLst>
          </a:custGeom>
          <a:solidFill>
            <a:srgbClr val="CF0D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A50B6E"/>
              </a:solidFill>
            </a:endParaRPr>
          </a:p>
        </p:txBody>
      </p:sp>
      <p:sp>
        <p:nvSpPr>
          <p:cNvPr id="25" name="Retângulo 2"/>
          <p:cNvSpPr/>
          <p:nvPr/>
        </p:nvSpPr>
        <p:spPr>
          <a:xfrm>
            <a:off x="0" y="1"/>
            <a:ext cx="3638550" cy="720968"/>
          </a:xfrm>
          <a:custGeom>
            <a:avLst/>
            <a:gdLst>
              <a:gd name="connsiteX0" fmla="*/ 0 w 3281585"/>
              <a:gd name="connsiteY0" fmla="*/ 0 h 649480"/>
              <a:gd name="connsiteX1" fmla="*/ 3281585 w 3281585"/>
              <a:gd name="connsiteY1" fmla="*/ 0 h 649480"/>
              <a:gd name="connsiteX2" fmla="*/ 3281585 w 3281585"/>
              <a:gd name="connsiteY2" fmla="*/ 649480 h 649480"/>
              <a:gd name="connsiteX3" fmla="*/ 0 w 3281585"/>
              <a:gd name="connsiteY3" fmla="*/ 649480 h 649480"/>
              <a:gd name="connsiteX4" fmla="*/ 0 w 3281585"/>
              <a:gd name="connsiteY4" fmla="*/ 0 h 649480"/>
              <a:gd name="connsiteX0" fmla="*/ 0 w 3281585"/>
              <a:gd name="connsiteY0" fmla="*/ 0 h 649480"/>
              <a:gd name="connsiteX1" fmla="*/ 3281585 w 3281585"/>
              <a:gd name="connsiteY1" fmla="*/ 0 h 649480"/>
              <a:gd name="connsiteX2" fmla="*/ 3281585 w 3281585"/>
              <a:gd name="connsiteY2" fmla="*/ 649480 h 649480"/>
              <a:gd name="connsiteX3" fmla="*/ 2700471 w 3281585"/>
              <a:gd name="connsiteY3" fmla="*/ 649480 h 649480"/>
              <a:gd name="connsiteX4" fmla="*/ 0 w 3281585"/>
              <a:gd name="connsiteY4" fmla="*/ 649480 h 649480"/>
              <a:gd name="connsiteX5" fmla="*/ 0 w 3281585"/>
              <a:gd name="connsiteY5" fmla="*/ 0 h 649480"/>
              <a:gd name="connsiteX0" fmla="*/ 0 w 3281585"/>
              <a:gd name="connsiteY0" fmla="*/ 0 h 649480"/>
              <a:gd name="connsiteX1" fmla="*/ 3281585 w 3281585"/>
              <a:gd name="connsiteY1" fmla="*/ 0 h 649480"/>
              <a:gd name="connsiteX2" fmla="*/ 3281585 w 3281585"/>
              <a:gd name="connsiteY2" fmla="*/ 649480 h 649480"/>
              <a:gd name="connsiteX3" fmla="*/ 2862841 w 3281585"/>
              <a:gd name="connsiteY3" fmla="*/ 640935 h 649480"/>
              <a:gd name="connsiteX4" fmla="*/ 0 w 3281585"/>
              <a:gd name="connsiteY4" fmla="*/ 649480 h 649480"/>
              <a:gd name="connsiteX5" fmla="*/ 0 w 3281585"/>
              <a:gd name="connsiteY5" fmla="*/ 0 h 649480"/>
              <a:gd name="connsiteX0" fmla="*/ 0 w 3307223"/>
              <a:gd name="connsiteY0" fmla="*/ 0 h 649480"/>
              <a:gd name="connsiteX1" fmla="*/ 3281585 w 3307223"/>
              <a:gd name="connsiteY1" fmla="*/ 0 h 649480"/>
              <a:gd name="connsiteX2" fmla="*/ 3307223 w 3307223"/>
              <a:gd name="connsiteY2" fmla="*/ 376014 h 649480"/>
              <a:gd name="connsiteX3" fmla="*/ 2862841 w 3307223"/>
              <a:gd name="connsiteY3" fmla="*/ 640935 h 649480"/>
              <a:gd name="connsiteX4" fmla="*/ 0 w 3307223"/>
              <a:gd name="connsiteY4" fmla="*/ 649480 h 649480"/>
              <a:gd name="connsiteX5" fmla="*/ 0 w 3307223"/>
              <a:gd name="connsiteY5" fmla="*/ 0 h 649480"/>
              <a:gd name="connsiteX0" fmla="*/ 0 w 3307223"/>
              <a:gd name="connsiteY0" fmla="*/ 0 h 649480"/>
              <a:gd name="connsiteX1" fmla="*/ 3281585 w 3307223"/>
              <a:gd name="connsiteY1" fmla="*/ 0 h 649480"/>
              <a:gd name="connsiteX2" fmla="*/ 3307223 w 3307223"/>
              <a:gd name="connsiteY2" fmla="*/ 376014 h 649480"/>
              <a:gd name="connsiteX3" fmla="*/ 3093578 w 3307223"/>
              <a:gd name="connsiteY3" fmla="*/ 640935 h 649480"/>
              <a:gd name="connsiteX4" fmla="*/ 0 w 3307223"/>
              <a:gd name="connsiteY4" fmla="*/ 649480 h 649480"/>
              <a:gd name="connsiteX5" fmla="*/ 0 w 3307223"/>
              <a:gd name="connsiteY5" fmla="*/ 0 h 649480"/>
              <a:gd name="connsiteX0" fmla="*/ 0 w 3307223"/>
              <a:gd name="connsiteY0" fmla="*/ 0 h 649480"/>
              <a:gd name="connsiteX1" fmla="*/ 3281585 w 3307223"/>
              <a:gd name="connsiteY1" fmla="*/ 0 h 649480"/>
              <a:gd name="connsiteX2" fmla="*/ 3307223 w 3307223"/>
              <a:gd name="connsiteY2" fmla="*/ 376014 h 649480"/>
              <a:gd name="connsiteX3" fmla="*/ 2999575 w 3307223"/>
              <a:gd name="connsiteY3" fmla="*/ 640935 h 649480"/>
              <a:gd name="connsiteX4" fmla="*/ 0 w 3307223"/>
              <a:gd name="connsiteY4" fmla="*/ 649480 h 649480"/>
              <a:gd name="connsiteX5" fmla="*/ 0 w 3307223"/>
              <a:gd name="connsiteY5" fmla="*/ 0 h 649480"/>
              <a:gd name="connsiteX0" fmla="*/ 0 w 3281585"/>
              <a:gd name="connsiteY0" fmla="*/ 0 h 649480"/>
              <a:gd name="connsiteX1" fmla="*/ 3281585 w 3281585"/>
              <a:gd name="connsiteY1" fmla="*/ 0 h 649480"/>
              <a:gd name="connsiteX2" fmla="*/ 3273040 w 3281585"/>
              <a:gd name="connsiteY2" fmla="*/ 410197 h 649480"/>
              <a:gd name="connsiteX3" fmla="*/ 2999575 w 3281585"/>
              <a:gd name="connsiteY3" fmla="*/ 640935 h 649480"/>
              <a:gd name="connsiteX4" fmla="*/ 0 w 3281585"/>
              <a:gd name="connsiteY4" fmla="*/ 649480 h 649480"/>
              <a:gd name="connsiteX5" fmla="*/ 0 w 3281585"/>
              <a:gd name="connsiteY5" fmla="*/ 0 h 649480"/>
              <a:gd name="connsiteX0" fmla="*/ 0 w 3281585"/>
              <a:gd name="connsiteY0" fmla="*/ 0 h 649480"/>
              <a:gd name="connsiteX1" fmla="*/ 3281585 w 3281585"/>
              <a:gd name="connsiteY1" fmla="*/ 0 h 649480"/>
              <a:gd name="connsiteX2" fmla="*/ 3273040 w 3281585"/>
              <a:gd name="connsiteY2" fmla="*/ 410197 h 649480"/>
              <a:gd name="connsiteX3" fmla="*/ 2999575 w 3281585"/>
              <a:gd name="connsiteY3" fmla="*/ 640935 h 649480"/>
              <a:gd name="connsiteX4" fmla="*/ 0 w 3281585"/>
              <a:gd name="connsiteY4" fmla="*/ 649480 h 649480"/>
              <a:gd name="connsiteX5" fmla="*/ 0 w 3281585"/>
              <a:gd name="connsiteY5" fmla="*/ 0 h 649480"/>
              <a:gd name="connsiteX0" fmla="*/ 0 w 3281585"/>
              <a:gd name="connsiteY0" fmla="*/ 0 h 649480"/>
              <a:gd name="connsiteX1" fmla="*/ 3281585 w 3281585"/>
              <a:gd name="connsiteY1" fmla="*/ 0 h 649480"/>
              <a:gd name="connsiteX2" fmla="*/ 3273040 w 3281585"/>
              <a:gd name="connsiteY2" fmla="*/ 410197 h 649480"/>
              <a:gd name="connsiteX3" fmla="*/ 2999575 w 3281585"/>
              <a:gd name="connsiteY3" fmla="*/ 640935 h 649480"/>
              <a:gd name="connsiteX4" fmla="*/ 0 w 3281585"/>
              <a:gd name="connsiteY4" fmla="*/ 649480 h 649480"/>
              <a:gd name="connsiteX5" fmla="*/ 0 w 3281585"/>
              <a:gd name="connsiteY5" fmla="*/ 0 h 649480"/>
              <a:gd name="connsiteX0" fmla="*/ 0 w 3281585"/>
              <a:gd name="connsiteY0" fmla="*/ 0 h 649480"/>
              <a:gd name="connsiteX1" fmla="*/ 3281585 w 3281585"/>
              <a:gd name="connsiteY1" fmla="*/ 0 h 649480"/>
              <a:gd name="connsiteX2" fmla="*/ 3273040 w 3281585"/>
              <a:gd name="connsiteY2" fmla="*/ 410197 h 649480"/>
              <a:gd name="connsiteX3" fmla="*/ 2948300 w 3281585"/>
              <a:gd name="connsiteY3" fmla="*/ 640935 h 649480"/>
              <a:gd name="connsiteX4" fmla="*/ 0 w 3281585"/>
              <a:gd name="connsiteY4" fmla="*/ 649480 h 649480"/>
              <a:gd name="connsiteX5" fmla="*/ 0 w 3281585"/>
              <a:gd name="connsiteY5" fmla="*/ 0 h 649480"/>
              <a:gd name="connsiteX0" fmla="*/ 0 w 3281585"/>
              <a:gd name="connsiteY0" fmla="*/ 0 h 649480"/>
              <a:gd name="connsiteX1" fmla="*/ 3281585 w 3281585"/>
              <a:gd name="connsiteY1" fmla="*/ 0 h 649480"/>
              <a:gd name="connsiteX2" fmla="*/ 3273040 w 3281585"/>
              <a:gd name="connsiteY2" fmla="*/ 333285 h 649480"/>
              <a:gd name="connsiteX3" fmla="*/ 2948300 w 3281585"/>
              <a:gd name="connsiteY3" fmla="*/ 640935 h 649480"/>
              <a:gd name="connsiteX4" fmla="*/ 0 w 3281585"/>
              <a:gd name="connsiteY4" fmla="*/ 649480 h 649480"/>
              <a:gd name="connsiteX5" fmla="*/ 0 w 3281585"/>
              <a:gd name="connsiteY5" fmla="*/ 0 h 649480"/>
              <a:gd name="connsiteX0" fmla="*/ 0 w 3281585"/>
              <a:gd name="connsiteY0" fmla="*/ 0 h 649480"/>
              <a:gd name="connsiteX1" fmla="*/ 3281585 w 3281585"/>
              <a:gd name="connsiteY1" fmla="*/ 0 h 649480"/>
              <a:gd name="connsiteX2" fmla="*/ 3273040 w 3281585"/>
              <a:gd name="connsiteY2" fmla="*/ 333285 h 649480"/>
              <a:gd name="connsiteX3" fmla="*/ 2948300 w 3281585"/>
              <a:gd name="connsiteY3" fmla="*/ 640935 h 649480"/>
              <a:gd name="connsiteX4" fmla="*/ 0 w 3281585"/>
              <a:gd name="connsiteY4" fmla="*/ 649480 h 649480"/>
              <a:gd name="connsiteX5" fmla="*/ 0 w 3281585"/>
              <a:gd name="connsiteY5" fmla="*/ 0 h 649480"/>
              <a:gd name="connsiteX0" fmla="*/ 0 w 3281586"/>
              <a:gd name="connsiteY0" fmla="*/ 0 h 649480"/>
              <a:gd name="connsiteX1" fmla="*/ 3281585 w 3281586"/>
              <a:gd name="connsiteY1" fmla="*/ 0 h 649480"/>
              <a:gd name="connsiteX2" fmla="*/ 3281586 w 3281586"/>
              <a:gd name="connsiteY2" fmla="*/ 273465 h 649480"/>
              <a:gd name="connsiteX3" fmla="*/ 2948300 w 3281586"/>
              <a:gd name="connsiteY3" fmla="*/ 640935 h 649480"/>
              <a:gd name="connsiteX4" fmla="*/ 0 w 3281586"/>
              <a:gd name="connsiteY4" fmla="*/ 649480 h 649480"/>
              <a:gd name="connsiteX5" fmla="*/ 0 w 3281586"/>
              <a:gd name="connsiteY5" fmla="*/ 0 h 649480"/>
              <a:gd name="connsiteX0" fmla="*/ 0 w 3281586"/>
              <a:gd name="connsiteY0" fmla="*/ 0 h 649480"/>
              <a:gd name="connsiteX1" fmla="*/ 3281585 w 3281586"/>
              <a:gd name="connsiteY1" fmla="*/ 0 h 649480"/>
              <a:gd name="connsiteX2" fmla="*/ 3281586 w 3281586"/>
              <a:gd name="connsiteY2" fmla="*/ 273465 h 649480"/>
              <a:gd name="connsiteX3" fmla="*/ 2897026 w 3281586"/>
              <a:gd name="connsiteY3" fmla="*/ 640935 h 649480"/>
              <a:gd name="connsiteX4" fmla="*/ 0 w 3281586"/>
              <a:gd name="connsiteY4" fmla="*/ 649480 h 649480"/>
              <a:gd name="connsiteX5" fmla="*/ 0 w 3281586"/>
              <a:gd name="connsiteY5" fmla="*/ 0 h 649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81586" h="649480">
                <a:moveTo>
                  <a:pt x="0" y="0"/>
                </a:moveTo>
                <a:lnTo>
                  <a:pt x="3281585" y="0"/>
                </a:lnTo>
                <a:cubicBezTo>
                  <a:pt x="3281585" y="91155"/>
                  <a:pt x="3281586" y="182310"/>
                  <a:pt x="3281586" y="273465"/>
                </a:cubicBezTo>
                <a:cubicBezTo>
                  <a:pt x="3275889" y="461473"/>
                  <a:pt x="3184734" y="640935"/>
                  <a:pt x="2897026" y="640935"/>
                </a:cubicBezTo>
                <a:lnTo>
                  <a:pt x="0" y="64948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13967"/>
              </a:gs>
              <a:gs pos="100000">
                <a:srgbClr val="A50B6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noFill/>
              </a:rPr>
              <a:t>v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288822" y="98875"/>
            <a:ext cx="28475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spc="300" dirty="0">
                <a:solidFill>
                  <a:schemeClr val="bg1"/>
                </a:solidFill>
                <a:cs typeface="Arial" panose="020B0604020202020204" pitchFamily="34" charset="0"/>
              </a:rPr>
              <a:t>Introdução</a:t>
            </a:r>
          </a:p>
        </p:txBody>
      </p:sp>
      <p:pic>
        <p:nvPicPr>
          <p:cNvPr id="2" name="Imagem 1" descr="Logotipo, nome da empresa&#10;&#10;Descrição gerada automaticamente">
            <a:extLst>
              <a:ext uri="{FF2B5EF4-FFF2-40B4-BE49-F238E27FC236}">
                <a16:creationId xmlns:a16="http://schemas.microsoft.com/office/drawing/2014/main" id="{C5A6892B-3E19-D0DF-B736-D5ACA6987A8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4" t="16532" r="8239" b="20969"/>
          <a:stretch/>
        </p:blipFill>
        <p:spPr>
          <a:xfrm>
            <a:off x="10647839" y="5600700"/>
            <a:ext cx="1369989" cy="106051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sp>
        <p:nvSpPr>
          <p:cNvPr id="3" name="Retângulo 2"/>
          <p:cNvSpPr/>
          <p:nvPr/>
        </p:nvSpPr>
        <p:spPr>
          <a:xfrm>
            <a:off x="288822" y="3614223"/>
            <a:ext cx="699051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2400" dirty="0"/>
              <a:t>•Criar um ambiente exclusivo que valorize a ciência e a inovação.
•Facilitar a interação entre comunidade acadêmica, sociedade e potenciais investidores.
•Contribuir para a democratização do acesso ao conhecimento.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560A7CA-E29F-22EB-B687-90A1C75D7F8B}"/>
              </a:ext>
            </a:extLst>
          </p:cNvPr>
          <p:cNvSpPr txBox="1"/>
          <p:nvPr/>
        </p:nvSpPr>
        <p:spPr>
          <a:xfrm>
            <a:off x="288822" y="1298459"/>
            <a:ext cx="73730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pt-BR" sz="2400" dirty="0"/>
              <a:t>A proposta surge da necessidade de valorizar a ciência e aproximá-la da sociedade por meio de um ambiente especializado. Uma plataforma dedicada poderá facilitar a interação entre acadêmicos, estudantes, investidores e o público em geral, estimulando a colaboração, a inovação e a democratização do acesso ao conhecimento científico.</a:t>
            </a:r>
          </a:p>
        </p:txBody>
      </p:sp>
    </p:spTree>
    <p:extLst>
      <p:ext uri="{BB962C8B-B14F-4D97-AF65-F5344CB8AC3E}">
        <p14:creationId xmlns:p14="http://schemas.microsoft.com/office/powerpoint/2010/main" val="2303931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aixaDeTexto 19"/>
          <p:cNvSpPr txBox="1"/>
          <p:nvPr/>
        </p:nvSpPr>
        <p:spPr>
          <a:xfrm>
            <a:off x="225443" y="898350"/>
            <a:ext cx="2974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2000" b="1" spc="300">
                <a:solidFill>
                  <a:srgbClr val="A50B6E"/>
                </a:solidFill>
              </a:defRPr>
            </a:lvl1pPr>
          </a:lstStyle>
          <a:p>
            <a:r>
              <a:rPr lang="pt-BR" dirty="0"/>
              <a:t>ORGANIZAÇÃO</a:t>
            </a:r>
          </a:p>
        </p:txBody>
      </p:sp>
      <p:sp>
        <p:nvSpPr>
          <p:cNvPr id="24" name="Retângulo 4"/>
          <p:cNvSpPr/>
          <p:nvPr/>
        </p:nvSpPr>
        <p:spPr>
          <a:xfrm>
            <a:off x="0" y="957914"/>
            <a:ext cx="87975" cy="207940"/>
          </a:xfrm>
          <a:custGeom>
            <a:avLst/>
            <a:gdLst>
              <a:gd name="connsiteX0" fmla="*/ 0 w 87975"/>
              <a:gd name="connsiteY0" fmla="*/ 0 h 207940"/>
              <a:gd name="connsiteX1" fmla="*/ 87975 w 87975"/>
              <a:gd name="connsiteY1" fmla="*/ 0 h 207940"/>
              <a:gd name="connsiteX2" fmla="*/ 87975 w 87975"/>
              <a:gd name="connsiteY2" fmla="*/ 207940 h 207940"/>
              <a:gd name="connsiteX3" fmla="*/ 0 w 87975"/>
              <a:gd name="connsiteY3" fmla="*/ 207940 h 207940"/>
              <a:gd name="connsiteX4" fmla="*/ 0 w 87975"/>
              <a:gd name="connsiteY4" fmla="*/ 0 h 207940"/>
              <a:gd name="connsiteX0" fmla="*/ 0 w 87975"/>
              <a:gd name="connsiteY0" fmla="*/ 0 h 207940"/>
              <a:gd name="connsiteX1" fmla="*/ 87975 w 87975"/>
              <a:gd name="connsiteY1" fmla="*/ 0 h 207940"/>
              <a:gd name="connsiteX2" fmla="*/ 85309 w 87975"/>
              <a:gd name="connsiteY2" fmla="*/ 143959 h 207940"/>
              <a:gd name="connsiteX3" fmla="*/ 0 w 87975"/>
              <a:gd name="connsiteY3" fmla="*/ 207940 h 207940"/>
              <a:gd name="connsiteX4" fmla="*/ 0 w 87975"/>
              <a:gd name="connsiteY4" fmla="*/ 0 h 207940"/>
              <a:gd name="connsiteX0" fmla="*/ 0 w 87975"/>
              <a:gd name="connsiteY0" fmla="*/ 0 h 207940"/>
              <a:gd name="connsiteX1" fmla="*/ 87975 w 87975"/>
              <a:gd name="connsiteY1" fmla="*/ 0 h 207940"/>
              <a:gd name="connsiteX2" fmla="*/ 85309 w 87975"/>
              <a:gd name="connsiteY2" fmla="*/ 143959 h 207940"/>
              <a:gd name="connsiteX3" fmla="*/ 0 w 87975"/>
              <a:gd name="connsiteY3" fmla="*/ 207940 h 207940"/>
              <a:gd name="connsiteX4" fmla="*/ 0 w 87975"/>
              <a:gd name="connsiteY4" fmla="*/ 0 h 207940"/>
              <a:gd name="connsiteX0" fmla="*/ 0 w 87975"/>
              <a:gd name="connsiteY0" fmla="*/ 0 h 207940"/>
              <a:gd name="connsiteX1" fmla="*/ 87975 w 87975"/>
              <a:gd name="connsiteY1" fmla="*/ 0 h 207940"/>
              <a:gd name="connsiteX2" fmla="*/ 85309 w 87975"/>
              <a:gd name="connsiteY2" fmla="*/ 143959 h 207940"/>
              <a:gd name="connsiteX3" fmla="*/ 0 w 87975"/>
              <a:gd name="connsiteY3" fmla="*/ 207940 h 207940"/>
              <a:gd name="connsiteX4" fmla="*/ 0 w 87975"/>
              <a:gd name="connsiteY4" fmla="*/ 0 h 207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975" h="207940">
                <a:moveTo>
                  <a:pt x="0" y="0"/>
                </a:moveTo>
                <a:lnTo>
                  <a:pt x="87975" y="0"/>
                </a:lnTo>
                <a:cubicBezTo>
                  <a:pt x="87086" y="47986"/>
                  <a:pt x="86198" y="95973"/>
                  <a:pt x="85309" y="143959"/>
                </a:cubicBezTo>
                <a:cubicBezTo>
                  <a:pt x="75534" y="199943"/>
                  <a:pt x="39099" y="202609"/>
                  <a:pt x="0" y="207940"/>
                </a:cubicBezTo>
                <a:lnTo>
                  <a:pt x="0" y="0"/>
                </a:lnTo>
                <a:close/>
              </a:path>
            </a:pathLst>
          </a:custGeom>
          <a:solidFill>
            <a:srgbClr val="CF0D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A50B6E"/>
              </a:solidFill>
            </a:endParaRPr>
          </a:p>
        </p:txBody>
      </p:sp>
      <p:sp>
        <p:nvSpPr>
          <p:cNvPr id="25" name="Retângulo 2"/>
          <p:cNvSpPr/>
          <p:nvPr/>
        </p:nvSpPr>
        <p:spPr>
          <a:xfrm>
            <a:off x="0" y="1"/>
            <a:ext cx="3638550" cy="720968"/>
          </a:xfrm>
          <a:custGeom>
            <a:avLst/>
            <a:gdLst>
              <a:gd name="connsiteX0" fmla="*/ 0 w 3281585"/>
              <a:gd name="connsiteY0" fmla="*/ 0 h 649480"/>
              <a:gd name="connsiteX1" fmla="*/ 3281585 w 3281585"/>
              <a:gd name="connsiteY1" fmla="*/ 0 h 649480"/>
              <a:gd name="connsiteX2" fmla="*/ 3281585 w 3281585"/>
              <a:gd name="connsiteY2" fmla="*/ 649480 h 649480"/>
              <a:gd name="connsiteX3" fmla="*/ 0 w 3281585"/>
              <a:gd name="connsiteY3" fmla="*/ 649480 h 649480"/>
              <a:gd name="connsiteX4" fmla="*/ 0 w 3281585"/>
              <a:gd name="connsiteY4" fmla="*/ 0 h 649480"/>
              <a:gd name="connsiteX0" fmla="*/ 0 w 3281585"/>
              <a:gd name="connsiteY0" fmla="*/ 0 h 649480"/>
              <a:gd name="connsiteX1" fmla="*/ 3281585 w 3281585"/>
              <a:gd name="connsiteY1" fmla="*/ 0 h 649480"/>
              <a:gd name="connsiteX2" fmla="*/ 3281585 w 3281585"/>
              <a:gd name="connsiteY2" fmla="*/ 649480 h 649480"/>
              <a:gd name="connsiteX3" fmla="*/ 2700471 w 3281585"/>
              <a:gd name="connsiteY3" fmla="*/ 649480 h 649480"/>
              <a:gd name="connsiteX4" fmla="*/ 0 w 3281585"/>
              <a:gd name="connsiteY4" fmla="*/ 649480 h 649480"/>
              <a:gd name="connsiteX5" fmla="*/ 0 w 3281585"/>
              <a:gd name="connsiteY5" fmla="*/ 0 h 649480"/>
              <a:gd name="connsiteX0" fmla="*/ 0 w 3281585"/>
              <a:gd name="connsiteY0" fmla="*/ 0 h 649480"/>
              <a:gd name="connsiteX1" fmla="*/ 3281585 w 3281585"/>
              <a:gd name="connsiteY1" fmla="*/ 0 h 649480"/>
              <a:gd name="connsiteX2" fmla="*/ 3281585 w 3281585"/>
              <a:gd name="connsiteY2" fmla="*/ 649480 h 649480"/>
              <a:gd name="connsiteX3" fmla="*/ 2862841 w 3281585"/>
              <a:gd name="connsiteY3" fmla="*/ 640935 h 649480"/>
              <a:gd name="connsiteX4" fmla="*/ 0 w 3281585"/>
              <a:gd name="connsiteY4" fmla="*/ 649480 h 649480"/>
              <a:gd name="connsiteX5" fmla="*/ 0 w 3281585"/>
              <a:gd name="connsiteY5" fmla="*/ 0 h 649480"/>
              <a:gd name="connsiteX0" fmla="*/ 0 w 3307223"/>
              <a:gd name="connsiteY0" fmla="*/ 0 h 649480"/>
              <a:gd name="connsiteX1" fmla="*/ 3281585 w 3307223"/>
              <a:gd name="connsiteY1" fmla="*/ 0 h 649480"/>
              <a:gd name="connsiteX2" fmla="*/ 3307223 w 3307223"/>
              <a:gd name="connsiteY2" fmla="*/ 376014 h 649480"/>
              <a:gd name="connsiteX3" fmla="*/ 2862841 w 3307223"/>
              <a:gd name="connsiteY3" fmla="*/ 640935 h 649480"/>
              <a:gd name="connsiteX4" fmla="*/ 0 w 3307223"/>
              <a:gd name="connsiteY4" fmla="*/ 649480 h 649480"/>
              <a:gd name="connsiteX5" fmla="*/ 0 w 3307223"/>
              <a:gd name="connsiteY5" fmla="*/ 0 h 649480"/>
              <a:gd name="connsiteX0" fmla="*/ 0 w 3307223"/>
              <a:gd name="connsiteY0" fmla="*/ 0 h 649480"/>
              <a:gd name="connsiteX1" fmla="*/ 3281585 w 3307223"/>
              <a:gd name="connsiteY1" fmla="*/ 0 h 649480"/>
              <a:gd name="connsiteX2" fmla="*/ 3307223 w 3307223"/>
              <a:gd name="connsiteY2" fmla="*/ 376014 h 649480"/>
              <a:gd name="connsiteX3" fmla="*/ 3093578 w 3307223"/>
              <a:gd name="connsiteY3" fmla="*/ 640935 h 649480"/>
              <a:gd name="connsiteX4" fmla="*/ 0 w 3307223"/>
              <a:gd name="connsiteY4" fmla="*/ 649480 h 649480"/>
              <a:gd name="connsiteX5" fmla="*/ 0 w 3307223"/>
              <a:gd name="connsiteY5" fmla="*/ 0 h 649480"/>
              <a:gd name="connsiteX0" fmla="*/ 0 w 3307223"/>
              <a:gd name="connsiteY0" fmla="*/ 0 h 649480"/>
              <a:gd name="connsiteX1" fmla="*/ 3281585 w 3307223"/>
              <a:gd name="connsiteY1" fmla="*/ 0 h 649480"/>
              <a:gd name="connsiteX2" fmla="*/ 3307223 w 3307223"/>
              <a:gd name="connsiteY2" fmla="*/ 376014 h 649480"/>
              <a:gd name="connsiteX3" fmla="*/ 2999575 w 3307223"/>
              <a:gd name="connsiteY3" fmla="*/ 640935 h 649480"/>
              <a:gd name="connsiteX4" fmla="*/ 0 w 3307223"/>
              <a:gd name="connsiteY4" fmla="*/ 649480 h 649480"/>
              <a:gd name="connsiteX5" fmla="*/ 0 w 3307223"/>
              <a:gd name="connsiteY5" fmla="*/ 0 h 649480"/>
              <a:gd name="connsiteX0" fmla="*/ 0 w 3281585"/>
              <a:gd name="connsiteY0" fmla="*/ 0 h 649480"/>
              <a:gd name="connsiteX1" fmla="*/ 3281585 w 3281585"/>
              <a:gd name="connsiteY1" fmla="*/ 0 h 649480"/>
              <a:gd name="connsiteX2" fmla="*/ 3273040 w 3281585"/>
              <a:gd name="connsiteY2" fmla="*/ 410197 h 649480"/>
              <a:gd name="connsiteX3" fmla="*/ 2999575 w 3281585"/>
              <a:gd name="connsiteY3" fmla="*/ 640935 h 649480"/>
              <a:gd name="connsiteX4" fmla="*/ 0 w 3281585"/>
              <a:gd name="connsiteY4" fmla="*/ 649480 h 649480"/>
              <a:gd name="connsiteX5" fmla="*/ 0 w 3281585"/>
              <a:gd name="connsiteY5" fmla="*/ 0 h 649480"/>
              <a:gd name="connsiteX0" fmla="*/ 0 w 3281585"/>
              <a:gd name="connsiteY0" fmla="*/ 0 h 649480"/>
              <a:gd name="connsiteX1" fmla="*/ 3281585 w 3281585"/>
              <a:gd name="connsiteY1" fmla="*/ 0 h 649480"/>
              <a:gd name="connsiteX2" fmla="*/ 3273040 w 3281585"/>
              <a:gd name="connsiteY2" fmla="*/ 410197 h 649480"/>
              <a:gd name="connsiteX3" fmla="*/ 2999575 w 3281585"/>
              <a:gd name="connsiteY3" fmla="*/ 640935 h 649480"/>
              <a:gd name="connsiteX4" fmla="*/ 0 w 3281585"/>
              <a:gd name="connsiteY4" fmla="*/ 649480 h 649480"/>
              <a:gd name="connsiteX5" fmla="*/ 0 w 3281585"/>
              <a:gd name="connsiteY5" fmla="*/ 0 h 649480"/>
              <a:gd name="connsiteX0" fmla="*/ 0 w 3281585"/>
              <a:gd name="connsiteY0" fmla="*/ 0 h 649480"/>
              <a:gd name="connsiteX1" fmla="*/ 3281585 w 3281585"/>
              <a:gd name="connsiteY1" fmla="*/ 0 h 649480"/>
              <a:gd name="connsiteX2" fmla="*/ 3273040 w 3281585"/>
              <a:gd name="connsiteY2" fmla="*/ 410197 h 649480"/>
              <a:gd name="connsiteX3" fmla="*/ 2999575 w 3281585"/>
              <a:gd name="connsiteY3" fmla="*/ 640935 h 649480"/>
              <a:gd name="connsiteX4" fmla="*/ 0 w 3281585"/>
              <a:gd name="connsiteY4" fmla="*/ 649480 h 649480"/>
              <a:gd name="connsiteX5" fmla="*/ 0 w 3281585"/>
              <a:gd name="connsiteY5" fmla="*/ 0 h 649480"/>
              <a:gd name="connsiteX0" fmla="*/ 0 w 3281585"/>
              <a:gd name="connsiteY0" fmla="*/ 0 h 649480"/>
              <a:gd name="connsiteX1" fmla="*/ 3281585 w 3281585"/>
              <a:gd name="connsiteY1" fmla="*/ 0 h 649480"/>
              <a:gd name="connsiteX2" fmla="*/ 3273040 w 3281585"/>
              <a:gd name="connsiteY2" fmla="*/ 410197 h 649480"/>
              <a:gd name="connsiteX3" fmla="*/ 2948300 w 3281585"/>
              <a:gd name="connsiteY3" fmla="*/ 640935 h 649480"/>
              <a:gd name="connsiteX4" fmla="*/ 0 w 3281585"/>
              <a:gd name="connsiteY4" fmla="*/ 649480 h 649480"/>
              <a:gd name="connsiteX5" fmla="*/ 0 w 3281585"/>
              <a:gd name="connsiteY5" fmla="*/ 0 h 649480"/>
              <a:gd name="connsiteX0" fmla="*/ 0 w 3281585"/>
              <a:gd name="connsiteY0" fmla="*/ 0 h 649480"/>
              <a:gd name="connsiteX1" fmla="*/ 3281585 w 3281585"/>
              <a:gd name="connsiteY1" fmla="*/ 0 h 649480"/>
              <a:gd name="connsiteX2" fmla="*/ 3273040 w 3281585"/>
              <a:gd name="connsiteY2" fmla="*/ 333285 h 649480"/>
              <a:gd name="connsiteX3" fmla="*/ 2948300 w 3281585"/>
              <a:gd name="connsiteY3" fmla="*/ 640935 h 649480"/>
              <a:gd name="connsiteX4" fmla="*/ 0 w 3281585"/>
              <a:gd name="connsiteY4" fmla="*/ 649480 h 649480"/>
              <a:gd name="connsiteX5" fmla="*/ 0 w 3281585"/>
              <a:gd name="connsiteY5" fmla="*/ 0 h 649480"/>
              <a:gd name="connsiteX0" fmla="*/ 0 w 3281585"/>
              <a:gd name="connsiteY0" fmla="*/ 0 h 649480"/>
              <a:gd name="connsiteX1" fmla="*/ 3281585 w 3281585"/>
              <a:gd name="connsiteY1" fmla="*/ 0 h 649480"/>
              <a:gd name="connsiteX2" fmla="*/ 3273040 w 3281585"/>
              <a:gd name="connsiteY2" fmla="*/ 333285 h 649480"/>
              <a:gd name="connsiteX3" fmla="*/ 2948300 w 3281585"/>
              <a:gd name="connsiteY3" fmla="*/ 640935 h 649480"/>
              <a:gd name="connsiteX4" fmla="*/ 0 w 3281585"/>
              <a:gd name="connsiteY4" fmla="*/ 649480 h 649480"/>
              <a:gd name="connsiteX5" fmla="*/ 0 w 3281585"/>
              <a:gd name="connsiteY5" fmla="*/ 0 h 649480"/>
              <a:gd name="connsiteX0" fmla="*/ 0 w 3281586"/>
              <a:gd name="connsiteY0" fmla="*/ 0 h 649480"/>
              <a:gd name="connsiteX1" fmla="*/ 3281585 w 3281586"/>
              <a:gd name="connsiteY1" fmla="*/ 0 h 649480"/>
              <a:gd name="connsiteX2" fmla="*/ 3281586 w 3281586"/>
              <a:gd name="connsiteY2" fmla="*/ 273465 h 649480"/>
              <a:gd name="connsiteX3" fmla="*/ 2948300 w 3281586"/>
              <a:gd name="connsiteY3" fmla="*/ 640935 h 649480"/>
              <a:gd name="connsiteX4" fmla="*/ 0 w 3281586"/>
              <a:gd name="connsiteY4" fmla="*/ 649480 h 649480"/>
              <a:gd name="connsiteX5" fmla="*/ 0 w 3281586"/>
              <a:gd name="connsiteY5" fmla="*/ 0 h 649480"/>
              <a:gd name="connsiteX0" fmla="*/ 0 w 3281586"/>
              <a:gd name="connsiteY0" fmla="*/ 0 h 649480"/>
              <a:gd name="connsiteX1" fmla="*/ 3281585 w 3281586"/>
              <a:gd name="connsiteY1" fmla="*/ 0 h 649480"/>
              <a:gd name="connsiteX2" fmla="*/ 3281586 w 3281586"/>
              <a:gd name="connsiteY2" fmla="*/ 273465 h 649480"/>
              <a:gd name="connsiteX3" fmla="*/ 2897026 w 3281586"/>
              <a:gd name="connsiteY3" fmla="*/ 640935 h 649480"/>
              <a:gd name="connsiteX4" fmla="*/ 0 w 3281586"/>
              <a:gd name="connsiteY4" fmla="*/ 649480 h 649480"/>
              <a:gd name="connsiteX5" fmla="*/ 0 w 3281586"/>
              <a:gd name="connsiteY5" fmla="*/ 0 h 649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81586" h="649480">
                <a:moveTo>
                  <a:pt x="0" y="0"/>
                </a:moveTo>
                <a:lnTo>
                  <a:pt x="3281585" y="0"/>
                </a:lnTo>
                <a:cubicBezTo>
                  <a:pt x="3281585" y="91155"/>
                  <a:pt x="3281586" y="182310"/>
                  <a:pt x="3281586" y="273465"/>
                </a:cubicBezTo>
                <a:cubicBezTo>
                  <a:pt x="3275889" y="461473"/>
                  <a:pt x="3184734" y="640935"/>
                  <a:pt x="2897026" y="640935"/>
                </a:cubicBezTo>
                <a:lnTo>
                  <a:pt x="0" y="64948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13967"/>
              </a:gs>
              <a:gs pos="100000">
                <a:srgbClr val="A50B6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noFill/>
              </a:rPr>
              <a:t>v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288822" y="98875"/>
            <a:ext cx="28475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spc="300" dirty="0">
                <a:solidFill>
                  <a:schemeClr val="bg1"/>
                </a:solidFill>
                <a:cs typeface="Arial" panose="020B0604020202020204" pitchFamily="34" charset="0"/>
              </a:rPr>
              <a:t>TÓPICOS AQUI</a:t>
            </a:r>
          </a:p>
        </p:txBody>
      </p:sp>
      <p:graphicFrame>
        <p:nvGraphicFramePr>
          <p:cNvPr id="28" name="Diagrama 27">
            <a:extLst>
              <a:ext uri="{FF2B5EF4-FFF2-40B4-BE49-F238E27FC236}">
                <a16:creationId xmlns:a16="http://schemas.microsoft.com/office/drawing/2014/main" id="{2F596AC7-0392-42A5-B5B1-48193B2826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5301769"/>
              </p:ext>
            </p:extLst>
          </p:nvPr>
        </p:nvGraphicFramePr>
        <p:xfrm>
          <a:off x="647115" y="1463040"/>
          <a:ext cx="11000934" cy="4639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Imagem 1" descr="Logotipo, nome da empresa&#10;&#10;Descrição gerada automaticamente">
            <a:extLst>
              <a:ext uri="{FF2B5EF4-FFF2-40B4-BE49-F238E27FC236}">
                <a16:creationId xmlns:a16="http://schemas.microsoft.com/office/drawing/2014/main" id="{E287CC2E-462C-D56A-6297-CEC367A66BA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4" t="16532" r="8239" b="20969"/>
          <a:stretch/>
        </p:blipFill>
        <p:spPr>
          <a:xfrm>
            <a:off x="10647839" y="5600700"/>
            <a:ext cx="1369989" cy="106051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7716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1777284" y="2454175"/>
            <a:ext cx="8718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kern="5000" spc="1000" dirty="0">
                <a:solidFill>
                  <a:schemeClr val="bg1"/>
                </a:solidFill>
              </a:rPr>
              <a:t>Objetivos </a:t>
            </a:r>
            <a:endParaRPr lang="pt-BR" b="1" kern="5000" spc="1000" dirty="0">
              <a:solidFill>
                <a:schemeClr val="bg1"/>
              </a:solidFill>
            </a:endParaRPr>
          </a:p>
        </p:txBody>
      </p:sp>
      <p:sp>
        <p:nvSpPr>
          <p:cNvPr id="5" name="Retângulo Arredondado 2">
            <a:extLst>
              <a:ext uri="{FF2B5EF4-FFF2-40B4-BE49-F238E27FC236}">
                <a16:creationId xmlns:a16="http://schemas.microsoft.com/office/drawing/2014/main" id="{9BA8BC5F-9AF0-4EE2-AACE-2282EA13BA14}"/>
              </a:ext>
            </a:extLst>
          </p:cNvPr>
          <p:cNvSpPr/>
          <p:nvPr/>
        </p:nvSpPr>
        <p:spPr>
          <a:xfrm>
            <a:off x="3346112" y="-281547"/>
            <a:ext cx="5006023" cy="514690"/>
          </a:xfrm>
          <a:custGeom>
            <a:avLst/>
            <a:gdLst>
              <a:gd name="connsiteX0" fmla="*/ 0 w 5965911"/>
              <a:gd name="connsiteY0" fmla="*/ 358838 h 856211"/>
              <a:gd name="connsiteX1" fmla="*/ 358838 w 5965911"/>
              <a:gd name="connsiteY1" fmla="*/ 0 h 856211"/>
              <a:gd name="connsiteX2" fmla="*/ 5607073 w 5965911"/>
              <a:gd name="connsiteY2" fmla="*/ 0 h 856211"/>
              <a:gd name="connsiteX3" fmla="*/ 5965911 w 5965911"/>
              <a:gd name="connsiteY3" fmla="*/ 358838 h 856211"/>
              <a:gd name="connsiteX4" fmla="*/ 5965911 w 5965911"/>
              <a:gd name="connsiteY4" fmla="*/ 497373 h 856211"/>
              <a:gd name="connsiteX5" fmla="*/ 5607073 w 5965911"/>
              <a:gd name="connsiteY5" fmla="*/ 856211 h 856211"/>
              <a:gd name="connsiteX6" fmla="*/ 358838 w 5965911"/>
              <a:gd name="connsiteY6" fmla="*/ 856211 h 856211"/>
              <a:gd name="connsiteX7" fmla="*/ 0 w 5965911"/>
              <a:gd name="connsiteY7" fmla="*/ 497373 h 856211"/>
              <a:gd name="connsiteX8" fmla="*/ 0 w 5965911"/>
              <a:gd name="connsiteY8" fmla="*/ 358838 h 856211"/>
              <a:gd name="connsiteX0" fmla="*/ 0 w 5965911"/>
              <a:gd name="connsiteY0" fmla="*/ 358838 h 856211"/>
              <a:gd name="connsiteX1" fmla="*/ 358838 w 5965911"/>
              <a:gd name="connsiteY1" fmla="*/ 0 h 856211"/>
              <a:gd name="connsiteX2" fmla="*/ 5607073 w 5965911"/>
              <a:gd name="connsiteY2" fmla="*/ 0 h 856211"/>
              <a:gd name="connsiteX3" fmla="*/ 5965911 w 5965911"/>
              <a:gd name="connsiteY3" fmla="*/ 358838 h 856211"/>
              <a:gd name="connsiteX4" fmla="*/ 5965911 w 5965911"/>
              <a:gd name="connsiteY4" fmla="*/ 497373 h 856211"/>
              <a:gd name="connsiteX5" fmla="*/ 5607073 w 5965911"/>
              <a:gd name="connsiteY5" fmla="*/ 856211 h 856211"/>
              <a:gd name="connsiteX6" fmla="*/ 358838 w 5965911"/>
              <a:gd name="connsiteY6" fmla="*/ 856211 h 856211"/>
              <a:gd name="connsiteX7" fmla="*/ 0 w 5965911"/>
              <a:gd name="connsiteY7" fmla="*/ 497373 h 856211"/>
              <a:gd name="connsiteX8" fmla="*/ 0 w 5965911"/>
              <a:gd name="connsiteY8" fmla="*/ 358838 h 856211"/>
              <a:gd name="connsiteX0" fmla="*/ 0 w 5965911"/>
              <a:gd name="connsiteY0" fmla="*/ 358838 h 856211"/>
              <a:gd name="connsiteX1" fmla="*/ 5607073 w 5965911"/>
              <a:gd name="connsiteY1" fmla="*/ 0 h 856211"/>
              <a:gd name="connsiteX2" fmla="*/ 5965911 w 5965911"/>
              <a:gd name="connsiteY2" fmla="*/ 358838 h 856211"/>
              <a:gd name="connsiteX3" fmla="*/ 5965911 w 5965911"/>
              <a:gd name="connsiteY3" fmla="*/ 497373 h 856211"/>
              <a:gd name="connsiteX4" fmla="*/ 5607073 w 5965911"/>
              <a:gd name="connsiteY4" fmla="*/ 856211 h 856211"/>
              <a:gd name="connsiteX5" fmla="*/ 358838 w 5965911"/>
              <a:gd name="connsiteY5" fmla="*/ 856211 h 856211"/>
              <a:gd name="connsiteX6" fmla="*/ 0 w 5965911"/>
              <a:gd name="connsiteY6" fmla="*/ 497373 h 856211"/>
              <a:gd name="connsiteX7" fmla="*/ 0 w 5965911"/>
              <a:gd name="connsiteY7" fmla="*/ 358838 h 856211"/>
              <a:gd name="connsiteX0" fmla="*/ 0 w 5965911"/>
              <a:gd name="connsiteY0" fmla="*/ 17317 h 514690"/>
              <a:gd name="connsiteX1" fmla="*/ 5965911 w 5965911"/>
              <a:gd name="connsiteY1" fmla="*/ 17317 h 514690"/>
              <a:gd name="connsiteX2" fmla="*/ 5965911 w 5965911"/>
              <a:gd name="connsiteY2" fmla="*/ 155852 h 514690"/>
              <a:gd name="connsiteX3" fmla="*/ 5607073 w 5965911"/>
              <a:gd name="connsiteY3" fmla="*/ 514690 h 514690"/>
              <a:gd name="connsiteX4" fmla="*/ 358838 w 5965911"/>
              <a:gd name="connsiteY4" fmla="*/ 514690 h 514690"/>
              <a:gd name="connsiteX5" fmla="*/ 0 w 5965911"/>
              <a:gd name="connsiteY5" fmla="*/ 155852 h 514690"/>
              <a:gd name="connsiteX6" fmla="*/ 0 w 5965911"/>
              <a:gd name="connsiteY6" fmla="*/ 17317 h 514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65911" h="514690">
                <a:moveTo>
                  <a:pt x="0" y="17317"/>
                </a:moveTo>
                <a:cubicBezTo>
                  <a:pt x="994318" y="-5772"/>
                  <a:pt x="4971593" y="-5772"/>
                  <a:pt x="5965911" y="17317"/>
                </a:cubicBezTo>
                <a:lnTo>
                  <a:pt x="5965911" y="155852"/>
                </a:lnTo>
                <a:cubicBezTo>
                  <a:pt x="5965911" y="354033"/>
                  <a:pt x="5805254" y="514690"/>
                  <a:pt x="5607073" y="514690"/>
                </a:cubicBezTo>
                <a:lnTo>
                  <a:pt x="358838" y="514690"/>
                </a:lnTo>
                <a:cubicBezTo>
                  <a:pt x="160657" y="514690"/>
                  <a:pt x="0" y="354033"/>
                  <a:pt x="0" y="155852"/>
                </a:cubicBezTo>
                <a:lnTo>
                  <a:pt x="0" y="17317"/>
                </a:lnTo>
                <a:close/>
              </a:path>
            </a:pathLst>
          </a:custGeom>
          <a:solidFill>
            <a:srgbClr val="690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 descr="Logotipo, nome da empresa&#10;&#10;Descrição gerada automaticamente">
            <a:extLst>
              <a:ext uri="{FF2B5EF4-FFF2-40B4-BE49-F238E27FC236}">
                <a16:creationId xmlns:a16="http://schemas.microsoft.com/office/drawing/2014/main" id="{03B56CE0-76C4-C662-789B-8AA9166BCB7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4" t="16532" r="8239" b="20969"/>
          <a:stretch/>
        </p:blipFill>
        <p:spPr>
          <a:xfrm>
            <a:off x="10647839" y="5600700"/>
            <a:ext cx="1369989" cy="106051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885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2">
            <a:extLst>
              <a:ext uri="{FF2B5EF4-FFF2-40B4-BE49-F238E27FC236}">
                <a16:creationId xmlns:a16="http://schemas.microsoft.com/office/drawing/2014/main" id="{0CF8CA68-C6BA-052F-C04D-C3AAB8619764}"/>
              </a:ext>
            </a:extLst>
          </p:cNvPr>
          <p:cNvSpPr/>
          <p:nvPr/>
        </p:nvSpPr>
        <p:spPr>
          <a:xfrm>
            <a:off x="0" y="1"/>
            <a:ext cx="3638550" cy="720968"/>
          </a:xfrm>
          <a:custGeom>
            <a:avLst/>
            <a:gdLst>
              <a:gd name="connsiteX0" fmla="*/ 0 w 3281585"/>
              <a:gd name="connsiteY0" fmla="*/ 0 h 649480"/>
              <a:gd name="connsiteX1" fmla="*/ 3281585 w 3281585"/>
              <a:gd name="connsiteY1" fmla="*/ 0 h 649480"/>
              <a:gd name="connsiteX2" fmla="*/ 3281585 w 3281585"/>
              <a:gd name="connsiteY2" fmla="*/ 649480 h 649480"/>
              <a:gd name="connsiteX3" fmla="*/ 0 w 3281585"/>
              <a:gd name="connsiteY3" fmla="*/ 649480 h 649480"/>
              <a:gd name="connsiteX4" fmla="*/ 0 w 3281585"/>
              <a:gd name="connsiteY4" fmla="*/ 0 h 649480"/>
              <a:gd name="connsiteX0" fmla="*/ 0 w 3281585"/>
              <a:gd name="connsiteY0" fmla="*/ 0 h 649480"/>
              <a:gd name="connsiteX1" fmla="*/ 3281585 w 3281585"/>
              <a:gd name="connsiteY1" fmla="*/ 0 h 649480"/>
              <a:gd name="connsiteX2" fmla="*/ 3281585 w 3281585"/>
              <a:gd name="connsiteY2" fmla="*/ 649480 h 649480"/>
              <a:gd name="connsiteX3" fmla="*/ 2700471 w 3281585"/>
              <a:gd name="connsiteY3" fmla="*/ 649480 h 649480"/>
              <a:gd name="connsiteX4" fmla="*/ 0 w 3281585"/>
              <a:gd name="connsiteY4" fmla="*/ 649480 h 649480"/>
              <a:gd name="connsiteX5" fmla="*/ 0 w 3281585"/>
              <a:gd name="connsiteY5" fmla="*/ 0 h 649480"/>
              <a:gd name="connsiteX0" fmla="*/ 0 w 3281585"/>
              <a:gd name="connsiteY0" fmla="*/ 0 h 649480"/>
              <a:gd name="connsiteX1" fmla="*/ 3281585 w 3281585"/>
              <a:gd name="connsiteY1" fmla="*/ 0 h 649480"/>
              <a:gd name="connsiteX2" fmla="*/ 3281585 w 3281585"/>
              <a:gd name="connsiteY2" fmla="*/ 649480 h 649480"/>
              <a:gd name="connsiteX3" fmla="*/ 2862841 w 3281585"/>
              <a:gd name="connsiteY3" fmla="*/ 640935 h 649480"/>
              <a:gd name="connsiteX4" fmla="*/ 0 w 3281585"/>
              <a:gd name="connsiteY4" fmla="*/ 649480 h 649480"/>
              <a:gd name="connsiteX5" fmla="*/ 0 w 3281585"/>
              <a:gd name="connsiteY5" fmla="*/ 0 h 649480"/>
              <a:gd name="connsiteX0" fmla="*/ 0 w 3307223"/>
              <a:gd name="connsiteY0" fmla="*/ 0 h 649480"/>
              <a:gd name="connsiteX1" fmla="*/ 3281585 w 3307223"/>
              <a:gd name="connsiteY1" fmla="*/ 0 h 649480"/>
              <a:gd name="connsiteX2" fmla="*/ 3307223 w 3307223"/>
              <a:gd name="connsiteY2" fmla="*/ 376014 h 649480"/>
              <a:gd name="connsiteX3" fmla="*/ 2862841 w 3307223"/>
              <a:gd name="connsiteY3" fmla="*/ 640935 h 649480"/>
              <a:gd name="connsiteX4" fmla="*/ 0 w 3307223"/>
              <a:gd name="connsiteY4" fmla="*/ 649480 h 649480"/>
              <a:gd name="connsiteX5" fmla="*/ 0 w 3307223"/>
              <a:gd name="connsiteY5" fmla="*/ 0 h 649480"/>
              <a:gd name="connsiteX0" fmla="*/ 0 w 3307223"/>
              <a:gd name="connsiteY0" fmla="*/ 0 h 649480"/>
              <a:gd name="connsiteX1" fmla="*/ 3281585 w 3307223"/>
              <a:gd name="connsiteY1" fmla="*/ 0 h 649480"/>
              <a:gd name="connsiteX2" fmla="*/ 3307223 w 3307223"/>
              <a:gd name="connsiteY2" fmla="*/ 376014 h 649480"/>
              <a:gd name="connsiteX3" fmla="*/ 3093578 w 3307223"/>
              <a:gd name="connsiteY3" fmla="*/ 640935 h 649480"/>
              <a:gd name="connsiteX4" fmla="*/ 0 w 3307223"/>
              <a:gd name="connsiteY4" fmla="*/ 649480 h 649480"/>
              <a:gd name="connsiteX5" fmla="*/ 0 w 3307223"/>
              <a:gd name="connsiteY5" fmla="*/ 0 h 649480"/>
              <a:gd name="connsiteX0" fmla="*/ 0 w 3307223"/>
              <a:gd name="connsiteY0" fmla="*/ 0 h 649480"/>
              <a:gd name="connsiteX1" fmla="*/ 3281585 w 3307223"/>
              <a:gd name="connsiteY1" fmla="*/ 0 h 649480"/>
              <a:gd name="connsiteX2" fmla="*/ 3307223 w 3307223"/>
              <a:gd name="connsiteY2" fmla="*/ 376014 h 649480"/>
              <a:gd name="connsiteX3" fmla="*/ 2999575 w 3307223"/>
              <a:gd name="connsiteY3" fmla="*/ 640935 h 649480"/>
              <a:gd name="connsiteX4" fmla="*/ 0 w 3307223"/>
              <a:gd name="connsiteY4" fmla="*/ 649480 h 649480"/>
              <a:gd name="connsiteX5" fmla="*/ 0 w 3307223"/>
              <a:gd name="connsiteY5" fmla="*/ 0 h 649480"/>
              <a:gd name="connsiteX0" fmla="*/ 0 w 3281585"/>
              <a:gd name="connsiteY0" fmla="*/ 0 h 649480"/>
              <a:gd name="connsiteX1" fmla="*/ 3281585 w 3281585"/>
              <a:gd name="connsiteY1" fmla="*/ 0 h 649480"/>
              <a:gd name="connsiteX2" fmla="*/ 3273040 w 3281585"/>
              <a:gd name="connsiteY2" fmla="*/ 410197 h 649480"/>
              <a:gd name="connsiteX3" fmla="*/ 2999575 w 3281585"/>
              <a:gd name="connsiteY3" fmla="*/ 640935 h 649480"/>
              <a:gd name="connsiteX4" fmla="*/ 0 w 3281585"/>
              <a:gd name="connsiteY4" fmla="*/ 649480 h 649480"/>
              <a:gd name="connsiteX5" fmla="*/ 0 w 3281585"/>
              <a:gd name="connsiteY5" fmla="*/ 0 h 649480"/>
              <a:gd name="connsiteX0" fmla="*/ 0 w 3281585"/>
              <a:gd name="connsiteY0" fmla="*/ 0 h 649480"/>
              <a:gd name="connsiteX1" fmla="*/ 3281585 w 3281585"/>
              <a:gd name="connsiteY1" fmla="*/ 0 h 649480"/>
              <a:gd name="connsiteX2" fmla="*/ 3273040 w 3281585"/>
              <a:gd name="connsiteY2" fmla="*/ 410197 h 649480"/>
              <a:gd name="connsiteX3" fmla="*/ 2999575 w 3281585"/>
              <a:gd name="connsiteY3" fmla="*/ 640935 h 649480"/>
              <a:gd name="connsiteX4" fmla="*/ 0 w 3281585"/>
              <a:gd name="connsiteY4" fmla="*/ 649480 h 649480"/>
              <a:gd name="connsiteX5" fmla="*/ 0 w 3281585"/>
              <a:gd name="connsiteY5" fmla="*/ 0 h 649480"/>
              <a:gd name="connsiteX0" fmla="*/ 0 w 3281585"/>
              <a:gd name="connsiteY0" fmla="*/ 0 h 649480"/>
              <a:gd name="connsiteX1" fmla="*/ 3281585 w 3281585"/>
              <a:gd name="connsiteY1" fmla="*/ 0 h 649480"/>
              <a:gd name="connsiteX2" fmla="*/ 3273040 w 3281585"/>
              <a:gd name="connsiteY2" fmla="*/ 410197 h 649480"/>
              <a:gd name="connsiteX3" fmla="*/ 2999575 w 3281585"/>
              <a:gd name="connsiteY3" fmla="*/ 640935 h 649480"/>
              <a:gd name="connsiteX4" fmla="*/ 0 w 3281585"/>
              <a:gd name="connsiteY4" fmla="*/ 649480 h 649480"/>
              <a:gd name="connsiteX5" fmla="*/ 0 w 3281585"/>
              <a:gd name="connsiteY5" fmla="*/ 0 h 649480"/>
              <a:gd name="connsiteX0" fmla="*/ 0 w 3281585"/>
              <a:gd name="connsiteY0" fmla="*/ 0 h 649480"/>
              <a:gd name="connsiteX1" fmla="*/ 3281585 w 3281585"/>
              <a:gd name="connsiteY1" fmla="*/ 0 h 649480"/>
              <a:gd name="connsiteX2" fmla="*/ 3273040 w 3281585"/>
              <a:gd name="connsiteY2" fmla="*/ 410197 h 649480"/>
              <a:gd name="connsiteX3" fmla="*/ 2948300 w 3281585"/>
              <a:gd name="connsiteY3" fmla="*/ 640935 h 649480"/>
              <a:gd name="connsiteX4" fmla="*/ 0 w 3281585"/>
              <a:gd name="connsiteY4" fmla="*/ 649480 h 649480"/>
              <a:gd name="connsiteX5" fmla="*/ 0 w 3281585"/>
              <a:gd name="connsiteY5" fmla="*/ 0 h 649480"/>
              <a:gd name="connsiteX0" fmla="*/ 0 w 3281585"/>
              <a:gd name="connsiteY0" fmla="*/ 0 h 649480"/>
              <a:gd name="connsiteX1" fmla="*/ 3281585 w 3281585"/>
              <a:gd name="connsiteY1" fmla="*/ 0 h 649480"/>
              <a:gd name="connsiteX2" fmla="*/ 3273040 w 3281585"/>
              <a:gd name="connsiteY2" fmla="*/ 333285 h 649480"/>
              <a:gd name="connsiteX3" fmla="*/ 2948300 w 3281585"/>
              <a:gd name="connsiteY3" fmla="*/ 640935 h 649480"/>
              <a:gd name="connsiteX4" fmla="*/ 0 w 3281585"/>
              <a:gd name="connsiteY4" fmla="*/ 649480 h 649480"/>
              <a:gd name="connsiteX5" fmla="*/ 0 w 3281585"/>
              <a:gd name="connsiteY5" fmla="*/ 0 h 649480"/>
              <a:gd name="connsiteX0" fmla="*/ 0 w 3281585"/>
              <a:gd name="connsiteY0" fmla="*/ 0 h 649480"/>
              <a:gd name="connsiteX1" fmla="*/ 3281585 w 3281585"/>
              <a:gd name="connsiteY1" fmla="*/ 0 h 649480"/>
              <a:gd name="connsiteX2" fmla="*/ 3273040 w 3281585"/>
              <a:gd name="connsiteY2" fmla="*/ 333285 h 649480"/>
              <a:gd name="connsiteX3" fmla="*/ 2948300 w 3281585"/>
              <a:gd name="connsiteY3" fmla="*/ 640935 h 649480"/>
              <a:gd name="connsiteX4" fmla="*/ 0 w 3281585"/>
              <a:gd name="connsiteY4" fmla="*/ 649480 h 649480"/>
              <a:gd name="connsiteX5" fmla="*/ 0 w 3281585"/>
              <a:gd name="connsiteY5" fmla="*/ 0 h 649480"/>
              <a:gd name="connsiteX0" fmla="*/ 0 w 3281586"/>
              <a:gd name="connsiteY0" fmla="*/ 0 h 649480"/>
              <a:gd name="connsiteX1" fmla="*/ 3281585 w 3281586"/>
              <a:gd name="connsiteY1" fmla="*/ 0 h 649480"/>
              <a:gd name="connsiteX2" fmla="*/ 3281586 w 3281586"/>
              <a:gd name="connsiteY2" fmla="*/ 273465 h 649480"/>
              <a:gd name="connsiteX3" fmla="*/ 2948300 w 3281586"/>
              <a:gd name="connsiteY3" fmla="*/ 640935 h 649480"/>
              <a:gd name="connsiteX4" fmla="*/ 0 w 3281586"/>
              <a:gd name="connsiteY4" fmla="*/ 649480 h 649480"/>
              <a:gd name="connsiteX5" fmla="*/ 0 w 3281586"/>
              <a:gd name="connsiteY5" fmla="*/ 0 h 649480"/>
              <a:gd name="connsiteX0" fmla="*/ 0 w 3281586"/>
              <a:gd name="connsiteY0" fmla="*/ 0 h 649480"/>
              <a:gd name="connsiteX1" fmla="*/ 3281585 w 3281586"/>
              <a:gd name="connsiteY1" fmla="*/ 0 h 649480"/>
              <a:gd name="connsiteX2" fmla="*/ 3281586 w 3281586"/>
              <a:gd name="connsiteY2" fmla="*/ 273465 h 649480"/>
              <a:gd name="connsiteX3" fmla="*/ 2897026 w 3281586"/>
              <a:gd name="connsiteY3" fmla="*/ 640935 h 649480"/>
              <a:gd name="connsiteX4" fmla="*/ 0 w 3281586"/>
              <a:gd name="connsiteY4" fmla="*/ 649480 h 649480"/>
              <a:gd name="connsiteX5" fmla="*/ 0 w 3281586"/>
              <a:gd name="connsiteY5" fmla="*/ 0 h 649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81586" h="649480">
                <a:moveTo>
                  <a:pt x="0" y="0"/>
                </a:moveTo>
                <a:lnTo>
                  <a:pt x="3281585" y="0"/>
                </a:lnTo>
                <a:cubicBezTo>
                  <a:pt x="3281585" y="91155"/>
                  <a:pt x="3281586" y="182310"/>
                  <a:pt x="3281586" y="273465"/>
                </a:cubicBezTo>
                <a:cubicBezTo>
                  <a:pt x="3275889" y="461473"/>
                  <a:pt x="3184734" y="640935"/>
                  <a:pt x="2897026" y="640935"/>
                </a:cubicBezTo>
                <a:lnTo>
                  <a:pt x="0" y="64948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13967"/>
              </a:gs>
              <a:gs pos="100000">
                <a:srgbClr val="A50B6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noFill/>
              </a:rPr>
              <a:t>v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EFEADBC-7C3D-0BA1-4DDD-BECED786C856}"/>
              </a:ext>
            </a:extLst>
          </p:cNvPr>
          <p:cNvSpPr/>
          <p:nvPr/>
        </p:nvSpPr>
        <p:spPr>
          <a:xfrm>
            <a:off x="288822" y="98875"/>
            <a:ext cx="28475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spc="300" dirty="0">
                <a:solidFill>
                  <a:schemeClr val="bg1"/>
                </a:solidFill>
                <a:cs typeface="Arial" panose="020B0604020202020204" pitchFamily="34" charset="0"/>
              </a:rPr>
              <a:t>Objetivos </a:t>
            </a: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AC9F8729-F7C4-C40F-023D-02F4092AA0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4" t="16532" r="8239" b="20969"/>
          <a:stretch/>
        </p:blipFill>
        <p:spPr>
          <a:xfrm>
            <a:off x="10647839" y="5600700"/>
            <a:ext cx="1369989" cy="106051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AB1C333-ABC2-D449-9F5E-6B5412684294}"/>
              </a:ext>
            </a:extLst>
          </p:cNvPr>
          <p:cNvSpPr txBox="1"/>
          <p:nvPr/>
        </p:nvSpPr>
        <p:spPr>
          <a:xfrm>
            <a:off x="288821" y="1128129"/>
            <a:ext cx="868783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Objetivos</a:t>
            </a:r>
          </a:p>
          <a:p>
            <a:r>
              <a:rPr lang="pt-BR" sz="2400" dirty="0"/>
              <a:t>O objetivo geral deste projeto é desenvolver uma plataforma web colaborativa que conecte professores, estudantes e instituições, promovendo a divulgação de pesquisas acadêmicas em um ambiente especializado.</a:t>
            </a:r>
          </a:p>
          <a:p>
            <a:pPr algn="thaiDist"/>
            <a:endParaRPr lang="pt-BR" sz="2400" dirty="0"/>
          </a:p>
          <a:p>
            <a:r>
              <a:rPr lang="pt-BR" sz="2400" b="1" dirty="0"/>
              <a:t>Objetivos específicos:</a:t>
            </a:r>
            <a:endParaRPr lang="pt-BR" sz="2400" dirty="0"/>
          </a:p>
          <a:p>
            <a:r>
              <a:rPr lang="pt-BR" sz="2400" dirty="0"/>
              <a:t>Implementar verificação de usuários para garantir autenticidade;</a:t>
            </a:r>
          </a:p>
          <a:p>
            <a:r>
              <a:rPr lang="pt-BR" sz="2400" dirty="0"/>
              <a:t>Permitir criação, edição e exclusão de conteúdos acadêmicos;</a:t>
            </a:r>
          </a:p>
          <a:p>
            <a:r>
              <a:rPr lang="pt-BR" sz="2400" dirty="0"/>
              <a:t>Desenvolver interações sociais (curtidas, comentários, seguidores);</a:t>
            </a:r>
          </a:p>
          <a:p>
            <a:r>
              <a:rPr lang="pt-BR" sz="2400" dirty="0"/>
              <a:t>Implementar sistema de mensagens privadas;</a:t>
            </a:r>
          </a:p>
          <a:p>
            <a:r>
              <a:rPr lang="pt-BR" sz="2400" dirty="0"/>
              <a:t>Oferecer busca eficiente para artigos e produções científicas.</a:t>
            </a:r>
          </a:p>
          <a:p>
            <a:pPr algn="l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145056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aixaDeTexto 19"/>
          <p:cNvSpPr txBox="1"/>
          <p:nvPr/>
        </p:nvSpPr>
        <p:spPr>
          <a:xfrm>
            <a:off x="225443" y="898350"/>
            <a:ext cx="2974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2000" b="1" spc="300">
                <a:solidFill>
                  <a:srgbClr val="A50B6E"/>
                </a:solidFill>
              </a:defRPr>
            </a:lvl1pPr>
          </a:lstStyle>
          <a:p>
            <a:r>
              <a:rPr lang="pt-BR" dirty="0"/>
              <a:t>ORGANIZAÇÃO</a:t>
            </a:r>
          </a:p>
        </p:txBody>
      </p:sp>
      <p:sp>
        <p:nvSpPr>
          <p:cNvPr id="24" name="Retângulo 4"/>
          <p:cNvSpPr/>
          <p:nvPr/>
        </p:nvSpPr>
        <p:spPr>
          <a:xfrm>
            <a:off x="0" y="957914"/>
            <a:ext cx="87975" cy="207940"/>
          </a:xfrm>
          <a:custGeom>
            <a:avLst/>
            <a:gdLst>
              <a:gd name="connsiteX0" fmla="*/ 0 w 87975"/>
              <a:gd name="connsiteY0" fmla="*/ 0 h 207940"/>
              <a:gd name="connsiteX1" fmla="*/ 87975 w 87975"/>
              <a:gd name="connsiteY1" fmla="*/ 0 h 207940"/>
              <a:gd name="connsiteX2" fmla="*/ 87975 w 87975"/>
              <a:gd name="connsiteY2" fmla="*/ 207940 h 207940"/>
              <a:gd name="connsiteX3" fmla="*/ 0 w 87975"/>
              <a:gd name="connsiteY3" fmla="*/ 207940 h 207940"/>
              <a:gd name="connsiteX4" fmla="*/ 0 w 87975"/>
              <a:gd name="connsiteY4" fmla="*/ 0 h 207940"/>
              <a:gd name="connsiteX0" fmla="*/ 0 w 87975"/>
              <a:gd name="connsiteY0" fmla="*/ 0 h 207940"/>
              <a:gd name="connsiteX1" fmla="*/ 87975 w 87975"/>
              <a:gd name="connsiteY1" fmla="*/ 0 h 207940"/>
              <a:gd name="connsiteX2" fmla="*/ 85309 w 87975"/>
              <a:gd name="connsiteY2" fmla="*/ 143959 h 207940"/>
              <a:gd name="connsiteX3" fmla="*/ 0 w 87975"/>
              <a:gd name="connsiteY3" fmla="*/ 207940 h 207940"/>
              <a:gd name="connsiteX4" fmla="*/ 0 w 87975"/>
              <a:gd name="connsiteY4" fmla="*/ 0 h 207940"/>
              <a:gd name="connsiteX0" fmla="*/ 0 w 87975"/>
              <a:gd name="connsiteY0" fmla="*/ 0 h 207940"/>
              <a:gd name="connsiteX1" fmla="*/ 87975 w 87975"/>
              <a:gd name="connsiteY1" fmla="*/ 0 h 207940"/>
              <a:gd name="connsiteX2" fmla="*/ 85309 w 87975"/>
              <a:gd name="connsiteY2" fmla="*/ 143959 h 207940"/>
              <a:gd name="connsiteX3" fmla="*/ 0 w 87975"/>
              <a:gd name="connsiteY3" fmla="*/ 207940 h 207940"/>
              <a:gd name="connsiteX4" fmla="*/ 0 w 87975"/>
              <a:gd name="connsiteY4" fmla="*/ 0 h 207940"/>
              <a:gd name="connsiteX0" fmla="*/ 0 w 87975"/>
              <a:gd name="connsiteY0" fmla="*/ 0 h 207940"/>
              <a:gd name="connsiteX1" fmla="*/ 87975 w 87975"/>
              <a:gd name="connsiteY1" fmla="*/ 0 h 207940"/>
              <a:gd name="connsiteX2" fmla="*/ 85309 w 87975"/>
              <a:gd name="connsiteY2" fmla="*/ 143959 h 207940"/>
              <a:gd name="connsiteX3" fmla="*/ 0 w 87975"/>
              <a:gd name="connsiteY3" fmla="*/ 207940 h 207940"/>
              <a:gd name="connsiteX4" fmla="*/ 0 w 87975"/>
              <a:gd name="connsiteY4" fmla="*/ 0 h 207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975" h="207940">
                <a:moveTo>
                  <a:pt x="0" y="0"/>
                </a:moveTo>
                <a:lnTo>
                  <a:pt x="87975" y="0"/>
                </a:lnTo>
                <a:cubicBezTo>
                  <a:pt x="87086" y="47986"/>
                  <a:pt x="86198" y="95973"/>
                  <a:pt x="85309" y="143959"/>
                </a:cubicBezTo>
                <a:cubicBezTo>
                  <a:pt x="75534" y="199943"/>
                  <a:pt x="39099" y="202609"/>
                  <a:pt x="0" y="207940"/>
                </a:cubicBezTo>
                <a:lnTo>
                  <a:pt x="0" y="0"/>
                </a:lnTo>
                <a:close/>
              </a:path>
            </a:pathLst>
          </a:custGeom>
          <a:solidFill>
            <a:srgbClr val="CF0D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A50B6E"/>
              </a:solidFill>
            </a:endParaRPr>
          </a:p>
        </p:txBody>
      </p:sp>
      <p:sp>
        <p:nvSpPr>
          <p:cNvPr id="25" name="Retângulo 2"/>
          <p:cNvSpPr/>
          <p:nvPr/>
        </p:nvSpPr>
        <p:spPr>
          <a:xfrm>
            <a:off x="0" y="1"/>
            <a:ext cx="3638550" cy="720968"/>
          </a:xfrm>
          <a:custGeom>
            <a:avLst/>
            <a:gdLst>
              <a:gd name="connsiteX0" fmla="*/ 0 w 3281585"/>
              <a:gd name="connsiteY0" fmla="*/ 0 h 649480"/>
              <a:gd name="connsiteX1" fmla="*/ 3281585 w 3281585"/>
              <a:gd name="connsiteY1" fmla="*/ 0 h 649480"/>
              <a:gd name="connsiteX2" fmla="*/ 3281585 w 3281585"/>
              <a:gd name="connsiteY2" fmla="*/ 649480 h 649480"/>
              <a:gd name="connsiteX3" fmla="*/ 0 w 3281585"/>
              <a:gd name="connsiteY3" fmla="*/ 649480 h 649480"/>
              <a:gd name="connsiteX4" fmla="*/ 0 w 3281585"/>
              <a:gd name="connsiteY4" fmla="*/ 0 h 649480"/>
              <a:gd name="connsiteX0" fmla="*/ 0 w 3281585"/>
              <a:gd name="connsiteY0" fmla="*/ 0 h 649480"/>
              <a:gd name="connsiteX1" fmla="*/ 3281585 w 3281585"/>
              <a:gd name="connsiteY1" fmla="*/ 0 h 649480"/>
              <a:gd name="connsiteX2" fmla="*/ 3281585 w 3281585"/>
              <a:gd name="connsiteY2" fmla="*/ 649480 h 649480"/>
              <a:gd name="connsiteX3" fmla="*/ 2700471 w 3281585"/>
              <a:gd name="connsiteY3" fmla="*/ 649480 h 649480"/>
              <a:gd name="connsiteX4" fmla="*/ 0 w 3281585"/>
              <a:gd name="connsiteY4" fmla="*/ 649480 h 649480"/>
              <a:gd name="connsiteX5" fmla="*/ 0 w 3281585"/>
              <a:gd name="connsiteY5" fmla="*/ 0 h 649480"/>
              <a:gd name="connsiteX0" fmla="*/ 0 w 3281585"/>
              <a:gd name="connsiteY0" fmla="*/ 0 h 649480"/>
              <a:gd name="connsiteX1" fmla="*/ 3281585 w 3281585"/>
              <a:gd name="connsiteY1" fmla="*/ 0 h 649480"/>
              <a:gd name="connsiteX2" fmla="*/ 3281585 w 3281585"/>
              <a:gd name="connsiteY2" fmla="*/ 649480 h 649480"/>
              <a:gd name="connsiteX3" fmla="*/ 2862841 w 3281585"/>
              <a:gd name="connsiteY3" fmla="*/ 640935 h 649480"/>
              <a:gd name="connsiteX4" fmla="*/ 0 w 3281585"/>
              <a:gd name="connsiteY4" fmla="*/ 649480 h 649480"/>
              <a:gd name="connsiteX5" fmla="*/ 0 w 3281585"/>
              <a:gd name="connsiteY5" fmla="*/ 0 h 649480"/>
              <a:gd name="connsiteX0" fmla="*/ 0 w 3307223"/>
              <a:gd name="connsiteY0" fmla="*/ 0 h 649480"/>
              <a:gd name="connsiteX1" fmla="*/ 3281585 w 3307223"/>
              <a:gd name="connsiteY1" fmla="*/ 0 h 649480"/>
              <a:gd name="connsiteX2" fmla="*/ 3307223 w 3307223"/>
              <a:gd name="connsiteY2" fmla="*/ 376014 h 649480"/>
              <a:gd name="connsiteX3" fmla="*/ 2862841 w 3307223"/>
              <a:gd name="connsiteY3" fmla="*/ 640935 h 649480"/>
              <a:gd name="connsiteX4" fmla="*/ 0 w 3307223"/>
              <a:gd name="connsiteY4" fmla="*/ 649480 h 649480"/>
              <a:gd name="connsiteX5" fmla="*/ 0 w 3307223"/>
              <a:gd name="connsiteY5" fmla="*/ 0 h 649480"/>
              <a:gd name="connsiteX0" fmla="*/ 0 w 3307223"/>
              <a:gd name="connsiteY0" fmla="*/ 0 h 649480"/>
              <a:gd name="connsiteX1" fmla="*/ 3281585 w 3307223"/>
              <a:gd name="connsiteY1" fmla="*/ 0 h 649480"/>
              <a:gd name="connsiteX2" fmla="*/ 3307223 w 3307223"/>
              <a:gd name="connsiteY2" fmla="*/ 376014 h 649480"/>
              <a:gd name="connsiteX3" fmla="*/ 3093578 w 3307223"/>
              <a:gd name="connsiteY3" fmla="*/ 640935 h 649480"/>
              <a:gd name="connsiteX4" fmla="*/ 0 w 3307223"/>
              <a:gd name="connsiteY4" fmla="*/ 649480 h 649480"/>
              <a:gd name="connsiteX5" fmla="*/ 0 w 3307223"/>
              <a:gd name="connsiteY5" fmla="*/ 0 h 649480"/>
              <a:gd name="connsiteX0" fmla="*/ 0 w 3307223"/>
              <a:gd name="connsiteY0" fmla="*/ 0 h 649480"/>
              <a:gd name="connsiteX1" fmla="*/ 3281585 w 3307223"/>
              <a:gd name="connsiteY1" fmla="*/ 0 h 649480"/>
              <a:gd name="connsiteX2" fmla="*/ 3307223 w 3307223"/>
              <a:gd name="connsiteY2" fmla="*/ 376014 h 649480"/>
              <a:gd name="connsiteX3" fmla="*/ 2999575 w 3307223"/>
              <a:gd name="connsiteY3" fmla="*/ 640935 h 649480"/>
              <a:gd name="connsiteX4" fmla="*/ 0 w 3307223"/>
              <a:gd name="connsiteY4" fmla="*/ 649480 h 649480"/>
              <a:gd name="connsiteX5" fmla="*/ 0 w 3307223"/>
              <a:gd name="connsiteY5" fmla="*/ 0 h 649480"/>
              <a:gd name="connsiteX0" fmla="*/ 0 w 3281585"/>
              <a:gd name="connsiteY0" fmla="*/ 0 h 649480"/>
              <a:gd name="connsiteX1" fmla="*/ 3281585 w 3281585"/>
              <a:gd name="connsiteY1" fmla="*/ 0 h 649480"/>
              <a:gd name="connsiteX2" fmla="*/ 3273040 w 3281585"/>
              <a:gd name="connsiteY2" fmla="*/ 410197 h 649480"/>
              <a:gd name="connsiteX3" fmla="*/ 2999575 w 3281585"/>
              <a:gd name="connsiteY3" fmla="*/ 640935 h 649480"/>
              <a:gd name="connsiteX4" fmla="*/ 0 w 3281585"/>
              <a:gd name="connsiteY4" fmla="*/ 649480 h 649480"/>
              <a:gd name="connsiteX5" fmla="*/ 0 w 3281585"/>
              <a:gd name="connsiteY5" fmla="*/ 0 h 649480"/>
              <a:gd name="connsiteX0" fmla="*/ 0 w 3281585"/>
              <a:gd name="connsiteY0" fmla="*/ 0 h 649480"/>
              <a:gd name="connsiteX1" fmla="*/ 3281585 w 3281585"/>
              <a:gd name="connsiteY1" fmla="*/ 0 h 649480"/>
              <a:gd name="connsiteX2" fmla="*/ 3273040 w 3281585"/>
              <a:gd name="connsiteY2" fmla="*/ 410197 h 649480"/>
              <a:gd name="connsiteX3" fmla="*/ 2999575 w 3281585"/>
              <a:gd name="connsiteY3" fmla="*/ 640935 h 649480"/>
              <a:gd name="connsiteX4" fmla="*/ 0 w 3281585"/>
              <a:gd name="connsiteY4" fmla="*/ 649480 h 649480"/>
              <a:gd name="connsiteX5" fmla="*/ 0 w 3281585"/>
              <a:gd name="connsiteY5" fmla="*/ 0 h 649480"/>
              <a:gd name="connsiteX0" fmla="*/ 0 w 3281585"/>
              <a:gd name="connsiteY0" fmla="*/ 0 h 649480"/>
              <a:gd name="connsiteX1" fmla="*/ 3281585 w 3281585"/>
              <a:gd name="connsiteY1" fmla="*/ 0 h 649480"/>
              <a:gd name="connsiteX2" fmla="*/ 3273040 w 3281585"/>
              <a:gd name="connsiteY2" fmla="*/ 410197 h 649480"/>
              <a:gd name="connsiteX3" fmla="*/ 2999575 w 3281585"/>
              <a:gd name="connsiteY3" fmla="*/ 640935 h 649480"/>
              <a:gd name="connsiteX4" fmla="*/ 0 w 3281585"/>
              <a:gd name="connsiteY4" fmla="*/ 649480 h 649480"/>
              <a:gd name="connsiteX5" fmla="*/ 0 w 3281585"/>
              <a:gd name="connsiteY5" fmla="*/ 0 h 649480"/>
              <a:gd name="connsiteX0" fmla="*/ 0 w 3281585"/>
              <a:gd name="connsiteY0" fmla="*/ 0 h 649480"/>
              <a:gd name="connsiteX1" fmla="*/ 3281585 w 3281585"/>
              <a:gd name="connsiteY1" fmla="*/ 0 h 649480"/>
              <a:gd name="connsiteX2" fmla="*/ 3273040 w 3281585"/>
              <a:gd name="connsiteY2" fmla="*/ 410197 h 649480"/>
              <a:gd name="connsiteX3" fmla="*/ 2948300 w 3281585"/>
              <a:gd name="connsiteY3" fmla="*/ 640935 h 649480"/>
              <a:gd name="connsiteX4" fmla="*/ 0 w 3281585"/>
              <a:gd name="connsiteY4" fmla="*/ 649480 h 649480"/>
              <a:gd name="connsiteX5" fmla="*/ 0 w 3281585"/>
              <a:gd name="connsiteY5" fmla="*/ 0 h 649480"/>
              <a:gd name="connsiteX0" fmla="*/ 0 w 3281585"/>
              <a:gd name="connsiteY0" fmla="*/ 0 h 649480"/>
              <a:gd name="connsiteX1" fmla="*/ 3281585 w 3281585"/>
              <a:gd name="connsiteY1" fmla="*/ 0 h 649480"/>
              <a:gd name="connsiteX2" fmla="*/ 3273040 w 3281585"/>
              <a:gd name="connsiteY2" fmla="*/ 333285 h 649480"/>
              <a:gd name="connsiteX3" fmla="*/ 2948300 w 3281585"/>
              <a:gd name="connsiteY3" fmla="*/ 640935 h 649480"/>
              <a:gd name="connsiteX4" fmla="*/ 0 w 3281585"/>
              <a:gd name="connsiteY4" fmla="*/ 649480 h 649480"/>
              <a:gd name="connsiteX5" fmla="*/ 0 w 3281585"/>
              <a:gd name="connsiteY5" fmla="*/ 0 h 649480"/>
              <a:gd name="connsiteX0" fmla="*/ 0 w 3281585"/>
              <a:gd name="connsiteY0" fmla="*/ 0 h 649480"/>
              <a:gd name="connsiteX1" fmla="*/ 3281585 w 3281585"/>
              <a:gd name="connsiteY1" fmla="*/ 0 h 649480"/>
              <a:gd name="connsiteX2" fmla="*/ 3273040 w 3281585"/>
              <a:gd name="connsiteY2" fmla="*/ 333285 h 649480"/>
              <a:gd name="connsiteX3" fmla="*/ 2948300 w 3281585"/>
              <a:gd name="connsiteY3" fmla="*/ 640935 h 649480"/>
              <a:gd name="connsiteX4" fmla="*/ 0 w 3281585"/>
              <a:gd name="connsiteY4" fmla="*/ 649480 h 649480"/>
              <a:gd name="connsiteX5" fmla="*/ 0 w 3281585"/>
              <a:gd name="connsiteY5" fmla="*/ 0 h 649480"/>
              <a:gd name="connsiteX0" fmla="*/ 0 w 3281586"/>
              <a:gd name="connsiteY0" fmla="*/ 0 h 649480"/>
              <a:gd name="connsiteX1" fmla="*/ 3281585 w 3281586"/>
              <a:gd name="connsiteY1" fmla="*/ 0 h 649480"/>
              <a:gd name="connsiteX2" fmla="*/ 3281586 w 3281586"/>
              <a:gd name="connsiteY2" fmla="*/ 273465 h 649480"/>
              <a:gd name="connsiteX3" fmla="*/ 2948300 w 3281586"/>
              <a:gd name="connsiteY3" fmla="*/ 640935 h 649480"/>
              <a:gd name="connsiteX4" fmla="*/ 0 w 3281586"/>
              <a:gd name="connsiteY4" fmla="*/ 649480 h 649480"/>
              <a:gd name="connsiteX5" fmla="*/ 0 w 3281586"/>
              <a:gd name="connsiteY5" fmla="*/ 0 h 649480"/>
              <a:gd name="connsiteX0" fmla="*/ 0 w 3281586"/>
              <a:gd name="connsiteY0" fmla="*/ 0 h 649480"/>
              <a:gd name="connsiteX1" fmla="*/ 3281585 w 3281586"/>
              <a:gd name="connsiteY1" fmla="*/ 0 h 649480"/>
              <a:gd name="connsiteX2" fmla="*/ 3281586 w 3281586"/>
              <a:gd name="connsiteY2" fmla="*/ 273465 h 649480"/>
              <a:gd name="connsiteX3" fmla="*/ 2897026 w 3281586"/>
              <a:gd name="connsiteY3" fmla="*/ 640935 h 649480"/>
              <a:gd name="connsiteX4" fmla="*/ 0 w 3281586"/>
              <a:gd name="connsiteY4" fmla="*/ 649480 h 649480"/>
              <a:gd name="connsiteX5" fmla="*/ 0 w 3281586"/>
              <a:gd name="connsiteY5" fmla="*/ 0 h 649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81586" h="649480">
                <a:moveTo>
                  <a:pt x="0" y="0"/>
                </a:moveTo>
                <a:lnTo>
                  <a:pt x="3281585" y="0"/>
                </a:lnTo>
                <a:cubicBezTo>
                  <a:pt x="3281585" y="91155"/>
                  <a:pt x="3281586" y="182310"/>
                  <a:pt x="3281586" y="273465"/>
                </a:cubicBezTo>
                <a:cubicBezTo>
                  <a:pt x="3275889" y="461473"/>
                  <a:pt x="3184734" y="640935"/>
                  <a:pt x="2897026" y="640935"/>
                </a:cubicBezTo>
                <a:lnTo>
                  <a:pt x="0" y="64948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13967"/>
              </a:gs>
              <a:gs pos="100000">
                <a:srgbClr val="A50B6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noFill/>
              </a:rPr>
              <a:t>v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288822" y="98875"/>
            <a:ext cx="28475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spc="300" dirty="0">
                <a:solidFill>
                  <a:schemeClr val="bg1"/>
                </a:solidFill>
                <a:cs typeface="Arial" panose="020B0604020202020204" pitchFamily="34" charset="0"/>
              </a:rPr>
              <a:t>TÓPICOS AQUI</a:t>
            </a:r>
          </a:p>
        </p:txBody>
      </p:sp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2F596AC7-0392-42A5-B5B1-48193B2826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5939623"/>
              </p:ext>
            </p:extLst>
          </p:nvPr>
        </p:nvGraphicFramePr>
        <p:xfrm>
          <a:off x="647115" y="1463040"/>
          <a:ext cx="11000934" cy="4639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Imagem 1" descr="Logotipo, nome da empresa&#10;&#10;Descrição gerada automaticamente">
            <a:extLst>
              <a:ext uri="{FF2B5EF4-FFF2-40B4-BE49-F238E27FC236}">
                <a16:creationId xmlns:a16="http://schemas.microsoft.com/office/drawing/2014/main" id="{366FD434-B604-1E95-5E6E-0ADCF31B9C5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4" t="16532" r="8239" b="20969"/>
          <a:stretch/>
        </p:blipFill>
        <p:spPr>
          <a:xfrm>
            <a:off x="10647839" y="5600700"/>
            <a:ext cx="1369989" cy="106051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1714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1777284" y="2454175"/>
            <a:ext cx="8718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kern="5000" spc="1000" dirty="0">
                <a:solidFill>
                  <a:schemeClr val="bg1"/>
                </a:solidFill>
              </a:rPr>
              <a:t>Hipótese </a:t>
            </a:r>
            <a:endParaRPr lang="pt-BR" b="1" kern="5000" spc="1000" dirty="0">
              <a:solidFill>
                <a:schemeClr val="bg1"/>
              </a:solidFill>
            </a:endParaRPr>
          </a:p>
        </p:txBody>
      </p:sp>
      <p:sp>
        <p:nvSpPr>
          <p:cNvPr id="5" name="Retângulo Arredondado 2">
            <a:extLst>
              <a:ext uri="{FF2B5EF4-FFF2-40B4-BE49-F238E27FC236}">
                <a16:creationId xmlns:a16="http://schemas.microsoft.com/office/drawing/2014/main" id="{9BA8BC5F-9AF0-4EE2-AACE-2282EA13BA14}"/>
              </a:ext>
            </a:extLst>
          </p:cNvPr>
          <p:cNvSpPr/>
          <p:nvPr/>
        </p:nvSpPr>
        <p:spPr>
          <a:xfrm>
            <a:off x="3346112" y="-281547"/>
            <a:ext cx="5006023" cy="514690"/>
          </a:xfrm>
          <a:custGeom>
            <a:avLst/>
            <a:gdLst>
              <a:gd name="connsiteX0" fmla="*/ 0 w 5965911"/>
              <a:gd name="connsiteY0" fmla="*/ 358838 h 856211"/>
              <a:gd name="connsiteX1" fmla="*/ 358838 w 5965911"/>
              <a:gd name="connsiteY1" fmla="*/ 0 h 856211"/>
              <a:gd name="connsiteX2" fmla="*/ 5607073 w 5965911"/>
              <a:gd name="connsiteY2" fmla="*/ 0 h 856211"/>
              <a:gd name="connsiteX3" fmla="*/ 5965911 w 5965911"/>
              <a:gd name="connsiteY3" fmla="*/ 358838 h 856211"/>
              <a:gd name="connsiteX4" fmla="*/ 5965911 w 5965911"/>
              <a:gd name="connsiteY4" fmla="*/ 497373 h 856211"/>
              <a:gd name="connsiteX5" fmla="*/ 5607073 w 5965911"/>
              <a:gd name="connsiteY5" fmla="*/ 856211 h 856211"/>
              <a:gd name="connsiteX6" fmla="*/ 358838 w 5965911"/>
              <a:gd name="connsiteY6" fmla="*/ 856211 h 856211"/>
              <a:gd name="connsiteX7" fmla="*/ 0 w 5965911"/>
              <a:gd name="connsiteY7" fmla="*/ 497373 h 856211"/>
              <a:gd name="connsiteX8" fmla="*/ 0 w 5965911"/>
              <a:gd name="connsiteY8" fmla="*/ 358838 h 856211"/>
              <a:gd name="connsiteX0" fmla="*/ 0 w 5965911"/>
              <a:gd name="connsiteY0" fmla="*/ 358838 h 856211"/>
              <a:gd name="connsiteX1" fmla="*/ 358838 w 5965911"/>
              <a:gd name="connsiteY1" fmla="*/ 0 h 856211"/>
              <a:gd name="connsiteX2" fmla="*/ 5607073 w 5965911"/>
              <a:gd name="connsiteY2" fmla="*/ 0 h 856211"/>
              <a:gd name="connsiteX3" fmla="*/ 5965911 w 5965911"/>
              <a:gd name="connsiteY3" fmla="*/ 358838 h 856211"/>
              <a:gd name="connsiteX4" fmla="*/ 5965911 w 5965911"/>
              <a:gd name="connsiteY4" fmla="*/ 497373 h 856211"/>
              <a:gd name="connsiteX5" fmla="*/ 5607073 w 5965911"/>
              <a:gd name="connsiteY5" fmla="*/ 856211 h 856211"/>
              <a:gd name="connsiteX6" fmla="*/ 358838 w 5965911"/>
              <a:gd name="connsiteY6" fmla="*/ 856211 h 856211"/>
              <a:gd name="connsiteX7" fmla="*/ 0 w 5965911"/>
              <a:gd name="connsiteY7" fmla="*/ 497373 h 856211"/>
              <a:gd name="connsiteX8" fmla="*/ 0 w 5965911"/>
              <a:gd name="connsiteY8" fmla="*/ 358838 h 856211"/>
              <a:gd name="connsiteX0" fmla="*/ 0 w 5965911"/>
              <a:gd name="connsiteY0" fmla="*/ 358838 h 856211"/>
              <a:gd name="connsiteX1" fmla="*/ 5607073 w 5965911"/>
              <a:gd name="connsiteY1" fmla="*/ 0 h 856211"/>
              <a:gd name="connsiteX2" fmla="*/ 5965911 w 5965911"/>
              <a:gd name="connsiteY2" fmla="*/ 358838 h 856211"/>
              <a:gd name="connsiteX3" fmla="*/ 5965911 w 5965911"/>
              <a:gd name="connsiteY3" fmla="*/ 497373 h 856211"/>
              <a:gd name="connsiteX4" fmla="*/ 5607073 w 5965911"/>
              <a:gd name="connsiteY4" fmla="*/ 856211 h 856211"/>
              <a:gd name="connsiteX5" fmla="*/ 358838 w 5965911"/>
              <a:gd name="connsiteY5" fmla="*/ 856211 h 856211"/>
              <a:gd name="connsiteX6" fmla="*/ 0 w 5965911"/>
              <a:gd name="connsiteY6" fmla="*/ 497373 h 856211"/>
              <a:gd name="connsiteX7" fmla="*/ 0 w 5965911"/>
              <a:gd name="connsiteY7" fmla="*/ 358838 h 856211"/>
              <a:gd name="connsiteX0" fmla="*/ 0 w 5965911"/>
              <a:gd name="connsiteY0" fmla="*/ 17317 h 514690"/>
              <a:gd name="connsiteX1" fmla="*/ 5965911 w 5965911"/>
              <a:gd name="connsiteY1" fmla="*/ 17317 h 514690"/>
              <a:gd name="connsiteX2" fmla="*/ 5965911 w 5965911"/>
              <a:gd name="connsiteY2" fmla="*/ 155852 h 514690"/>
              <a:gd name="connsiteX3" fmla="*/ 5607073 w 5965911"/>
              <a:gd name="connsiteY3" fmla="*/ 514690 h 514690"/>
              <a:gd name="connsiteX4" fmla="*/ 358838 w 5965911"/>
              <a:gd name="connsiteY4" fmla="*/ 514690 h 514690"/>
              <a:gd name="connsiteX5" fmla="*/ 0 w 5965911"/>
              <a:gd name="connsiteY5" fmla="*/ 155852 h 514690"/>
              <a:gd name="connsiteX6" fmla="*/ 0 w 5965911"/>
              <a:gd name="connsiteY6" fmla="*/ 17317 h 514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65911" h="514690">
                <a:moveTo>
                  <a:pt x="0" y="17317"/>
                </a:moveTo>
                <a:cubicBezTo>
                  <a:pt x="994318" y="-5772"/>
                  <a:pt x="4971593" y="-5772"/>
                  <a:pt x="5965911" y="17317"/>
                </a:cubicBezTo>
                <a:lnTo>
                  <a:pt x="5965911" y="155852"/>
                </a:lnTo>
                <a:cubicBezTo>
                  <a:pt x="5965911" y="354033"/>
                  <a:pt x="5805254" y="514690"/>
                  <a:pt x="5607073" y="514690"/>
                </a:cubicBezTo>
                <a:lnTo>
                  <a:pt x="358838" y="514690"/>
                </a:lnTo>
                <a:cubicBezTo>
                  <a:pt x="160657" y="514690"/>
                  <a:pt x="0" y="354033"/>
                  <a:pt x="0" y="155852"/>
                </a:cubicBezTo>
                <a:lnTo>
                  <a:pt x="0" y="17317"/>
                </a:lnTo>
                <a:close/>
              </a:path>
            </a:pathLst>
          </a:custGeom>
          <a:solidFill>
            <a:srgbClr val="690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 descr="Logotipo, nome da empresa&#10;&#10;Descrição gerada automaticamente">
            <a:extLst>
              <a:ext uri="{FF2B5EF4-FFF2-40B4-BE49-F238E27FC236}">
                <a16:creationId xmlns:a16="http://schemas.microsoft.com/office/drawing/2014/main" id="{C16DF8C5-1743-AA6C-7586-D45C8323D5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4" t="16532" r="8239" b="20969"/>
          <a:stretch/>
        </p:blipFill>
        <p:spPr>
          <a:xfrm>
            <a:off x="10647839" y="5600700"/>
            <a:ext cx="1369989" cy="106051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4192869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2017-UNIFACS [Somente leitura]" id="{8F5F973D-4C81-4B0F-90AF-06F3E81F4364}" vid="{8E56D562-D75F-486D-BB1D-FEBA95397BE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Template_2017-UNIFACS (9)</Template>
  <TotalTime>2030</TotalTime>
  <Words>186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1_Tema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Ianne Boas - DMR - Marketing</dc:creator>
  <cp:lastModifiedBy>Rodrigo Paradela</cp:lastModifiedBy>
  <cp:revision>116</cp:revision>
  <dcterms:created xsi:type="dcterms:W3CDTF">2018-05-21T20:09:46Z</dcterms:created>
  <dcterms:modified xsi:type="dcterms:W3CDTF">2025-09-23T23:28:59Z</dcterms:modified>
</cp:coreProperties>
</file>