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950075" cy="9236075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6" d="100"/>
          <a:sy n="56" d="100"/>
        </p:scale>
        <p:origin x="1986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el Martin del Campo" userId="e2f1a9d8-bba4-4362-8cf6-5ebd366b0cea" providerId="ADAL" clId="{BBB6F9BE-AEE2-400E-AA4A-FFCB5C6F9445}"/>
    <pc:docChg chg="modSld">
      <pc:chgData name="Michel Martin del Campo" userId="e2f1a9d8-bba4-4362-8cf6-5ebd366b0cea" providerId="ADAL" clId="{BBB6F9BE-AEE2-400E-AA4A-FFCB5C6F9445}" dt="2023-03-17T16:07:12.581" v="0" actId="167"/>
      <pc:docMkLst>
        <pc:docMk/>
      </pc:docMkLst>
      <pc:sldChg chg="modSp mod">
        <pc:chgData name="Michel Martin del Campo" userId="e2f1a9d8-bba4-4362-8cf6-5ebd366b0cea" providerId="ADAL" clId="{BBB6F9BE-AEE2-400E-AA4A-FFCB5C6F9445}" dt="2023-03-17T16:07:12.581" v="0" actId="167"/>
        <pc:sldMkLst>
          <pc:docMk/>
          <pc:sldMk cId="1889126533" sldId="257"/>
        </pc:sldMkLst>
        <pc:picChg chg="ord">
          <ac:chgData name="Michel Martin del Campo" userId="e2f1a9d8-bba4-4362-8cf6-5ebd366b0cea" providerId="ADAL" clId="{BBB6F9BE-AEE2-400E-AA4A-FFCB5C6F9445}" dt="2023-03-17T16:07:12.581" v="0" actId="167"/>
          <ac:picMkLst>
            <pc:docMk/>
            <pc:sldMk cId="1889126533" sldId="257"/>
            <ac:picMk id="5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quarter" idx="1"/>
          </p:nvPr>
        </p:nvSpPr>
        <p:spPr>
          <a:xfrm>
            <a:off x="3936769" y="2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B8178E9D-F306-4157-A45F-178F1D207C3B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2"/>
          </p:nvPr>
        </p:nvSpPr>
        <p:spPr>
          <a:xfrm>
            <a:off x="1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3"/>
          </p:nvPr>
        </p:nvSpPr>
        <p:spPr>
          <a:xfrm>
            <a:off x="3936769" y="8772669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288ABA2-44E9-4DC6-9CAF-A891BFCD5A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7539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05681-7B25-44FD-A464-CD35FA555A8D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704850" y="1154113"/>
            <a:ext cx="5540375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95325" y="4445000"/>
            <a:ext cx="5559425" cy="36369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1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B592E9-B56F-44AA-96AA-BE89270BAC7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0850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92E9-B56F-44AA-96AA-BE89270BAC77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9763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B592E9-B56F-44AA-96AA-BE89270BAC77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54504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7730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7707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53945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193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8245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695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6575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83008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7902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3189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699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470FA2-C10C-419A-8B62-E8C3E7BC0E85}" type="datetimeFigureOut">
              <a:rPr lang="es-MX" smtClean="0"/>
              <a:t>17/03/2023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4B0A5-949A-4024-AC06-2F18E9DBF9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7823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6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7708" b="84896" l="27233" r="59883">
                        <a14:foregroundMark x1="28917" y1="24740" x2="32064" y2="63672"/>
                        <a14:foregroundMark x1="32064" y1="63672" x2="43265" y2="72266"/>
                        <a14:foregroundMark x1="43265" y1="72266" x2="62665" y2="64974"/>
                        <a14:foregroundMark x1="62665" y1="64974" x2="64275" y2="52604"/>
                        <a14:foregroundMark x1="64275" y1="52604" x2="49927" y2="26302"/>
                        <a14:foregroundMark x1="49927" y1="26302" x2="36823" y2="25000"/>
                        <a14:foregroundMark x1="36823" y1="25000" x2="32650" y2="47396"/>
                        <a14:foregroundMark x1="32650" y1="47396" x2="37335" y2="73438"/>
                        <a14:foregroundMark x1="41654" y1="74219" x2="50366" y2="56901"/>
                        <a14:foregroundMark x1="51297" y1="46439" x2="53367" y2="23177"/>
                        <a14:foregroundMark x1="51060" y1="49106" x2="51233" y2="47158"/>
                        <a14:foregroundMark x1="50366" y1="56901" x2="51041" y2="49311"/>
                        <a14:foregroundMark x1="53367" y1="23177" x2="53294" y2="22526"/>
                        <a14:foregroundMark x1="34187" y1="23828" x2="54173" y2="30469"/>
                        <a14:foregroundMark x1="54173" y1="30469" x2="55490" y2="50391"/>
                        <a14:foregroundMark x1="55490" y1="50391" x2="51171" y2="64323"/>
                        <a14:foregroundMark x1="51171" y1="64323" x2="39458" y2="62891"/>
                        <a14:foregroundMark x1="39458" y1="62891" x2="28184" y2="44401"/>
                        <a14:foregroundMark x1="28184" y1="44401" x2="34187" y2="22917"/>
                        <a14:foregroundMark x1="50062" y1="34792" x2="51245" y2="35677"/>
                        <a14:foregroundMark x1="34187" y1="22917" x2="41860" y2="28657"/>
                        <a14:foregroundMark x1="51245" y1="35677" x2="56442" y2="64323"/>
                        <a14:foregroundMark x1="56442" y1="64323" x2="41874" y2="73698"/>
                        <a14:foregroundMark x1="41874" y1="73698" x2="30966" y2="51172"/>
                        <a14:foregroundMark x1="30966" y1="51172" x2="39092" y2="25130"/>
                        <a14:foregroundMark x1="39092" y1="25130" x2="27452" y2="58594"/>
                        <a14:foregroundMark x1="27452" y1="58594" x2="28477" y2="43359"/>
                        <a14:foregroundMark x1="28477" y1="43359" x2="33895" y2="53516"/>
                        <a14:foregroundMark x1="33895" y1="53516" x2="38616" y2="54998"/>
                        <a14:foregroundMark x1="50178" y1="49863" x2="57980" y2="66016"/>
                        <a14:foregroundMark x1="57980" y1="66016" x2="54246" y2="77865"/>
                        <a14:foregroundMark x1="54246" y1="77865" x2="39824" y2="85156"/>
                        <a14:foregroundMark x1="39824" y1="85156" x2="39898" y2="66406"/>
                        <a14:foregroundMark x1="29356" y1="23828" x2="29283" y2="74349"/>
                        <a14:foregroundMark x1="29283" y1="74349" x2="50220" y2="75521"/>
                        <a14:foregroundMark x1="50220" y1="75521" x2="57980" y2="74740"/>
                        <a14:foregroundMark x1="57980" y1="74740" x2="56442" y2="24479"/>
                        <a14:foregroundMark x1="56442" y1="24479" x2="29356" y2="25000"/>
                        <a14:foregroundMark x1="29356" y1="25000" x2="32357" y2="35417"/>
                        <a14:foregroundMark x1="32357" y1="35417" x2="27526" y2="82682"/>
                        <a14:foregroundMark x1="27526" y1="82682" x2="33382" y2="68359"/>
                        <a14:foregroundMark x1="33382" y1="68359" x2="40849" y2="70313"/>
                        <a14:foregroundMark x1="40849" y1="70313" x2="51977" y2="66276"/>
                        <a14:foregroundMark x1="51977" y1="66276" x2="55271" y2="54818"/>
                        <a14:foregroundMark x1="55271" y1="54818" x2="56076" y2="25781"/>
                        <a14:foregroundMark x1="56076" y1="25781" x2="55344" y2="22526"/>
                        <a14:foregroundMark x1="28184" y1="75130" x2="28697" y2="21224"/>
                        <a14:foregroundMark x1="28697" y1="21224" x2="44876" y2="17708"/>
                        <a14:foregroundMark x1="44876" y1="17708" x2="54539" y2="17839"/>
                        <a14:foregroundMark x1="54539" y1="17839" x2="60029" y2="73568"/>
                        <a14:foregroundMark x1="60029" y1="73568" x2="54026" y2="78125"/>
                        <a14:foregroundMark x1="54026" y1="78125" x2="27160" y2="79688"/>
                        <a14:foregroundMark x1="27160" y1="79688" x2="28258" y2="35938"/>
                        <a14:foregroundMark x1="28258" y1="35938" x2="31113" y2="24870"/>
                        <a14:foregroundMark x1="31113" y1="24870" x2="57247" y2="19141"/>
                        <a14:foregroundMark x1="57247" y1="19141" x2="38726" y2="26953"/>
                        <a14:foregroundMark x1="38726" y1="26953" x2="49561" y2="24219"/>
                        <a14:foregroundMark x1="49561" y1="24219" x2="59224" y2="64844"/>
                        <a14:foregroundMark x1="59224" y1="64844" x2="55930" y2="55859"/>
                        <a14:foregroundMark x1="55930" y1="55859" x2="33236" y2="78906"/>
                        <a14:foregroundMark x1="33236" y1="78906" x2="27379" y2="73438"/>
                        <a14:foregroundMark x1="27379" y1="73438" x2="28770" y2="29818"/>
                        <a14:foregroundMark x1="28770" y1="29818" x2="34846" y2="23568"/>
                        <a14:foregroundMark x1="34846" y1="23568" x2="50878" y2="21094"/>
                        <a14:foregroundMark x1="50878" y1="21094" x2="56881" y2="22396"/>
                        <a14:foregroundMark x1="28258" y1="70573" x2="27452" y2="38932"/>
                        <a14:foregroundMark x1="57540" y1="22005" x2="57613" y2="51042"/>
                        <a14:foregroundMark x1="47511" y1="74089" x2="58346" y2="78125"/>
                        <a14:foregroundMark x1="29722" y1="19010" x2="52782" y2="20052"/>
                        <a14:foregroundMark x1="52782" y1="20052" x2="54392" y2="19792"/>
                        <a14:foregroundMark x1="50293" y1="19401" x2="26720" y2="19141"/>
                        <a14:foregroundMark x1="26720" y1="19141" x2="28624" y2="51042"/>
                        <a14:foregroundMark x1="28624" y1="51042" x2="26647" y2="61589"/>
                        <a14:foregroundMark x1="26647" y1="61589" x2="26867" y2="72135"/>
                        <a14:foregroundMark x1="26867" y1="72135" x2="36750" y2="78906"/>
                        <a14:foregroundMark x1="36750" y1="78906" x2="54466" y2="78385"/>
                        <a14:foregroundMark x1="54466" y1="78385" x2="59078" y2="61328"/>
                        <a14:foregroundMark x1="59078" y1="61328" x2="57467" y2="18099"/>
                        <a14:foregroundMark x1="57467" y1="18099" x2="25183" y2="24740"/>
                        <a14:foregroundMark x1="25183" y1="24740" x2="29722" y2="79167"/>
                        <a14:foregroundMark x1="29722" y1="79167" x2="54685" y2="79818"/>
                        <a14:foregroundMark x1="54685" y1="79818" x2="59956" y2="79818"/>
                        <a14:foregroundMark x1="27086" y1="19010" x2="40264" y2="18620"/>
                        <a14:foregroundMark x1="40264" y1="18620" x2="58712" y2="18880"/>
                        <a14:foregroundMark x1="57247" y1="17708" x2="59224" y2="44792"/>
                        <a14:foregroundMark x1="59224" y1="44792" x2="56735" y2="73958"/>
                        <a14:foregroundMark x1="56735" y1="73958" x2="58565" y2="81120"/>
                        <a14:foregroundMark x1="27672" y1="17578" x2="40849" y2="18880"/>
                        <a14:foregroundMark x1="40849" y1="18880" x2="43704" y2="18490"/>
                        <a14:foregroundMark x1="28551" y1="80208" x2="42679" y2="81510"/>
                        <a14:backgroundMark x1="43119" y1="29688" x2="37408" y2="37500"/>
                        <a14:backgroundMark x1="37408" y1="37500" x2="38214" y2="50781"/>
                        <a14:backgroundMark x1="38214" y1="50781" x2="46266" y2="53516"/>
                        <a14:backgroundMark x1="46266" y1="53516" x2="48755" y2="43750"/>
                        <a14:backgroundMark x1="48755" y1="43750" x2="45461" y2="31380"/>
                        <a14:backgroundMark x1="45461" y1="31380" x2="43704" y2="30208"/>
                        <a14:backgroundMark x1="41288" y1="55339" x2="42899" y2="55469"/>
                        <a14:backgroundMark x1="41947" y1="55859" x2="40483" y2="41927"/>
                        <a14:backgroundMark x1="40483" y1="41927" x2="42679" y2="29818"/>
                        <a14:backgroundMark x1="42679" y1="29818" x2="48975" y2="36719"/>
                        <a14:backgroundMark x1="48975" y1="36719" x2="50146" y2="47526"/>
                        <a14:backgroundMark x1="50146" y1="47526" x2="46047" y2="51042"/>
                        <a14:backgroundMark x1="46486" y1="31510" x2="49414" y2="35807"/>
                        <a14:backgroundMark x1="43631" y1="54948" x2="42313" y2="55990"/>
                        <a14:backgroundMark x1="45534" y1="51693" x2="45461" y2="47135"/>
                        <a14:backgroundMark x1="44070" y1="53776" x2="45681" y2="48958"/>
                        <a14:backgroundMark x1="45461" y1="51432" x2="46266" y2="48177"/>
                        <a14:backgroundMark x1="43631" y1="55859" x2="46486" y2="47656"/>
                        <a14:backgroundMark x1="41947" y1="56901" x2="39971" y2="54688"/>
                        <a14:backgroundMark x1="42533" y1="55469" x2="40849" y2="55078"/>
                        <a14:backgroundMark x1="38799" y1="51953" x2="40703" y2="55990"/>
                      </a14:backgroundRemoval>
                    </a14:imgEffect>
                  </a14:imgLayer>
                </a14:imgProps>
              </a:ext>
            </a:extLst>
          </a:blip>
          <a:srcRect l="27102" t="19321" r="41421" b="20291"/>
          <a:stretch/>
        </p:blipFill>
        <p:spPr>
          <a:xfrm>
            <a:off x="6896745" y="516652"/>
            <a:ext cx="2383442" cy="297101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8D936F1-8C26-4757-878A-CB2FDF3129A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3859" t="24479" r="20897" b="18069"/>
          <a:stretch/>
        </p:blipFill>
        <p:spPr>
          <a:xfrm>
            <a:off x="7492051" y="924777"/>
            <a:ext cx="1258569" cy="1477659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497872" y="2855390"/>
            <a:ext cx="3181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Coordinador de Logística Local</a:t>
            </a:r>
            <a:endParaRPr lang="es-MX" sz="105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61549" t="18442" r="6876" b="11488"/>
          <a:stretch/>
        </p:blipFill>
        <p:spPr>
          <a:xfrm>
            <a:off x="2557337" y="516652"/>
            <a:ext cx="2411800" cy="33201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18069" y="1061164"/>
            <a:ext cx="1208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04048624318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088382" y="1239174"/>
            <a:ext cx="182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MOAY861106MJCNML00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575097" y="86187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</a:rPr>
              <a:t>1918</a:t>
            </a:r>
            <a:endParaRPr lang="es-MX" sz="1100" b="1" dirty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3487670"/>
            <a:ext cx="2243815" cy="4144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20" y="3646381"/>
            <a:ext cx="702116" cy="41449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763237" y="1663607"/>
            <a:ext cx="132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800" b="1" dirty="0">
                <a:solidFill>
                  <a:schemeClr val="bg1"/>
                </a:solidFill>
              </a:rPr>
              <a:t>MONTES AMARAL HOLANDA ELIZABETH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8DEBE6-2705-4BB1-B397-135D3C84B707}"/>
              </a:ext>
            </a:extLst>
          </p:cNvPr>
          <p:cNvSpPr txBox="1"/>
          <p:nvPr/>
        </p:nvSpPr>
        <p:spPr>
          <a:xfrm>
            <a:off x="6497872" y="2598692"/>
            <a:ext cx="3181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Montes Amaral Holanda Elizabeth</a:t>
            </a:r>
            <a:endParaRPr lang="es-MX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912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02149AA-10A6-4C2F-BDF1-9EE9AB135DC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69" t="17213" r="16008" b="18925"/>
          <a:stretch/>
        </p:blipFill>
        <p:spPr>
          <a:xfrm>
            <a:off x="7457110" y="952361"/>
            <a:ext cx="1403426" cy="155758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7708" b="84896" l="27233" r="59883">
                        <a14:foregroundMark x1="28917" y1="24740" x2="32064" y2="63672"/>
                        <a14:foregroundMark x1="32064" y1="63672" x2="43265" y2="72266"/>
                        <a14:foregroundMark x1="43265" y1="72266" x2="62665" y2="64974"/>
                        <a14:foregroundMark x1="62665" y1="64974" x2="64275" y2="52604"/>
                        <a14:foregroundMark x1="64275" y1="52604" x2="49927" y2="26302"/>
                        <a14:foregroundMark x1="49927" y1="26302" x2="36823" y2="25000"/>
                        <a14:foregroundMark x1="36823" y1="25000" x2="32650" y2="47396"/>
                        <a14:foregroundMark x1="32650" y1="47396" x2="37335" y2="73438"/>
                        <a14:foregroundMark x1="41654" y1="74219" x2="50366" y2="56901"/>
                        <a14:foregroundMark x1="51297" y1="46439" x2="53367" y2="23177"/>
                        <a14:foregroundMark x1="51060" y1="49106" x2="51233" y2="47158"/>
                        <a14:foregroundMark x1="50366" y1="56901" x2="51041" y2="49311"/>
                        <a14:foregroundMark x1="53367" y1="23177" x2="53294" y2="22526"/>
                        <a14:foregroundMark x1="34187" y1="23828" x2="54173" y2="30469"/>
                        <a14:foregroundMark x1="54173" y1="30469" x2="55490" y2="50391"/>
                        <a14:foregroundMark x1="55490" y1="50391" x2="51171" y2="64323"/>
                        <a14:foregroundMark x1="51171" y1="64323" x2="39458" y2="62891"/>
                        <a14:foregroundMark x1="39458" y1="62891" x2="28184" y2="44401"/>
                        <a14:foregroundMark x1="28184" y1="44401" x2="34187" y2="22917"/>
                        <a14:foregroundMark x1="50062" y1="34792" x2="51245" y2="35677"/>
                        <a14:foregroundMark x1="34187" y1="22917" x2="41860" y2="28657"/>
                        <a14:foregroundMark x1="51245" y1="35677" x2="56442" y2="64323"/>
                        <a14:foregroundMark x1="56442" y1="64323" x2="41874" y2="73698"/>
                        <a14:foregroundMark x1="41874" y1="73698" x2="30966" y2="51172"/>
                        <a14:foregroundMark x1="30966" y1="51172" x2="39092" y2="25130"/>
                        <a14:foregroundMark x1="39092" y1="25130" x2="27452" y2="58594"/>
                        <a14:foregroundMark x1="27452" y1="58594" x2="28477" y2="43359"/>
                        <a14:foregroundMark x1="28477" y1="43359" x2="33895" y2="53516"/>
                        <a14:foregroundMark x1="33895" y1="53516" x2="38616" y2="54998"/>
                        <a14:foregroundMark x1="50178" y1="49863" x2="57980" y2="66016"/>
                        <a14:foregroundMark x1="57980" y1="66016" x2="54246" y2="77865"/>
                        <a14:foregroundMark x1="54246" y1="77865" x2="39824" y2="85156"/>
                        <a14:foregroundMark x1="39824" y1="85156" x2="39898" y2="66406"/>
                        <a14:foregroundMark x1="29356" y1="23828" x2="29283" y2="74349"/>
                        <a14:foregroundMark x1="29283" y1="74349" x2="50220" y2="75521"/>
                        <a14:foregroundMark x1="50220" y1="75521" x2="57980" y2="74740"/>
                        <a14:foregroundMark x1="57980" y1="74740" x2="56442" y2="24479"/>
                        <a14:foregroundMark x1="56442" y1="24479" x2="29356" y2="25000"/>
                        <a14:foregroundMark x1="29356" y1="25000" x2="32357" y2="35417"/>
                        <a14:foregroundMark x1="32357" y1="35417" x2="27526" y2="82682"/>
                        <a14:foregroundMark x1="27526" y1="82682" x2="33382" y2="68359"/>
                        <a14:foregroundMark x1="33382" y1="68359" x2="40849" y2="70313"/>
                        <a14:foregroundMark x1="40849" y1="70313" x2="51977" y2="66276"/>
                        <a14:foregroundMark x1="51977" y1="66276" x2="55271" y2="54818"/>
                        <a14:foregroundMark x1="55271" y1="54818" x2="56076" y2="25781"/>
                        <a14:foregroundMark x1="56076" y1="25781" x2="55344" y2="22526"/>
                        <a14:foregroundMark x1="28184" y1="75130" x2="28697" y2="21224"/>
                        <a14:foregroundMark x1="28697" y1="21224" x2="44876" y2="17708"/>
                        <a14:foregroundMark x1="44876" y1="17708" x2="54539" y2="17839"/>
                        <a14:foregroundMark x1="54539" y1="17839" x2="60029" y2="73568"/>
                        <a14:foregroundMark x1="60029" y1="73568" x2="54026" y2="78125"/>
                        <a14:foregroundMark x1="54026" y1="78125" x2="27160" y2="79688"/>
                        <a14:foregroundMark x1="27160" y1="79688" x2="28258" y2="35938"/>
                        <a14:foregroundMark x1="28258" y1="35938" x2="31113" y2="24870"/>
                        <a14:foregroundMark x1="31113" y1="24870" x2="57247" y2="19141"/>
                        <a14:foregroundMark x1="57247" y1="19141" x2="38726" y2="26953"/>
                        <a14:foregroundMark x1="38726" y1="26953" x2="49561" y2="24219"/>
                        <a14:foregroundMark x1="49561" y1="24219" x2="59224" y2="64844"/>
                        <a14:foregroundMark x1="59224" y1="64844" x2="55930" y2="55859"/>
                        <a14:foregroundMark x1="55930" y1="55859" x2="33236" y2="78906"/>
                        <a14:foregroundMark x1="33236" y1="78906" x2="27379" y2="73438"/>
                        <a14:foregroundMark x1="27379" y1="73438" x2="28770" y2="29818"/>
                        <a14:foregroundMark x1="28770" y1="29818" x2="34846" y2="23568"/>
                        <a14:foregroundMark x1="34846" y1="23568" x2="50878" y2="21094"/>
                        <a14:foregroundMark x1="50878" y1="21094" x2="56881" y2="22396"/>
                        <a14:foregroundMark x1="28258" y1="70573" x2="27452" y2="38932"/>
                        <a14:foregroundMark x1="57540" y1="22005" x2="57613" y2="51042"/>
                        <a14:foregroundMark x1="47511" y1="74089" x2="58346" y2="78125"/>
                        <a14:foregroundMark x1="29722" y1="19010" x2="52782" y2="20052"/>
                        <a14:foregroundMark x1="52782" y1="20052" x2="54392" y2="19792"/>
                        <a14:foregroundMark x1="50293" y1="19401" x2="26720" y2="19141"/>
                        <a14:foregroundMark x1="26720" y1="19141" x2="28624" y2="51042"/>
                        <a14:foregroundMark x1="28624" y1="51042" x2="26647" y2="61589"/>
                        <a14:foregroundMark x1="26647" y1="61589" x2="26867" y2="72135"/>
                        <a14:foregroundMark x1="26867" y1="72135" x2="36750" y2="78906"/>
                        <a14:foregroundMark x1="36750" y1="78906" x2="54466" y2="78385"/>
                        <a14:foregroundMark x1="54466" y1="78385" x2="59078" y2="61328"/>
                        <a14:foregroundMark x1="59078" y1="61328" x2="57467" y2="18099"/>
                        <a14:foregroundMark x1="57467" y1="18099" x2="25183" y2="24740"/>
                        <a14:foregroundMark x1="25183" y1="24740" x2="29722" y2="79167"/>
                        <a14:foregroundMark x1="29722" y1="79167" x2="54685" y2="79818"/>
                        <a14:foregroundMark x1="54685" y1="79818" x2="59956" y2="79818"/>
                        <a14:foregroundMark x1="27086" y1="19010" x2="40264" y2="18620"/>
                        <a14:foregroundMark x1="40264" y1="18620" x2="58712" y2="18880"/>
                        <a14:foregroundMark x1="57247" y1="17708" x2="59224" y2="44792"/>
                        <a14:foregroundMark x1="59224" y1="44792" x2="56735" y2="73958"/>
                        <a14:foregroundMark x1="56735" y1="73958" x2="58565" y2="81120"/>
                        <a14:foregroundMark x1="27672" y1="17578" x2="40849" y2="18880"/>
                        <a14:foregroundMark x1="40849" y1="18880" x2="43704" y2="18490"/>
                        <a14:foregroundMark x1="28551" y1="80208" x2="42679" y2="81510"/>
                        <a14:backgroundMark x1="43119" y1="29688" x2="37408" y2="37500"/>
                        <a14:backgroundMark x1="37408" y1="37500" x2="38214" y2="50781"/>
                        <a14:backgroundMark x1="38214" y1="50781" x2="46266" y2="53516"/>
                        <a14:backgroundMark x1="46266" y1="53516" x2="48755" y2="43750"/>
                        <a14:backgroundMark x1="48755" y1="43750" x2="45461" y2="31380"/>
                        <a14:backgroundMark x1="45461" y1="31380" x2="43704" y2="30208"/>
                        <a14:backgroundMark x1="41288" y1="55339" x2="42899" y2="55469"/>
                        <a14:backgroundMark x1="41947" y1="55859" x2="40483" y2="41927"/>
                        <a14:backgroundMark x1="40483" y1="41927" x2="42679" y2="29818"/>
                        <a14:backgroundMark x1="42679" y1="29818" x2="48975" y2="36719"/>
                        <a14:backgroundMark x1="48975" y1="36719" x2="50146" y2="47526"/>
                        <a14:backgroundMark x1="50146" y1="47526" x2="46047" y2="51042"/>
                        <a14:backgroundMark x1="46486" y1="31510" x2="49414" y2="35807"/>
                        <a14:backgroundMark x1="43631" y1="54948" x2="42313" y2="55990"/>
                        <a14:backgroundMark x1="45534" y1="51693" x2="45461" y2="47135"/>
                        <a14:backgroundMark x1="44070" y1="53776" x2="45681" y2="48958"/>
                        <a14:backgroundMark x1="45461" y1="51432" x2="46266" y2="48177"/>
                        <a14:backgroundMark x1="43631" y1="55859" x2="46486" y2="47656"/>
                        <a14:backgroundMark x1="41947" y1="56901" x2="39971" y2="54688"/>
                        <a14:backgroundMark x1="42533" y1="55469" x2="40849" y2="55078"/>
                        <a14:backgroundMark x1="38799" y1="51953" x2="40703" y2="55990"/>
                      </a14:backgroundRemoval>
                    </a14:imgEffect>
                  </a14:imgLayer>
                </a14:imgProps>
              </a:ext>
            </a:extLst>
          </a:blip>
          <a:srcRect l="27102" t="19321" r="41421" b="20291"/>
          <a:stretch/>
        </p:blipFill>
        <p:spPr>
          <a:xfrm>
            <a:off x="6896745" y="516652"/>
            <a:ext cx="2383442" cy="2971018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497872" y="2855390"/>
            <a:ext cx="3181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Auxiliar de Inventarios </a:t>
            </a:r>
            <a:endParaRPr lang="es-MX" sz="1050" b="1" dirty="0">
              <a:solidFill>
                <a:schemeClr val="bg1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6"/>
          <a:srcRect l="61549" t="18442" r="6876" b="11488"/>
          <a:stretch/>
        </p:blipFill>
        <p:spPr>
          <a:xfrm>
            <a:off x="2557337" y="516652"/>
            <a:ext cx="2411800" cy="3320124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3218069" y="1061164"/>
            <a:ext cx="12085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02159653639</a:t>
            </a:r>
          </a:p>
        </p:txBody>
      </p:sp>
      <p:sp>
        <p:nvSpPr>
          <p:cNvPr id="8" name="CuadroTexto 7"/>
          <p:cNvSpPr txBox="1"/>
          <p:nvPr/>
        </p:nvSpPr>
        <p:spPr>
          <a:xfrm>
            <a:off x="3088382" y="1239174"/>
            <a:ext cx="18243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b="1" dirty="0">
                <a:solidFill>
                  <a:schemeClr val="bg1"/>
                </a:solidFill>
              </a:rPr>
              <a:t>AAAE961014HJCLYD03</a:t>
            </a:r>
          </a:p>
        </p:txBody>
      </p:sp>
      <p:sp>
        <p:nvSpPr>
          <p:cNvPr id="14" name="CuadroTexto 13"/>
          <p:cNvSpPr txBox="1"/>
          <p:nvPr/>
        </p:nvSpPr>
        <p:spPr>
          <a:xfrm>
            <a:off x="3575097" y="861870"/>
            <a:ext cx="4732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100" b="1" dirty="0">
                <a:solidFill>
                  <a:schemeClr val="bg1"/>
                </a:solidFill>
              </a:rPr>
              <a:t>1919</a:t>
            </a:r>
            <a:endParaRPr lang="es-MX" sz="1100" b="1" dirty="0">
              <a:solidFill>
                <a:schemeClr val="bg1"/>
              </a:solidFill>
            </a:endParaRPr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745" y="3487670"/>
            <a:ext cx="2243815" cy="414494"/>
          </a:xfrm>
          <a:prstGeom prst="rect">
            <a:avLst/>
          </a:prstGeom>
        </p:spPr>
      </p:pic>
      <p:pic>
        <p:nvPicPr>
          <p:cNvPr id="18" name="Imagen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7120" y="3646381"/>
            <a:ext cx="702116" cy="414494"/>
          </a:xfrm>
          <a:prstGeom prst="rect">
            <a:avLst/>
          </a:prstGeom>
        </p:spPr>
      </p:pic>
      <p:sp>
        <p:nvSpPr>
          <p:cNvPr id="25" name="CuadroTexto 24"/>
          <p:cNvSpPr txBox="1"/>
          <p:nvPr/>
        </p:nvSpPr>
        <p:spPr>
          <a:xfrm>
            <a:off x="3725097" y="1663607"/>
            <a:ext cx="13267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800" b="1" dirty="0">
                <a:solidFill>
                  <a:schemeClr val="bg1"/>
                </a:solidFill>
              </a:rPr>
              <a:t>ALVAREZ AYALA EDUARDO DE JESÚS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8DEBE6-2705-4BB1-B397-135D3C84B707}"/>
              </a:ext>
            </a:extLst>
          </p:cNvPr>
          <p:cNvSpPr txBox="1"/>
          <p:nvPr/>
        </p:nvSpPr>
        <p:spPr>
          <a:xfrm>
            <a:off x="6497872" y="2598692"/>
            <a:ext cx="318118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b="1" dirty="0">
                <a:solidFill>
                  <a:schemeClr val="bg1"/>
                </a:solidFill>
              </a:rPr>
              <a:t>Álvarez Ayala Eduardo de Jesus</a:t>
            </a:r>
            <a:endParaRPr lang="es-MX" sz="105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5714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33</Words>
  <Application>Microsoft Office PowerPoint</Application>
  <PresentationFormat>Panorámica</PresentationFormat>
  <Paragraphs>14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Cristian Magaña</dc:creator>
  <cp:lastModifiedBy>Michel Martin del Campo</cp:lastModifiedBy>
  <cp:revision>34</cp:revision>
  <cp:lastPrinted>2022-02-22T21:36:59Z</cp:lastPrinted>
  <dcterms:created xsi:type="dcterms:W3CDTF">2022-02-22T21:12:15Z</dcterms:created>
  <dcterms:modified xsi:type="dcterms:W3CDTF">2023-03-17T16:07:19Z</dcterms:modified>
</cp:coreProperties>
</file>