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7EE2AC8-7B4E-42F3-B9E9-87DF2ADDF9D4}">
  <a:tblStyle styleId="{27EE2AC8-7B4E-42F3-B9E9-87DF2ADDF9D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f55fedbe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f55fedbe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f55fedb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f55fedb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5a6396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5a6396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3f5f595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3f5f595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f55fedbe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f55fedbe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f3f5f595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f3f5f595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f5a63965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f5a6396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55fedbe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f55fedbe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jogo de Xadrez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Engenharia de Software II</a:t>
            </a:r>
            <a:endParaRPr i="1" sz="2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522200" y="2880125"/>
            <a:ext cx="2095800" cy="19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</a:rPr>
              <a:t>Equipe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João Pedro Souza</a:t>
            </a:r>
            <a:br>
              <a:rPr lang="pt-BR" sz="1800">
                <a:solidFill>
                  <a:schemeClr val="lt1"/>
                </a:solidFill>
              </a:rPr>
            </a:br>
            <a:r>
              <a:rPr lang="pt-BR" sz="1800">
                <a:solidFill>
                  <a:schemeClr val="lt1"/>
                </a:solidFill>
              </a:rPr>
              <a:t>Júlia Falcão</a:t>
            </a:r>
            <a:br>
              <a:rPr lang="pt-BR" sz="1800">
                <a:solidFill>
                  <a:schemeClr val="lt1"/>
                </a:solidFill>
              </a:rPr>
            </a:br>
            <a:r>
              <a:rPr lang="pt-BR" sz="1800">
                <a:solidFill>
                  <a:schemeClr val="lt1"/>
                </a:solidFill>
              </a:rPr>
              <a:t>Luis Felipe Freitas</a:t>
            </a:r>
            <a:br>
              <a:rPr lang="pt-BR" sz="1800">
                <a:solidFill>
                  <a:schemeClr val="lt1"/>
                </a:solidFill>
              </a:rPr>
            </a:br>
            <a:r>
              <a:rPr lang="pt-BR" sz="1800">
                <a:solidFill>
                  <a:schemeClr val="lt1"/>
                </a:solidFill>
              </a:rPr>
              <a:t>Raphael Leardini</a:t>
            </a:r>
            <a:br>
              <a:rPr lang="pt-BR" sz="1800">
                <a:solidFill>
                  <a:schemeClr val="lt1"/>
                </a:solidFill>
              </a:rPr>
            </a:br>
            <a:r>
              <a:rPr lang="pt-BR" sz="1800">
                <a:solidFill>
                  <a:schemeClr val="lt1"/>
                </a:solidFill>
              </a:rPr>
              <a:t>Wallace Baleroni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do projeto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Histórias de usuários</a:t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889275" y="250500"/>
            <a:ext cx="39540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1-</a:t>
            </a:r>
            <a:r>
              <a:rPr lang="pt-BR"/>
              <a:t> Como jogador, eu quero iniciar um jogo de Xadrez.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2- </a:t>
            </a:r>
            <a:r>
              <a:rPr lang="pt-BR"/>
              <a:t>Como jogador, eu quero escolher se desejo jogar contra o computador ou contra outro jogador presente.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3-</a:t>
            </a:r>
            <a:r>
              <a:rPr lang="pt-BR"/>
              <a:t> Como jogador, eu quero movimentar minhas peças.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4- </a:t>
            </a:r>
            <a:r>
              <a:rPr lang="pt-BR"/>
              <a:t>Como jogador, eu quero observar os resultados das movimentações de peças.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5- </a:t>
            </a:r>
            <a:r>
              <a:rPr lang="pt-BR"/>
              <a:t>Como jogador, eu quero saber de qual dos participantes é a vez de jogar.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6- </a:t>
            </a:r>
            <a:r>
              <a:rPr lang="pt-BR"/>
              <a:t>Como jogador, eu quero saber o tempo decorrido da partida.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7-</a:t>
            </a:r>
            <a:r>
              <a:rPr lang="pt-BR"/>
              <a:t> </a:t>
            </a:r>
            <a:r>
              <a:rPr lang="pt-BR"/>
              <a:t>Como jogador, eu quero saber quando o jogo terminou e quem venceu.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8-</a:t>
            </a:r>
            <a:r>
              <a:rPr lang="pt-BR"/>
              <a:t> Como jogador, eu quero salvar resultados de partidas.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9-</a:t>
            </a:r>
            <a:r>
              <a:rPr lang="pt-BR"/>
              <a:t> Como jogador, eu quero ter acesso a um menu onde posso iniciar outra partida ou visualizar resultados.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do produto</a:t>
            </a:r>
            <a:endParaRPr/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Levantamento de requisitos</a:t>
            </a:r>
            <a:endParaRPr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1-</a:t>
            </a:r>
            <a:r>
              <a:rPr lang="pt-BR"/>
              <a:t> O jogo deve exibir ao jogador a escolha entre jogar contra o computador e contra outro jogador.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2- </a:t>
            </a:r>
            <a:r>
              <a:rPr lang="pt-BR"/>
              <a:t>O jogo deve movimentar peças conforme os jogadores desejam, se as regras permitirem.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3-</a:t>
            </a:r>
            <a:r>
              <a:rPr lang="pt-BR"/>
              <a:t> O jogo deve ser terminado quando atingir uma condição de vitória.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4- </a:t>
            </a:r>
            <a:r>
              <a:rPr lang="pt-BR"/>
              <a:t>Se o jogador estiver jogando contra o computador, o jogo deve gerenciar e executar as jogadas da IA quando for sua vez.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5-</a:t>
            </a:r>
            <a:r>
              <a:rPr lang="pt-BR"/>
              <a:t> O jogo deve possuir um menu para que o usuário selecione se deseja iniciar uma partida, visualizar seus resultados salvos, ou sair do jogo.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casos de uso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25" y="686350"/>
            <a:ext cx="8423725" cy="329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Sub-escopos</a:t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Inteligência Artificial</a:t>
            </a:r>
            <a:br>
              <a:rPr b="1" lang="pt-BR" sz="1400"/>
            </a:br>
            <a:r>
              <a:rPr lang="pt-BR" sz="1400"/>
              <a:t>Responsável pelo agente que utilizará heurísticas e algoritmos para jogar contra um jogador humano ou contra ele mesmo. Depende diretamente da máquina de regras e é vista pela interface do mesmo modo que um jogador qualquer.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Funcional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Responsável pelo planejamento e organização do projeto, controle e distribuição de tarefas, e pela documentação.</a:t>
            </a:r>
            <a:endParaRPr sz="14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Máquina de Regras</a:t>
            </a:r>
            <a:br>
              <a:rPr b="1" lang="pt-BR" sz="1400"/>
            </a:br>
            <a:r>
              <a:rPr lang="pt-BR" sz="1400"/>
              <a:t>R</a:t>
            </a:r>
            <a:r>
              <a:rPr lang="pt-BR" sz="1400"/>
              <a:t>esponsável pelo fluxo do jogo, pelo controle do tabuleiro, pela implementação das regras e a verificação de vitória. Mais tarde será utilizada para regular as funcionalidades da interface e usada pela IA para gerar seus movimentos.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Interface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Responsável pela parte visual do jogo e toda a interação direta com o usuário. Totalmente responsável por aspectos extras como menus e som, mas dependente da máquina de regras durante o progresso do jogo em si.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Riscos</a:t>
            </a:r>
            <a:endParaRPr/>
          </a:p>
        </p:txBody>
      </p:sp>
      <p:graphicFrame>
        <p:nvGraphicFramePr>
          <p:cNvPr id="98" name="Google Shape;98;p18"/>
          <p:cNvGraphicFramePr/>
          <p:nvPr/>
        </p:nvGraphicFramePr>
        <p:xfrm>
          <a:off x="1394800" y="17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{27EE2AC8-7B4E-42F3-B9E9-87DF2ADDF9D4}</a:tableStyleId>
              </a:tblPr>
              <a:tblGrid>
                <a:gridCol w="2900200"/>
                <a:gridCol w="1264475"/>
                <a:gridCol w="1135925"/>
                <a:gridCol w="1053800"/>
              </a:tblGrid>
              <a:tr h="49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Risco</a:t>
                      </a:r>
                      <a:endParaRPr b="1"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Probabilidade</a:t>
                      </a:r>
                      <a:endParaRPr b="1"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Impacto</a:t>
                      </a:r>
                      <a:endParaRPr b="1"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Exposição</a:t>
                      </a:r>
                      <a:endParaRPr b="1"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Final de período</a:t>
                      </a:r>
                      <a:endParaRPr b="1"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0,75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0,75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Estágios</a:t>
                      </a:r>
                      <a:endParaRPr b="1"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0,4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0,4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Doença</a:t>
                      </a:r>
                      <a:endParaRPr b="1"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0,8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0,1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0,08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Problema de integração</a:t>
                      </a:r>
                      <a:endParaRPr b="1"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0,8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0,9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0,72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Desistência de algum membro</a:t>
                      </a:r>
                      <a:endParaRPr b="1"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0,1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0,5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0,05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Inclusão de um novo membro</a:t>
                      </a:r>
                      <a:endParaRPr b="1"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0,5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0,2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0,1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1184444"/>
            <a:ext cx="9143999" cy="395906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type="title"/>
          </p:nvPr>
        </p:nvSpPr>
        <p:spPr>
          <a:xfrm>
            <a:off x="247900" y="3367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Acompanhamento de tarefas: Trello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5654150" y="3676200"/>
            <a:ext cx="2891100" cy="9576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registro e acompanhamento de tarefas, organizadas por escopo e membros responsáveis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675" y="-1116150"/>
            <a:ext cx="6515448" cy="103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EAP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Monitoramento e controle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Versionamento de código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Repositório compartilhado no GitHub.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Partes do projeto ainda estão separadas em pastas diferentes.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Cada membro modifica seus arquivos.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Caso necessário mexer nos arquivos que estão sob responsabilidade de outros membros, conversamos antes, para contingenciar futuros problemas de integração.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