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5B064-8CB3-4593-BF3E-B039498D3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5CB665-D9CA-4CC6-B72A-9E96192F4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73A4C-27F8-4558-B772-B4DE7165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5B930-4AEB-43F6-AC56-78C8FF17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DFC82-8AEF-4DCF-ABD6-1D1E476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49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27D49-6C95-48C8-9DC8-C30BBCB9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B167F4-E5FD-481F-BF1A-AD94855A4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72A4A-1138-486A-A8F2-14C80A7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5155D-32EC-4A8A-B7FF-645832F9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5971A-1799-4FCD-90DA-24E7FFB6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1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4CCE3A-B256-4BD2-B8D9-32349ABB6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E73424-CB72-4B3E-8BC1-0C398FDA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D34AA-67FC-4826-8844-740DB50A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AEBBA-C3B8-472A-A4F7-943662DA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AEA12-FB8F-4CAC-8A88-957185BB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29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C219-59C9-4E5C-ACF7-AB77DEC8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B6FB3-B48A-4C2E-B14D-C4E3F08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01D89-D59B-4C43-9A96-68ABD0F2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1F37F-E1AA-47B8-8E92-80AB217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205EF-C96C-49D0-AC3E-4A75A117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89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E689E-75BE-49B9-B92F-1CC614AA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B6DBC-9AD5-4688-A9E5-F2EE5C72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DAE37-78B1-4C7A-BD82-356133F0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B2967-CDEB-4ADE-A324-01938AA4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5EB53-F797-447A-8614-78768B34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796E2-60AD-41BA-AA59-119D35A1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EAA81-5421-420C-9B2E-B56B88C9B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04720F-A468-45DB-9755-46295936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5174CB-4BB3-4FF0-93D9-85B0B74C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A8DF0-0687-42B1-965D-E77B36D3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E60778-1D23-4A90-958D-778F4AD4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7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C668-486B-4D4A-9FBF-D51B3A4F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7B7980-9B71-46BB-B3D2-7232B595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549851-F691-40F8-870B-758C0B533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6D9FE2-4550-4064-AE19-989A86451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33FC20-EB22-4CDA-A8BD-4652E050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E0CF5E-B5B2-4A6A-8FCB-694B1365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01E29F-6DBF-4D87-BFD0-168CDB5D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B55190-C202-42FA-8ED4-7EC976B5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86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7DB20-329C-4392-B77C-C0669436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C9C82C-0C92-4B2F-A639-37A88BD1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0B0B01-3CB7-4786-987E-27B29F2A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7765DC-0403-4152-9CB7-A54F98DF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5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F1A7C9-C1AA-4DB8-A646-BB0E2F59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1AF8C6-904D-4A1F-82DE-74F3F9FD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5CA76-D6E2-45F7-A30B-81D72EE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4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43F15-E232-4C3F-86A6-DA6CBAC4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6A5CB-96B9-4BE7-913A-DCD5C759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F59F7-7C26-4D37-ACCA-8CD2ECCE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DBBB6-38D2-48F7-8DED-FEBE7A1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EAF606-0BC9-4543-B2BD-D8A02C3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F9204-C9A6-42D6-A684-740A1C7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91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29970-1378-46BB-8529-2188FBCD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647C6A-FBF8-479A-B6D9-3B142BC1F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970948-DFBC-4C08-B97D-A9E0C6D1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6881BF-C1FA-4CEF-B681-27EB32DD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D016C-9754-4405-8B53-B2A24FA6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5E804C-4FAB-4E01-9E9E-8DFC4330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61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3C0151-6804-4230-9EB8-C019BCFE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BEFF3-A761-4E73-85A3-4E4385C7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8478D-31AC-46A5-9D5D-83F623888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91CA-C2C0-4C4D-AFA2-9C5917600867}" type="datetimeFigureOut">
              <a:rPr lang="es-CO" smtClean="0"/>
              <a:t>4/01/2022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73D89-2F15-4DC0-ABAA-FF3737B66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B0A55-A1C6-423E-8B6D-0FBCDEF32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EC37-FC35-41B3-8F20-059A76C3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62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EEBB-528D-46B6-B4B7-30F6D8329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4400" dirty="0"/>
              <a:t>Predicción del comportamiento de una enfermedad simulada en autómatas celulares con un algoritmo propuesto en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407165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ED3DDF-2CD2-495D-882A-BF41918C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4" y="154219"/>
            <a:ext cx="6649378" cy="2667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F3F6EF-F9AE-48C3-BFF1-7B859A8E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3" y="2938492"/>
            <a:ext cx="6335009" cy="3162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8D774B-5D61-466D-B6F0-2081F33A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562" y="3052807"/>
            <a:ext cx="401058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7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F07F35-D85A-4610-96B8-11097068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5" y="108284"/>
            <a:ext cx="4505954" cy="533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5E94F3-C37B-43C9-AADE-08876601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5" y="641758"/>
            <a:ext cx="1505160" cy="323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152B4C-EFCE-47ED-9463-693E2FB62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65" y="965653"/>
            <a:ext cx="6620799" cy="13622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7EE9C85-60F3-4201-8528-C460AB6BF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5" y="2339950"/>
            <a:ext cx="672558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6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F79AB3-038B-4527-A62A-39F67C67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1" y="160421"/>
            <a:ext cx="6639852" cy="24768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6D8CA2-F8E8-4314-86E3-6F8055A2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" y="2763330"/>
            <a:ext cx="6573167" cy="24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320BE4-D254-4B21-8F9A-EB3030B1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24" y="479553"/>
            <a:ext cx="4944165" cy="18385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63A203-6989-43CB-B809-EF8DF2921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483" y="160421"/>
            <a:ext cx="1467055" cy="2381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3AA432-A5AE-4BCB-9C57-C3B9E5D98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631" y="131842"/>
            <a:ext cx="60015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2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AF99E0-FB3B-406F-8A12-00AB61D5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2" y="235730"/>
            <a:ext cx="6630325" cy="19910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2A7CB5-5645-4A17-96C7-C77BFB4D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42" y="2287791"/>
            <a:ext cx="6687483" cy="43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9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EC6D02-CB05-4AAA-A715-57A7E348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3" y="175647"/>
            <a:ext cx="6639852" cy="9240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79B2BF-36CB-4230-954C-4D841B38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3" y="1159859"/>
            <a:ext cx="6401693" cy="1600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ECE3F4-E4BA-478E-B4FC-9A731BCA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82" y="2964819"/>
            <a:ext cx="3534268" cy="14670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7147A7-C5F7-44E1-B9C3-4AAE8A2F2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822" y="5100982"/>
            <a:ext cx="4715533" cy="15813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D48E6C0-698A-4AEB-98C3-34DFE9BB3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82" y="4589212"/>
            <a:ext cx="664937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EC45828-84E8-4D2B-91EA-F85CB86F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7" y="1969901"/>
            <a:ext cx="6954220" cy="384863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9475FB3-9FE9-4BB4-B883-B86E8CFC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7" y="458356"/>
            <a:ext cx="667795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32C78A-1314-42DB-8BF7-059D7AA3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6" y="351798"/>
            <a:ext cx="6649378" cy="1790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166317-EF33-4916-AB4B-B5725AF5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6" y="2276314"/>
            <a:ext cx="663985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41D899-DDF0-4B87-B403-E6C74695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8" y="1033128"/>
            <a:ext cx="6506483" cy="47917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627E79-D9FB-4491-A2BD-31788E66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8" y="5824872"/>
            <a:ext cx="6382641" cy="7430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DB8C09-B4A5-4226-B886-A974D984C362}"/>
              </a:ext>
            </a:extLst>
          </p:cNvPr>
          <p:cNvSpPr txBox="1"/>
          <p:nvPr/>
        </p:nvSpPr>
        <p:spPr>
          <a:xfrm>
            <a:off x="433137" y="361129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4090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CEBF05-391C-4185-BA32-BAECB85AE6FD}"/>
              </a:ext>
            </a:extLst>
          </p:cNvPr>
          <p:cNvSpPr txBox="1"/>
          <p:nvPr/>
        </p:nvSpPr>
        <p:spPr>
          <a:xfrm>
            <a:off x="433137" y="361129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934789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79F676B-A728-4908-8FB9-9E5649787C87}"/>
              </a:ext>
            </a:extLst>
          </p:cNvPr>
          <p:cNvSpPr txBox="1"/>
          <p:nvPr/>
        </p:nvSpPr>
        <p:spPr>
          <a:xfrm>
            <a:off x="433137" y="361129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95689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1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D259679-895E-4BEF-A5C3-BE939CC2B05F}"/>
              </a:ext>
            </a:extLst>
          </p:cNvPr>
          <p:cNvSpPr txBox="1"/>
          <p:nvPr/>
        </p:nvSpPr>
        <p:spPr>
          <a:xfrm>
            <a:off x="433137" y="361129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Preliminares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D51EA9-AE1D-4C41-945B-17D6287A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852425"/>
            <a:ext cx="6658904" cy="8859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00F0AC-7E40-4804-B820-53F5CDB7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2887303"/>
            <a:ext cx="6630325" cy="17814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54FD20-8BF5-43B7-876F-4BDB9B2E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7" y="1860338"/>
            <a:ext cx="6354062" cy="9050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1AA6DD-6936-4877-A915-8D1A6C325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05" y="5052648"/>
            <a:ext cx="663032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E18CFF-14E6-413F-B4E9-F13ED0FD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0" y="220202"/>
            <a:ext cx="11600810" cy="13885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608C25-BA55-43CE-93EC-84EC5EAC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4" y="1831507"/>
            <a:ext cx="2600688" cy="19814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AF3A5B-FC9E-4E29-877E-AC06C673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0" y="4035754"/>
            <a:ext cx="5601063" cy="924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A32725-E68C-4A96-A918-EFAA6405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814" y="5182578"/>
            <a:ext cx="2248214" cy="1428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298E320-64CB-4BCE-9597-472AE54E1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291" y="1831507"/>
            <a:ext cx="4553585" cy="20481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7FD9BFC-D4E6-4936-AFE3-51F3C1129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4580" y="4226281"/>
            <a:ext cx="4163006" cy="7335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33E37C9-C0CB-4B10-B8C9-C586FCA36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394" y="5182577"/>
            <a:ext cx="191479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2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B5F67E-5BC7-4E39-9E16-E27E8DAA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0" y="243589"/>
            <a:ext cx="6611273" cy="7240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794D24-8243-4D4E-8E75-EFF2956D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1043790"/>
            <a:ext cx="5830114" cy="1752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7541E5-2A1E-4370-B1F5-51A75DBE0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2872835"/>
            <a:ext cx="6601746" cy="6954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D9E4F0-D25A-4058-AA59-B4F8BC438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63" y="3644457"/>
            <a:ext cx="6592220" cy="4667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B21EFD4-3FF0-4D03-9DB2-8BDBADC78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10" y="4187447"/>
            <a:ext cx="656364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01B98F-53B3-4409-8436-8156654E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9" y="306004"/>
            <a:ext cx="5965155" cy="6954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7DA04D-252D-4BED-9475-37D59426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9" y="1001426"/>
            <a:ext cx="5913359" cy="1905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6FC83D-8A39-4378-AC63-86873B607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" y="2906692"/>
            <a:ext cx="5982420" cy="9145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55E9EB-522E-44CB-9308-62375712E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32" y="3849294"/>
            <a:ext cx="5991053" cy="7049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0CF59D-4CCB-4C21-B683-733DC3E2E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671" y="4597482"/>
            <a:ext cx="3781097" cy="19243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024439D-C969-4E5A-BA03-C3844D131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534" y="306004"/>
            <a:ext cx="5558507" cy="42296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A6D02C-86D3-4C95-824A-C06ADCBE1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3095" y="4597482"/>
            <a:ext cx="539947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B9C437-FE5A-4646-A1B4-62D97C88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6" y="216494"/>
            <a:ext cx="5688508" cy="10669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DE7B00-1231-450D-80A5-EB62A752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5" y="1283443"/>
            <a:ext cx="5916725" cy="22386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6E99F7-6939-4773-B771-76A437BA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81" y="216494"/>
            <a:ext cx="5505533" cy="37039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93915D3-4C85-4FCB-B41C-2887EBEB8E85}"/>
              </a:ext>
            </a:extLst>
          </p:cNvPr>
          <p:cNvSpPr/>
          <p:nvPr/>
        </p:nvSpPr>
        <p:spPr>
          <a:xfrm>
            <a:off x="6249981" y="3554214"/>
            <a:ext cx="5505533" cy="39830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9D7CCF-F26D-4515-B77C-40E5A9BA9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87" y="3952518"/>
            <a:ext cx="5630520" cy="13447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1EFE87-7322-43F9-8D0E-E312871DE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457719"/>
            <a:ext cx="572200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8A26C3-B590-42D4-87D4-E18C8E96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0" y="210430"/>
            <a:ext cx="6601746" cy="175284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E95589-55D3-497B-A881-3A4E62DD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22" y="1963275"/>
            <a:ext cx="637311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91B58F-3B9B-49DA-8FE0-AF0F3E4D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2" y="266018"/>
            <a:ext cx="6658904" cy="25721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3A0FE2-FE63-49F3-BBDC-91BFA400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1" y="2838127"/>
            <a:ext cx="6630325" cy="26292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D86B67-A0AF-4EE0-BAC2-BD2586713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020" y="3776809"/>
            <a:ext cx="1428949" cy="1486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C35A57-4DBD-4378-A212-7F9DCBAA4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23" y="5525033"/>
            <a:ext cx="5934903" cy="1066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DFF066-BFED-4429-A0C7-47434A386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6118" y="5716188"/>
            <a:ext cx="971686" cy="2667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9E8DFAF-A0B0-401E-A8E6-5AAC5E6CE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969" y="5745654"/>
            <a:ext cx="581106" cy="22863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99635A1-FF51-421D-BC64-9A79375DF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991" y="5759057"/>
            <a:ext cx="619211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6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</Words>
  <Application>Microsoft Office PowerPoint</Application>
  <PresentationFormat>Panorámica</PresentationFormat>
  <Paragraphs>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Predicción del comportamiento de una enfermedad simulada en autómatas celulares con un algoritmo propuesto en redes neuronales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del comportamiento de una enfermedad simulada en autómatas celulares con un algoritmo propuesto en redes neuronales</dc:title>
  <dc:creator>Jorge Andres</dc:creator>
  <cp:lastModifiedBy>Jorge Andres</cp:lastModifiedBy>
  <cp:revision>1</cp:revision>
  <dcterms:created xsi:type="dcterms:W3CDTF">2022-01-04T11:36:05Z</dcterms:created>
  <dcterms:modified xsi:type="dcterms:W3CDTF">2022-01-04T12:18:38Z</dcterms:modified>
</cp:coreProperties>
</file>