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FB163-2280-45A6-A658-71FDBCD01C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12B0D2-0D66-4326-A7BD-C3CD0EA98022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445224"/>
            <a:ext cx="4932548" cy="531197"/>
          </a:xfrm>
          <a:prstGeom prst="rect">
            <a:avLst/>
          </a:prstGeom>
          <a:effectLst>
            <a:outerShdw blurRad="622300" dist="431800" dir="11520000" sx="67000" sy="67000" algn="ctr" rotWithShape="0">
              <a:srgbClr val="00FFFF">
                <a:alpha val="49000"/>
              </a:srgbClr>
            </a:outerShdw>
          </a:effectLst>
          <a:scene3d>
            <a:camera prst="perspectiveRelaxedModerately"/>
            <a:lightRig rig="threePt" dir="t"/>
          </a:scene3d>
        </p:spPr>
      </p:pic>
      <p:sp>
        <p:nvSpPr>
          <p:cNvPr id="5" name="CaixaDeTexto 4"/>
          <p:cNvSpPr txBox="1"/>
          <p:nvPr/>
        </p:nvSpPr>
        <p:spPr>
          <a:xfrm>
            <a:off x="827584" y="4606728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3CCCC"/>
                </a:solidFill>
              </a:rPr>
              <a:t>Monitoramento de temperatura e umidade em DataCenters</a:t>
            </a:r>
          </a:p>
        </p:txBody>
      </p:sp>
    </p:spTree>
    <p:extLst>
      <p:ext uri="{BB962C8B-B14F-4D97-AF65-F5344CB8AC3E}">
        <p14:creationId xmlns:p14="http://schemas.microsoft.com/office/powerpoint/2010/main" val="3360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89" y="-1733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32290" y="-17334"/>
            <a:ext cx="9284810" cy="6974726"/>
          </a:xfrm>
          <a:prstGeom prst="rect">
            <a:avLst/>
          </a:prstGeom>
          <a:solidFill>
            <a:srgbClr val="000000">
              <a:alpha val="87059"/>
            </a:srgb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pt-BR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58606" y="15875"/>
            <a:ext cx="395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Conheça a equipe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658700" y="6093295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Thiago Biazon</a:t>
            </a:r>
            <a:b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5" descr="blob:https://web.whatsapp.com/405f66af-8390-47ce-baf1-3f681a521e5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826413" y="6093295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Vitor Ramos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4175" y="61288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Raquel De Oliveira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08913" y="3051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Nicollas Bispo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74899" y="3039509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Erick Terentowicz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 descr="C:\Users\Usuario\Downloads\c96533fe-5c85-41bf-bd6a-65ec00a66c9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1" y="552094"/>
            <a:ext cx="1844950" cy="24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895997" y="30618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Cauã Ribeiro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 descr="C:\Users\Usuario\Downloads\9598656c-cb41-4db1-b784-139173fb1d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49" y="277477"/>
            <a:ext cx="2071524" cy="27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Usuario\Downloads\40648024-883b-4c0b-b464-95be1c8fdfc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16" y="470575"/>
            <a:ext cx="1850042" cy="25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Usuario\Downloads\d5dd1be8-b400-49e6-b1cf-b265844c61c0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814784"/>
            <a:ext cx="2078188" cy="22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Usuario\Downloads\405f66af-8390-47ce-baf1-3f681a521e5b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71" y="4077071"/>
            <a:ext cx="1997927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Usuario\Downloads\167373818069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22" y="3788089"/>
            <a:ext cx="2331899" cy="233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" y="1772815"/>
            <a:ext cx="9085311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rma livre 12"/>
          <p:cNvSpPr/>
          <p:nvPr/>
        </p:nvSpPr>
        <p:spPr>
          <a:xfrm>
            <a:off x="2365375" y="2323103"/>
            <a:ext cx="603250" cy="289922"/>
          </a:xfrm>
          <a:custGeom>
            <a:avLst/>
            <a:gdLst>
              <a:gd name="connsiteX0" fmla="*/ 31750 w 603250"/>
              <a:gd name="connsiteY0" fmla="*/ 26397 h 289922"/>
              <a:gd name="connsiteX1" fmla="*/ 15875 w 603250"/>
              <a:gd name="connsiteY1" fmla="*/ 29572 h 289922"/>
              <a:gd name="connsiteX2" fmla="*/ 9525 w 603250"/>
              <a:gd name="connsiteY2" fmla="*/ 39097 h 289922"/>
              <a:gd name="connsiteX3" fmla="*/ 6350 w 603250"/>
              <a:gd name="connsiteY3" fmla="*/ 48622 h 289922"/>
              <a:gd name="connsiteX4" fmla="*/ 0 w 603250"/>
              <a:gd name="connsiteY4" fmla="*/ 93072 h 289922"/>
              <a:gd name="connsiteX5" fmla="*/ 3175 w 603250"/>
              <a:gd name="connsiteY5" fmla="*/ 115297 h 289922"/>
              <a:gd name="connsiteX6" fmla="*/ 22225 w 603250"/>
              <a:gd name="connsiteY6" fmla="*/ 127997 h 289922"/>
              <a:gd name="connsiteX7" fmla="*/ 31750 w 603250"/>
              <a:gd name="connsiteY7" fmla="*/ 134347 h 289922"/>
              <a:gd name="connsiteX8" fmla="*/ 38100 w 603250"/>
              <a:gd name="connsiteY8" fmla="*/ 191497 h 289922"/>
              <a:gd name="connsiteX9" fmla="*/ 34925 w 603250"/>
              <a:gd name="connsiteY9" fmla="*/ 226422 h 289922"/>
              <a:gd name="connsiteX10" fmla="*/ 44450 w 603250"/>
              <a:gd name="connsiteY10" fmla="*/ 261347 h 289922"/>
              <a:gd name="connsiteX11" fmla="*/ 50800 w 603250"/>
              <a:gd name="connsiteY11" fmla="*/ 270872 h 289922"/>
              <a:gd name="connsiteX12" fmla="*/ 53975 w 603250"/>
              <a:gd name="connsiteY12" fmla="*/ 280397 h 289922"/>
              <a:gd name="connsiteX13" fmla="*/ 73025 w 603250"/>
              <a:gd name="connsiteY13" fmla="*/ 286747 h 289922"/>
              <a:gd name="connsiteX14" fmla="*/ 82550 w 603250"/>
              <a:gd name="connsiteY14" fmla="*/ 289922 h 289922"/>
              <a:gd name="connsiteX15" fmla="*/ 107950 w 603250"/>
              <a:gd name="connsiteY15" fmla="*/ 286747 h 289922"/>
              <a:gd name="connsiteX16" fmla="*/ 127000 w 603250"/>
              <a:gd name="connsiteY16" fmla="*/ 280397 h 289922"/>
              <a:gd name="connsiteX17" fmla="*/ 146050 w 603250"/>
              <a:gd name="connsiteY17" fmla="*/ 274047 h 289922"/>
              <a:gd name="connsiteX18" fmla="*/ 155575 w 603250"/>
              <a:gd name="connsiteY18" fmla="*/ 270872 h 289922"/>
              <a:gd name="connsiteX19" fmla="*/ 171450 w 603250"/>
              <a:gd name="connsiteY19" fmla="*/ 267697 h 289922"/>
              <a:gd name="connsiteX20" fmla="*/ 504825 w 603250"/>
              <a:gd name="connsiteY20" fmla="*/ 270872 h 289922"/>
              <a:gd name="connsiteX21" fmla="*/ 536575 w 603250"/>
              <a:gd name="connsiteY21" fmla="*/ 280397 h 289922"/>
              <a:gd name="connsiteX22" fmla="*/ 546100 w 603250"/>
              <a:gd name="connsiteY22" fmla="*/ 283572 h 289922"/>
              <a:gd name="connsiteX23" fmla="*/ 581025 w 603250"/>
              <a:gd name="connsiteY23" fmla="*/ 277222 h 289922"/>
              <a:gd name="connsiteX24" fmla="*/ 590550 w 603250"/>
              <a:gd name="connsiteY24" fmla="*/ 270872 h 289922"/>
              <a:gd name="connsiteX25" fmla="*/ 587375 w 603250"/>
              <a:gd name="connsiteY25" fmla="*/ 258172 h 289922"/>
              <a:gd name="connsiteX26" fmla="*/ 581025 w 603250"/>
              <a:gd name="connsiteY26" fmla="*/ 248647 h 289922"/>
              <a:gd name="connsiteX27" fmla="*/ 587375 w 603250"/>
              <a:gd name="connsiteY27" fmla="*/ 216897 h 289922"/>
              <a:gd name="connsiteX28" fmla="*/ 590550 w 603250"/>
              <a:gd name="connsiteY28" fmla="*/ 172447 h 289922"/>
              <a:gd name="connsiteX29" fmla="*/ 596900 w 603250"/>
              <a:gd name="connsiteY29" fmla="*/ 162922 h 289922"/>
              <a:gd name="connsiteX30" fmla="*/ 603250 w 603250"/>
              <a:gd name="connsiteY30" fmla="*/ 134347 h 289922"/>
              <a:gd name="connsiteX31" fmla="*/ 600075 w 603250"/>
              <a:gd name="connsiteY31" fmla="*/ 118472 h 289922"/>
              <a:gd name="connsiteX32" fmla="*/ 596900 w 603250"/>
              <a:gd name="connsiteY32" fmla="*/ 108947 h 289922"/>
              <a:gd name="connsiteX33" fmla="*/ 600075 w 603250"/>
              <a:gd name="connsiteY33" fmla="*/ 99422 h 289922"/>
              <a:gd name="connsiteX34" fmla="*/ 596900 w 603250"/>
              <a:gd name="connsiteY34" fmla="*/ 77197 h 289922"/>
              <a:gd name="connsiteX35" fmla="*/ 587375 w 603250"/>
              <a:gd name="connsiteY35" fmla="*/ 70847 h 289922"/>
              <a:gd name="connsiteX36" fmla="*/ 577850 w 603250"/>
              <a:gd name="connsiteY36" fmla="*/ 67672 h 289922"/>
              <a:gd name="connsiteX37" fmla="*/ 568325 w 603250"/>
              <a:gd name="connsiteY37" fmla="*/ 61322 h 289922"/>
              <a:gd name="connsiteX38" fmla="*/ 558800 w 603250"/>
              <a:gd name="connsiteY38" fmla="*/ 58147 h 289922"/>
              <a:gd name="connsiteX39" fmla="*/ 539750 w 603250"/>
              <a:gd name="connsiteY39" fmla="*/ 45447 h 289922"/>
              <a:gd name="connsiteX40" fmla="*/ 501650 w 603250"/>
              <a:gd name="connsiteY40" fmla="*/ 32747 h 289922"/>
              <a:gd name="connsiteX41" fmla="*/ 492125 w 603250"/>
              <a:gd name="connsiteY41" fmla="*/ 29572 h 289922"/>
              <a:gd name="connsiteX42" fmla="*/ 482600 w 603250"/>
              <a:gd name="connsiteY42" fmla="*/ 23222 h 289922"/>
              <a:gd name="connsiteX43" fmla="*/ 460375 w 603250"/>
              <a:gd name="connsiteY43" fmla="*/ 16872 h 289922"/>
              <a:gd name="connsiteX44" fmla="*/ 419100 w 603250"/>
              <a:gd name="connsiteY44" fmla="*/ 20047 h 289922"/>
              <a:gd name="connsiteX45" fmla="*/ 409575 w 603250"/>
              <a:gd name="connsiteY45" fmla="*/ 23222 h 289922"/>
              <a:gd name="connsiteX46" fmla="*/ 279400 w 603250"/>
              <a:gd name="connsiteY46" fmla="*/ 20047 h 289922"/>
              <a:gd name="connsiteX47" fmla="*/ 234950 w 603250"/>
              <a:gd name="connsiteY47" fmla="*/ 13697 h 289922"/>
              <a:gd name="connsiteX48" fmla="*/ 184150 w 603250"/>
              <a:gd name="connsiteY48" fmla="*/ 7347 h 289922"/>
              <a:gd name="connsiteX49" fmla="*/ 174625 w 603250"/>
              <a:gd name="connsiteY49" fmla="*/ 4172 h 289922"/>
              <a:gd name="connsiteX50" fmla="*/ 85725 w 603250"/>
              <a:gd name="connsiteY50" fmla="*/ 4172 h 289922"/>
              <a:gd name="connsiteX51" fmla="*/ 76200 w 603250"/>
              <a:gd name="connsiteY51" fmla="*/ 10522 h 289922"/>
              <a:gd name="connsiteX52" fmla="*/ 41275 w 603250"/>
              <a:gd name="connsiteY52" fmla="*/ 16872 h 289922"/>
              <a:gd name="connsiteX53" fmla="*/ 28575 w 603250"/>
              <a:gd name="connsiteY53" fmla="*/ 20047 h 289922"/>
              <a:gd name="connsiteX54" fmla="*/ 19050 w 603250"/>
              <a:gd name="connsiteY54" fmla="*/ 23222 h 289922"/>
              <a:gd name="connsiteX55" fmla="*/ 31750 w 603250"/>
              <a:gd name="connsiteY55" fmla="*/ 26397 h 28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3250" h="289922">
                <a:moveTo>
                  <a:pt x="31750" y="26397"/>
                </a:moveTo>
                <a:cubicBezTo>
                  <a:pt x="31221" y="27455"/>
                  <a:pt x="20560" y="26895"/>
                  <a:pt x="15875" y="29572"/>
                </a:cubicBezTo>
                <a:cubicBezTo>
                  <a:pt x="12562" y="31465"/>
                  <a:pt x="11232" y="35684"/>
                  <a:pt x="9525" y="39097"/>
                </a:cubicBezTo>
                <a:cubicBezTo>
                  <a:pt x="8028" y="42090"/>
                  <a:pt x="7162" y="45375"/>
                  <a:pt x="6350" y="48622"/>
                </a:cubicBezTo>
                <a:cubicBezTo>
                  <a:pt x="2306" y="64796"/>
                  <a:pt x="1976" y="75291"/>
                  <a:pt x="0" y="93072"/>
                </a:cubicBezTo>
                <a:cubicBezTo>
                  <a:pt x="1058" y="100480"/>
                  <a:pt x="-843" y="108983"/>
                  <a:pt x="3175" y="115297"/>
                </a:cubicBezTo>
                <a:cubicBezTo>
                  <a:pt x="7272" y="121736"/>
                  <a:pt x="15875" y="123764"/>
                  <a:pt x="22225" y="127997"/>
                </a:cubicBezTo>
                <a:lnTo>
                  <a:pt x="31750" y="134347"/>
                </a:lnTo>
                <a:cubicBezTo>
                  <a:pt x="35146" y="154724"/>
                  <a:pt x="38100" y="169239"/>
                  <a:pt x="38100" y="191497"/>
                </a:cubicBezTo>
                <a:cubicBezTo>
                  <a:pt x="38100" y="203187"/>
                  <a:pt x="35983" y="214780"/>
                  <a:pt x="34925" y="226422"/>
                </a:cubicBezTo>
                <a:cubicBezTo>
                  <a:pt x="36629" y="234942"/>
                  <a:pt x="39846" y="254441"/>
                  <a:pt x="44450" y="261347"/>
                </a:cubicBezTo>
                <a:cubicBezTo>
                  <a:pt x="46567" y="264522"/>
                  <a:pt x="49093" y="267459"/>
                  <a:pt x="50800" y="270872"/>
                </a:cubicBezTo>
                <a:cubicBezTo>
                  <a:pt x="52297" y="273865"/>
                  <a:pt x="51252" y="278452"/>
                  <a:pt x="53975" y="280397"/>
                </a:cubicBezTo>
                <a:cubicBezTo>
                  <a:pt x="59422" y="284288"/>
                  <a:pt x="66675" y="284630"/>
                  <a:pt x="73025" y="286747"/>
                </a:cubicBezTo>
                <a:lnTo>
                  <a:pt x="82550" y="289922"/>
                </a:lnTo>
                <a:cubicBezTo>
                  <a:pt x="91017" y="288864"/>
                  <a:pt x="99607" y="288535"/>
                  <a:pt x="107950" y="286747"/>
                </a:cubicBezTo>
                <a:cubicBezTo>
                  <a:pt x="114495" y="285345"/>
                  <a:pt x="120650" y="282514"/>
                  <a:pt x="127000" y="280397"/>
                </a:cubicBezTo>
                <a:lnTo>
                  <a:pt x="146050" y="274047"/>
                </a:lnTo>
                <a:cubicBezTo>
                  <a:pt x="149225" y="272989"/>
                  <a:pt x="152293" y="271528"/>
                  <a:pt x="155575" y="270872"/>
                </a:cubicBezTo>
                <a:lnTo>
                  <a:pt x="171450" y="267697"/>
                </a:lnTo>
                <a:lnTo>
                  <a:pt x="504825" y="270872"/>
                </a:lnTo>
                <a:cubicBezTo>
                  <a:pt x="509903" y="270965"/>
                  <a:pt x="535038" y="279885"/>
                  <a:pt x="536575" y="280397"/>
                </a:cubicBezTo>
                <a:lnTo>
                  <a:pt x="546100" y="283572"/>
                </a:lnTo>
                <a:cubicBezTo>
                  <a:pt x="554856" y="282478"/>
                  <a:pt x="571236" y="282116"/>
                  <a:pt x="581025" y="277222"/>
                </a:cubicBezTo>
                <a:cubicBezTo>
                  <a:pt x="584438" y="275515"/>
                  <a:pt x="587375" y="272989"/>
                  <a:pt x="590550" y="270872"/>
                </a:cubicBezTo>
                <a:cubicBezTo>
                  <a:pt x="589492" y="266639"/>
                  <a:pt x="589094" y="262183"/>
                  <a:pt x="587375" y="258172"/>
                </a:cubicBezTo>
                <a:cubicBezTo>
                  <a:pt x="585872" y="254665"/>
                  <a:pt x="581446" y="252440"/>
                  <a:pt x="581025" y="248647"/>
                </a:cubicBezTo>
                <a:cubicBezTo>
                  <a:pt x="580426" y="243258"/>
                  <a:pt x="585683" y="223665"/>
                  <a:pt x="587375" y="216897"/>
                </a:cubicBezTo>
                <a:cubicBezTo>
                  <a:pt x="588433" y="202080"/>
                  <a:pt x="587969" y="187075"/>
                  <a:pt x="590550" y="172447"/>
                </a:cubicBezTo>
                <a:cubicBezTo>
                  <a:pt x="591213" y="168689"/>
                  <a:pt x="595193" y="166335"/>
                  <a:pt x="596900" y="162922"/>
                </a:cubicBezTo>
                <a:cubicBezTo>
                  <a:pt x="600808" y="155106"/>
                  <a:pt x="602031" y="141664"/>
                  <a:pt x="603250" y="134347"/>
                </a:cubicBezTo>
                <a:cubicBezTo>
                  <a:pt x="602192" y="129055"/>
                  <a:pt x="601384" y="123707"/>
                  <a:pt x="600075" y="118472"/>
                </a:cubicBezTo>
                <a:cubicBezTo>
                  <a:pt x="599263" y="115225"/>
                  <a:pt x="596900" y="112294"/>
                  <a:pt x="596900" y="108947"/>
                </a:cubicBezTo>
                <a:cubicBezTo>
                  <a:pt x="596900" y="105600"/>
                  <a:pt x="599017" y="102597"/>
                  <a:pt x="600075" y="99422"/>
                </a:cubicBezTo>
                <a:cubicBezTo>
                  <a:pt x="599017" y="92014"/>
                  <a:pt x="599939" y="84036"/>
                  <a:pt x="596900" y="77197"/>
                </a:cubicBezTo>
                <a:cubicBezTo>
                  <a:pt x="595350" y="73710"/>
                  <a:pt x="590788" y="72554"/>
                  <a:pt x="587375" y="70847"/>
                </a:cubicBezTo>
                <a:cubicBezTo>
                  <a:pt x="584382" y="69350"/>
                  <a:pt x="580843" y="69169"/>
                  <a:pt x="577850" y="67672"/>
                </a:cubicBezTo>
                <a:cubicBezTo>
                  <a:pt x="574437" y="65965"/>
                  <a:pt x="571738" y="63029"/>
                  <a:pt x="568325" y="61322"/>
                </a:cubicBezTo>
                <a:cubicBezTo>
                  <a:pt x="565332" y="59825"/>
                  <a:pt x="561726" y="59772"/>
                  <a:pt x="558800" y="58147"/>
                </a:cubicBezTo>
                <a:cubicBezTo>
                  <a:pt x="552129" y="54441"/>
                  <a:pt x="546990" y="47860"/>
                  <a:pt x="539750" y="45447"/>
                </a:cubicBezTo>
                <a:lnTo>
                  <a:pt x="501650" y="32747"/>
                </a:lnTo>
                <a:cubicBezTo>
                  <a:pt x="498475" y="31689"/>
                  <a:pt x="494910" y="31428"/>
                  <a:pt x="492125" y="29572"/>
                </a:cubicBezTo>
                <a:cubicBezTo>
                  <a:pt x="488950" y="27455"/>
                  <a:pt x="486013" y="24929"/>
                  <a:pt x="482600" y="23222"/>
                </a:cubicBezTo>
                <a:cubicBezTo>
                  <a:pt x="478045" y="20945"/>
                  <a:pt x="464444" y="17889"/>
                  <a:pt x="460375" y="16872"/>
                </a:cubicBezTo>
                <a:cubicBezTo>
                  <a:pt x="446617" y="17930"/>
                  <a:pt x="432792" y="18335"/>
                  <a:pt x="419100" y="20047"/>
                </a:cubicBezTo>
                <a:cubicBezTo>
                  <a:pt x="415779" y="20462"/>
                  <a:pt x="412922" y="23222"/>
                  <a:pt x="409575" y="23222"/>
                </a:cubicBezTo>
                <a:cubicBezTo>
                  <a:pt x="366170" y="23222"/>
                  <a:pt x="322792" y="21105"/>
                  <a:pt x="279400" y="20047"/>
                </a:cubicBezTo>
                <a:lnTo>
                  <a:pt x="234950" y="13697"/>
                </a:lnTo>
                <a:lnTo>
                  <a:pt x="184150" y="7347"/>
                </a:lnTo>
                <a:cubicBezTo>
                  <a:pt x="180975" y="6289"/>
                  <a:pt x="177872" y="4984"/>
                  <a:pt x="174625" y="4172"/>
                </a:cubicBezTo>
                <a:cubicBezTo>
                  <a:pt x="141634" y="-4076"/>
                  <a:pt x="133553" y="2093"/>
                  <a:pt x="85725" y="4172"/>
                </a:cubicBezTo>
                <a:cubicBezTo>
                  <a:pt x="82550" y="6289"/>
                  <a:pt x="79613" y="8815"/>
                  <a:pt x="76200" y="10522"/>
                </a:cubicBezTo>
                <a:cubicBezTo>
                  <a:pt x="65982" y="15631"/>
                  <a:pt x="51125" y="15230"/>
                  <a:pt x="41275" y="16872"/>
                </a:cubicBezTo>
                <a:cubicBezTo>
                  <a:pt x="36971" y="17589"/>
                  <a:pt x="32771" y="18848"/>
                  <a:pt x="28575" y="20047"/>
                </a:cubicBezTo>
                <a:cubicBezTo>
                  <a:pt x="25357" y="20966"/>
                  <a:pt x="22043" y="21725"/>
                  <a:pt x="19050" y="23222"/>
                </a:cubicBezTo>
                <a:cubicBezTo>
                  <a:pt x="15637" y="24929"/>
                  <a:pt x="32279" y="25339"/>
                  <a:pt x="31750" y="2639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200554" y="2276871"/>
            <a:ext cx="932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" b="1" dirty="0">
                <a:solidFill>
                  <a:srgbClr val="000000"/>
                </a:solidFill>
              </a:rPr>
              <a:t>Captura de </a:t>
            </a:r>
            <a:endParaRPr lang="pt-BR" sz="650" b="1" dirty="0" smtClean="0">
              <a:solidFill>
                <a:srgbClr val="000000"/>
              </a:solidFill>
            </a:endParaRPr>
          </a:p>
          <a:p>
            <a:pPr algn="ctr"/>
            <a:r>
              <a:rPr lang="pt-BR" sz="650" b="1" dirty="0" smtClean="0">
                <a:solidFill>
                  <a:srgbClr val="000000"/>
                </a:solidFill>
              </a:rPr>
              <a:t>dados</a:t>
            </a:r>
            <a:endParaRPr lang="pt-BR" sz="650" b="1" dirty="0">
              <a:solidFill>
                <a:srgbClr val="000000"/>
              </a:solidFill>
            </a:endParaRPr>
          </a:p>
          <a:p>
            <a:pPr algn="ctr"/>
            <a:r>
              <a:rPr lang="pt-BR" sz="650" b="1" dirty="0">
                <a:solidFill>
                  <a:srgbClr val="000000"/>
                </a:solidFill>
              </a:rPr>
              <a:t>(Sensor DHT11)</a:t>
            </a:r>
          </a:p>
          <a:p>
            <a:pPr algn="ctr"/>
            <a:endParaRPr lang="pt-BR" sz="650" dirty="0"/>
          </a:p>
        </p:txBody>
      </p:sp>
      <p:sp>
        <p:nvSpPr>
          <p:cNvPr id="16" name="Forma livre 15"/>
          <p:cNvSpPr/>
          <p:nvPr/>
        </p:nvSpPr>
        <p:spPr>
          <a:xfrm>
            <a:off x="2061942" y="3483658"/>
            <a:ext cx="477353" cy="395398"/>
          </a:xfrm>
          <a:custGeom>
            <a:avLst/>
            <a:gdLst>
              <a:gd name="connsiteX0" fmla="*/ 21652 w 477353"/>
              <a:gd name="connsiteY0" fmla="*/ 390636 h 395398"/>
              <a:gd name="connsiteX1" fmla="*/ 52608 w 477353"/>
              <a:gd name="connsiteY1" fmla="*/ 393017 h 395398"/>
              <a:gd name="connsiteX2" fmla="*/ 252633 w 477353"/>
              <a:gd name="connsiteY2" fmla="*/ 395398 h 395398"/>
              <a:gd name="connsiteX3" fmla="*/ 409796 w 477353"/>
              <a:gd name="connsiteY3" fmla="*/ 393017 h 395398"/>
              <a:gd name="connsiteX4" fmla="*/ 416939 w 477353"/>
              <a:gd name="connsiteY4" fmla="*/ 390636 h 395398"/>
              <a:gd name="connsiteX5" fmla="*/ 424083 w 477353"/>
              <a:gd name="connsiteY5" fmla="*/ 385873 h 395398"/>
              <a:gd name="connsiteX6" fmla="*/ 435989 w 477353"/>
              <a:gd name="connsiteY6" fmla="*/ 366823 h 395398"/>
              <a:gd name="connsiteX7" fmla="*/ 443133 w 477353"/>
              <a:gd name="connsiteY7" fmla="*/ 352536 h 395398"/>
              <a:gd name="connsiteX8" fmla="*/ 447896 w 477353"/>
              <a:gd name="connsiteY8" fmla="*/ 338248 h 395398"/>
              <a:gd name="connsiteX9" fmla="*/ 450277 w 477353"/>
              <a:gd name="connsiteY9" fmla="*/ 331105 h 395398"/>
              <a:gd name="connsiteX10" fmla="*/ 455039 w 477353"/>
              <a:gd name="connsiteY10" fmla="*/ 323961 h 395398"/>
              <a:gd name="connsiteX11" fmla="*/ 464564 w 477353"/>
              <a:gd name="connsiteY11" fmla="*/ 302530 h 395398"/>
              <a:gd name="connsiteX12" fmla="*/ 469327 w 477353"/>
              <a:gd name="connsiteY12" fmla="*/ 283480 h 395398"/>
              <a:gd name="connsiteX13" fmla="*/ 474089 w 477353"/>
              <a:gd name="connsiteY13" fmla="*/ 269192 h 395398"/>
              <a:gd name="connsiteX14" fmla="*/ 474089 w 477353"/>
              <a:gd name="connsiteY14" fmla="*/ 142986 h 395398"/>
              <a:gd name="connsiteX15" fmla="*/ 471708 w 477353"/>
              <a:gd name="connsiteY15" fmla="*/ 133461 h 395398"/>
              <a:gd name="connsiteX16" fmla="*/ 466946 w 477353"/>
              <a:gd name="connsiteY16" fmla="*/ 104886 h 395398"/>
              <a:gd name="connsiteX17" fmla="*/ 462183 w 477353"/>
              <a:gd name="connsiteY17" fmla="*/ 90598 h 395398"/>
              <a:gd name="connsiteX18" fmla="*/ 459802 w 477353"/>
              <a:gd name="connsiteY18" fmla="*/ 83455 h 395398"/>
              <a:gd name="connsiteX19" fmla="*/ 457421 w 477353"/>
              <a:gd name="connsiteY19" fmla="*/ 76311 h 395398"/>
              <a:gd name="connsiteX20" fmla="*/ 452658 w 477353"/>
              <a:gd name="connsiteY20" fmla="*/ 69167 h 395398"/>
              <a:gd name="connsiteX21" fmla="*/ 450277 w 477353"/>
              <a:gd name="connsiteY21" fmla="*/ 62023 h 395398"/>
              <a:gd name="connsiteX22" fmla="*/ 440752 w 477353"/>
              <a:gd name="connsiteY22" fmla="*/ 47736 h 395398"/>
              <a:gd name="connsiteX23" fmla="*/ 428846 w 477353"/>
              <a:gd name="connsiteY23" fmla="*/ 26305 h 395398"/>
              <a:gd name="connsiteX24" fmla="*/ 424083 w 477353"/>
              <a:gd name="connsiteY24" fmla="*/ 19161 h 395398"/>
              <a:gd name="connsiteX25" fmla="*/ 416939 w 477353"/>
              <a:gd name="connsiteY25" fmla="*/ 14398 h 395398"/>
              <a:gd name="connsiteX26" fmla="*/ 412177 w 477353"/>
              <a:gd name="connsiteY26" fmla="*/ 7255 h 395398"/>
              <a:gd name="connsiteX27" fmla="*/ 402652 w 477353"/>
              <a:gd name="connsiteY27" fmla="*/ 4873 h 395398"/>
              <a:gd name="connsiteX28" fmla="*/ 381221 w 477353"/>
              <a:gd name="connsiteY28" fmla="*/ 2492 h 395398"/>
              <a:gd name="connsiteX29" fmla="*/ 374077 w 477353"/>
              <a:gd name="connsiteY29" fmla="*/ 111 h 395398"/>
              <a:gd name="connsiteX30" fmla="*/ 255014 w 477353"/>
              <a:gd name="connsiteY30" fmla="*/ 4873 h 395398"/>
              <a:gd name="connsiteX31" fmla="*/ 240727 w 477353"/>
              <a:gd name="connsiteY31" fmla="*/ 9636 h 395398"/>
              <a:gd name="connsiteX32" fmla="*/ 233583 w 477353"/>
              <a:gd name="connsiteY32" fmla="*/ 14398 h 395398"/>
              <a:gd name="connsiteX33" fmla="*/ 219296 w 477353"/>
              <a:gd name="connsiteY33" fmla="*/ 16780 h 395398"/>
              <a:gd name="connsiteX34" fmla="*/ 212152 w 477353"/>
              <a:gd name="connsiteY34" fmla="*/ 19161 h 395398"/>
              <a:gd name="connsiteX35" fmla="*/ 171671 w 477353"/>
              <a:gd name="connsiteY35" fmla="*/ 16780 h 395398"/>
              <a:gd name="connsiteX36" fmla="*/ 157383 w 477353"/>
              <a:gd name="connsiteY36" fmla="*/ 12017 h 395398"/>
              <a:gd name="connsiteX37" fmla="*/ 152621 w 477353"/>
              <a:gd name="connsiteY37" fmla="*/ 4873 h 395398"/>
              <a:gd name="connsiteX38" fmla="*/ 145477 w 477353"/>
              <a:gd name="connsiteY38" fmla="*/ 2492 h 395398"/>
              <a:gd name="connsiteX39" fmla="*/ 104996 w 477353"/>
              <a:gd name="connsiteY39" fmla="*/ 4873 h 395398"/>
              <a:gd name="connsiteX40" fmla="*/ 76421 w 477353"/>
              <a:gd name="connsiteY40" fmla="*/ 12017 h 395398"/>
              <a:gd name="connsiteX41" fmla="*/ 69277 w 477353"/>
              <a:gd name="connsiteY41" fmla="*/ 14398 h 395398"/>
              <a:gd name="connsiteX42" fmla="*/ 62133 w 477353"/>
              <a:gd name="connsiteY42" fmla="*/ 19161 h 395398"/>
              <a:gd name="connsiteX43" fmla="*/ 52608 w 477353"/>
              <a:gd name="connsiteY43" fmla="*/ 40592 h 395398"/>
              <a:gd name="connsiteX44" fmla="*/ 50227 w 477353"/>
              <a:gd name="connsiteY44" fmla="*/ 47736 h 395398"/>
              <a:gd name="connsiteX45" fmla="*/ 50227 w 477353"/>
              <a:gd name="connsiteY45" fmla="*/ 104886 h 395398"/>
              <a:gd name="connsiteX46" fmla="*/ 45464 w 477353"/>
              <a:gd name="connsiteY46" fmla="*/ 119173 h 395398"/>
              <a:gd name="connsiteX47" fmla="*/ 40702 w 477353"/>
              <a:gd name="connsiteY47" fmla="*/ 157273 h 395398"/>
              <a:gd name="connsiteX48" fmla="*/ 33558 w 477353"/>
              <a:gd name="connsiteY48" fmla="*/ 192992 h 395398"/>
              <a:gd name="connsiteX49" fmla="*/ 28796 w 477353"/>
              <a:gd name="connsiteY49" fmla="*/ 207280 h 395398"/>
              <a:gd name="connsiteX50" fmla="*/ 26414 w 477353"/>
              <a:gd name="connsiteY50" fmla="*/ 214423 h 395398"/>
              <a:gd name="connsiteX51" fmla="*/ 19271 w 477353"/>
              <a:gd name="connsiteY51" fmla="*/ 216805 h 395398"/>
              <a:gd name="connsiteX52" fmla="*/ 16889 w 477353"/>
              <a:gd name="connsiteY52" fmla="*/ 223948 h 395398"/>
              <a:gd name="connsiteX53" fmla="*/ 12127 w 477353"/>
              <a:gd name="connsiteY53" fmla="*/ 231092 h 395398"/>
              <a:gd name="connsiteX54" fmla="*/ 2602 w 477353"/>
              <a:gd name="connsiteY54" fmla="*/ 252523 h 395398"/>
              <a:gd name="connsiteX55" fmla="*/ 2602 w 477353"/>
              <a:gd name="connsiteY55" fmla="*/ 278717 h 395398"/>
              <a:gd name="connsiteX56" fmla="*/ 4983 w 477353"/>
              <a:gd name="connsiteY56" fmla="*/ 314436 h 395398"/>
              <a:gd name="connsiteX57" fmla="*/ 7364 w 477353"/>
              <a:gd name="connsiteY57" fmla="*/ 323961 h 395398"/>
              <a:gd name="connsiteX58" fmla="*/ 9746 w 477353"/>
              <a:gd name="connsiteY58" fmla="*/ 335867 h 395398"/>
              <a:gd name="connsiteX59" fmla="*/ 14508 w 477353"/>
              <a:gd name="connsiteY59" fmla="*/ 350155 h 395398"/>
              <a:gd name="connsiteX60" fmla="*/ 16889 w 477353"/>
              <a:gd name="connsiteY60" fmla="*/ 357298 h 395398"/>
              <a:gd name="connsiteX61" fmla="*/ 28796 w 477353"/>
              <a:gd name="connsiteY61" fmla="*/ 385873 h 395398"/>
              <a:gd name="connsiteX62" fmla="*/ 21652 w 477353"/>
              <a:gd name="connsiteY62" fmla="*/ 390636 h 39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7353" h="395398">
                <a:moveTo>
                  <a:pt x="21652" y="390636"/>
                </a:moveTo>
                <a:cubicBezTo>
                  <a:pt x="55939" y="383779"/>
                  <a:pt x="3816" y="392436"/>
                  <a:pt x="52608" y="393017"/>
                </a:cubicBezTo>
                <a:lnTo>
                  <a:pt x="252633" y="395398"/>
                </a:lnTo>
                <a:lnTo>
                  <a:pt x="409796" y="393017"/>
                </a:lnTo>
                <a:cubicBezTo>
                  <a:pt x="412305" y="392944"/>
                  <a:pt x="414694" y="391758"/>
                  <a:pt x="416939" y="390636"/>
                </a:cubicBezTo>
                <a:cubicBezTo>
                  <a:pt x="419499" y="389356"/>
                  <a:pt x="421702" y="387461"/>
                  <a:pt x="424083" y="385873"/>
                </a:cubicBezTo>
                <a:cubicBezTo>
                  <a:pt x="429751" y="368871"/>
                  <a:pt x="424669" y="374371"/>
                  <a:pt x="435989" y="366823"/>
                </a:cubicBezTo>
                <a:cubicBezTo>
                  <a:pt x="444682" y="340754"/>
                  <a:pt x="430815" y="380253"/>
                  <a:pt x="443133" y="352536"/>
                </a:cubicBezTo>
                <a:cubicBezTo>
                  <a:pt x="445172" y="347948"/>
                  <a:pt x="446308" y="343011"/>
                  <a:pt x="447896" y="338248"/>
                </a:cubicBezTo>
                <a:cubicBezTo>
                  <a:pt x="448690" y="335867"/>
                  <a:pt x="448885" y="333193"/>
                  <a:pt x="450277" y="331105"/>
                </a:cubicBezTo>
                <a:cubicBezTo>
                  <a:pt x="451864" y="328724"/>
                  <a:pt x="453877" y="326576"/>
                  <a:pt x="455039" y="323961"/>
                </a:cubicBezTo>
                <a:cubicBezTo>
                  <a:pt x="466372" y="298460"/>
                  <a:pt x="453788" y="318694"/>
                  <a:pt x="464564" y="302530"/>
                </a:cubicBezTo>
                <a:cubicBezTo>
                  <a:pt x="466152" y="296180"/>
                  <a:pt x="467257" y="289690"/>
                  <a:pt x="469327" y="283480"/>
                </a:cubicBezTo>
                <a:lnTo>
                  <a:pt x="474089" y="269192"/>
                </a:lnTo>
                <a:cubicBezTo>
                  <a:pt x="478764" y="213113"/>
                  <a:pt x="478106" y="233356"/>
                  <a:pt x="474089" y="142986"/>
                </a:cubicBezTo>
                <a:cubicBezTo>
                  <a:pt x="473944" y="139717"/>
                  <a:pt x="472293" y="136681"/>
                  <a:pt x="471708" y="133461"/>
                </a:cubicBezTo>
                <a:cubicBezTo>
                  <a:pt x="469850" y="123244"/>
                  <a:pt x="469638" y="114755"/>
                  <a:pt x="466946" y="104886"/>
                </a:cubicBezTo>
                <a:cubicBezTo>
                  <a:pt x="465625" y="100043"/>
                  <a:pt x="463771" y="95361"/>
                  <a:pt x="462183" y="90598"/>
                </a:cubicBezTo>
                <a:lnTo>
                  <a:pt x="459802" y="83455"/>
                </a:lnTo>
                <a:cubicBezTo>
                  <a:pt x="459008" y="81074"/>
                  <a:pt x="458813" y="78399"/>
                  <a:pt x="457421" y="76311"/>
                </a:cubicBezTo>
                <a:lnTo>
                  <a:pt x="452658" y="69167"/>
                </a:lnTo>
                <a:cubicBezTo>
                  <a:pt x="451864" y="66786"/>
                  <a:pt x="451496" y="64217"/>
                  <a:pt x="450277" y="62023"/>
                </a:cubicBezTo>
                <a:cubicBezTo>
                  <a:pt x="447497" y="57020"/>
                  <a:pt x="442562" y="53166"/>
                  <a:pt x="440752" y="47736"/>
                </a:cubicBezTo>
                <a:cubicBezTo>
                  <a:pt x="436561" y="35162"/>
                  <a:pt x="439763" y="42680"/>
                  <a:pt x="428846" y="26305"/>
                </a:cubicBezTo>
                <a:cubicBezTo>
                  <a:pt x="427258" y="23924"/>
                  <a:pt x="426464" y="20749"/>
                  <a:pt x="424083" y="19161"/>
                </a:cubicBezTo>
                <a:lnTo>
                  <a:pt x="416939" y="14398"/>
                </a:lnTo>
                <a:cubicBezTo>
                  <a:pt x="415352" y="12017"/>
                  <a:pt x="414558" y="8842"/>
                  <a:pt x="412177" y="7255"/>
                </a:cubicBezTo>
                <a:cubicBezTo>
                  <a:pt x="409454" y="5440"/>
                  <a:pt x="405887" y="5371"/>
                  <a:pt x="402652" y="4873"/>
                </a:cubicBezTo>
                <a:cubicBezTo>
                  <a:pt x="395548" y="3780"/>
                  <a:pt x="388365" y="3286"/>
                  <a:pt x="381221" y="2492"/>
                </a:cubicBezTo>
                <a:cubicBezTo>
                  <a:pt x="378840" y="1698"/>
                  <a:pt x="376587" y="111"/>
                  <a:pt x="374077" y="111"/>
                </a:cubicBezTo>
                <a:cubicBezTo>
                  <a:pt x="287935" y="111"/>
                  <a:pt x="303264" y="-1158"/>
                  <a:pt x="255014" y="4873"/>
                </a:cubicBezTo>
                <a:cubicBezTo>
                  <a:pt x="250252" y="6461"/>
                  <a:pt x="244904" y="6852"/>
                  <a:pt x="240727" y="9636"/>
                </a:cubicBezTo>
                <a:cubicBezTo>
                  <a:pt x="238346" y="11223"/>
                  <a:pt x="236298" y="13493"/>
                  <a:pt x="233583" y="14398"/>
                </a:cubicBezTo>
                <a:cubicBezTo>
                  <a:pt x="229003" y="15925"/>
                  <a:pt x="224009" y="15733"/>
                  <a:pt x="219296" y="16780"/>
                </a:cubicBezTo>
                <a:cubicBezTo>
                  <a:pt x="216846" y="17325"/>
                  <a:pt x="214533" y="18367"/>
                  <a:pt x="212152" y="19161"/>
                </a:cubicBezTo>
                <a:cubicBezTo>
                  <a:pt x="198658" y="18367"/>
                  <a:pt x="185074" y="18528"/>
                  <a:pt x="171671" y="16780"/>
                </a:cubicBezTo>
                <a:cubicBezTo>
                  <a:pt x="166693" y="16131"/>
                  <a:pt x="157383" y="12017"/>
                  <a:pt x="157383" y="12017"/>
                </a:cubicBezTo>
                <a:cubicBezTo>
                  <a:pt x="155796" y="9636"/>
                  <a:pt x="154856" y="6661"/>
                  <a:pt x="152621" y="4873"/>
                </a:cubicBezTo>
                <a:cubicBezTo>
                  <a:pt x="150661" y="3305"/>
                  <a:pt x="147987" y="2492"/>
                  <a:pt x="145477" y="2492"/>
                </a:cubicBezTo>
                <a:cubicBezTo>
                  <a:pt x="131960" y="2492"/>
                  <a:pt x="118490" y="4079"/>
                  <a:pt x="104996" y="4873"/>
                </a:cubicBezTo>
                <a:cubicBezTo>
                  <a:pt x="85756" y="8081"/>
                  <a:pt x="95290" y="5728"/>
                  <a:pt x="76421" y="12017"/>
                </a:cubicBezTo>
                <a:lnTo>
                  <a:pt x="69277" y="14398"/>
                </a:lnTo>
                <a:cubicBezTo>
                  <a:pt x="66896" y="15986"/>
                  <a:pt x="64157" y="17137"/>
                  <a:pt x="62133" y="19161"/>
                </a:cubicBezTo>
                <a:cubicBezTo>
                  <a:pt x="56474" y="24820"/>
                  <a:pt x="54965" y="33522"/>
                  <a:pt x="52608" y="40592"/>
                </a:cubicBezTo>
                <a:lnTo>
                  <a:pt x="50227" y="47736"/>
                </a:lnTo>
                <a:cubicBezTo>
                  <a:pt x="52343" y="73133"/>
                  <a:pt x="54460" y="79489"/>
                  <a:pt x="50227" y="104886"/>
                </a:cubicBezTo>
                <a:cubicBezTo>
                  <a:pt x="49402" y="109838"/>
                  <a:pt x="45464" y="119173"/>
                  <a:pt x="45464" y="119173"/>
                </a:cubicBezTo>
                <a:cubicBezTo>
                  <a:pt x="43071" y="135926"/>
                  <a:pt x="42417" y="139268"/>
                  <a:pt x="40702" y="157273"/>
                </a:cubicBezTo>
                <a:cubicBezTo>
                  <a:pt x="37647" y="189355"/>
                  <a:pt x="43754" y="177699"/>
                  <a:pt x="33558" y="192992"/>
                </a:cubicBezTo>
                <a:lnTo>
                  <a:pt x="28796" y="207280"/>
                </a:lnTo>
                <a:cubicBezTo>
                  <a:pt x="28002" y="209661"/>
                  <a:pt x="28795" y="213629"/>
                  <a:pt x="26414" y="214423"/>
                </a:cubicBezTo>
                <a:lnTo>
                  <a:pt x="19271" y="216805"/>
                </a:lnTo>
                <a:cubicBezTo>
                  <a:pt x="18477" y="219186"/>
                  <a:pt x="18012" y="221703"/>
                  <a:pt x="16889" y="223948"/>
                </a:cubicBezTo>
                <a:cubicBezTo>
                  <a:pt x="15609" y="226508"/>
                  <a:pt x="13289" y="228477"/>
                  <a:pt x="12127" y="231092"/>
                </a:cubicBezTo>
                <a:cubicBezTo>
                  <a:pt x="794" y="256593"/>
                  <a:pt x="13378" y="236359"/>
                  <a:pt x="2602" y="252523"/>
                </a:cubicBezTo>
                <a:cubicBezTo>
                  <a:pt x="-2057" y="266503"/>
                  <a:pt x="560" y="255226"/>
                  <a:pt x="2602" y="278717"/>
                </a:cubicBezTo>
                <a:cubicBezTo>
                  <a:pt x="3636" y="290605"/>
                  <a:pt x="3734" y="302569"/>
                  <a:pt x="4983" y="314436"/>
                </a:cubicBezTo>
                <a:cubicBezTo>
                  <a:pt x="5326" y="317691"/>
                  <a:pt x="6654" y="320766"/>
                  <a:pt x="7364" y="323961"/>
                </a:cubicBezTo>
                <a:cubicBezTo>
                  <a:pt x="8242" y="327912"/>
                  <a:pt x="8681" y="331962"/>
                  <a:pt x="9746" y="335867"/>
                </a:cubicBezTo>
                <a:cubicBezTo>
                  <a:pt x="11067" y="340710"/>
                  <a:pt x="12921" y="345392"/>
                  <a:pt x="14508" y="350155"/>
                </a:cubicBezTo>
                <a:cubicBezTo>
                  <a:pt x="15302" y="352536"/>
                  <a:pt x="16476" y="354822"/>
                  <a:pt x="16889" y="357298"/>
                </a:cubicBezTo>
                <a:cubicBezTo>
                  <a:pt x="17638" y="361790"/>
                  <a:pt x="19644" y="385873"/>
                  <a:pt x="28796" y="385873"/>
                </a:cubicBezTo>
                <a:lnTo>
                  <a:pt x="21652" y="3906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62428" y="3481166"/>
            <a:ext cx="11537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>
                <a:solidFill>
                  <a:srgbClr val="000000"/>
                </a:solidFill>
              </a:rPr>
              <a:t>(Arduíno conectado </a:t>
            </a:r>
          </a:p>
          <a:p>
            <a:pPr algn="ctr"/>
            <a:r>
              <a:rPr lang="pt-BR" sz="700" b="1" dirty="0">
                <a:solidFill>
                  <a:srgbClr val="000000"/>
                </a:solidFill>
              </a:rPr>
              <a:t>através de cabo no notebook)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2467505" y="3979069"/>
            <a:ext cx="504350" cy="883444"/>
          </a:xfrm>
          <a:custGeom>
            <a:avLst/>
            <a:gdLst>
              <a:gd name="connsiteX0" fmla="*/ 13758 w 504350"/>
              <a:gd name="connsiteY0" fmla="*/ 30956 h 883444"/>
              <a:gd name="connsiteX1" fmla="*/ 16139 w 504350"/>
              <a:gd name="connsiteY1" fmla="*/ 42862 h 883444"/>
              <a:gd name="connsiteX2" fmla="*/ 20901 w 504350"/>
              <a:gd name="connsiteY2" fmla="*/ 57150 h 883444"/>
              <a:gd name="connsiteX3" fmla="*/ 18520 w 504350"/>
              <a:gd name="connsiteY3" fmla="*/ 78581 h 883444"/>
              <a:gd name="connsiteX4" fmla="*/ 13758 w 504350"/>
              <a:gd name="connsiteY4" fmla="*/ 92869 h 883444"/>
              <a:gd name="connsiteX5" fmla="*/ 11376 w 504350"/>
              <a:gd name="connsiteY5" fmla="*/ 166687 h 883444"/>
              <a:gd name="connsiteX6" fmla="*/ 6614 w 504350"/>
              <a:gd name="connsiteY6" fmla="*/ 180975 h 883444"/>
              <a:gd name="connsiteX7" fmla="*/ 8995 w 504350"/>
              <a:gd name="connsiteY7" fmla="*/ 259556 h 883444"/>
              <a:gd name="connsiteX8" fmla="*/ 11376 w 504350"/>
              <a:gd name="connsiteY8" fmla="*/ 402431 h 883444"/>
              <a:gd name="connsiteX9" fmla="*/ 20901 w 504350"/>
              <a:gd name="connsiteY9" fmla="*/ 423862 h 883444"/>
              <a:gd name="connsiteX10" fmla="*/ 25664 w 504350"/>
              <a:gd name="connsiteY10" fmla="*/ 438150 h 883444"/>
              <a:gd name="connsiteX11" fmla="*/ 30426 w 504350"/>
              <a:gd name="connsiteY11" fmla="*/ 445294 h 883444"/>
              <a:gd name="connsiteX12" fmla="*/ 35189 w 504350"/>
              <a:gd name="connsiteY12" fmla="*/ 459581 h 883444"/>
              <a:gd name="connsiteX13" fmla="*/ 44714 w 504350"/>
              <a:gd name="connsiteY13" fmla="*/ 481012 h 883444"/>
              <a:gd name="connsiteX14" fmla="*/ 47095 w 504350"/>
              <a:gd name="connsiteY14" fmla="*/ 488156 h 883444"/>
              <a:gd name="connsiteX15" fmla="*/ 42333 w 504350"/>
              <a:gd name="connsiteY15" fmla="*/ 504825 h 883444"/>
              <a:gd name="connsiteX16" fmla="*/ 37570 w 504350"/>
              <a:gd name="connsiteY16" fmla="*/ 511969 h 883444"/>
              <a:gd name="connsiteX17" fmla="*/ 32808 w 504350"/>
              <a:gd name="connsiteY17" fmla="*/ 526256 h 883444"/>
              <a:gd name="connsiteX18" fmla="*/ 30426 w 504350"/>
              <a:gd name="connsiteY18" fmla="*/ 535781 h 883444"/>
              <a:gd name="connsiteX19" fmla="*/ 23283 w 504350"/>
              <a:gd name="connsiteY19" fmla="*/ 538162 h 883444"/>
              <a:gd name="connsiteX20" fmla="*/ 18520 w 504350"/>
              <a:gd name="connsiteY20" fmla="*/ 545306 h 883444"/>
              <a:gd name="connsiteX21" fmla="*/ 16139 w 504350"/>
              <a:gd name="connsiteY21" fmla="*/ 557212 h 883444"/>
              <a:gd name="connsiteX22" fmla="*/ 13758 w 504350"/>
              <a:gd name="connsiteY22" fmla="*/ 564356 h 883444"/>
              <a:gd name="connsiteX23" fmla="*/ 11376 w 504350"/>
              <a:gd name="connsiteY23" fmla="*/ 573881 h 883444"/>
              <a:gd name="connsiteX24" fmla="*/ 6614 w 504350"/>
              <a:gd name="connsiteY24" fmla="*/ 697706 h 883444"/>
              <a:gd name="connsiteX25" fmla="*/ 4233 w 504350"/>
              <a:gd name="connsiteY25" fmla="*/ 773906 h 883444"/>
              <a:gd name="connsiteX26" fmla="*/ 6614 w 504350"/>
              <a:gd name="connsiteY26" fmla="*/ 807244 h 883444"/>
              <a:gd name="connsiteX27" fmla="*/ 6614 w 504350"/>
              <a:gd name="connsiteY27" fmla="*/ 854869 h 883444"/>
              <a:gd name="connsiteX28" fmla="*/ 16139 w 504350"/>
              <a:gd name="connsiteY28" fmla="*/ 869156 h 883444"/>
              <a:gd name="connsiteX29" fmla="*/ 23283 w 504350"/>
              <a:gd name="connsiteY29" fmla="*/ 871537 h 883444"/>
              <a:gd name="connsiteX30" fmla="*/ 44714 w 504350"/>
              <a:gd name="connsiteY30" fmla="*/ 883444 h 883444"/>
              <a:gd name="connsiteX31" fmla="*/ 161395 w 504350"/>
              <a:gd name="connsiteY31" fmla="*/ 881062 h 883444"/>
              <a:gd name="connsiteX32" fmla="*/ 170920 w 504350"/>
              <a:gd name="connsiteY32" fmla="*/ 878681 h 883444"/>
              <a:gd name="connsiteX33" fmla="*/ 206639 w 504350"/>
              <a:gd name="connsiteY33" fmla="*/ 871537 h 883444"/>
              <a:gd name="connsiteX34" fmla="*/ 228070 w 504350"/>
              <a:gd name="connsiteY34" fmla="*/ 864394 h 883444"/>
              <a:gd name="connsiteX35" fmla="*/ 235214 w 504350"/>
              <a:gd name="connsiteY35" fmla="*/ 862012 h 883444"/>
              <a:gd name="connsiteX36" fmla="*/ 361420 w 504350"/>
              <a:gd name="connsiteY36" fmla="*/ 864394 h 883444"/>
              <a:gd name="connsiteX37" fmla="*/ 380470 w 504350"/>
              <a:gd name="connsiteY37" fmla="*/ 866775 h 883444"/>
              <a:gd name="connsiteX38" fmla="*/ 387614 w 504350"/>
              <a:gd name="connsiteY38" fmla="*/ 869156 h 883444"/>
              <a:gd name="connsiteX39" fmla="*/ 423333 w 504350"/>
              <a:gd name="connsiteY39" fmla="*/ 866775 h 883444"/>
              <a:gd name="connsiteX40" fmla="*/ 437620 w 504350"/>
              <a:gd name="connsiteY40" fmla="*/ 864394 h 883444"/>
              <a:gd name="connsiteX41" fmla="*/ 463814 w 504350"/>
              <a:gd name="connsiteY41" fmla="*/ 862012 h 883444"/>
              <a:gd name="connsiteX42" fmla="*/ 490008 w 504350"/>
              <a:gd name="connsiteY42" fmla="*/ 857250 h 883444"/>
              <a:gd name="connsiteX43" fmla="*/ 497151 w 504350"/>
              <a:gd name="connsiteY43" fmla="*/ 854869 h 883444"/>
              <a:gd name="connsiteX44" fmla="*/ 499533 w 504350"/>
              <a:gd name="connsiteY44" fmla="*/ 847725 h 883444"/>
              <a:gd name="connsiteX45" fmla="*/ 504295 w 504350"/>
              <a:gd name="connsiteY45" fmla="*/ 840581 h 883444"/>
              <a:gd name="connsiteX46" fmla="*/ 501914 w 504350"/>
              <a:gd name="connsiteY46" fmla="*/ 833437 h 883444"/>
              <a:gd name="connsiteX47" fmla="*/ 504295 w 504350"/>
              <a:gd name="connsiteY47" fmla="*/ 819150 h 883444"/>
              <a:gd name="connsiteX48" fmla="*/ 501914 w 504350"/>
              <a:gd name="connsiteY48" fmla="*/ 812006 h 883444"/>
              <a:gd name="connsiteX49" fmla="*/ 499533 w 504350"/>
              <a:gd name="connsiteY49" fmla="*/ 783431 h 883444"/>
              <a:gd name="connsiteX50" fmla="*/ 492389 w 504350"/>
              <a:gd name="connsiteY50" fmla="*/ 742950 h 883444"/>
              <a:gd name="connsiteX51" fmla="*/ 487626 w 504350"/>
              <a:gd name="connsiteY51" fmla="*/ 735806 h 883444"/>
              <a:gd name="connsiteX52" fmla="*/ 480483 w 504350"/>
              <a:gd name="connsiteY52" fmla="*/ 704850 h 883444"/>
              <a:gd name="connsiteX53" fmla="*/ 475720 w 504350"/>
              <a:gd name="connsiteY53" fmla="*/ 697706 h 883444"/>
              <a:gd name="connsiteX54" fmla="*/ 475720 w 504350"/>
              <a:gd name="connsiteY54" fmla="*/ 642937 h 883444"/>
              <a:gd name="connsiteX55" fmla="*/ 480483 w 504350"/>
              <a:gd name="connsiteY55" fmla="*/ 635794 h 883444"/>
              <a:gd name="connsiteX56" fmla="*/ 475720 w 504350"/>
              <a:gd name="connsiteY56" fmla="*/ 628650 h 883444"/>
              <a:gd name="connsiteX57" fmla="*/ 473339 w 504350"/>
              <a:gd name="connsiteY57" fmla="*/ 607219 h 883444"/>
              <a:gd name="connsiteX58" fmla="*/ 470958 w 504350"/>
              <a:gd name="connsiteY58" fmla="*/ 600075 h 883444"/>
              <a:gd name="connsiteX59" fmla="*/ 473339 w 504350"/>
              <a:gd name="connsiteY59" fmla="*/ 569119 h 883444"/>
              <a:gd name="connsiteX60" fmla="*/ 475720 w 504350"/>
              <a:gd name="connsiteY60" fmla="*/ 554831 h 883444"/>
              <a:gd name="connsiteX61" fmla="*/ 478101 w 504350"/>
              <a:gd name="connsiteY61" fmla="*/ 488156 h 883444"/>
              <a:gd name="connsiteX62" fmla="*/ 480483 w 504350"/>
              <a:gd name="connsiteY62" fmla="*/ 481012 h 883444"/>
              <a:gd name="connsiteX63" fmla="*/ 482864 w 504350"/>
              <a:gd name="connsiteY63" fmla="*/ 469106 h 883444"/>
              <a:gd name="connsiteX64" fmla="*/ 485245 w 504350"/>
              <a:gd name="connsiteY64" fmla="*/ 447675 h 883444"/>
              <a:gd name="connsiteX65" fmla="*/ 487626 w 504350"/>
              <a:gd name="connsiteY65" fmla="*/ 402431 h 883444"/>
              <a:gd name="connsiteX66" fmla="*/ 490008 w 504350"/>
              <a:gd name="connsiteY66" fmla="*/ 371475 h 883444"/>
              <a:gd name="connsiteX67" fmla="*/ 487626 w 504350"/>
              <a:gd name="connsiteY67" fmla="*/ 335756 h 883444"/>
              <a:gd name="connsiteX68" fmla="*/ 480483 w 504350"/>
              <a:gd name="connsiteY68" fmla="*/ 311944 h 883444"/>
              <a:gd name="connsiteX69" fmla="*/ 478101 w 504350"/>
              <a:gd name="connsiteY69" fmla="*/ 304800 h 883444"/>
              <a:gd name="connsiteX70" fmla="*/ 473339 w 504350"/>
              <a:gd name="connsiteY70" fmla="*/ 297656 h 883444"/>
              <a:gd name="connsiteX71" fmla="*/ 470958 w 504350"/>
              <a:gd name="connsiteY71" fmla="*/ 290512 h 883444"/>
              <a:gd name="connsiteX72" fmla="*/ 461433 w 504350"/>
              <a:gd name="connsiteY72" fmla="*/ 276225 h 883444"/>
              <a:gd name="connsiteX73" fmla="*/ 456670 w 504350"/>
              <a:gd name="connsiteY73" fmla="*/ 261937 h 883444"/>
              <a:gd name="connsiteX74" fmla="*/ 451908 w 504350"/>
              <a:gd name="connsiteY74" fmla="*/ 254794 h 883444"/>
              <a:gd name="connsiteX75" fmla="*/ 447145 w 504350"/>
              <a:gd name="connsiteY75" fmla="*/ 240506 h 883444"/>
              <a:gd name="connsiteX76" fmla="*/ 444764 w 504350"/>
              <a:gd name="connsiteY76" fmla="*/ 233362 h 883444"/>
              <a:gd name="connsiteX77" fmla="*/ 440001 w 504350"/>
              <a:gd name="connsiteY77" fmla="*/ 226219 h 883444"/>
              <a:gd name="connsiteX78" fmla="*/ 435239 w 504350"/>
              <a:gd name="connsiteY78" fmla="*/ 211931 h 883444"/>
              <a:gd name="connsiteX79" fmla="*/ 432858 w 504350"/>
              <a:gd name="connsiteY79" fmla="*/ 202406 h 883444"/>
              <a:gd name="connsiteX80" fmla="*/ 425714 w 504350"/>
              <a:gd name="connsiteY80" fmla="*/ 178594 h 883444"/>
              <a:gd name="connsiteX81" fmla="*/ 423333 w 504350"/>
              <a:gd name="connsiteY81" fmla="*/ 164306 h 883444"/>
              <a:gd name="connsiteX82" fmla="*/ 420951 w 504350"/>
              <a:gd name="connsiteY82" fmla="*/ 152400 h 883444"/>
              <a:gd name="connsiteX83" fmla="*/ 423333 w 504350"/>
              <a:gd name="connsiteY83" fmla="*/ 92869 h 883444"/>
              <a:gd name="connsiteX84" fmla="*/ 418570 w 504350"/>
              <a:gd name="connsiteY84" fmla="*/ 38100 h 883444"/>
              <a:gd name="connsiteX85" fmla="*/ 416189 w 504350"/>
              <a:gd name="connsiteY85" fmla="*/ 28575 h 883444"/>
              <a:gd name="connsiteX86" fmla="*/ 392376 w 504350"/>
              <a:gd name="connsiteY86" fmla="*/ 9525 h 883444"/>
              <a:gd name="connsiteX87" fmla="*/ 385233 w 504350"/>
              <a:gd name="connsiteY87" fmla="*/ 7144 h 883444"/>
              <a:gd name="connsiteX88" fmla="*/ 370945 w 504350"/>
              <a:gd name="connsiteY88" fmla="*/ 2381 h 883444"/>
              <a:gd name="connsiteX89" fmla="*/ 363801 w 504350"/>
              <a:gd name="connsiteY89" fmla="*/ 0 h 883444"/>
              <a:gd name="connsiteX90" fmla="*/ 354276 w 504350"/>
              <a:gd name="connsiteY90" fmla="*/ 2381 h 883444"/>
              <a:gd name="connsiteX91" fmla="*/ 313795 w 504350"/>
              <a:gd name="connsiteY91" fmla="*/ 7144 h 883444"/>
              <a:gd name="connsiteX92" fmla="*/ 280458 w 504350"/>
              <a:gd name="connsiteY92" fmla="*/ 11906 h 883444"/>
              <a:gd name="connsiteX93" fmla="*/ 268551 w 504350"/>
              <a:gd name="connsiteY93" fmla="*/ 14287 h 883444"/>
              <a:gd name="connsiteX94" fmla="*/ 159014 w 504350"/>
              <a:gd name="connsiteY94" fmla="*/ 16669 h 883444"/>
              <a:gd name="connsiteX95" fmla="*/ 116151 w 504350"/>
              <a:gd name="connsiteY95" fmla="*/ 21431 h 883444"/>
              <a:gd name="connsiteX96" fmla="*/ 47095 w 504350"/>
              <a:gd name="connsiteY96" fmla="*/ 26194 h 883444"/>
              <a:gd name="connsiteX97" fmla="*/ 39951 w 504350"/>
              <a:gd name="connsiteY97" fmla="*/ 28575 h 883444"/>
              <a:gd name="connsiteX98" fmla="*/ 32808 w 504350"/>
              <a:gd name="connsiteY98" fmla="*/ 33337 h 883444"/>
              <a:gd name="connsiteX99" fmla="*/ 13758 w 504350"/>
              <a:gd name="connsiteY99" fmla="*/ 30956 h 88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04350" h="883444">
                <a:moveTo>
                  <a:pt x="13758" y="30956"/>
                </a:moveTo>
                <a:cubicBezTo>
                  <a:pt x="10980" y="32543"/>
                  <a:pt x="15074" y="38957"/>
                  <a:pt x="16139" y="42862"/>
                </a:cubicBezTo>
                <a:cubicBezTo>
                  <a:pt x="17460" y="47705"/>
                  <a:pt x="20901" y="57150"/>
                  <a:pt x="20901" y="57150"/>
                </a:cubicBezTo>
                <a:cubicBezTo>
                  <a:pt x="20107" y="64294"/>
                  <a:pt x="19929" y="71533"/>
                  <a:pt x="18520" y="78581"/>
                </a:cubicBezTo>
                <a:cubicBezTo>
                  <a:pt x="17536" y="83504"/>
                  <a:pt x="13758" y="92869"/>
                  <a:pt x="13758" y="92869"/>
                </a:cubicBezTo>
                <a:cubicBezTo>
                  <a:pt x="12964" y="117475"/>
                  <a:pt x="13366" y="142149"/>
                  <a:pt x="11376" y="166687"/>
                </a:cubicBezTo>
                <a:cubicBezTo>
                  <a:pt x="10970" y="171691"/>
                  <a:pt x="6614" y="180975"/>
                  <a:pt x="6614" y="180975"/>
                </a:cubicBezTo>
                <a:cubicBezTo>
                  <a:pt x="7408" y="207169"/>
                  <a:pt x="8995" y="233350"/>
                  <a:pt x="8995" y="259556"/>
                </a:cubicBezTo>
                <a:cubicBezTo>
                  <a:pt x="8995" y="313915"/>
                  <a:pt x="-12749" y="330062"/>
                  <a:pt x="11376" y="402431"/>
                </a:cubicBezTo>
                <a:cubicBezTo>
                  <a:pt x="30287" y="459159"/>
                  <a:pt x="5806" y="389898"/>
                  <a:pt x="20901" y="423862"/>
                </a:cubicBezTo>
                <a:cubicBezTo>
                  <a:pt x="22940" y="428450"/>
                  <a:pt x="22879" y="433973"/>
                  <a:pt x="25664" y="438150"/>
                </a:cubicBezTo>
                <a:cubicBezTo>
                  <a:pt x="27251" y="440531"/>
                  <a:pt x="29264" y="442679"/>
                  <a:pt x="30426" y="445294"/>
                </a:cubicBezTo>
                <a:cubicBezTo>
                  <a:pt x="32465" y="449881"/>
                  <a:pt x="32405" y="455404"/>
                  <a:pt x="35189" y="459581"/>
                </a:cubicBezTo>
                <a:cubicBezTo>
                  <a:pt x="42735" y="470901"/>
                  <a:pt x="39047" y="464012"/>
                  <a:pt x="44714" y="481012"/>
                </a:cubicBezTo>
                <a:lnTo>
                  <a:pt x="47095" y="488156"/>
                </a:lnTo>
                <a:cubicBezTo>
                  <a:pt x="46332" y="491206"/>
                  <a:pt x="44041" y="501410"/>
                  <a:pt x="42333" y="504825"/>
                </a:cubicBezTo>
                <a:cubicBezTo>
                  <a:pt x="41053" y="507385"/>
                  <a:pt x="39158" y="509588"/>
                  <a:pt x="37570" y="511969"/>
                </a:cubicBezTo>
                <a:cubicBezTo>
                  <a:pt x="35983" y="516731"/>
                  <a:pt x="34026" y="521386"/>
                  <a:pt x="32808" y="526256"/>
                </a:cubicBezTo>
                <a:cubicBezTo>
                  <a:pt x="32014" y="529431"/>
                  <a:pt x="32471" y="533225"/>
                  <a:pt x="30426" y="535781"/>
                </a:cubicBezTo>
                <a:cubicBezTo>
                  <a:pt x="28858" y="537741"/>
                  <a:pt x="25664" y="537368"/>
                  <a:pt x="23283" y="538162"/>
                </a:cubicBezTo>
                <a:cubicBezTo>
                  <a:pt x="21695" y="540543"/>
                  <a:pt x="19525" y="542626"/>
                  <a:pt x="18520" y="545306"/>
                </a:cubicBezTo>
                <a:cubicBezTo>
                  <a:pt x="17099" y="549096"/>
                  <a:pt x="17121" y="553286"/>
                  <a:pt x="16139" y="557212"/>
                </a:cubicBezTo>
                <a:cubicBezTo>
                  <a:pt x="15530" y="559647"/>
                  <a:pt x="14448" y="561942"/>
                  <a:pt x="13758" y="564356"/>
                </a:cubicBezTo>
                <a:cubicBezTo>
                  <a:pt x="12859" y="567503"/>
                  <a:pt x="12170" y="570706"/>
                  <a:pt x="11376" y="573881"/>
                </a:cubicBezTo>
                <a:cubicBezTo>
                  <a:pt x="5563" y="632014"/>
                  <a:pt x="9661" y="584958"/>
                  <a:pt x="6614" y="697706"/>
                </a:cubicBezTo>
                <a:cubicBezTo>
                  <a:pt x="5927" y="723109"/>
                  <a:pt x="5027" y="748506"/>
                  <a:pt x="4233" y="773906"/>
                </a:cubicBezTo>
                <a:cubicBezTo>
                  <a:pt x="5027" y="785019"/>
                  <a:pt x="6614" y="796103"/>
                  <a:pt x="6614" y="807244"/>
                </a:cubicBezTo>
                <a:cubicBezTo>
                  <a:pt x="6614" y="829884"/>
                  <a:pt x="-503" y="830671"/>
                  <a:pt x="6614" y="854869"/>
                </a:cubicBezTo>
                <a:cubicBezTo>
                  <a:pt x="8229" y="860360"/>
                  <a:pt x="10709" y="867346"/>
                  <a:pt x="16139" y="869156"/>
                </a:cubicBezTo>
                <a:lnTo>
                  <a:pt x="23283" y="871537"/>
                </a:lnTo>
                <a:cubicBezTo>
                  <a:pt x="39659" y="882454"/>
                  <a:pt x="32140" y="879252"/>
                  <a:pt x="44714" y="883444"/>
                </a:cubicBezTo>
                <a:lnTo>
                  <a:pt x="161395" y="881062"/>
                </a:lnTo>
                <a:cubicBezTo>
                  <a:pt x="164665" y="880939"/>
                  <a:pt x="167700" y="879266"/>
                  <a:pt x="170920" y="878681"/>
                </a:cubicBezTo>
                <a:cubicBezTo>
                  <a:pt x="188475" y="875490"/>
                  <a:pt x="188667" y="877527"/>
                  <a:pt x="206639" y="871537"/>
                </a:cubicBezTo>
                <a:lnTo>
                  <a:pt x="228070" y="864394"/>
                </a:lnTo>
                <a:lnTo>
                  <a:pt x="235214" y="862012"/>
                </a:lnTo>
                <a:lnTo>
                  <a:pt x="361420" y="864394"/>
                </a:lnTo>
                <a:cubicBezTo>
                  <a:pt x="367816" y="864604"/>
                  <a:pt x="374174" y="865630"/>
                  <a:pt x="380470" y="866775"/>
                </a:cubicBezTo>
                <a:cubicBezTo>
                  <a:pt x="382940" y="867224"/>
                  <a:pt x="385233" y="868362"/>
                  <a:pt x="387614" y="869156"/>
                </a:cubicBezTo>
                <a:cubicBezTo>
                  <a:pt x="399520" y="868362"/>
                  <a:pt x="411454" y="867906"/>
                  <a:pt x="423333" y="866775"/>
                </a:cubicBezTo>
                <a:cubicBezTo>
                  <a:pt x="428139" y="866317"/>
                  <a:pt x="432825" y="864958"/>
                  <a:pt x="437620" y="864394"/>
                </a:cubicBezTo>
                <a:cubicBezTo>
                  <a:pt x="446327" y="863369"/>
                  <a:pt x="455107" y="863037"/>
                  <a:pt x="463814" y="862012"/>
                </a:cubicBezTo>
                <a:cubicBezTo>
                  <a:pt x="467823" y="861540"/>
                  <a:pt x="485331" y="858419"/>
                  <a:pt x="490008" y="857250"/>
                </a:cubicBezTo>
                <a:cubicBezTo>
                  <a:pt x="492443" y="856641"/>
                  <a:pt x="494770" y="855663"/>
                  <a:pt x="497151" y="854869"/>
                </a:cubicBezTo>
                <a:cubicBezTo>
                  <a:pt x="497945" y="852488"/>
                  <a:pt x="498410" y="849970"/>
                  <a:pt x="499533" y="847725"/>
                </a:cubicBezTo>
                <a:cubicBezTo>
                  <a:pt x="500813" y="845165"/>
                  <a:pt x="503825" y="843404"/>
                  <a:pt x="504295" y="840581"/>
                </a:cubicBezTo>
                <a:cubicBezTo>
                  <a:pt x="504708" y="838105"/>
                  <a:pt x="502708" y="835818"/>
                  <a:pt x="501914" y="833437"/>
                </a:cubicBezTo>
                <a:cubicBezTo>
                  <a:pt x="502708" y="828675"/>
                  <a:pt x="504295" y="823978"/>
                  <a:pt x="504295" y="819150"/>
                </a:cubicBezTo>
                <a:cubicBezTo>
                  <a:pt x="504295" y="816640"/>
                  <a:pt x="502246" y="814494"/>
                  <a:pt x="501914" y="812006"/>
                </a:cubicBezTo>
                <a:cubicBezTo>
                  <a:pt x="500651" y="802532"/>
                  <a:pt x="500439" y="792946"/>
                  <a:pt x="499533" y="783431"/>
                </a:cubicBezTo>
                <a:cubicBezTo>
                  <a:pt x="498931" y="777111"/>
                  <a:pt x="496615" y="749288"/>
                  <a:pt x="492389" y="742950"/>
                </a:cubicBezTo>
                <a:lnTo>
                  <a:pt x="487626" y="735806"/>
                </a:lnTo>
                <a:cubicBezTo>
                  <a:pt x="486529" y="728123"/>
                  <a:pt x="485237" y="711980"/>
                  <a:pt x="480483" y="704850"/>
                </a:cubicBezTo>
                <a:lnTo>
                  <a:pt x="475720" y="697706"/>
                </a:lnTo>
                <a:cubicBezTo>
                  <a:pt x="474585" y="680678"/>
                  <a:pt x="470963" y="660380"/>
                  <a:pt x="475720" y="642937"/>
                </a:cubicBezTo>
                <a:cubicBezTo>
                  <a:pt x="476473" y="640176"/>
                  <a:pt x="478895" y="638175"/>
                  <a:pt x="480483" y="635794"/>
                </a:cubicBezTo>
                <a:cubicBezTo>
                  <a:pt x="478895" y="633413"/>
                  <a:pt x="476414" y="631427"/>
                  <a:pt x="475720" y="628650"/>
                </a:cubicBezTo>
                <a:cubicBezTo>
                  <a:pt x="473977" y="621677"/>
                  <a:pt x="474521" y="614309"/>
                  <a:pt x="473339" y="607219"/>
                </a:cubicBezTo>
                <a:cubicBezTo>
                  <a:pt x="472926" y="604743"/>
                  <a:pt x="471752" y="602456"/>
                  <a:pt x="470958" y="600075"/>
                </a:cubicBezTo>
                <a:cubicBezTo>
                  <a:pt x="471752" y="589756"/>
                  <a:pt x="472256" y="579411"/>
                  <a:pt x="473339" y="569119"/>
                </a:cubicBezTo>
                <a:cubicBezTo>
                  <a:pt x="473844" y="564317"/>
                  <a:pt x="475437" y="559651"/>
                  <a:pt x="475720" y="554831"/>
                </a:cubicBezTo>
                <a:cubicBezTo>
                  <a:pt x="477026" y="532630"/>
                  <a:pt x="476669" y="510349"/>
                  <a:pt x="478101" y="488156"/>
                </a:cubicBezTo>
                <a:cubicBezTo>
                  <a:pt x="478263" y="485651"/>
                  <a:pt x="479874" y="483447"/>
                  <a:pt x="480483" y="481012"/>
                </a:cubicBezTo>
                <a:cubicBezTo>
                  <a:pt x="481465" y="477086"/>
                  <a:pt x="482292" y="473113"/>
                  <a:pt x="482864" y="469106"/>
                </a:cubicBezTo>
                <a:cubicBezTo>
                  <a:pt x="483880" y="461991"/>
                  <a:pt x="484451" y="454819"/>
                  <a:pt x="485245" y="447675"/>
                </a:cubicBezTo>
                <a:cubicBezTo>
                  <a:pt x="486039" y="432594"/>
                  <a:pt x="486684" y="417504"/>
                  <a:pt x="487626" y="402431"/>
                </a:cubicBezTo>
                <a:cubicBezTo>
                  <a:pt x="488272" y="392102"/>
                  <a:pt x="490008" y="381824"/>
                  <a:pt x="490008" y="371475"/>
                </a:cubicBezTo>
                <a:cubicBezTo>
                  <a:pt x="490008" y="359542"/>
                  <a:pt x="488875" y="347623"/>
                  <a:pt x="487626" y="335756"/>
                </a:cubicBezTo>
                <a:cubicBezTo>
                  <a:pt x="487072" y="330496"/>
                  <a:pt x="481610" y="315324"/>
                  <a:pt x="480483" y="311944"/>
                </a:cubicBezTo>
                <a:cubicBezTo>
                  <a:pt x="479689" y="309563"/>
                  <a:pt x="479493" y="306889"/>
                  <a:pt x="478101" y="304800"/>
                </a:cubicBezTo>
                <a:cubicBezTo>
                  <a:pt x="476514" y="302419"/>
                  <a:pt x="474619" y="300216"/>
                  <a:pt x="473339" y="297656"/>
                </a:cubicBezTo>
                <a:cubicBezTo>
                  <a:pt x="472217" y="295411"/>
                  <a:pt x="472177" y="292706"/>
                  <a:pt x="470958" y="290512"/>
                </a:cubicBezTo>
                <a:cubicBezTo>
                  <a:pt x="468178" y="285509"/>
                  <a:pt x="463243" y="281655"/>
                  <a:pt x="461433" y="276225"/>
                </a:cubicBezTo>
                <a:cubicBezTo>
                  <a:pt x="459845" y="271462"/>
                  <a:pt x="459455" y="266114"/>
                  <a:pt x="456670" y="261937"/>
                </a:cubicBezTo>
                <a:cubicBezTo>
                  <a:pt x="455083" y="259556"/>
                  <a:pt x="453070" y="257409"/>
                  <a:pt x="451908" y="254794"/>
                </a:cubicBezTo>
                <a:cubicBezTo>
                  <a:pt x="449869" y="250206"/>
                  <a:pt x="448733" y="245269"/>
                  <a:pt x="447145" y="240506"/>
                </a:cubicBezTo>
                <a:cubicBezTo>
                  <a:pt x="446351" y="238125"/>
                  <a:pt x="446157" y="235450"/>
                  <a:pt x="444764" y="233362"/>
                </a:cubicBezTo>
                <a:lnTo>
                  <a:pt x="440001" y="226219"/>
                </a:lnTo>
                <a:cubicBezTo>
                  <a:pt x="438414" y="221456"/>
                  <a:pt x="436456" y="216801"/>
                  <a:pt x="435239" y="211931"/>
                </a:cubicBezTo>
                <a:cubicBezTo>
                  <a:pt x="434445" y="208756"/>
                  <a:pt x="433798" y="205541"/>
                  <a:pt x="432858" y="202406"/>
                </a:cubicBezTo>
                <a:cubicBezTo>
                  <a:pt x="429211" y="190250"/>
                  <a:pt x="427910" y="189576"/>
                  <a:pt x="425714" y="178594"/>
                </a:cubicBezTo>
                <a:cubicBezTo>
                  <a:pt x="424767" y="173859"/>
                  <a:pt x="424197" y="169056"/>
                  <a:pt x="423333" y="164306"/>
                </a:cubicBezTo>
                <a:cubicBezTo>
                  <a:pt x="422609" y="160324"/>
                  <a:pt x="421745" y="156369"/>
                  <a:pt x="420951" y="152400"/>
                </a:cubicBezTo>
                <a:cubicBezTo>
                  <a:pt x="421745" y="132556"/>
                  <a:pt x="423333" y="112729"/>
                  <a:pt x="423333" y="92869"/>
                </a:cubicBezTo>
                <a:cubicBezTo>
                  <a:pt x="423333" y="28063"/>
                  <a:pt x="425581" y="62641"/>
                  <a:pt x="418570" y="38100"/>
                </a:cubicBezTo>
                <a:cubicBezTo>
                  <a:pt x="417671" y="34953"/>
                  <a:pt x="417653" y="31502"/>
                  <a:pt x="416189" y="28575"/>
                </a:cubicBezTo>
                <a:cubicBezTo>
                  <a:pt x="407572" y="11340"/>
                  <a:pt x="408856" y="15018"/>
                  <a:pt x="392376" y="9525"/>
                </a:cubicBezTo>
                <a:lnTo>
                  <a:pt x="385233" y="7144"/>
                </a:lnTo>
                <a:lnTo>
                  <a:pt x="370945" y="2381"/>
                </a:lnTo>
                <a:lnTo>
                  <a:pt x="363801" y="0"/>
                </a:lnTo>
                <a:cubicBezTo>
                  <a:pt x="360626" y="794"/>
                  <a:pt x="357504" y="1843"/>
                  <a:pt x="354276" y="2381"/>
                </a:cubicBezTo>
                <a:cubicBezTo>
                  <a:pt x="347747" y="3469"/>
                  <a:pt x="319512" y="6509"/>
                  <a:pt x="313795" y="7144"/>
                </a:cubicBezTo>
                <a:cubicBezTo>
                  <a:pt x="296990" y="12745"/>
                  <a:pt x="313846" y="7733"/>
                  <a:pt x="280458" y="11906"/>
                </a:cubicBezTo>
                <a:cubicBezTo>
                  <a:pt x="276442" y="12408"/>
                  <a:pt x="272595" y="14128"/>
                  <a:pt x="268551" y="14287"/>
                </a:cubicBezTo>
                <a:cubicBezTo>
                  <a:pt x="232058" y="15718"/>
                  <a:pt x="195526" y="15875"/>
                  <a:pt x="159014" y="16669"/>
                </a:cubicBezTo>
                <a:cubicBezTo>
                  <a:pt x="144726" y="18256"/>
                  <a:pt x="130477" y="20237"/>
                  <a:pt x="116151" y="21431"/>
                </a:cubicBezTo>
                <a:cubicBezTo>
                  <a:pt x="74106" y="24934"/>
                  <a:pt x="97118" y="23251"/>
                  <a:pt x="47095" y="26194"/>
                </a:cubicBezTo>
                <a:cubicBezTo>
                  <a:pt x="44714" y="26988"/>
                  <a:pt x="42196" y="27453"/>
                  <a:pt x="39951" y="28575"/>
                </a:cubicBezTo>
                <a:cubicBezTo>
                  <a:pt x="37391" y="29855"/>
                  <a:pt x="35623" y="32825"/>
                  <a:pt x="32808" y="33337"/>
                </a:cubicBezTo>
                <a:cubicBezTo>
                  <a:pt x="26560" y="34473"/>
                  <a:pt x="16536" y="29369"/>
                  <a:pt x="13758" y="3095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792623" y="4324350"/>
            <a:ext cx="775827" cy="336550"/>
          </a:xfrm>
          <a:custGeom>
            <a:avLst/>
            <a:gdLst>
              <a:gd name="connsiteX0" fmla="*/ 1127 w 775827"/>
              <a:gd name="connsiteY0" fmla="*/ 50800 h 336550"/>
              <a:gd name="connsiteX1" fmla="*/ 7477 w 775827"/>
              <a:gd name="connsiteY1" fmla="*/ 133350 h 336550"/>
              <a:gd name="connsiteX2" fmla="*/ 20177 w 775827"/>
              <a:gd name="connsiteY2" fmla="*/ 171450 h 336550"/>
              <a:gd name="connsiteX3" fmla="*/ 26527 w 775827"/>
              <a:gd name="connsiteY3" fmla="*/ 196850 h 336550"/>
              <a:gd name="connsiteX4" fmla="*/ 32877 w 775827"/>
              <a:gd name="connsiteY4" fmla="*/ 234950 h 336550"/>
              <a:gd name="connsiteX5" fmla="*/ 39227 w 775827"/>
              <a:gd name="connsiteY5" fmla="*/ 254000 h 336550"/>
              <a:gd name="connsiteX6" fmla="*/ 45577 w 775827"/>
              <a:gd name="connsiteY6" fmla="*/ 279400 h 336550"/>
              <a:gd name="connsiteX7" fmla="*/ 64627 w 775827"/>
              <a:gd name="connsiteY7" fmla="*/ 317500 h 336550"/>
              <a:gd name="connsiteX8" fmla="*/ 102727 w 775827"/>
              <a:gd name="connsiteY8" fmla="*/ 336550 h 336550"/>
              <a:gd name="connsiteX9" fmla="*/ 229727 w 775827"/>
              <a:gd name="connsiteY9" fmla="*/ 330200 h 336550"/>
              <a:gd name="connsiteX10" fmla="*/ 248777 w 775827"/>
              <a:gd name="connsiteY10" fmla="*/ 323850 h 336550"/>
              <a:gd name="connsiteX11" fmla="*/ 502777 w 775827"/>
              <a:gd name="connsiteY11" fmla="*/ 317500 h 336550"/>
              <a:gd name="connsiteX12" fmla="*/ 534527 w 775827"/>
              <a:gd name="connsiteY12" fmla="*/ 311150 h 336550"/>
              <a:gd name="connsiteX13" fmla="*/ 756777 w 775827"/>
              <a:gd name="connsiteY13" fmla="*/ 298450 h 336550"/>
              <a:gd name="connsiteX14" fmla="*/ 769477 w 775827"/>
              <a:gd name="connsiteY14" fmla="*/ 260350 h 336550"/>
              <a:gd name="connsiteX15" fmla="*/ 775827 w 775827"/>
              <a:gd name="connsiteY15" fmla="*/ 241300 h 336550"/>
              <a:gd name="connsiteX16" fmla="*/ 769477 w 775827"/>
              <a:gd name="connsiteY16" fmla="*/ 133350 h 336550"/>
              <a:gd name="connsiteX17" fmla="*/ 750427 w 775827"/>
              <a:gd name="connsiteY17" fmla="*/ 76200 h 336550"/>
              <a:gd name="connsiteX18" fmla="*/ 744077 w 775827"/>
              <a:gd name="connsiteY18" fmla="*/ 50800 h 336550"/>
              <a:gd name="connsiteX19" fmla="*/ 686927 w 775827"/>
              <a:gd name="connsiteY19" fmla="*/ 25400 h 336550"/>
              <a:gd name="connsiteX20" fmla="*/ 667877 w 775827"/>
              <a:gd name="connsiteY20" fmla="*/ 12700 h 336550"/>
              <a:gd name="connsiteX21" fmla="*/ 629777 w 775827"/>
              <a:gd name="connsiteY21" fmla="*/ 25400 h 336550"/>
              <a:gd name="connsiteX22" fmla="*/ 610727 w 775827"/>
              <a:gd name="connsiteY22" fmla="*/ 31750 h 336550"/>
              <a:gd name="connsiteX23" fmla="*/ 591677 w 775827"/>
              <a:gd name="connsiteY23" fmla="*/ 44450 h 336550"/>
              <a:gd name="connsiteX24" fmla="*/ 528177 w 775827"/>
              <a:gd name="connsiteY24" fmla="*/ 57150 h 336550"/>
              <a:gd name="connsiteX25" fmla="*/ 490077 w 775827"/>
              <a:gd name="connsiteY25" fmla="*/ 69850 h 336550"/>
              <a:gd name="connsiteX26" fmla="*/ 426577 w 775827"/>
              <a:gd name="connsiteY26" fmla="*/ 88900 h 336550"/>
              <a:gd name="connsiteX27" fmla="*/ 407527 w 775827"/>
              <a:gd name="connsiteY27" fmla="*/ 95250 h 336550"/>
              <a:gd name="connsiteX28" fmla="*/ 344027 w 775827"/>
              <a:gd name="connsiteY28" fmla="*/ 82550 h 336550"/>
              <a:gd name="connsiteX29" fmla="*/ 305927 w 775827"/>
              <a:gd name="connsiteY29" fmla="*/ 57150 h 336550"/>
              <a:gd name="connsiteX30" fmla="*/ 267827 w 775827"/>
              <a:gd name="connsiteY30" fmla="*/ 38100 h 336550"/>
              <a:gd name="connsiteX31" fmla="*/ 229727 w 775827"/>
              <a:gd name="connsiteY31" fmla="*/ 25400 h 336550"/>
              <a:gd name="connsiteX32" fmla="*/ 172577 w 775827"/>
              <a:gd name="connsiteY32" fmla="*/ 6350 h 336550"/>
              <a:gd name="connsiteX33" fmla="*/ 153527 w 775827"/>
              <a:gd name="connsiteY33" fmla="*/ 0 h 336550"/>
              <a:gd name="connsiteX34" fmla="*/ 83677 w 775827"/>
              <a:gd name="connsiteY34" fmla="*/ 12700 h 336550"/>
              <a:gd name="connsiteX35" fmla="*/ 45577 w 775827"/>
              <a:gd name="connsiteY35" fmla="*/ 38100 h 336550"/>
              <a:gd name="connsiteX36" fmla="*/ 1127 w 775827"/>
              <a:gd name="connsiteY36" fmla="*/ 88900 h 336550"/>
              <a:gd name="connsiteX37" fmla="*/ 1127 w 775827"/>
              <a:gd name="connsiteY37" fmla="*/ 5080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75827" h="336550">
                <a:moveTo>
                  <a:pt x="1127" y="50800"/>
                </a:moveTo>
                <a:cubicBezTo>
                  <a:pt x="2185" y="58208"/>
                  <a:pt x="3173" y="106090"/>
                  <a:pt x="7477" y="133350"/>
                </a:cubicBezTo>
                <a:cubicBezTo>
                  <a:pt x="9565" y="146573"/>
                  <a:pt x="16930" y="158463"/>
                  <a:pt x="20177" y="171450"/>
                </a:cubicBezTo>
                <a:cubicBezTo>
                  <a:pt x="22294" y="179917"/>
                  <a:pt x="24815" y="188292"/>
                  <a:pt x="26527" y="196850"/>
                </a:cubicBezTo>
                <a:cubicBezTo>
                  <a:pt x="29052" y="209475"/>
                  <a:pt x="30084" y="222381"/>
                  <a:pt x="32877" y="234950"/>
                </a:cubicBezTo>
                <a:cubicBezTo>
                  <a:pt x="34329" y="241484"/>
                  <a:pt x="37388" y="247564"/>
                  <a:pt x="39227" y="254000"/>
                </a:cubicBezTo>
                <a:cubicBezTo>
                  <a:pt x="41625" y="262391"/>
                  <a:pt x="43179" y="271009"/>
                  <a:pt x="45577" y="279400"/>
                </a:cubicBezTo>
                <a:cubicBezTo>
                  <a:pt x="49709" y="293861"/>
                  <a:pt x="53495" y="306368"/>
                  <a:pt x="64627" y="317500"/>
                </a:cubicBezTo>
                <a:cubicBezTo>
                  <a:pt x="76937" y="329810"/>
                  <a:pt x="87233" y="331385"/>
                  <a:pt x="102727" y="336550"/>
                </a:cubicBezTo>
                <a:cubicBezTo>
                  <a:pt x="145060" y="334433"/>
                  <a:pt x="187500" y="333872"/>
                  <a:pt x="229727" y="330200"/>
                </a:cubicBezTo>
                <a:cubicBezTo>
                  <a:pt x="236395" y="329620"/>
                  <a:pt x="242091" y="324161"/>
                  <a:pt x="248777" y="323850"/>
                </a:cubicBezTo>
                <a:cubicBezTo>
                  <a:pt x="333379" y="319915"/>
                  <a:pt x="418110" y="319617"/>
                  <a:pt x="502777" y="317500"/>
                </a:cubicBezTo>
                <a:cubicBezTo>
                  <a:pt x="513360" y="315383"/>
                  <a:pt x="523750" y="311733"/>
                  <a:pt x="534527" y="311150"/>
                </a:cubicBezTo>
                <a:cubicBezTo>
                  <a:pt x="761555" y="298878"/>
                  <a:pt x="671745" y="326794"/>
                  <a:pt x="756777" y="298450"/>
                </a:cubicBezTo>
                <a:lnTo>
                  <a:pt x="769477" y="260350"/>
                </a:lnTo>
                <a:lnTo>
                  <a:pt x="775827" y="241300"/>
                </a:lnTo>
                <a:cubicBezTo>
                  <a:pt x="773710" y="205317"/>
                  <a:pt x="774139" y="169093"/>
                  <a:pt x="769477" y="133350"/>
                </a:cubicBezTo>
                <a:cubicBezTo>
                  <a:pt x="767745" y="120073"/>
                  <a:pt x="754468" y="92364"/>
                  <a:pt x="750427" y="76200"/>
                </a:cubicBezTo>
                <a:cubicBezTo>
                  <a:pt x="748310" y="67733"/>
                  <a:pt x="748918" y="58062"/>
                  <a:pt x="744077" y="50800"/>
                </a:cubicBezTo>
                <a:cubicBezTo>
                  <a:pt x="733738" y="35291"/>
                  <a:pt x="697449" y="32415"/>
                  <a:pt x="686927" y="25400"/>
                </a:cubicBezTo>
                <a:lnTo>
                  <a:pt x="667877" y="12700"/>
                </a:lnTo>
                <a:lnTo>
                  <a:pt x="629777" y="25400"/>
                </a:lnTo>
                <a:cubicBezTo>
                  <a:pt x="623427" y="27517"/>
                  <a:pt x="616296" y="28037"/>
                  <a:pt x="610727" y="31750"/>
                </a:cubicBezTo>
                <a:cubicBezTo>
                  <a:pt x="604377" y="35983"/>
                  <a:pt x="598971" y="42206"/>
                  <a:pt x="591677" y="44450"/>
                </a:cubicBezTo>
                <a:cubicBezTo>
                  <a:pt x="571046" y="50798"/>
                  <a:pt x="548655" y="50324"/>
                  <a:pt x="528177" y="57150"/>
                </a:cubicBezTo>
                <a:cubicBezTo>
                  <a:pt x="515477" y="61383"/>
                  <a:pt x="503064" y="66603"/>
                  <a:pt x="490077" y="69850"/>
                </a:cubicBezTo>
                <a:cubicBezTo>
                  <a:pt x="451690" y="79447"/>
                  <a:pt x="472956" y="73440"/>
                  <a:pt x="426577" y="88900"/>
                </a:cubicBezTo>
                <a:lnTo>
                  <a:pt x="407527" y="95250"/>
                </a:lnTo>
                <a:cubicBezTo>
                  <a:pt x="396484" y="93672"/>
                  <a:pt x="359373" y="91075"/>
                  <a:pt x="344027" y="82550"/>
                </a:cubicBezTo>
                <a:cubicBezTo>
                  <a:pt x="330684" y="75137"/>
                  <a:pt x="320407" y="61977"/>
                  <a:pt x="305927" y="57150"/>
                </a:cubicBezTo>
                <a:cubicBezTo>
                  <a:pt x="236452" y="33992"/>
                  <a:pt x="341685" y="70926"/>
                  <a:pt x="267827" y="38100"/>
                </a:cubicBezTo>
                <a:cubicBezTo>
                  <a:pt x="255594" y="32663"/>
                  <a:pt x="242427" y="29633"/>
                  <a:pt x="229727" y="25400"/>
                </a:cubicBezTo>
                <a:lnTo>
                  <a:pt x="172577" y="6350"/>
                </a:lnTo>
                <a:lnTo>
                  <a:pt x="153527" y="0"/>
                </a:lnTo>
                <a:cubicBezTo>
                  <a:pt x="142456" y="1384"/>
                  <a:pt x="100728" y="3227"/>
                  <a:pt x="83677" y="12700"/>
                </a:cubicBezTo>
                <a:cubicBezTo>
                  <a:pt x="70334" y="20113"/>
                  <a:pt x="45577" y="38100"/>
                  <a:pt x="45577" y="38100"/>
                </a:cubicBezTo>
                <a:cubicBezTo>
                  <a:pt x="26527" y="66675"/>
                  <a:pt x="27585" y="75671"/>
                  <a:pt x="1127" y="88900"/>
                </a:cubicBezTo>
                <a:cubicBezTo>
                  <a:pt x="-766" y="89847"/>
                  <a:pt x="69" y="43392"/>
                  <a:pt x="1127" y="508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193236" y="4293096"/>
            <a:ext cx="23757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600" b="1" dirty="0" smtClean="0">
                <a:solidFill>
                  <a:srgbClr val="000000"/>
                </a:solidFill>
              </a:rPr>
              <a:t>Notebook Acer</a:t>
            </a:r>
          </a:p>
          <a:p>
            <a:r>
              <a:rPr lang="pt-BR" sz="600" b="1" dirty="0" smtClean="0">
                <a:solidFill>
                  <a:srgbClr val="000000"/>
                </a:solidFill>
              </a:rPr>
              <a:t>- Intel Core i3 </a:t>
            </a:r>
          </a:p>
          <a:p>
            <a:r>
              <a:rPr lang="pt-BR" sz="600" b="1" dirty="0" smtClean="0">
                <a:solidFill>
                  <a:srgbClr val="000000"/>
                </a:solidFill>
              </a:rPr>
              <a:t>- RAM 4GB</a:t>
            </a:r>
          </a:p>
          <a:p>
            <a:r>
              <a:rPr lang="pt-BR" sz="600" b="1" dirty="0" smtClean="0">
                <a:solidFill>
                  <a:srgbClr val="000000"/>
                </a:solidFill>
              </a:rPr>
              <a:t>- Armazenamento Interno 256GB</a:t>
            </a:r>
          </a:p>
          <a:p>
            <a:r>
              <a:rPr lang="pt-BR" sz="600" b="1" dirty="0" smtClean="0">
                <a:solidFill>
                  <a:srgbClr val="000000"/>
                </a:solidFill>
              </a:rPr>
              <a:t>- Sistema Operacional 32 - bits</a:t>
            </a:r>
          </a:p>
          <a:p>
            <a:r>
              <a:rPr lang="pt-BR" sz="600" b="1" dirty="0" smtClean="0">
                <a:solidFill>
                  <a:srgbClr val="000000"/>
                </a:solidFill>
              </a:rPr>
              <a:t>- Conexão Internet</a:t>
            </a:r>
          </a:p>
          <a:p>
            <a:pPr marL="285750" indent="-285750">
              <a:buFont typeface="Arial" pitchFamily="34" charset="0"/>
              <a:buChar char="•"/>
            </a:pPr>
            <a:endParaRPr lang="pt-BR" b="1" dirty="0">
              <a:solidFill>
                <a:srgbClr val="00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7503" y="4079260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000000"/>
                </a:solidFill>
              </a:rPr>
              <a:t>DataCenter</a:t>
            </a:r>
            <a:endParaRPr lang="pt-BR" sz="1000" b="1" dirty="0">
              <a:solidFill>
                <a:srgbClr val="000000"/>
              </a:solidFill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1139825" y="4394200"/>
            <a:ext cx="57355" cy="19050"/>
          </a:xfrm>
          <a:custGeom>
            <a:avLst/>
            <a:gdLst>
              <a:gd name="connsiteX0" fmla="*/ 44450 w 57355"/>
              <a:gd name="connsiteY0" fmla="*/ 12700 h 19050"/>
              <a:gd name="connsiteX1" fmla="*/ 28575 w 57355"/>
              <a:gd name="connsiteY1" fmla="*/ 15875 h 19050"/>
              <a:gd name="connsiteX2" fmla="*/ 19050 w 57355"/>
              <a:gd name="connsiteY2" fmla="*/ 19050 h 19050"/>
              <a:gd name="connsiteX3" fmla="*/ 0 w 57355"/>
              <a:gd name="connsiteY3" fmla="*/ 9525 h 19050"/>
              <a:gd name="connsiteX4" fmla="*/ 19050 w 57355"/>
              <a:gd name="connsiteY4" fmla="*/ 0 h 19050"/>
              <a:gd name="connsiteX5" fmla="*/ 28575 w 57355"/>
              <a:gd name="connsiteY5" fmla="*/ 3175 h 19050"/>
              <a:gd name="connsiteX6" fmla="*/ 9525 w 57355"/>
              <a:gd name="connsiteY6" fmla="*/ 9525 h 19050"/>
              <a:gd name="connsiteX7" fmla="*/ 28575 w 57355"/>
              <a:gd name="connsiteY7" fmla="*/ 15875 h 19050"/>
              <a:gd name="connsiteX8" fmla="*/ 38100 w 57355"/>
              <a:gd name="connsiteY8" fmla="*/ 19050 h 19050"/>
              <a:gd name="connsiteX9" fmla="*/ 57150 w 57355"/>
              <a:gd name="connsiteY9" fmla="*/ 12700 h 19050"/>
              <a:gd name="connsiteX10" fmla="*/ 53975 w 57355"/>
              <a:gd name="connsiteY10" fmla="*/ 3175 h 19050"/>
              <a:gd name="connsiteX11" fmla="*/ 38100 w 57355"/>
              <a:gd name="connsiteY11" fmla="*/ 0 h 19050"/>
              <a:gd name="connsiteX12" fmla="*/ 28575 w 57355"/>
              <a:gd name="connsiteY12" fmla="*/ 3175 h 19050"/>
              <a:gd name="connsiteX13" fmla="*/ 44450 w 57355"/>
              <a:gd name="connsiteY13" fmla="*/ 127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5" h="19050">
                <a:moveTo>
                  <a:pt x="44450" y="12700"/>
                </a:moveTo>
                <a:cubicBezTo>
                  <a:pt x="44450" y="14817"/>
                  <a:pt x="33810" y="14566"/>
                  <a:pt x="28575" y="15875"/>
                </a:cubicBezTo>
                <a:cubicBezTo>
                  <a:pt x="25328" y="16687"/>
                  <a:pt x="22397" y="19050"/>
                  <a:pt x="19050" y="19050"/>
                </a:cubicBezTo>
                <a:cubicBezTo>
                  <a:pt x="12477" y="19050"/>
                  <a:pt x="4816" y="12736"/>
                  <a:pt x="0" y="9525"/>
                </a:cubicBezTo>
                <a:cubicBezTo>
                  <a:pt x="4816" y="6314"/>
                  <a:pt x="12477" y="0"/>
                  <a:pt x="19050" y="0"/>
                </a:cubicBezTo>
                <a:cubicBezTo>
                  <a:pt x="22397" y="0"/>
                  <a:pt x="25400" y="2117"/>
                  <a:pt x="28575" y="3175"/>
                </a:cubicBezTo>
                <a:cubicBezTo>
                  <a:pt x="22225" y="5292"/>
                  <a:pt x="3175" y="7408"/>
                  <a:pt x="9525" y="9525"/>
                </a:cubicBezTo>
                <a:lnTo>
                  <a:pt x="28575" y="15875"/>
                </a:lnTo>
                <a:lnTo>
                  <a:pt x="38100" y="19050"/>
                </a:lnTo>
                <a:cubicBezTo>
                  <a:pt x="44450" y="16933"/>
                  <a:pt x="59267" y="19050"/>
                  <a:pt x="57150" y="12700"/>
                </a:cubicBezTo>
                <a:cubicBezTo>
                  <a:pt x="56092" y="9525"/>
                  <a:pt x="56760" y="5031"/>
                  <a:pt x="53975" y="3175"/>
                </a:cubicBezTo>
                <a:cubicBezTo>
                  <a:pt x="49485" y="182"/>
                  <a:pt x="43392" y="1058"/>
                  <a:pt x="38100" y="0"/>
                </a:cubicBezTo>
                <a:cubicBezTo>
                  <a:pt x="34925" y="1058"/>
                  <a:pt x="30072" y="182"/>
                  <a:pt x="28575" y="3175"/>
                </a:cubicBezTo>
                <a:cubicBezTo>
                  <a:pt x="22808" y="14708"/>
                  <a:pt x="44450" y="10583"/>
                  <a:pt x="44450" y="127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6167438" y="4164573"/>
            <a:ext cx="1454943" cy="790808"/>
          </a:xfrm>
          <a:custGeom>
            <a:avLst/>
            <a:gdLst>
              <a:gd name="connsiteX0" fmla="*/ 38100 w 1454943"/>
              <a:gd name="connsiteY0" fmla="*/ 4996 h 790808"/>
              <a:gd name="connsiteX1" fmla="*/ 100012 w 1454943"/>
              <a:gd name="connsiteY1" fmla="*/ 2615 h 790808"/>
              <a:gd name="connsiteX2" fmla="*/ 111918 w 1454943"/>
              <a:gd name="connsiteY2" fmla="*/ 4996 h 790808"/>
              <a:gd name="connsiteX3" fmla="*/ 126206 w 1454943"/>
              <a:gd name="connsiteY3" fmla="*/ 7377 h 790808"/>
              <a:gd name="connsiteX4" fmla="*/ 147637 w 1454943"/>
              <a:gd name="connsiteY4" fmla="*/ 14521 h 790808"/>
              <a:gd name="connsiteX5" fmla="*/ 154781 w 1454943"/>
              <a:gd name="connsiteY5" fmla="*/ 16902 h 790808"/>
              <a:gd name="connsiteX6" fmla="*/ 235743 w 1454943"/>
              <a:gd name="connsiteY6" fmla="*/ 19283 h 790808"/>
              <a:gd name="connsiteX7" fmla="*/ 338137 w 1454943"/>
              <a:gd name="connsiteY7" fmla="*/ 14521 h 790808"/>
              <a:gd name="connsiteX8" fmla="*/ 359568 w 1454943"/>
              <a:gd name="connsiteY8" fmla="*/ 12140 h 790808"/>
              <a:gd name="connsiteX9" fmla="*/ 404812 w 1454943"/>
              <a:gd name="connsiteY9" fmla="*/ 9758 h 790808"/>
              <a:gd name="connsiteX10" fmla="*/ 428625 w 1454943"/>
              <a:gd name="connsiteY10" fmla="*/ 4996 h 790808"/>
              <a:gd name="connsiteX11" fmla="*/ 492918 w 1454943"/>
              <a:gd name="connsiteY11" fmla="*/ 9758 h 790808"/>
              <a:gd name="connsiteX12" fmla="*/ 507206 w 1454943"/>
              <a:gd name="connsiteY12" fmla="*/ 16902 h 790808"/>
              <a:gd name="connsiteX13" fmla="*/ 514350 w 1454943"/>
              <a:gd name="connsiteY13" fmla="*/ 19283 h 790808"/>
              <a:gd name="connsiteX14" fmla="*/ 521493 w 1454943"/>
              <a:gd name="connsiteY14" fmla="*/ 24046 h 790808"/>
              <a:gd name="connsiteX15" fmla="*/ 535781 w 1454943"/>
              <a:gd name="connsiteY15" fmla="*/ 28808 h 790808"/>
              <a:gd name="connsiteX16" fmla="*/ 542925 w 1454943"/>
              <a:gd name="connsiteY16" fmla="*/ 33571 h 790808"/>
              <a:gd name="connsiteX17" fmla="*/ 552450 w 1454943"/>
              <a:gd name="connsiteY17" fmla="*/ 35952 h 790808"/>
              <a:gd name="connsiteX18" fmla="*/ 559593 w 1454943"/>
              <a:gd name="connsiteY18" fmla="*/ 38333 h 790808"/>
              <a:gd name="connsiteX19" fmla="*/ 559593 w 1454943"/>
              <a:gd name="connsiteY19" fmla="*/ 45477 h 790808"/>
              <a:gd name="connsiteX20" fmla="*/ 557212 w 1454943"/>
              <a:gd name="connsiteY20" fmla="*/ 52621 h 790808"/>
              <a:gd name="connsiteX21" fmla="*/ 564356 w 1454943"/>
              <a:gd name="connsiteY21" fmla="*/ 76433 h 790808"/>
              <a:gd name="connsiteX22" fmla="*/ 569118 w 1454943"/>
              <a:gd name="connsiteY22" fmla="*/ 93102 h 790808"/>
              <a:gd name="connsiteX23" fmla="*/ 573881 w 1454943"/>
              <a:gd name="connsiteY23" fmla="*/ 100246 h 790808"/>
              <a:gd name="connsiteX24" fmla="*/ 576262 w 1454943"/>
              <a:gd name="connsiteY24" fmla="*/ 119296 h 790808"/>
              <a:gd name="connsiteX25" fmla="*/ 590550 w 1454943"/>
              <a:gd name="connsiteY25" fmla="*/ 124058 h 790808"/>
              <a:gd name="connsiteX26" fmla="*/ 604837 w 1454943"/>
              <a:gd name="connsiteY26" fmla="*/ 133583 h 790808"/>
              <a:gd name="connsiteX27" fmla="*/ 616743 w 1454943"/>
              <a:gd name="connsiteY27" fmla="*/ 143108 h 790808"/>
              <a:gd name="connsiteX28" fmla="*/ 623887 w 1454943"/>
              <a:gd name="connsiteY28" fmla="*/ 147871 h 790808"/>
              <a:gd name="connsiteX29" fmla="*/ 657225 w 1454943"/>
              <a:gd name="connsiteY29" fmla="*/ 147871 h 790808"/>
              <a:gd name="connsiteX30" fmla="*/ 683418 w 1454943"/>
              <a:gd name="connsiteY30" fmla="*/ 140727 h 790808"/>
              <a:gd name="connsiteX31" fmla="*/ 690562 w 1454943"/>
              <a:gd name="connsiteY31" fmla="*/ 138346 h 790808"/>
              <a:gd name="connsiteX32" fmla="*/ 697706 w 1454943"/>
              <a:gd name="connsiteY32" fmla="*/ 135965 h 790808"/>
              <a:gd name="connsiteX33" fmla="*/ 754856 w 1454943"/>
              <a:gd name="connsiteY33" fmla="*/ 138346 h 790808"/>
              <a:gd name="connsiteX34" fmla="*/ 762000 w 1454943"/>
              <a:gd name="connsiteY34" fmla="*/ 140727 h 790808"/>
              <a:gd name="connsiteX35" fmla="*/ 819150 w 1454943"/>
              <a:gd name="connsiteY35" fmla="*/ 143108 h 790808"/>
              <a:gd name="connsiteX36" fmla="*/ 854868 w 1454943"/>
              <a:gd name="connsiteY36" fmla="*/ 145490 h 790808"/>
              <a:gd name="connsiteX37" fmla="*/ 873918 w 1454943"/>
              <a:gd name="connsiteY37" fmla="*/ 150252 h 790808"/>
              <a:gd name="connsiteX38" fmla="*/ 890587 w 1454943"/>
              <a:gd name="connsiteY38" fmla="*/ 155015 h 790808"/>
              <a:gd name="connsiteX39" fmla="*/ 947737 w 1454943"/>
              <a:gd name="connsiteY39" fmla="*/ 157396 h 790808"/>
              <a:gd name="connsiteX40" fmla="*/ 1002506 w 1454943"/>
              <a:gd name="connsiteY40" fmla="*/ 152633 h 790808"/>
              <a:gd name="connsiteX41" fmla="*/ 1016793 w 1454943"/>
              <a:gd name="connsiteY41" fmla="*/ 147871 h 790808"/>
              <a:gd name="connsiteX42" fmla="*/ 1023937 w 1454943"/>
              <a:gd name="connsiteY42" fmla="*/ 145490 h 790808"/>
              <a:gd name="connsiteX43" fmla="*/ 1045368 w 1454943"/>
              <a:gd name="connsiteY43" fmla="*/ 135965 h 790808"/>
              <a:gd name="connsiteX44" fmla="*/ 1052512 w 1454943"/>
              <a:gd name="connsiteY44" fmla="*/ 133583 h 790808"/>
              <a:gd name="connsiteX45" fmla="*/ 1121568 w 1454943"/>
              <a:gd name="connsiteY45" fmla="*/ 138346 h 790808"/>
              <a:gd name="connsiteX46" fmla="*/ 1133475 w 1454943"/>
              <a:gd name="connsiteY46" fmla="*/ 140727 h 790808"/>
              <a:gd name="connsiteX47" fmla="*/ 1166812 w 1454943"/>
              <a:gd name="connsiteY47" fmla="*/ 138346 h 790808"/>
              <a:gd name="connsiteX48" fmla="*/ 1173956 w 1454943"/>
              <a:gd name="connsiteY48" fmla="*/ 135965 h 790808"/>
              <a:gd name="connsiteX49" fmla="*/ 1195387 w 1454943"/>
              <a:gd name="connsiteY49" fmla="*/ 131202 h 790808"/>
              <a:gd name="connsiteX50" fmla="*/ 1257300 w 1454943"/>
              <a:gd name="connsiteY50" fmla="*/ 133583 h 790808"/>
              <a:gd name="connsiteX51" fmla="*/ 1278731 w 1454943"/>
              <a:gd name="connsiteY51" fmla="*/ 135965 h 790808"/>
              <a:gd name="connsiteX52" fmla="*/ 1307306 w 1454943"/>
              <a:gd name="connsiteY52" fmla="*/ 138346 h 790808"/>
              <a:gd name="connsiteX53" fmla="*/ 1316831 w 1454943"/>
              <a:gd name="connsiteY53" fmla="*/ 140727 h 790808"/>
              <a:gd name="connsiteX54" fmla="*/ 1340643 w 1454943"/>
              <a:gd name="connsiteY54" fmla="*/ 145490 h 790808"/>
              <a:gd name="connsiteX55" fmla="*/ 1354931 w 1454943"/>
              <a:gd name="connsiteY55" fmla="*/ 150252 h 790808"/>
              <a:gd name="connsiteX56" fmla="*/ 1385887 w 1454943"/>
              <a:gd name="connsiteY56" fmla="*/ 155015 h 790808"/>
              <a:gd name="connsiteX57" fmla="*/ 1393031 w 1454943"/>
              <a:gd name="connsiteY57" fmla="*/ 157396 h 790808"/>
              <a:gd name="connsiteX58" fmla="*/ 1414462 w 1454943"/>
              <a:gd name="connsiteY58" fmla="*/ 162158 h 790808"/>
              <a:gd name="connsiteX59" fmla="*/ 1423987 w 1454943"/>
              <a:gd name="connsiteY59" fmla="*/ 176446 h 790808"/>
              <a:gd name="connsiteX60" fmla="*/ 1435893 w 1454943"/>
              <a:gd name="connsiteY60" fmla="*/ 188352 h 790808"/>
              <a:gd name="connsiteX61" fmla="*/ 1443037 w 1454943"/>
              <a:gd name="connsiteY61" fmla="*/ 190733 h 790808"/>
              <a:gd name="connsiteX62" fmla="*/ 1450181 w 1454943"/>
              <a:gd name="connsiteY62" fmla="*/ 207402 h 790808"/>
              <a:gd name="connsiteX63" fmla="*/ 1454943 w 1454943"/>
              <a:gd name="connsiteY63" fmla="*/ 221690 h 790808"/>
              <a:gd name="connsiteX64" fmla="*/ 1452562 w 1454943"/>
              <a:gd name="connsiteY64" fmla="*/ 285983 h 790808"/>
              <a:gd name="connsiteX65" fmla="*/ 1447800 w 1454943"/>
              <a:gd name="connsiteY65" fmla="*/ 300271 h 790808"/>
              <a:gd name="connsiteX66" fmla="*/ 1433512 w 1454943"/>
              <a:gd name="connsiteY66" fmla="*/ 309796 h 790808"/>
              <a:gd name="connsiteX67" fmla="*/ 1428750 w 1454943"/>
              <a:gd name="connsiteY67" fmla="*/ 316940 h 790808"/>
              <a:gd name="connsiteX68" fmla="*/ 1421606 w 1454943"/>
              <a:gd name="connsiteY68" fmla="*/ 319321 h 790808"/>
              <a:gd name="connsiteX69" fmla="*/ 1414462 w 1454943"/>
              <a:gd name="connsiteY69" fmla="*/ 324083 h 790808"/>
              <a:gd name="connsiteX70" fmla="*/ 1400175 w 1454943"/>
              <a:gd name="connsiteY70" fmla="*/ 328846 h 790808"/>
              <a:gd name="connsiteX71" fmla="*/ 1393031 w 1454943"/>
              <a:gd name="connsiteY71" fmla="*/ 331227 h 790808"/>
              <a:gd name="connsiteX72" fmla="*/ 1385887 w 1454943"/>
              <a:gd name="connsiteY72" fmla="*/ 333608 h 790808"/>
              <a:gd name="connsiteX73" fmla="*/ 1371600 w 1454943"/>
              <a:gd name="connsiteY73" fmla="*/ 343133 h 790808"/>
              <a:gd name="connsiteX74" fmla="*/ 1364456 w 1454943"/>
              <a:gd name="connsiteY74" fmla="*/ 345515 h 790808"/>
              <a:gd name="connsiteX75" fmla="*/ 1350168 w 1454943"/>
              <a:gd name="connsiteY75" fmla="*/ 352658 h 790808"/>
              <a:gd name="connsiteX76" fmla="*/ 1343025 w 1454943"/>
              <a:gd name="connsiteY76" fmla="*/ 357421 h 790808"/>
              <a:gd name="connsiteX77" fmla="*/ 1333500 w 1454943"/>
              <a:gd name="connsiteY77" fmla="*/ 359802 h 790808"/>
              <a:gd name="connsiteX78" fmla="*/ 1319212 w 1454943"/>
              <a:gd name="connsiteY78" fmla="*/ 364565 h 790808"/>
              <a:gd name="connsiteX79" fmla="*/ 1312068 w 1454943"/>
              <a:gd name="connsiteY79" fmla="*/ 366946 h 790808"/>
              <a:gd name="connsiteX80" fmla="*/ 1307306 w 1454943"/>
              <a:gd name="connsiteY80" fmla="*/ 374090 h 790808"/>
              <a:gd name="connsiteX81" fmla="*/ 1295400 w 1454943"/>
              <a:gd name="connsiteY81" fmla="*/ 385996 h 790808"/>
              <a:gd name="connsiteX82" fmla="*/ 1283493 w 1454943"/>
              <a:gd name="connsiteY82" fmla="*/ 407427 h 790808"/>
              <a:gd name="connsiteX83" fmla="*/ 1281112 w 1454943"/>
              <a:gd name="connsiteY83" fmla="*/ 414571 h 790808"/>
              <a:gd name="connsiteX84" fmla="*/ 1273968 w 1454943"/>
              <a:gd name="connsiteY84" fmla="*/ 428858 h 790808"/>
              <a:gd name="connsiteX85" fmla="*/ 1269206 w 1454943"/>
              <a:gd name="connsiteY85" fmla="*/ 455052 h 790808"/>
              <a:gd name="connsiteX86" fmla="*/ 1262062 w 1454943"/>
              <a:gd name="connsiteY86" fmla="*/ 469340 h 790808"/>
              <a:gd name="connsiteX87" fmla="*/ 1254918 w 1454943"/>
              <a:gd name="connsiteY87" fmla="*/ 471721 h 790808"/>
              <a:gd name="connsiteX88" fmla="*/ 1247775 w 1454943"/>
              <a:gd name="connsiteY88" fmla="*/ 486008 h 790808"/>
              <a:gd name="connsiteX89" fmla="*/ 1243012 w 1454943"/>
              <a:gd name="connsiteY89" fmla="*/ 500296 h 790808"/>
              <a:gd name="connsiteX90" fmla="*/ 1223962 w 1454943"/>
              <a:gd name="connsiteY90" fmla="*/ 528871 h 790808"/>
              <a:gd name="connsiteX91" fmla="*/ 1219200 w 1454943"/>
              <a:gd name="connsiteY91" fmla="*/ 536015 h 790808"/>
              <a:gd name="connsiteX92" fmla="*/ 1214437 w 1454943"/>
              <a:gd name="connsiteY92" fmla="*/ 550302 h 790808"/>
              <a:gd name="connsiteX93" fmla="*/ 1209675 w 1454943"/>
              <a:gd name="connsiteY93" fmla="*/ 564590 h 790808"/>
              <a:gd name="connsiteX94" fmla="*/ 1207293 w 1454943"/>
              <a:gd name="connsiteY94" fmla="*/ 571733 h 790808"/>
              <a:gd name="connsiteX95" fmla="*/ 1197768 w 1454943"/>
              <a:gd name="connsiteY95" fmla="*/ 586021 h 790808"/>
              <a:gd name="connsiteX96" fmla="*/ 1195387 w 1454943"/>
              <a:gd name="connsiteY96" fmla="*/ 593165 h 790808"/>
              <a:gd name="connsiteX97" fmla="*/ 1181100 w 1454943"/>
              <a:gd name="connsiteY97" fmla="*/ 602690 h 790808"/>
              <a:gd name="connsiteX98" fmla="*/ 1171575 w 1454943"/>
              <a:gd name="connsiteY98" fmla="*/ 614596 h 790808"/>
              <a:gd name="connsiteX99" fmla="*/ 1169193 w 1454943"/>
              <a:gd name="connsiteY99" fmla="*/ 621740 h 790808"/>
              <a:gd name="connsiteX100" fmla="*/ 1152525 w 1454943"/>
              <a:gd name="connsiteY100" fmla="*/ 643171 h 790808"/>
              <a:gd name="connsiteX101" fmla="*/ 1143000 w 1454943"/>
              <a:gd name="connsiteY101" fmla="*/ 655077 h 790808"/>
              <a:gd name="connsiteX102" fmla="*/ 1131093 w 1454943"/>
              <a:gd name="connsiteY102" fmla="*/ 664602 h 790808"/>
              <a:gd name="connsiteX103" fmla="*/ 1126331 w 1454943"/>
              <a:gd name="connsiteY103" fmla="*/ 671746 h 790808"/>
              <a:gd name="connsiteX104" fmla="*/ 1104900 w 1454943"/>
              <a:gd name="connsiteY104" fmla="*/ 683652 h 790808"/>
              <a:gd name="connsiteX105" fmla="*/ 1097756 w 1454943"/>
              <a:gd name="connsiteY105" fmla="*/ 688415 h 790808"/>
              <a:gd name="connsiteX106" fmla="*/ 1090612 w 1454943"/>
              <a:gd name="connsiteY106" fmla="*/ 690796 h 790808"/>
              <a:gd name="connsiteX107" fmla="*/ 1076325 w 1454943"/>
              <a:gd name="connsiteY107" fmla="*/ 700321 h 790808"/>
              <a:gd name="connsiteX108" fmla="*/ 1069181 w 1454943"/>
              <a:gd name="connsiteY108" fmla="*/ 705083 h 790808"/>
              <a:gd name="connsiteX109" fmla="*/ 1054893 w 1454943"/>
              <a:gd name="connsiteY109" fmla="*/ 712227 h 790808"/>
              <a:gd name="connsiteX110" fmla="*/ 1047750 w 1454943"/>
              <a:gd name="connsiteY110" fmla="*/ 714608 h 790808"/>
              <a:gd name="connsiteX111" fmla="*/ 1021556 w 1454943"/>
              <a:gd name="connsiteY111" fmla="*/ 726515 h 790808"/>
              <a:gd name="connsiteX112" fmla="*/ 1000125 w 1454943"/>
              <a:gd name="connsiteY112" fmla="*/ 738421 h 790808"/>
              <a:gd name="connsiteX113" fmla="*/ 992981 w 1454943"/>
              <a:gd name="connsiteY113" fmla="*/ 743183 h 790808"/>
              <a:gd name="connsiteX114" fmla="*/ 971550 w 1454943"/>
              <a:gd name="connsiteY114" fmla="*/ 750327 h 790808"/>
              <a:gd name="connsiteX115" fmla="*/ 957262 w 1454943"/>
              <a:gd name="connsiteY115" fmla="*/ 755090 h 790808"/>
              <a:gd name="connsiteX116" fmla="*/ 950118 w 1454943"/>
              <a:gd name="connsiteY116" fmla="*/ 759852 h 790808"/>
              <a:gd name="connsiteX117" fmla="*/ 935831 w 1454943"/>
              <a:gd name="connsiteY117" fmla="*/ 764615 h 790808"/>
              <a:gd name="connsiteX118" fmla="*/ 919162 w 1454943"/>
              <a:gd name="connsiteY118" fmla="*/ 769377 h 790808"/>
              <a:gd name="connsiteX119" fmla="*/ 900112 w 1454943"/>
              <a:gd name="connsiteY119" fmla="*/ 771758 h 790808"/>
              <a:gd name="connsiteX120" fmla="*/ 890587 w 1454943"/>
              <a:gd name="connsiteY120" fmla="*/ 774140 h 790808"/>
              <a:gd name="connsiteX121" fmla="*/ 876300 w 1454943"/>
              <a:gd name="connsiteY121" fmla="*/ 778902 h 790808"/>
              <a:gd name="connsiteX122" fmla="*/ 869156 w 1454943"/>
              <a:gd name="connsiteY122" fmla="*/ 781283 h 790808"/>
              <a:gd name="connsiteX123" fmla="*/ 859631 w 1454943"/>
              <a:gd name="connsiteY123" fmla="*/ 783665 h 790808"/>
              <a:gd name="connsiteX124" fmla="*/ 845343 w 1454943"/>
              <a:gd name="connsiteY124" fmla="*/ 788427 h 790808"/>
              <a:gd name="connsiteX125" fmla="*/ 838200 w 1454943"/>
              <a:gd name="connsiteY125" fmla="*/ 790808 h 790808"/>
              <a:gd name="connsiteX126" fmla="*/ 745331 w 1454943"/>
              <a:gd name="connsiteY126" fmla="*/ 788427 h 790808"/>
              <a:gd name="connsiteX127" fmla="*/ 738187 w 1454943"/>
              <a:gd name="connsiteY127" fmla="*/ 786046 h 790808"/>
              <a:gd name="connsiteX128" fmla="*/ 728662 w 1454943"/>
              <a:gd name="connsiteY128" fmla="*/ 783665 h 790808"/>
              <a:gd name="connsiteX129" fmla="*/ 721518 w 1454943"/>
              <a:gd name="connsiteY129" fmla="*/ 781283 h 790808"/>
              <a:gd name="connsiteX130" fmla="*/ 707231 w 1454943"/>
              <a:gd name="connsiteY130" fmla="*/ 778902 h 790808"/>
              <a:gd name="connsiteX131" fmla="*/ 642937 w 1454943"/>
              <a:gd name="connsiteY131" fmla="*/ 781283 h 790808"/>
              <a:gd name="connsiteX132" fmla="*/ 497681 w 1454943"/>
              <a:gd name="connsiteY132" fmla="*/ 783665 h 790808"/>
              <a:gd name="connsiteX133" fmla="*/ 490537 w 1454943"/>
              <a:gd name="connsiteY133" fmla="*/ 786046 h 790808"/>
              <a:gd name="connsiteX134" fmla="*/ 476250 w 1454943"/>
              <a:gd name="connsiteY134" fmla="*/ 788427 h 790808"/>
              <a:gd name="connsiteX135" fmla="*/ 442912 w 1454943"/>
              <a:gd name="connsiteY135" fmla="*/ 790808 h 790808"/>
              <a:gd name="connsiteX136" fmla="*/ 407193 w 1454943"/>
              <a:gd name="connsiteY136" fmla="*/ 788427 h 790808"/>
              <a:gd name="connsiteX137" fmla="*/ 400050 w 1454943"/>
              <a:gd name="connsiteY137" fmla="*/ 786046 h 790808"/>
              <a:gd name="connsiteX138" fmla="*/ 376237 w 1454943"/>
              <a:gd name="connsiteY138" fmla="*/ 781283 h 790808"/>
              <a:gd name="connsiteX139" fmla="*/ 361950 w 1454943"/>
              <a:gd name="connsiteY139" fmla="*/ 778902 h 790808"/>
              <a:gd name="connsiteX140" fmla="*/ 354806 w 1454943"/>
              <a:gd name="connsiteY140" fmla="*/ 776521 h 790808"/>
              <a:gd name="connsiteX141" fmla="*/ 340518 w 1454943"/>
              <a:gd name="connsiteY141" fmla="*/ 774140 h 790808"/>
              <a:gd name="connsiteX142" fmla="*/ 330993 w 1454943"/>
              <a:gd name="connsiteY142" fmla="*/ 771758 h 790808"/>
              <a:gd name="connsiteX143" fmla="*/ 311943 w 1454943"/>
              <a:gd name="connsiteY143" fmla="*/ 766996 h 790808"/>
              <a:gd name="connsiteX144" fmla="*/ 280987 w 1454943"/>
              <a:gd name="connsiteY144" fmla="*/ 769377 h 790808"/>
              <a:gd name="connsiteX145" fmla="*/ 247650 w 1454943"/>
              <a:gd name="connsiteY145" fmla="*/ 774140 h 790808"/>
              <a:gd name="connsiteX146" fmla="*/ 169068 w 1454943"/>
              <a:gd name="connsiteY146" fmla="*/ 771758 h 790808"/>
              <a:gd name="connsiteX147" fmla="*/ 152400 w 1454943"/>
              <a:gd name="connsiteY147" fmla="*/ 766996 h 790808"/>
              <a:gd name="connsiteX148" fmla="*/ 123825 w 1454943"/>
              <a:gd name="connsiteY148" fmla="*/ 764615 h 790808"/>
              <a:gd name="connsiteX149" fmla="*/ 111918 w 1454943"/>
              <a:gd name="connsiteY149" fmla="*/ 762233 h 790808"/>
              <a:gd name="connsiteX150" fmla="*/ 104775 w 1454943"/>
              <a:gd name="connsiteY150" fmla="*/ 759852 h 790808"/>
              <a:gd name="connsiteX151" fmla="*/ 85725 w 1454943"/>
              <a:gd name="connsiteY151" fmla="*/ 755090 h 790808"/>
              <a:gd name="connsiteX152" fmla="*/ 76200 w 1454943"/>
              <a:gd name="connsiteY152" fmla="*/ 752708 h 790808"/>
              <a:gd name="connsiteX153" fmla="*/ 66675 w 1454943"/>
              <a:gd name="connsiteY153" fmla="*/ 743183 h 790808"/>
              <a:gd name="connsiteX154" fmla="*/ 64293 w 1454943"/>
              <a:gd name="connsiteY154" fmla="*/ 736040 h 790808"/>
              <a:gd name="connsiteX155" fmla="*/ 57150 w 1454943"/>
              <a:gd name="connsiteY155" fmla="*/ 728896 h 790808"/>
              <a:gd name="connsiteX156" fmla="*/ 54768 w 1454943"/>
              <a:gd name="connsiteY156" fmla="*/ 721752 h 790808"/>
              <a:gd name="connsiteX157" fmla="*/ 45243 w 1454943"/>
              <a:gd name="connsiteY157" fmla="*/ 707465 h 790808"/>
              <a:gd name="connsiteX158" fmla="*/ 40481 w 1454943"/>
              <a:gd name="connsiteY158" fmla="*/ 695558 h 790808"/>
              <a:gd name="connsiteX159" fmla="*/ 35718 w 1454943"/>
              <a:gd name="connsiteY159" fmla="*/ 676508 h 790808"/>
              <a:gd name="connsiteX160" fmla="*/ 30956 w 1454943"/>
              <a:gd name="connsiteY160" fmla="*/ 666983 h 790808"/>
              <a:gd name="connsiteX161" fmla="*/ 23812 w 1454943"/>
              <a:gd name="connsiteY161" fmla="*/ 640790 h 790808"/>
              <a:gd name="connsiteX162" fmla="*/ 19050 w 1454943"/>
              <a:gd name="connsiteY162" fmla="*/ 626502 h 790808"/>
              <a:gd name="connsiteX163" fmla="*/ 14287 w 1454943"/>
              <a:gd name="connsiteY163" fmla="*/ 609833 h 790808"/>
              <a:gd name="connsiteX164" fmla="*/ 9525 w 1454943"/>
              <a:gd name="connsiteY164" fmla="*/ 602690 h 790808"/>
              <a:gd name="connsiteX165" fmla="*/ 4762 w 1454943"/>
              <a:gd name="connsiteY165" fmla="*/ 588402 h 790808"/>
              <a:gd name="connsiteX166" fmla="*/ 7143 w 1454943"/>
              <a:gd name="connsiteY166" fmla="*/ 566971 h 790808"/>
              <a:gd name="connsiteX167" fmla="*/ 9525 w 1454943"/>
              <a:gd name="connsiteY167" fmla="*/ 550302 h 790808"/>
              <a:gd name="connsiteX168" fmla="*/ 4762 w 1454943"/>
              <a:gd name="connsiteY168" fmla="*/ 466958 h 790808"/>
              <a:gd name="connsiteX169" fmla="*/ 0 w 1454943"/>
              <a:gd name="connsiteY169" fmla="*/ 385996 h 790808"/>
              <a:gd name="connsiteX170" fmla="*/ 2381 w 1454943"/>
              <a:gd name="connsiteY170" fmla="*/ 295508 h 790808"/>
              <a:gd name="connsiteX171" fmla="*/ 4762 w 1454943"/>
              <a:gd name="connsiteY171" fmla="*/ 271696 h 790808"/>
              <a:gd name="connsiteX172" fmla="*/ 9525 w 1454943"/>
              <a:gd name="connsiteY172" fmla="*/ 219308 h 790808"/>
              <a:gd name="connsiteX173" fmla="*/ 11906 w 1454943"/>
              <a:gd name="connsiteY173" fmla="*/ 166921 h 790808"/>
              <a:gd name="connsiteX174" fmla="*/ 14287 w 1454943"/>
              <a:gd name="connsiteY174" fmla="*/ 126440 h 790808"/>
              <a:gd name="connsiteX175" fmla="*/ 16668 w 1454943"/>
              <a:gd name="connsiteY175" fmla="*/ 116915 h 790808"/>
              <a:gd name="connsiteX176" fmla="*/ 21431 w 1454943"/>
              <a:gd name="connsiteY176" fmla="*/ 102627 h 790808"/>
              <a:gd name="connsiteX177" fmla="*/ 23812 w 1454943"/>
              <a:gd name="connsiteY177" fmla="*/ 95483 h 790808"/>
              <a:gd name="connsiteX178" fmla="*/ 28575 w 1454943"/>
              <a:gd name="connsiteY178" fmla="*/ 88340 h 790808"/>
              <a:gd name="connsiteX179" fmla="*/ 33337 w 1454943"/>
              <a:gd name="connsiteY179" fmla="*/ 69290 h 790808"/>
              <a:gd name="connsiteX180" fmla="*/ 40481 w 1454943"/>
              <a:gd name="connsiteY180" fmla="*/ 52621 h 790808"/>
              <a:gd name="connsiteX181" fmla="*/ 38100 w 1454943"/>
              <a:gd name="connsiteY181" fmla="*/ 4996 h 79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454943" h="790808">
                <a:moveTo>
                  <a:pt x="38100" y="4996"/>
                </a:moveTo>
                <a:cubicBezTo>
                  <a:pt x="74390" y="-2263"/>
                  <a:pt x="53833" y="-272"/>
                  <a:pt x="100012" y="2615"/>
                </a:cubicBezTo>
                <a:lnTo>
                  <a:pt x="111918" y="4996"/>
                </a:lnTo>
                <a:cubicBezTo>
                  <a:pt x="116668" y="5860"/>
                  <a:pt x="121522" y="6206"/>
                  <a:pt x="126206" y="7377"/>
                </a:cubicBezTo>
                <a:cubicBezTo>
                  <a:pt x="133511" y="9203"/>
                  <a:pt x="140493" y="12140"/>
                  <a:pt x="147637" y="14521"/>
                </a:cubicBezTo>
                <a:cubicBezTo>
                  <a:pt x="150018" y="15315"/>
                  <a:pt x="152272" y="16828"/>
                  <a:pt x="154781" y="16902"/>
                </a:cubicBezTo>
                <a:lnTo>
                  <a:pt x="235743" y="19283"/>
                </a:lnTo>
                <a:cubicBezTo>
                  <a:pt x="283748" y="12426"/>
                  <a:pt x="231333" y="19267"/>
                  <a:pt x="338137" y="14521"/>
                </a:cubicBezTo>
                <a:cubicBezTo>
                  <a:pt x="345318" y="14202"/>
                  <a:pt x="352399" y="12652"/>
                  <a:pt x="359568" y="12140"/>
                </a:cubicBezTo>
                <a:cubicBezTo>
                  <a:pt x="374632" y="11064"/>
                  <a:pt x="389731" y="10552"/>
                  <a:pt x="404812" y="9758"/>
                </a:cubicBezTo>
                <a:cubicBezTo>
                  <a:pt x="412750" y="8171"/>
                  <a:pt x="420543" y="4547"/>
                  <a:pt x="428625" y="4996"/>
                </a:cubicBezTo>
                <a:cubicBezTo>
                  <a:pt x="478664" y="7776"/>
                  <a:pt x="457265" y="5797"/>
                  <a:pt x="492918" y="9758"/>
                </a:cubicBezTo>
                <a:cubicBezTo>
                  <a:pt x="510882" y="15748"/>
                  <a:pt x="488733" y="7667"/>
                  <a:pt x="507206" y="16902"/>
                </a:cubicBezTo>
                <a:cubicBezTo>
                  <a:pt x="509451" y="18024"/>
                  <a:pt x="511969" y="18489"/>
                  <a:pt x="514350" y="19283"/>
                </a:cubicBezTo>
                <a:cubicBezTo>
                  <a:pt x="516731" y="20871"/>
                  <a:pt x="518878" y="22884"/>
                  <a:pt x="521493" y="24046"/>
                </a:cubicBezTo>
                <a:cubicBezTo>
                  <a:pt x="526081" y="26085"/>
                  <a:pt x="535781" y="28808"/>
                  <a:pt x="535781" y="28808"/>
                </a:cubicBezTo>
                <a:cubicBezTo>
                  <a:pt x="538162" y="30396"/>
                  <a:pt x="540294" y="32444"/>
                  <a:pt x="542925" y="33571"/>
                </a:cubicBezTo>
                <a:cubicBezTo>
                  <a:pt x="545933" y="34860"/>
                  <a:pt x="549303" y="35053"/>
                  <a:pt x="552450" y="35952"/>
                </a:cubicBezTo>
                <a:cubicBezTo>
                  <a:pt x="554863" y="36641"/>
                  <a:pt x="557212" y="37539"/>
                  <a:pt x="559593" y="38333"/>
                </a:cubicBezTo>
                <a:cubicBezTo>
                  <a:pt x="573322" y="47487"/>
                  <a:pt x="565508" y="39562"/>
                  <a:pt x="559593" y="45477"/>
                </a:cubicBezTo>
                <a:cubicBezTo>
                  <a:pt x="557818" y="47252"/>
                  <a:pt x="558006" y="50240"/>
                  <a:pt x="557212" y="52621"/>
                </a:cubicBezTo>
                <a:cubicBezTo>
                  <a:pt x="562756" y="91435"/>
                  <a:pt x="555073" y="54774"/>
                  <a:pt x="564356" y="76433"/>
                </a:cubicBezTo>
                <a:cubicBezTo>
                  <a:pt x="568935" y="87115"/>
                  <a:pt x="564484" y="83833"/>
                  <a:pt x="569118" y="93102"/>
                </a:cubicBezTo>
                <a:cubicBezTo>
                  <a:pt x="570398" y="95662"/>
                  <a:pt x="572293" y="97865"/>
                  <a:pt x="573881" y="100246"/>
                </a:cubicBezTo>
                <a:cubicBezTo>
                  <a:pt x="574675" y="106596"/>
                  <a:pt x="572592" y="114053"/>
                  <a:pt x="576262" y="119296"/>
                </a:cubicBezTo>
                <a:cubicBezTo>
                  <a:pt x="579141" y="123409"/>
                  <a:pt x="590550" y="124058"/>
                  <a:pt x="590550" y="124058"/>
                </a:cubicBezTo>
                <a:cubicBezTo>
                  <a:pt x="595312" y="127233"/>
                  <a:pt x="601662" y="128821"/>
                  <a:pt x="604837" y="133583"/>
                </a:cubicBezTo>
                <a:cubicBezTo>
                  <a:pt x="610992" y="142815"/>
                  <a:pt x="606885" y="139822"/>
                  <a:pt x="616743" y="143108"/>
                </a:cubicBezTo>
                <a:cubicBezTo>
                  <a:pt x="619124" y="144696"/>
                  <a:pt x="621327" y="146591"/>
                  <a:pt x="623887" y="147871"/>
                </a:cubicBezTo>
                <a:cubicBezTo>
                  <a:pt x="634986" y="153421"/>
                  <a:pt x="643768" y="149094"/>
                  <a:pt x="657225" y="147871"/>
                </a:cubicBezTo>
                <a:cubicBezTo>
                  <a:pt x="674057" y="144505"/>
                  <a:pt x="665287" y="146771"/>
                  <a:pt x="683418" y="140727"/>
                </a:cubicBezTo>
                <a:lnTo>
                  <a:pt x="690562" y="138346"/>
                </a:lnTo>
                <a:lnTo>
                  <a:pt x="697706" y="135965"/>
                </a:lnTo>
                <a:cubicBezTo>
                  <a:pt x="716756" y="136759"/>
                  <a:pt x="735842" y="136938"/>
                  <a:pt x="754856" y="138346"/>
                </a:cubicBezTo>
                <a:cubicBezTo>
                  <a:pt x="757359" y="138531"/>
                  <a:pt x="759497" y="140542"/>
                  <a:pt x="762000" y="140727"/>
                </a:cubicBezTo>
                <a:cubicBezTo>
                  <a:pt x="781014" y="142135"/>
                  <a:pt x="800109" y="142131"/>
                  <a:pt x="819150" y="143108"/>
                </a:cubicBezTo>
                <a:cubicBezTo>
                  <a:pt x="831067" y="143719"/>
                  <a:pt x="842962" y="144696"/>
                  <a:pt x="854868" y="145490"/>
                </a:cubicBezTo>
                <a:cubicBezTo>
                  <a:pt x="861218" y="147077"/>
                  <a:pt x="867708" y="148182"/>
                  <a:pt x="873918" y="150252"/>
                </a:cubicBezTo>
                <a:cubicBezTo>
                  <a:pt x="877909" y="151582"/>
                  <a:pt x="886786" y="154744"/>
                  <a:pt x="890587" y="155015"/>
                </a:cubicBezTo>
                <a:cubicBezTo>
                  <a:pt x="909605" y="156374"/>
                  <a:pt x="928687" y="156602"/>
                  <a:pt x="947737" y="157396"/>
                </a:cubicBezTo>
                <a:cubicBezTo>
                  <a:pt x="973730" y="156028"/>
                  <a:pt x="983210" y="158422"/>
                  <a:pt x="1002506" y="152633"/>
                </a:cubicBezTo>
                <a:cubicBezTo>
                  <a:pt x="1007314" y="151190"/>
                  <a:pt x="1012031" y="149458"/>
                  <a:pt x="1016793" y="147871"/>
                </a:cubicBezTo>
                <a:lnTo>
                  <a:pt x="1023937" y="145490"/>
                </a:lnTo>
                <a:cubicBezTo>
                  <a:pt x="1035259" y="137942"/>
                  <a:pt x="1028364" y="141633"/>
                  <a:pt x="1045368" y="135965"/>
                </a:cubicBezTo>
                <a:lnTo>
                  <a:pt x="1052512" y="133583"/>
                </a:lnTo>
                <a:cubicBezTo>
                  <a:pt x="1071714" y="134650"/>
                  <a:pt x="1100983" y="135773"/>
                  <a:pt x="1121568" y="138346"/>
                </a:cubicBezTo>
                <a:cubicBezTo>
                  <a:pt x="1125584" y="138848"/>
                  <a:pt x="1129506" y="139933"/>
                  <a:pt x="1133475" y="140727"/>
                </a:cubicBezTo>
                <a:cubicBezTo>
                  <a:pt x="1144587" y="139933"/>
                  <a:pt x="1155748" y="139648"/>
                  <a:pt x="1166812" y="138346"/>
                </a:cubicBezTo>
                <a:cubicBezTo>
                  <a:pt x="1169305" y="138053"/>
                  <a:pt x="1171542" y="136655"/>
                  <a:pt x="1173956" y="135965"/>
                </a:cubicBezTo>
                <a:cubicBezTo>
                  <a:pt x="1181814" y="133720"/>
                  <a:pt x="1187189" y="132841"/>
                  <a:pt x="1195387" y="131202"/>
                </a:cubicBezTo>
                <a:lnTo>
                  <a:pt x="1257300" y="133583"/>
                </a:lnTo>
                <a:cubicBezTo>
                  <a:pt x="1264476" y="133993"/>
                  <a:pt x="1271576" y="135283"/>
                  <a:pt x="1278731" y="135965"/>
                </a:cubicBezTo>
                <a:cubicBezTo>
                  <a:pt x="1288246" y="136871"/>
                  <a:pt x="1297781" y="137552"/>
                  <a:pt x="1307306" y="138346"/>
                </a:cubicBezTo>
                <a:cubicBezTo>
                  <a:pt x="1310481" y="139140"/>
                  <a:pt x="1313631" y="140041"/>
                  <a:pt x="1316831" y="140727"/>
                </a:cubicBezTo>
                <a:cubicBezTo>
                  <a:pt x="1324746" y="142423"/>
                  <a:pt x="1332964" y="142931"/>
                  <a:pt x="1340643" y="145490"/>
                </a:cubicBezTo>
                <a:cubicBezTo>
                  <a:pt x="1345406" y="147077"/>
                  <a:pt x="1349961" y="149542"/>
                  <a:pt x="1354931" y="150252"/>
                </a:cubicBezTo>
                <a:cubicBezTo>
                  <a:pt x="1360266" y="151014"/>
                  <a:pt x="1379924" y="153690"/>
                  <a:pt x="1385887" y="155015"/>
                </a:cubicBezTo>
                <a:cubicBezTo>
                  <a:pt x="1388337" y="155560"/>
                  <a:pt x="1390581" y="156852"/>
                  <a:pt x="1393031" y="157396"/>
                </a:cubicBezTo>
                <a:cubicBezTo>
                  <a:pt x="1418176" y="162983"/>
                  <a:pt x="1398380" y="156798"/>
                  <a:pt x="1414462" y="162158"/>
                </a:cubicBezTo>
                <a:lnTo>
                  <a:pt x="1423987" y="176446"/>
                </a:lnTo>
                <a:cubicBezTo>
                  <a:pt x="1428749" y="183589"/>
                  <a:pt x="1427957" y="184384"/>
                  <a:pt x="1435893" y="188352"/>
                </a:cubicBezTo>
                <a:cubicBezTo>
                  <a:pt x="1438138" y="189474"/>
                  <a:pt x="1440656" y="189939"/>
                  <a:pt x="1443037" y="190733"/>
                </a:cubicBezTo>
                <a:cubicBezTo>
                  <a:pt x="1450593" y="202066"/>
                  <a:pt x="1445988" y="193424"/>
                  <a:pt x="1450181" y="207402"/>
                </a:cubicBezTo>
                <a:cubicBezTo>
                  <a:pt x="1451623" y="212211"/>
                  <a:pt x="1454943" y="221690"/>
                  <a:pt x="1454943" y="221690"/>
                </a:cubicBezTo>
                <a:cubicBezTo>
                  <a:pt x="1454149" y="243121"/>
                  <a:pt x="1454503" y="264625"/>
                  <a:pt x="1452562" y="285983"/>
                </a:cubicBezTo>
                <a:cubicBezTo>
                  <a:pt x="1452108" y="290983"/>
                  <a:pt x="1451977" y="297486"/>
                  <a:pt x="1447800" y="300271"/>
                </a:cubicBezTo>
                <a:lnTo>
                  <a:pt x="1433512" y="309796"/>
                </a:lnTo>
                <a:cubicBezTo>
                  <a:pt x="1431925" y="312177"/>
                  <a:pt x="1430985" y="315152"/>
                  <a:pt x="1428750" y="316940"/>
                </a:cubicBezTo>
                <a:cubicBezTo>
                  <a:pt x="1426790" y="318508"/>
                  <a:pt x="1423851" y="318199"/>
                  <a:pt x="1421606" y="319321"/>
                </a:cubicBezTo>
                <a:cubicBezTo>
                  <a:pt x="1419046" y="320601"/>
                  <a:pt x="1417077" y="322921"/>
                  <a:pt x="1414462" y="324083"/>
                </a:cubicBezTo>
                <a:cubicBezTo>
                  <a:pt x="1409875" y="326122"/>
                  <a:pt x="1404937" y="327258"/>
                  <a:pt x="1400175" y="328846"/>
                </a:cubicBezTo>
                <a:lnTo>
                  <a:pt x="1393031" y="331227"/>
                </a:lnTo>
                <a:lnTo>
                  <a:pt x="1385887" y="333608"/>
                </a:lnTo>
                <a:cubicBezTo>
                  <a:pt x="1381125" y="336783"/>
                  <a:pt x="1377030" y="341323"/>
                  <a:pt x="1371600" y="343133"/>
                </a:cubicBezTo>
                <a:cubicBezTo>
                  <a:pt x="1369219" y="343927"/>
                  <a:pt x="1366701" y="344392"/>
                  <a:pt x="1364456" y="345515"/>
                </a:cubicBezTo>
                <a:cubicBezTo>
                  <a:pt x="1345998" y="354744"/>
                  <a:pt x="1368118" y="346675"/>
                  <a:pt x="1350168" y="352658"/>
                </a:cubicBezTo>
                <a:cubicBezTo>
                  <a:pt x="1347787" y="354246"/>
                  <a:pt x="1345655" y="356294"/>
                  <a:pt x="1343025" y="357421"/>
                </a:cubicBezTo>
                <a:cubicBezTo>
                  <a:pt x="1340017" y="358710"/>
                  <a:pt x="1336635" y="358862"/>
                  <a:pt x="1333500" y="359802"/>
                </a:cubicBezTo>
                <a:cubicBezTo>
                  <a:pt x="1328691" y="361245"/>
                  <a:pt x="1323975" y="362977"/>
                  <a:pt x="1319212" y="364565"/>
                </a:cubicBezTo>
                <a:lnTo>
                  <a:pt x="1312068" y="366946"/>
                </a:lnTo>
                <a:cubicBezTo>
                  <a:pt x="1310481" y="369327"/>
                  <a:pt x="1309330" y="372066"/>
                  <a:pt x="1307306" y="374090"/>
                </a:cubicBezTo>
                <a:cubicBezTo>
                  <a:pt x="1299048" y="382348"/>
                  <a:pt x="1300482" y="374562"/>
                  <a:pt x="1295400" y="385996"/>
                </a:cubicBezTo>
                <a:cubicBezTo>
                  <a:pt x="1286077" y="406973"/>
                  <a:pt x="1296531" y="394389"/>
                  <a:pt x="1283493" y="407427"/>
                </a:cubicBezTo>
                <a:cubicBezTo>
                  <a:pt x="1282699" y="409808"/>
                  <a:pt x="1282234" y="412326"/>
                  <a:pt x="1281112" y="414571"/>
                </a:cubicBezTo>
                <a:cubicBezTo>
                  <a:pt x="1275295" y="426207"/>
                  <a:pt x="1276960" y="416893"/>
                  <a:pt x="1273968" y="428858"/>
                </a:cubicBezTo>
                <a:cubicBezTo>
                  <a:pt x="1269644" y="446152"/>
                  <a:pt x="1273441" y="435994"/>
                  <a:pt x="1269206" y="455052"/>
                </a:cubicBezTo>
                <a:cubicBezTo>
                  <a:pt x="1268273" y="459250"/>
                  <a:pt x="1265534" y="466562"/>
                  <a:pt x="1262062" y="469340"/>
                </a:cubicBezTo>
                <a:cubicBezTo>
                  <a:pt x="1260102" y="470908"/>
                  <a:pt x="1257299" y="470927"/>
                  <a:pt x="1254918" y="471721"/>
                </a:cubicBezTo>
                <a:cubicBezTo>
                  <a:pt x="1246237" y="497767"/>
                  <a:pt x="1260080" y="458322"/>
                  <a:pt x="1247775" y="486008"/>
                </a:cubicBezTo>
                <a:cubicBezTo>
                  <a:pt x="1245736" y="490596"/>
                  <a:pt x="1245797" y="496119"/>
                  <a:pt x="1243012" y="500296"/>
                </a:cubicBezTo>
                <a:lnTo>
                  <a:pt x="1223962" y="528871"/>
                </a:lnTo>
                <a:cubicBezTo>
                  <a:pt x="1222375" y="531252"/>
                  <a:pt x="1220105" y="533300"/>
                  <a:pt x="1219200" y="536015"/>
                </a:cubicBezTo>
                <a:lnTo>
                  <a:pt x="1214437" y="550302"/>
                </a:lnTo>
                <a:lnTo>
                  <a:pt x="1209675" y="564590"/>
                </a:lnTo>
                <a:cubicBezTo>
                  <a:pt x="1208881" y="566971"/>
                  <a:pt x="1208685" y="569645"/>
                  <a:pt x="1207293" y="571733"/>
                </a:cubicBezTo>
                <a:lnTo>
                  <a:pt x="1197768" y="586021"/>
                </a:lnTo>
                <a:cubicBezTo>
                  <a:pt x="1196974" y="588402"/>
                  <a:pt x="1197162" y="591390"/>
                  <a:pt x="1195387" y="593165"/>
                </a:cubicBezTo>
                <a:cubicBezTo>
                  <a:pt x="1191340" y="597212"/>
                  <a:pt x="1181100" y="602690"/>
                  <a:pt x="1181100" y="602690"/>
                </a:cubicBezTo>
                <a:cubicBezTo>
                  <a:pt x="1175112" y="620646"/>
                  <a:pt x="1183885" y="599207"/>
                  <a:pt x="1171575" y="614596"/>
                </a:cubicBezTo>
                <a:cubicBezTo>
                  <a:pt x="1170007" y="616556"/>
                  <a:pt x="1170412" y="619546"/>
                  <a:pt x="1169193" y="621740"/>
                </a:cubicBezTo>
                <a:cubicBezTo>
                  <a:pt x="1162073" y="634556"/>
                  <a:pt x="1161201" y="634494"/>
                  <a:pt x="1152525" y="643171"/>
                </a:cubicBezTo>
                <a:cubicBezTo>
                  <a:pt x="1147888" y="657079"/>
                  <a:pt x="1153771" y="644306"/>
                  <a:pt x="1143000" y="655077"/>
                </a:cubicBezTo>
                <a:cubicBezTo>
                  <a:pt x="1132229" y="665848"/>
                  <a:pt x="1145000" y="659967"/>
                  <a:pt x="1131093" y="664602"/>
                </a:cubicBezTo>
                <a:cubicBezTo>
                  <a:pt x="1129506" y="666983"/>
                  <a:pt x="1128485" y="669861"/>
                  <a:pt x="1126331" y="671746"/>
                </a:cubicBezTo>
                <a:cubicBezTo>
                  <a:pt x="1116254" y="680563"/>
                  <a:pt x="1114711" y="680382"/>
                  <a:pt x="1104900" y="683652"/>
                </a:cubicBezTo>
                <a:cubicBezTo>
                  <a:pt x="1102519" y="685240"/>
                  <a:pt x="1100316" y="687135"/>
                  <a:pt x="1097756" y="688415"/>
                </a:cubicBezTo>
                <a:cubicBezTo>
                  <a:pt x="1095511" y="689538"/>
                  <a:pt x="1092806" y="689577"/>
                  <a:pt x="1090612" y="690796"/>
                </a:cubicBezTo>
                <a:cubicBezTo>
                  <a:pt x="1085609" y="693576"/>
                  <a:pt x="1081087" y="697146"/>
                  <a:pt x="1076325" y="700321"/>
                </a:cubicBezTo>
                <a:cubicBezTo>
                  <a:pt x="1073944" y="701908"/>
                  <a:pt x="1071896" y="704178"/>
                  <a:pt x="1069181" y="705083"/>
                </a:cubicBezTo>
                <a:cubicBezTo>
                  <a:pt x="1051220" y="711072"/>
                  <a:pt x="1073362" y="702993"/>
                  <a:pt x="1054893" y="712227"/>
                </a:cubicBezTo>
                <a:cubicBezTo>
                  <a:pt x="1052648" y="713349"/>
                  <a:pt x="1050035" y="713569"/>
                  <a:pt x="1047750" y="714608"/>
                </a:cubicBezTo>
                <a:cubicBezTo>
                  <a:pt x="1018464" y="727920"/>
                  <a:pt x="1038260" y="720945"/>
                  <a:pt x="1021556" y="726515"/>
                </a:cubicBezTo>
                <a:cubicBezTo>
                  <a:pt x="999138" y="748929"/>
                  <a:pt x="1035083" y="715119"/>
                  <a:pt x="1000125" y="738421"/>
                </a:cubicBezTo>
                <a:cubicBezTo>
                  <a:pt x="997744" y="740008"/>
                  <a:pt x="995596" y="742021"/>
                  <a:pt x="992981" y="743183"/>
                </a:cubicBezTo>
                <a:cubicBezTo>
                  <a:pt x="992979" y="743184"/>
                  <a:pt x="975123" y="749136"/>
                  <a:pt x="971550" y="750327"/>
                </a:cubicBezTo>
                <a:cubicBezTo>
                  <a:pt x="971545" y="750329"/>
                  <a:pt x="957266" y="755087"/>
                  <a:pt x="957262" y="755090"/>
                </a:cubicBezTo>
                <a:cubicBezTo>
                  <a:pt x="954881" y="756677"/>
                  <a:pt x="952733" y="758690"/>
                  <a:pt x="950118" y="759852"/>
                </a:cubicBezTo>
                <a:cubicBezTo>
                  <a:pt x="945531" y="761891"/>
                  <a:pt x="940593" y="763027"/>
                  <a:pt x="935831" y="764615"/>
                </a:cubicBezTo>
                <a:cubicBezTo>
                  <a:pt x="930171" y="766502"/>
                  <a:pt x="925139" y="768381"/>
                  <a:pt x="919162" y="769377"/>
                </a:cubicBezTo>
                <a:cubicBezTo>
                  <a:pt x="912850" y="770429"/>
                  <a:pt x="906462" y="770964"/>
                  <a:pt x="900112" y="771758"/>
                </a:cubicBezTo>
                <a:cubicBezTo>
                  <a:pt x="896937" y="772552"/>
                  <a:pt x="893722" y="773200"/>
                  <a:pt x="890587" y="774140"/>
                </a:cubicBezTo>
                <a:cubicBezTo>
                  <a:pt x="885779" y="775583"/>
                  <a:pt x="881062" y="777315"/>
                  <a:pt x="876300" y="778902"/>
                </a:cubicBezTo>
                <a:cubicBezTo>
                  <a:pt x="873919" y="779696"/>
                  <a:pt x="871591" y="780674"/>
                  <a:pt x="869156" y="781283"/>
                </a:cubicBezTo>
                <a:cubicBezTo>
                  <a:pt x="865981" y="782077"/>
                  <a:pt x="862766" y="782725"/>
                  <a:pt x="859631" y="783665"/>
                </a:cubicBezTo>
                <a:cubicBezTo>
                  <a:pt x="854823" y="785108"/>
                  <a:pt x="850106" y="786840"/>
                  <a:pt x="845343" y="788427"/>
                </a:cubicBezTo>
                <a:lnTo>
                  <a:pt x="838200" y="790808"/>
                </a:lnTo>
                <a:cubicBezTo>
                  <a:pt x="807244" y="790014"/>
                  <a:pt x="776262" y="789900"/>
                  <a:pt x="745331" y="788427"/>
                </a:cubicBezTo>
                <a:cubicBezTo>
                  <a:pt x="742824" y="788308"/>
                  <a:pt x="740601" y="786736"/>
                  <a:pt x="738187" y="786046"/>
                </a:cubicBezTo>
                <a:cubicBezTo>
                  <a:pt x="735040" y="785147"/>
                  <a:pt x="731809" y="784564"/>
                  <a:pt x="728662" y="783665"/>
                </a:cubicBezTo>
                <a:cubicBezTo>
                  <a:pt x="726248" y="782975"/>
                  <a:pt x="723968" y="781828"/>
                  <a:pt x="721518" y="781283"/>
                </a:cubicBezTo>
                <a:cubicBezTo>
                  <a:pt x="716805" y="780236"/>
                  <a:pt x="711993" y="779696"/>
                  <a:pt x="707231" y="778902"/>
                </a:cubicBezTo>
                <a:lnTo>
                  <a:pt x="642937" y="781283"/>
                </a:lnTo>
                <a:lnTo>
                  <a:pt x="497681" y="783665"/>
                </a:lnTo>
                <a:cubicBezTo>
                  <a:pt x="495172" y="783743"/>
                  <a:pt x="492987" y="785502"/>
                  <a:pt x="490537" y="786046"/>
                </a:cubicBezTo>
                <a:cubicBezTo>
                  <a:pt x="485824" y="787093"/>
                  <a:pt x="481054" y="787947"/>
                  <a:pt x="476250" y="788427"/>
                </a:cubicBezTo>
                <a:cubicBezTo>
                  <a:pt x="465164" y="789535"/>
                  <a:pt x="454025" y="790014"/>
                  <a:pt x="442912" y="790808"/>
                </a:cubicBezTo>
                <a:cubicBezTo>
                  <a:pt x="431006" y="790014"/>
                  <a:pt x="419053" y="789745"/>
                  <a:pt x="407193" y="788427"/>
                </a:cubicBezTo>
                <a:cubicBezTo>
                  <a:pt x="404699" y="788150"/>
                  <a:pt x="402496" y="786610"/>
                  <a:pt x="400050" y="786046"/>
                </a:cubicBezTo>
                <a:cubicBezTo>
                  <a:pt x="392162" y="784226"/>
                  <a:pt x="384175" y="782871"/>
                  <a:pt x="376237" y="781283"/>
                </a:cubicBezTo>
                <a:cubicBezTo>
                  <a:pt x="371503" y="780336"/>
                  <a:pt x="366663" y="779949"/>
                  <a:pt x="361950" y="778902"/>
                </a:cubicBezTo>
                <a:cubicBezTo>
                  <a:pt x="359500" y="778358"/>
                  <a:pt x="357256" y="777065"/>
                  <a:pt x="354806" y="776521"/>
                </a:cubicBezTo>
                <a:cubicBezTo>
                  <a:pt x="350093" y="775474"/>
                  <a:pt x="345253" y="775087"/>
                  <a:pt x="340518" y="774140"/>
                </a:cubicBezTo>
                <a:cubicBezTo>
                  <a:pt x="337309" y="773498"/>
                  <a:pt x="334188" y="772468"/>
                  <a:pt x="330993" y="771758"/>
                </a:cubicBezTo>
                <a:cubicBezTo>
                  <a:pt x="313745" y="767925"/>
                  <a:pt x="324713" y="771252"/>
                  <a:pt x="311943" y="766996"/>
                </a:cubicBezTo>
                <a:cubicBezTo>
                  <a:pt x="301624" y="767790"/>
                  <a:pt x="291273" y="768234"/>
                  <a:pt x="280987" y="769377"/>
                </a:cubicBezTo>
                <a:cubicBezTo>
                  <a:pt x="269830" y="770617"/>
                  <a:pt x="247650" y="774140"/>
                  <a:pt x="247650" y="774140"/>
                </a:cubicBezTo>
                <a:cubicBezTo>
                  <a:pt x="221456" y="773346"/>
                  <a:pt x="195201" y="773718"/>
                  <a:pt x="169068" y="771758"/>
                </a:cubicBezTo>
                <a:cubicBezTo>
                  <a:pt x="163306" y="771326"/>
                  <a:pt x="158108" y="767897"/>
                  <a:pt x="152400" y="766996"/>
                </a:cubicBezTo>
                <a:cubicBezTo>
                  <a:pt x="142959" y="765505"/>
                  <a:pt x="133350" y="765409"/>
                  <a:pt x="123825" y="764615"/>
                </a:cubicBezTo>
                <a:cubicBezTo>
                  <a:pt x="119856" y="763821"/>
                  <a:pt x="115845" y="763215"/>
                  <a:pt x="111918" y="762233"/>
                </a:cubicBezTo>
                <a:cubicBezTo>
                  <a:pt x="109483" y="761624"/>
                  <a:pt x="107196" y="760512"/>
                  <a:pt x="104775" y="759852"/>
                </a:cubicBezTo>
                <a:cubicBezTo>
                  <a:pt x="98460" y="758130"/>
                  <a:pt x="92075" y="756678"/>
                  <a:pt x="85725" y="755090"/>
                </a:cubicBezTo>
                <a:lnTo>
                  <a:pt x="76200" y="752708"/>
                </a:lnTo>
                <a:cubicBezTo>
                  <a:pt x="69848" y="733660"/>
                  <a:pt x="79375" y="755883"/>
                  <a:pt x="66675" y="743183"/>
                </a:cubicBezTo>
                <a:cubicBezTo>
                  <a:pt x="64900" y="741408"/>
                  <a:pt x="65685" y="738128"/>
                  <a:pt x="64293" y="736040"/>
                </a:cubicBezTo>
                <a:cubicBezTo>
                  <a:pt x="62425" y="733238"/>
                  <a:pt x="59531" y="731277"/>
                  <a:pt x="57150" y="728896"/>
                </a:cubicBezTo>
                <a:cubicBezTo>
                  <a:pt x="56356" y="726515"/>
                  <a:pt x="55987" y="723946"/>
                  <a:pt x="54768" y="721752"/>
                </a:cubicBezTo>
                <a:cubicBezTo>
                  <a:pt x="51988" y="716749"/>
                  <a:pt x="47368" y="712779"/>
                  <a:pt x="45243" y="707465"/>
                </a:cubicBezTo>
                <a:cubicBezTo>
                  <a:pt x="43656" y="703496"/>
                  <a:pt x="41738" y="699644"/>
                  <a:pt x="40481" y="695558"/>
                </a:cubicBezTo>
                <a:cubicBezTo>
                  <a:pt x="38556" y="689302"/>
                  <a:pt x="38645" y="682363"/>
                  <a:pt x="35718" y="676508"/>
                </a:cubicBezTo>
                <a:cubicBezTo>
                  <a:pt x="34131" y="673333"/>
                  <a:pt x="32169" y="670319"/>
                  <a:pt x="30956" y="666983"/>
                </a:cubicBezTo>
                <a:cubicBezTo>
                  <a:pt x="24937" y="650433"/>
                  <a:pt x="27796" y="654072"/>
                  <a:pt x="23812" y="640790"/>
                </a:cubicBezTo>
                <a:cubicBezTo>
                  <a:pt x="22370" y="635981"/>
                  <a:pt x="20268" y="631372"/>
                  <a:pt x="19050" y="626502"/>
                </a:cubicBezTo>
                <a:cubicBezTo>
                  <a:pt x="18288" y="623455"/>
                  <a:pt x="15993" y="613246"/>
                  <a:pt x="14287" y="609833"/>
                </a:cubicBezTo>
                <a:cubicBezTo>
                  <a:pt x="13007" y="607273"/>
                  <a:pt x="10687" y="605305"/>
                  <a:pt x="9525" y="602690"/>
                </a:cubicBezTo>
                <a:cubicBezTo>
                  <a:pt x="7486" y="598102"/>
                  <a:pt x="4762" y="588402"/>
                  <a:pt x="4762" y="588402"/>
                </a:cubicBezTo>
                <a:cubicBezTo>
                  <a:pt x="5556" y="581258"/>
                  <a:pt x="6251" y="574103"/>
                  <a:pt x="7143" y="566971"/>
                </a:cubicBezTo>
                <a:cubicBezTo>
                  <a:pt x="7839" y="561402"/>
                  <a:pt x="9525" y="555915"/>
                  <a:pt x="9525" y="550302"/>
                </a:cubicBezTo>
                <a:cubicBezTo>
                  <a:pt x="9525" y="514899"/>
                  <a:pt x="7197" y="498619"/>
                  <a:pt x="4762" y="466958"/>
                </a:cubicBezTo>
                <a:cubicBezTo>
                  <a:pt x="1750" y="427805"/>
                  <a:pt x="2221" y="430426"/>
                  <a:pt x="0" y="385996"/>
                </a:cubicBezTo>
                <a:cubicBezTo>
                  <a:pt x="794" y="355833"/>
                  <a:pt x="1125" y="325655"/>
                  <a:pt x="2381" y="295508"/>
                </a:cubicBezTo>
                <a:cubicBezTo>
                  <a:pt x="2713" y="287538"/>
                  <a:pt x="4150" y="279649"/>
                  <a:pt x="4762" y="271696"/>
                </a:cubicBezTo>
                <a:cubicBezTo>
                  <a:pt x="8593" y="221884"/>
                  <a:pt x="4614" y="248763"/>
                  <a:pt x="9525" y="219308"/>
                </a:cubicBezTo>
                <a:cubicBezTo>
                  <a:pt x="10319" y="201846"/>
                  <a:pt x="11011" y="184378"/>
                  <a:pt x="11906" y="166921"/>
                </a:cubicBezTo>
                <a:cubicBezTo>
                  <a:pt x="12598" y="153422"/>
                  <a:pt x="13006" y="139896"/>
                  <a:pt x="14287" y="126440"/>
                </a:cubicBezTo>
                <a:cubicBezTo>
                  <a:pt x="14597" y="123182"/>
                  <a:pt x="15728" y="120050"/>
                  <a:pt x="16668" y="116915"/>
                </a:cubicBezTo>
                <a:cubicBezTo>
                  <a:pt x="18111" y="112106"/>
                  <a:pt x="19843" y="107390"/>
                  <a:pt x="21431" y="102627"/>
                </a:cubicBezTo>
                <a:cubicBezTo>
                  <a:pt x="22225" y="100246"/>
                  <a:pt x="22419" y="97571"/>
                  <a:pt x="23812" y="95483"/>
                </a:cubicBezTo>
                <a:lnTo>
                  <a:pt x="28575" y="88340"/>
                </a:lnTo>
                <a:cubicBezTo>
                  <a:pt x="30162" y="81990"/>
                  <a:pt x="30410" y="75144"/>
                  <a:pt x="33337" y="69290"/>
                </a:cubicBezTo>
                <a:cubicBezTo>
                  <a:pt x="39223" y="57520"/>
                  <a:pt x="36978" y="63133"/>
                  <a:pt x="40481" y="52621"/>
                </a:cubicBezTo>
                <a:lnTo>
                  <a:pt x="38100" y="499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00934" y="4153083"/>
            <a:ext cx="1726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000000"/>
                </a:solidFill>
              </a:rPr>
              <a:t>Desktop Dell</a:t>
            </a:r>
          </a:p>
          <a:p>
            <a:r>
              <a:rPr lang="pt-BR" sz="800" b="1" dirty="0" smtClean="0">
                <a:solidFill>
                  <a:srgbClr val="000000"/>
                </a:solidFill>
              </a:rPr>
              <a:t>-Intel </a:t>
            </a:r>
            <a:r>
              <a:rPr lang="pt-BR" sz="800" b="1" dirty="0">
                <a:solidFill>
                  <a:srgbClr val="000000"/>
                </a:solidFill>
              </a:rPr>
              <a:t>Core i5</a:t>
            </a:r>
          </a:p>
          <a:p>
            <a:r>
              <a:rPr lang="pt-BR" sz="800" b="1" dirty="0" smtClean="0">
                <a:solidFill>
                  <a:srgbClr val="000000"/>
                </a:solidFill>
              </a:rPr>
              <a:t>-RAM </a:t>
            </a:r>
            <a:r>
              <a:rPr lang="pt-BR" sz="800" b="1" dirty="0">
                <a:solidFill>
                  <a:srgbClr val="000000"/>
                </a:solidFill>
              </a:rPr>
              <a:t>8GB</a:t>
            </a:r>
          </a:p>
          <a:p>
            <a:r>
              <a:rPr lang="pt-BR" sz="800" b="1" dirty="0" smtClean="0">
                <a:solidFill>
                  <a:srgbClr val="000000"/>
                </a:solidFill>
              </a:rPr>
              <a:t>-Armazenamento </a:t>
            </a:r>
            <a:r>
              <a:rPr lang="pt-BR" sz="800" b="1" dirty="0">
                <a:solidFill>
                  <a:srgbClr val="000000"/>
                </a:solidFill>
              </a:rPr>
              <a:t>Interno 512GB</a:t>
            </a:r>
          </a:p>
          <a:p>
            <a:r>
              <a:rPr lang="pt-BR" sz="800" b="1" dirty="0" smtClean="0">
                <a:solidFill>
                  <a:srgbClr val="000000"/>
                </a:solidFill>
              </a:rPr>
              <a:t>-Sistema </a:t>
            </a:r>
            <a:r>
              <a:rPr lang="pt-BR" sz="800" b="1" dirty="0">
                <a:solidFill>
                  <a:srgbClr val="000000"/>
                </a:solidFill>
              </a:rPr>
              <a:t>Operacional 64 - bits</a:t>
            </a:r>
          </a:p>
          <a:p>
            <a:r>
              <a:rPr lang="pt-BR" sz="800" b="1" dirty="0" smtClean="0">
                <a:solidFill>
                  <a:srgbClr val="000000"/>
                </a:solidFill>
              </a:rPr>
              <a:t>-Conexão </a:t>
            </a:r>
            <a:r>
              <a:rPr lang="pt-BR" sz="800" b="1" dirty="0">
                <a:solidFill>
                  <a:srgbClr val="000000"/>
                </a:solidFill>
              </a:rPr>
              <a:t>Internet</a:t>
            </a:r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870149" y="4267061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>
                <a:solidFill>
                  <a:srgbClr val="000000"/>
                </a:solidFill>
              </a:rPr>
              <a:t>DASHBOARD</a:t>
            </a:r>
            <a:endParaRPr lang="pt-BR" sz="800" b="1" dirty="0">
              <a:solidFill>
                <a:srgbClr val="000000"/>
              </a:solidFill>
            </a:endParaRPr>
          </a:p>
        </p:txBody>
      </p:sp>
      <p:sp>
        <p:nvSpPr>
          <p:cNvPr id="29" name="Forma livre 28"/>
          <p:cNvSpPr/>
          <p:nvPr/>
        </p:nvSpPr>
        <p:spPr>
          <a:xfrm>
            <a:off x="7898606" y="3278981"/>
            <a:ext cx="1195441" cy="290513"/>
          </a:xfrm>
          <a:custGeom>
            <a:avLst/>
            <a:gdLst>
              <a:gd name="connsiteX0" fmla="*/ 7144 w 1195441"/>
              <a:gd name="connsiteY0" fmla="*/ 128588 h 290513"/>
              <a:gd name="connsiteX1" fmla="*/ 4763 w 1195441"/>
              <a:gd name="connsiteY1" fmla="*/ 116682 h 290513"/>
              <a:gd name="connsiteX2" fmla="*/ 2382 w 1195441"/>
              <a:gd name="connsiteY2" fmla="*/ 102394 h 290513"/>
              <a:gd name="connsiteX3" fmla="*/ 0 w 1195441"/>
              <a:gd name="connsiteY3" fmla="*/ 92869 h 290513"/>
              <a:gd name="connsiteX4" fmla="*/ 2382 w 1195441"/>
              <a:gd name="connsiteY4" fmla="*/ 40482 h 290513"/>
              <a:gd name="connsiteX5" fmla="*/ 4763 w 1195441"/>
              <a:gd name="connsiteY5" fmla="*/ 33338 h 290513"/>
              <a:gd name="connsiteX6" fmla="*/ 11907 w 1195441"/>
              <a:gd name="connsiteY6" fmla="*/ 28575 h 290513"/>
              <a:gd name="connsiteX7" fmla="*/ 21432 w 1195441"/>
              <a:gd name="connsiteY7" fmla="*/ 19050 h 290513"/>
              <a:gd name="connsiteX8" fmla="*/ 23813 w 1195441"/>
              <a:gd name="connsiteY8" fmla="*/ 11907 h 290513"/>
              <a:gd name="connsiteX9" fmla="*/ 30957 w 1195441"/>
              <a:gd name="connsiteY9" fmla="*/ 9525 h 290513"/>
              <a:gd name="connsiteX10" fmla="*/ 38100 w 1195441"/>
              <a:gd name="connsiteY10" fmla="*/ 4763 h 290513"/>
              <a:gd name="connsiteX11" fmla="*/ 52388 w 1195441"/>
              <a:gd name="connsiteY11" fmla="*/ 0 h 290513"/>
              <a:gd name="connsiteX12" fmla="*/ 107157 w 1195441"/>
              <a:gd name="connsiteY12" fmla="*/ 2382 h 290513"/>
              <a:gd name="connsiteX13" fmla="*/ 114300 w 1195441"/>
              <a:gd name="connsiteY13" fmla="*/ 4763 h 290513"/>
              <a:gd name="connsiteX14" fmla="*/ 138113 w 1195441"/>
              <a:gd name="connsiteY14" fmla="*/ 9525 h 290513"/>
              <a:gd name="connsiteX15" fmla="*/ 154782 w 1195441"/>
              <a:gd name="connsiteY15" fmla="*/ 14288 h 290513"/>
              <a:gd name="connsiteX16" fmla="*/ 169069 w 1195441"/>
              <a:gd name="connsiteY16" fmla="*/ 16669 h 290513"/>
              <a:gd name="connsiteX17" fmla="*/ 252413 w 1195441"/>
              <a:gd name="connsiteY17" fmla="*/ 14288 h 290513"/>
              <a:gd name="connsiteX18" fmla="*/ 266700 w 1195441"/>
              <a:gd name="connsiteY18" fmla="*/ 11907 h 290513"/>
              <a:gd name="connsiteX19" fmla="*/ 300038 w 1195441"/>
              <a:gd name="connsiteY19" fmla="*/ 14288 h 290513"/>
              <a:gd name="connsiteX20" fmla="*/ 390525 w 1195441"/>
              <a:gd name="connsiteY20" fmla="*/ 16669 h 290513"/>
              <a:gd name="connsiteX21" fmla="*/ 407194 w 1195441"/>
              <a:gd name="connsiteY21" fmla="*/ 21432 h 290513"/>
              <a:gd name="connsiteX22" fmla="*/ 421482 w 1195441"/>
              <a:gd name="connsiteY22" fmla="*/ 26194 h 290513"/>
              <a:gd name="connsiteX23" fmla="*/ 435769 w 1195441"/>
              <a:gd name="connsiteY23" fmla="*/ 30957 h 290513"/>
              <a:gd name="connsiteX24" fmla="*/ 442913 w 1195441"/>
              <a:gd name="connsiteY24" fmla="*/ 33338 h 290513"/>
              <a:gd name="connsiteX25" fmla="*/ 469107 w 1195441"/>
              <a:gd name="connsiteY25" fmla="*/ 35719 h 290513"/>
              <a:gd name="connsiteX26" fmla="*/ 488157 w 1195441"/>
              <a:gd name="connsiteY26" fmla="*/ 35719 h 290513"/>
              <a:gd name="connsiteX27" fmla="*/ 604838 w 1195441"/>
              <a:gd name="connsiteY27" fmla="*/ 33338 h 290513"/>
              <a:gd name="connsiteX28" fmla="*/ 621507 w 1195441"/>
              <a:gd name="connsiteY28" fmla="*/ 30957 h 290513"/>
              <a:gd name="connsiteX29" fmla="*/ 640557 w 1195441"/>
              <a:gd name="connsiteY29" fmla="*/ 28575 h 290513"/>
              <a:gd name="connsiteX30" fmla="*/ 669132 w 1195441"/>
              <a:gd name="connsiteY30" fmla="*/ 23813 h 290513"/>
              <a:gd name="connsiteX31" fmla="*/ 771525 w 1195441"/>
              <a:gd name="connsiteY31" fmla="*/ 21432 h 290513"/>
              <a:gd name="connsiteX32" fmla="*/ 828675 w 1195441"/>
              <a:gd name="connsiteY32" fmla="*/ 16669 h 290513"/>
              <a:gd name="connsiteX33" fmla="*/ 859632 w 1195441"/>
              <a:gd name="connsiteY33" fmla="*/ 14288 h 290513"/>
              <a:gd name="connsiteX34" fmla="*/ 881063 w 1195441"/>
              <a:gd name="connsiteY34" fmla="*/ 11907 h 290513"/>
              <a:gd name="connsiteX35" fmla="*/ 931069 w 1195441"/>
              <a:gd name="connsiteY35" fmla="*/ 9525 h 290513"/>
              <a:gd name="connsiteX36" fmla="*/ 978694 w 1195441"/>
              <a:gd name="connsiteY36" fmla="*/ 11907 h 290513"/>
              <a:gd name="connsiteX37" fmla="*/ 1135857 w 1195441"/>
              <a:gd name="connsiteY37" fmla="*/ 14288 h 290513"/>
              <a:gd name="connsiteX38" fmla="*/ 1143000 w 1195441"/>
              <a:gd name="connsiteY38" fmla="*/ 16669 h 290513"/>
              <a:gd name="connsiteX39" fmla="*/ 1152525 w 1195441"/>
              <a:gd name="connsiteY39" fmla="*/ 19050 h 290513"/>
              <a:gd name="connsiteX40" fmla="*/ 1166813 w 1195441"/>
              <a:gd name="connsiteY40" fmla="*/ 23813 h 290513"/>
              <a:gd name="connsiteX41" fmla="*/ 1183482 w 1195441"/>
              <a:gd name="connsiteY41" fmla="*/ 42863 h 290513"/>
              <a:gd name="connsiteX42" fmla="*/ 1193007 w 1195441"/>
              <a:gd name="connsiteY42" fmla="*/ 64294 h 290513"/>
              <a:gd name="connsiteX43" fmla="*/ 1190625 w 1195441"/>
              <a:gd name="connsiteY43" fmla="*/ 78582 h 290513"/>
              <a:gd name="connsiteX44" fmla="*/ 1185863 w 1195441"/>
              <a:gd name="connsiteY44" fmla="*/ 92869 h 290513"/>
              <a:gd name="connsiteX45" fmla="*/ 1183482 w 1195441"/>
              <a:gd name="connsiteY45" fmla="*/ 100013 h 290513"/>
              <a:gd name="connsiteX46" fmla="*/ 1178719 w 1195441"/>
              <a:gd name="connsiteY46" fmla="*/ 107157 h 290513"/>
              <a:gd name="connsiteX47" fmla="*/ 1171575 w 1195441"/>
              <a:gd name="connsiteY47" fmla="*/ 128588 h 290513"/>
              <a:gd name="connsiteX48" fmla="*/ 1169194 w 1195441"/>
              <a:gd name="connsiteY48" fmla="*/ 135732 h 290513"/>
              <a:gd name="connsiteX49" fmla="*/ 1164432 w 1195441"/>
              <a:gd name="connsiteY49" fmla="*/ 161925 h 290513"/>
              <a:gd name="connsiteX50" fmla="*/ 1157288 w 1195441"/>
              <a:gd name="connsiteY50" fmla="*/ 169069 h 290513"/>
              <a:gd name="connsiteX51" fmla="*/ 1152525 w 1195441"/>
              <a:gd name="connsiteY51" fmla="*/ 176213 h 290513"/>
              <a:gd name="connsiteX52" fmla="*/ 1138238 w 1195441"/>
              <a:gd name="connsiteY52" fmla="*/ 188119 h 290513"/>
              <a:gd name="connsiteX53" fmla="*/ 1128713 w 1195441"/>
              <a:gd name="connsiteY53" fmla="*/ 202407 h 290513"/>
              <a:gd name="connsiteX54" fmla="*/ 1126332 w 1195441"/>
              <a:gd name="connsiteY54" fmla="*/ 209550 h 290513"/>
              <a:gd name="connsiteX55" fmla="*/ 1116807 w 1195441"/>
              <a:gd name="connsiteY55" fmla="*/ 223838 h 290513"/>
              <a:gd name="connsiteX56" fmla="*/ 1102519 w 1195441"/>
              <a:gd name="connsiteY56" fmla="*/ 233363 h 290513"/>
              <a:gd name="connsiteX57" fmla="*/ 1083469 w 1195441"/>
              <a:gd name="connsiteY57" fmla="*/ 250032 h 290513"/>
              <a:gd name="connsiteX58" fmla="*/ 1069182 w 1195441"/>
              <a:gd name="connsiteY58" fmla="*/ 254794 h 290513"/>
              <a:gd name="connsiteX59" fmla="*/ 1062038 w 1195441"/>
              <a:gd name="connsiteY59" fmla="*/ 257175 h 290513"/>
              <a:gd name="connsiteX60" fmla="*/ 1040607 w 1195441"/>
              <a:gd name="connsiteY60" fmla="*/ 266700 h 290513"/>
              <a:gd name="connsiteX61" fmla="*/ 1026319 w 1195441"/>
              <a:gd name="connsiteY61" fmla="*/ 271463 h 290513"/>
              <a:gd name="connsiteX62" fmla="*/ 1012032 w 1195441"/>
              <a:gd name="connsiteY62" fmla="*/ 273844 h 290513"/>
              <a:gd name="connsiteX63" fmla="*/ 1002507 w 1195441"/>
              <a:gd name="connsiteY63" fmla="*/ 276225 h 290513"/>
              <a:gd name="connsiteX64" fmla="*/ 952500 w 1195441"/>
              <a:gd name="connsiteY64" fmla="*/ 280988 h 290513"/>
              <a:gd name="connsiteX65" fmla="*/ 833438 w 1195441"/>
              <a:gd name="connsiteY65" fmla="*/ 283369 h 290513"/>
              <a:gd name="connsiteX66" fmla="*/ 812007 w 1195441"/>
              <a:gd name="connsiteY66" fmla="*/ 285750 h 290513"/>
              <a:gd name="connsiteX67" fmla="*/ 802482 w 1195441"/>
              <a:gd name="connsiteY67" fmla="*/ 288132 h 290513"/>
              <a:gd name="connsiteX68" fmla="*/ 783432 w 1195441"/>
              <a:gd name="connsiteY68" fmla="*/ 290513 h 290513"/>
              <a:gd name="connsiteX69" fmla="*/ 642938 w 1195441"/>
              <a:gd name="connsiteY69" fmla="*/ 288132 h 290513"/>
              <a:gd name="connsiteX70" fmla="*/ 614363 w 1195441"/>
              <a:gd name="connsiteY70" fmla="*/ 285750 h 290513"/>
              <a:gd name="connsiteX71" fmla="*/ 576263 w 1195441"/>
              <a:gd name="connsiteY71" fmla="*/ 283369 h 290513"/>
              <a:gd name="connsiteX72" fmla="*/ 414338 w 1195441"/>
              <a:gd name="connsiteY72" fmla="*/ 280988 h 290513"/>
              <a:gd name="connsiteX73" fmla="*/ 392907 w 1195441"/>
              <a:gd name="connsiteY73" fmla="*/ 278607 h 290513"/>
              <a:gd name="connsiteX74" fmla="*/ 350044 w 1195441"/>
              <a:gd name="connsiteY74" fmla="*/ 273844 h 290513"/>
              <a:gd name="connsiteX75" fmla="*/ 164307 w 1195441"/>
              <a:gd name="connsiteY75" fmla="*/ 269082 h 290513"/>
              <a:gd name="connsiteX76" fmla="*/ 157163 w 1195441"/>
              <a:gd name="connsiteY76" fmla="*/ 266700 h 290513"/>
              <a:gd name="connsiteX77" fmla="*/ 140494 w 1195441"/>
              <a:gd name="connsiteY77" fmla="*/ 261938 h 290513"/>
              <a:gd name="connsiteX78" fmla="*/ 123825 w 1195441"/>
              <a:gd name="connsiteY78" fmla="*/ 252413 h 290513"/>
              <a:gd name="connsiteX79" fmla="*/ 116682 w 1195441"/>
              <a:gd name="connsiteY79" fmla="*/ 247650 h 290513"/>
              <a:gd name="connsiteX80" fmla="*/ 102394 w 1195441"/>
              <a:gd name="connsiteY80" fmla="*/ 242888 h 290513"/>
              <a:gd name="connsiteX81" fmla="*/ 95250 w 1195441"/>
              <a:gd name="connsiteY81" fmla="*/ 235744 h 290513"/>
              <a:gd name="connsiteX82" fmla="*/ 80963 w 1195441"/>
              <a:gd name="connsiteY82" fmla="*/ 230982 h 290513"/>
              <a:gd name="connsiteX83" fmla="*/ 59532 w 1195441"/>
              <a:gd name="connsiteY83" fmla="*/ 216694 h 290513"/>
              <a:gd name="connsiteX84" fmla="*/ 52388 w 1195441"/>
              <a:gd name="connsiteY84" fmla="*/ 211932 h 290513"/>
              <a:gd name="connsiteX85" fmla="*/ 42863 w 1195441"/>
              <a:gd name="connsiteY85" fmla="*/ 200025 h 290513"/>
              <a:gd name="connsiteX86" fmla="*/ 30957 w 1195441"/>
              <a:gd name="connsiteY86" fmla="*/ 188119 h 290513"/>
              <a:gd name="connsiteX87" fmla="*/ 28575 w 1195441"/>
              <a:gd name="connsiteY87" fmla="*/ 180975 h 290513"/>
              <a:gd name="connsiteX88" fmla="*/ 21432 w 1195441"/>
              <a:gd name="connsiteY88" fmla="*/ 150019 h 290513"/>
              <a:gd name="connsiteX89" fmla="*/ 16669 w 1195441"/>
              <a:gd name="connsiteY89" fmla="*/ 142875 h 290513"/>
              <a:gd name="connsiteX90" fmla="*/ 9525 w 1195441"/>
              <a:gd name="connsiteY90" fmla="*/ 138113 h 290513"/>
              <a:gd name="connsiteX91" fmla="*/ 4763 w 1195441"/>
              <a:gd name="connsiteY91" fmla="*/ 130969 h 290513"/>
              <a:gd name="connsiteX92" fmla="*/ 7144 w 1195441"/>
              <a:gd name="connsiteY92" fmla="*/ 123825 h 290513"/>
              <a:gd name="connsiteX93" fmla="*/ 7144 w 1195441"/>
              <a:gd name="connsiteY93" fmla="*/ 128588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195441" h="290513">
                <a:moveTo>
                  <a:pt x="7144" y="128588"/>
                </a:moveTo>
                <a:cubicBezTo>
                  <a:pt x="6747" y="127397"/>
                  <a:pt x="5487" y="120664"/>
                  <a:pt x="4763" y="116682"/>
                </a:cubicBezTo>
                <a:cubicBezTo>
                  <a:pt x="3899" y="111932"/>
                  <a:pt x="3329" y="107129"/>
                  <a:pt x="2382" y="102394"/>
                </a:cubicBezTo>
                <a:cubicBezTo>
                  <a:pt x="1740" y="99185"/>
                  <a:pt x="794" y="96044"/>
                  <a:pt x="0" y="92869"/>
                </a:cubicBezTo>
                <a:cubicBezTo>
                  <a:pt x="794" y="75407"/>
                  <a:pt x="988" y="57907"/>
                  <a:pt x="2382" y="40482"/>
                </a:cubicBezTo>
                <a:cubicBezTo>
                  <a:pt x="2582" y="37980"/>
                  <a:pt x="3195" y="35298"/>
                  <a:pt x="4763" y="33338"/>
                </a:cubicBezTo>
                <a:cubicBezTo>
                  <a:pt x="6551" y="31103"/>
                  <a:pt x="9526" y="30163"/>
                  <a:pt x="11907" y="28575"/>
                </a:cubicBezTo>
                <a:cubicBezTo>
                  <a:pt x="18256" y="9529"/>
                  <a:pt x="8733" y="31749"/>
                  <a:pt x="21432" y="19050"/>
                </a:cubicBezTo>
                <a:cubicBezTo>
                  <a:pt x="23207" y="17275"/>
                  <a:pt x="22038" y="13682"/>
                  <a:pt x="23813" y="11907"/>
                </a:cubicBezTo>
                <a:cubicBezTo>
                  <a:pt x="25588" y="10132"/>
                  <a:pt x="28712" y="10648"/>
                  <a:pt x="30957" y="9525"/>
                </a:cubicBezTo>
                <a:cubicBezTo>
                  <a:pt x="33516" y="8245"/>
                  <a:pt x="35485" y="5925"/>
                  <a:pt x="38100" y="4763"/>
                </a:cubicBezTo>
                <a:cubicBezTo>
                  <a:pt x="42688" y="2724"/>
                  <a:pt x="52388" y="0"/>
                  <a:pt x="52388" y="0"/>
                </a:cubicBezTo>
                <a:cubicBezTo>
                  <a:pt x="70644" y="794"/>
                  <a:pt x="88937" y="980"/>
                  <a:pt x="107157" y="2382"/>
                </a:cubicBezTo>
                <a:cubicBezTo>
                  <a:pt x="109659" y="2575"/>
                  <a:pt x="111887" y="4074"/>
                  <a:pt x="114300" y="4763"/>
                </a:cubicBezTo>
                <a:cubicBezTo>
                  <a:pt x="124246" y="7604"/>
                  <a:pt x="126887" y="7654"/>
                  <a:pt x="138113" y="9525"/>
                </a:cubicBezTo>
                <a:cubicBezTo>
                  <a:pt x="144925" y="11796"/>
                  <a:pt x="147302" y="12792"/>
                  <a:pt x="154782" y="14288"/>
                </a:cubicBezTo>
                <a:cubicBezTo>
                  <a:pt x="159516" y="15235"/>
                  <a:pt x="164307" y="15875"/>
                  <a:pt x="169069" y="16669"/>
                </a:cubicBezTo>
                <a:cubicBezTo>
                  <a:pt x="196850" y="15875"/>
                  <a:pt x="224653" y="15642"/>
                  <a:pt x="252413" y="14288"/>
                </a:cubicBezTo>
                <a:cubicBezTo>
                  <a:pt x="257235" y="14053"/>
                  <a:pt x="261872" y="11907"/>
                  <a:pt x="266700" y="11907"/>
                </a:cubicBezTo>
                <a:cubicBezTo>
                  <a:pt x="277841" y="11907"/>
                  <a:pt x="288905" y="13860"/>
                  <a:pt x="300038" y="14288"/>
                </a:cubicBezTo>
                <a:cubicBezTo>
                  <a:pt x="330188" y="15448"/>
                  <a:pt x="360363" y="15875"/>
                  <a:pt x="390525" y="16669"/>
                </a:cubicBezTo>
                <a:cubicBezTo>
                  <a:pt x="414534" y="24671"/>
                  <a:pt x="377293" y="12462"/>
                  <a:pt x="407194" y="21432"/>
                </a:cubicBezTo>
                <a:cubicBezTo>
                  <a:pt x="412002" y="22875"/>
                  <a:pt x="416719" y="24607"/>
                  <a:pt x="421482" y="26194"/>
                </a:cubicBezTo>
                <a:lnTo>
                  <a:pt x="435769" y="30957"/>
                </a:lnTo>
                <a:cubicBezTo>
                  <a:pt x="438150" y="31751"/>
                  <a:pt x="440413" y="33111"/>
                  <a:pt x="442913" y="33338"/>
                </a:cubicBezTo>
                <a:lnTo>
                  <a:pt x="469107" y="35719"/>
                </a:lnTo>
                <a:cubicBezTo>
                  <a:pt x="505372" y="42971"/>
                  <a:pt x="463592" y="36664"/>
                  <a:pt x="488157" y="35719"/>
                </a:cubicBezTo>
                <a:cubicBezTo>
                  <a:pt x="527030" y="34224"/>
                  <a:pt x="565944" y="34132"/>
                  <a:pt x="604838" y="33338"/>
                </a:cubicBezTo>
                <a:lnTo>
                  <a:pt x="621507" y="30957"/>
                </a:lnTo>
                <a:cubicBezTo>
                  <a:pt x="627850" y="30111"/>
                  <a:pt x="634261" y="29720"/>
                  <a:pt x="640557" y="28575"/>
                </a:cubicBezTo>
                <a:cubicBezTo>
                  <a:pt x="665038" y="24123"/>
                  <a:pt x="615079" y="25892"/>
                  <a:pt x="669132" y="23813"/>
                </a:cubicBezTo>
                <a:cubicBezTo>
                  <a:pt x="703247" y="22501"/>
                  <a:pt x="737394" y="22226"/>
                  <a:pt x="771525" y="21432"/>
                </a:cubicBezTo>
                <a:lnTo>
                  <a:pt x="828675" y="16669"/>
                </a:lnTo>
                <a:cubicBezTo>
                  <a:pt x="838991" y="15833"/>
                  <a:pt x="849346" y="15431"/>
                  <a:pt x="859632" y="14288"/>
                </a:cubicBezTo>
                <a:cubicBezTo>
                  <a:pt x="866776" y="13494"/>
                  <a:pt x="873891" y="12385"/>
                  <a:pt x="881063" y="11907"/>
                </a:cubicBezTo>
                <a:cubicBezTo>
                  <a:pt x="897714" y="10797"/>
                  <a:pt x="914400" y="10319"/>
                  <a:pt x="931069" y="9525"/>
                </a:cubicBezTo>
                <a:lnTo>
                  <a:pt x="978694" y="11907"/>
                </a:lnTo>
                <a:cubicBezTo>
                  <a:pt x="1129404" y="17355"/>
                  <a:pt x="1081339" y="32458"/>
                  <a:pt x="1135857" y="14288"/>
                </a:cubicBezTo>
                <a:cubicBezTo>
                  <a:pt x="1138238" y="15082"/>
                  <a:pt x="1140587" y="15980"/>
                  <a:pt x="1143000" y="16669"/>
                </a:cubicBezTo>
                <a:cubicBezTo>
                  <a:pt x="1146147" y="17568"/>
                  <a:pt x="1149390" y="18110"/>
                  <a:pt x="1152525" y="19050"/>
                </a:cubicBezTo>
                <a:cubicBezTo>
                  <a:pt x="1157334" y="20493"/>
                  <a:pt x="1166813" y="23813"/>
                  <a:pt x="1166813" y="23813"/>
                </a:cubicBezTo>
                <a:cubicBezTo>
                  <a:pt x="1177926" y="40481"/>
                  <a:pt x="1171576" y="34925"/>
                  <a:pt x="1183482" y="42863"/>
                </a:cubicBezTo>
                <a:cubicBezTo>
                  <a:pt x="1189149" y="59865"/>
                  <a:pt x="1185459" y="52973"/>
                  <a:pt x="1193007" y="64294"/>
                </a:cubicBezTo>
                <a:cubicBezTo>
                  <a:pt x="1197064" y="76467"/>
                  <a:pt x="1195901" y="66711"/>
                  <a:pt x="1190625" y="78582"/>
                </a:cubicBezTo>
                <a:cubicBezTo>
                  <a:pt x="1188586" y="83169"/>
                  <a:pt x="1187450" y="88107"/>
                  <a:pt x="1185863" y="92869"/>
                </a:cubicBezTo>
                <a:cubicBezTo>
                  <a:pt x="1185069" y="95250"/>
                  <a:pt x="1184874" y="97925"/>
                  <a:pt x="1183482" y="100013"/>
                </a:cubicBezTo>
                <a:lnTo>
                  <a:pt x="1178719" y="107157"/>
                </a:lnTo>
                <a:lnTo>
                  <a:pt x="1171575" y="128588"/>
                </a:lnTo>
                <a:lnTo>
                  <a:pt x="1169194" y="135732"/>
                </a:lnTo>
                <a:cubicBezTo>
                  <a:pt x="1169093" y="136538"/>
                  <a:pt x="1167820" y="156843"/>
                  <a:pt x="1164432" y="161925"/>
                </a:cubicBezTo>
                <a:cubicBezTo>
                  <a:pt x="1162564" y="164727"/>
                  <a:pt x="1159444" y="166482"/>
                  <a:pt x="1157288" y="169069"/>
                </a:cubicBezTo>
                <a:cubicBezTo>
                  <a:pt x="1155456" y="171268"/>
                  <a:pt x="1154357" y="174014"/>
                  <a:pt x="1152525" y="176213"/>
                </a:cubicBezTo>
                <a:cubicBezTo>
                  <a:pt x="1146794" y="183091"/>
                  <a:pt x="1145265" y="183435"/>
                  <a:pt x="1138238" y="188119"/>
                </a:cubicBezTo>
                <a:cubicBezTo>
                  <a:pt x="1135063" y="192882"/>
                  <a:pt x="1130523" y="196977"/>
                  <a:pt x="1128713" y="202407"/>
                </a:cubicBezTo>
                <a:cubicBezTo>
                  <a:pt x="1127919" y="204788"/>
                  <a:pt x="1127551" y="207356"/>
                  <a:pt x="1126332" y="209550"/>
                </a:cubicBezTo>
                <a:cubicBezTo>
                  <a:pt x="1123552" y="214554"/>
                  <a:pt x="1121570" y="220663"/>
                  <a:pt x="1116807" y="223838"/>
                </a:cubicBezTo>
                <a:lnTo>
                  <a:pt x="1102519" y="233363"/>
                </a:lnTo>
                <a:cubicBezTo>
                  <a:pt x="1096963" y="241698"/>
                  <a:pt x="1095377" y="246063"/>
                  <a:pt x="1083469" y="250032"/>
                </a:cubicBezTo>
                <a:lnTo>
                  <a:pt x="1069182" y="254794"/>
                </a:lnTo>
                <a:lnTo>
                  <a:pt x="1062038" y="257175"/>
                </a:lnTo>
                <a:cubicBezTo>
                  <a:pt x="1050716" y="264723"/>
                  <a:pt x="1057611" y="261032"/>
                  <a:pt x="1040607" y="266700"/>
                </a:cubicBezTo>
                <a:cubicBezTo>
                  <a:pt x="1040600" y="266702"/>
                  <a:pt x="1026327" y="271462"/>
                  <a:pt x="1026319" y="271463"/>
                </a:cubicBezTo>
                <a:cubicBezTo>
                  <a:pt x="1021557" y="272257"/>
                  <a:pt x="1016766" y="272897"/>
                  <a:pt x="1012032" y="273844"/>
                </a:cubicBezTo>
                <a:cubicBezTo>
                  <a:pt x="1008823" y="274486"/>
                  <a:pt x="1005735" y="275687"/>
                  <a:pt x="1002507" y="276225"/>
                </a:cubicBezTo>
                <a:cubicBezTo>
                  <a:pt x="989964" y="278316"/>
                  <a:pt x="962706" y="280664"/>
                  <a:pt x="952500" y="280988"/>
                </a:cubicBezTo>
                <a:cubicBezTo>
                  <a:pt x="912825" y="282247"/>
                  <a:pt x="873125" y="282575"/>
                  <a:pt x="833438" y="283369"/>
                </a:cubicBezTo>
                <a:cubicBezTo>
                  <a:pt x="826294" y="284163"/>
                  <a:pt x="819111" y="284657"/>
                  <a:pt x="812007" y="285750"/>
                </a:cubicBezTo>
                <a:cubicBezTo>
                  <a:pt x="808772" y="286248"/>
                  <a:pt x="805710" y="287594"/>
                  <a:pt x="802482" y="288132"/>
                </a:cubicBezTo>
                <a:cubicBezTo>
                  <a:pt x="796170" y="289184"/>
                  <a:pt x="789782" y="289719"/>
                  <a:pt x="783432" y="290513"/>
                </a:cubicBezTo>
                <a:lnTo>
                  <a:pt x="642938" y="288132"/>
                </a:lnTo>
                <a:cubicBezTo>
                  <a:pt x="633384" y="287863"/>
                  <a:pt x="623897" y="286431"/>
                  <a:pt x="614363" y="285750"/>
                </a:cubicBezTo>
                <a:cubicBezTo>
                  <a:pt x="601671" y="284843"/>
                  <a:pt x="588984" y="283672"/>
                  <a:pt x="576263" y="283369"/>
                </a:cubicBezTo>
                <a:lnTo>
                  <a:pt x="414338" y="280988"/>
                </a:lnTo>
                <a:lnTo>
                  <a:pt x="392907" y="278607"/>
                </a:lnTo>
                <a:cubicBezTo>
                  <a:pt x="372344" y="276036"/>
                  <a:pt x="374354" y="275091"/>
                  <a:pt x="350044" y="273844"/>
                </a:cubicBezTo>
                <a:cubicBezTo>
                  <a:pt x="296622" y="271105"/>
                  <a:pt x="211139" y="270019"/>
                  <a:pt x="164307" y="269082"/>
                </a:cubicBezTo>
                <a:cubicBezTo>
                  <a:pt x="161926" y="268288"/>
                  <a:pt x="159577" y="267390"/>
                  <a:pt x="157163" y="266700"/>
                </a:cubicBezTo>
                <a:cubicBezTo>
                  <a:pt x="136206" y="260712"/>
                  <a:pt x="157643" y="267654"/>
                  <a:pt x="140494" y="261938"/>
                </a:cubicBezTo>
                <a:cubicBezTo>
                  <a:pt x="123082" y="250329"/>
                  <a:pt x="144982" y="264503"/>
                  <a:pt x="123825" y="252413"/>
                </a:cubicBezTo>
                <a:cubicBezTo>
                  <a:pt x="121340" y="250993"/>
                  <a:pt x="119297" y="248812"/>
                  <a:pt x="116682" y="247650"/>
                </a:cubicBezTo>
                <a:cubicBezTo>
                  <a:pt x="112094" y="245611"/>
                  <a:pt x="102394" y="242888"/>
                  <a:pt x="102394" y="242888"/>
                </a:cubicBezTo>
                <a:cubicBezTo>
                  <a:pt x="100013" y="240507"/>
                  <a:pt x="98194" y="237379"/>
                  <a:pt x="95250" y="235744"/>
                </a:cubicBezTo>
                <a:cubicBezTo>
                  <a:pt x="90862" y="233306"/>
                  <a:pt x="80963" y="230982"/>
                  <a:pt x="80963" y="230982"/>
                </a:cubicBezTo>
                <a:lnTo>
                  <a:pt x="59532" y="216694"/>
                </a:lnTo>
                <a:lnTo>
                  <a:pt x="52388" y="211932"/>
                </a:lnTo>
                <a:cubicBezTo>
                  <a:pt x="47753" y="198026"/>
                  <a:pt x="53633" y="210794"/>
                  <a:pt x="42863" y="200025"/>
                </a:cubicBezTo>
                <a:cubicBezTo>
                  <a:pt x="26984" y="184148"/>
                  <a:pt x="50009" y="200823"/>
                  <a:pt x="30957" y="188119"/>
                </a:cubicBezTo>
                <a:cubicBezTo>
                  <a:pt x="30163" y="185738"/>
                  <a:pt x="29067" y="183436"/>
                  <a:pt x="28575" y="180975"/>
                </a:cubicBezTo>
                <a:cubicBezTo>
                  <a:pt x="26850" y="172351"/>
                  <a:pt x="26747" y="157991"/>
                  <a:pt x="21432" y="150019"/>
                </a:cubicBezTo>
                <a:cubicBezTo>
                  <a:pt x="19844" y="147638"/>
                  <a:pt x="18693" y="144899"/>
                  <a:pt x="16669" y="142875"/>
                </a:cubicBezTo>
                <a:cubicBezTo>
                  <a:pt x="14645" y="140851"/>
                  <a:pt x="11906" y="139700"/>
                  <a:pt x="9525" y="138113"/>
                </a:cubicBezTo>
                <a:cubicBezTo>
                  <a:pt x="7938" y="135732"/>
                  <a:pt x="5233" y="133792"/>
                  <a:pt x="4763" y="130969"/>
                </a:cubicBezTo>
                <a:cubicBezTo>
                  <a:pt x="4350" y="128493"/>
                  <a:pt x="7144" y="126335"/>
                  <a:pt x="7144" y="123825"/>
                </a:cubicBezTo>
                <a:cubicBezTo>
                  <a:pt x="7144" y="108755"/>
                  <a:pt x="7541" y="129779"/>
                  <a:pt x="7144" y="1285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662711" y="3271346"/>
            <a:ext cx="16000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" b="1" dirty="0">
                <a:solidFill>
                  <a:srgbClr val="000000"/>
                </a:solidFill>
              </a:rPr>
              <a:t>Informações sobre dados críticos serão </a:t>
            </a:r>
          </a:p>
          <a:p>
            <a:pPr algn="ctr"/>
            <a:r>
              <a:rPr lang="pt-BR" sz="650" b="1" dirty="0">
                <a:solidFill>
                  <a:srgbClr val="000000"/>
                </a:solidFill>
              </a:rPr>
              <a:t>enviados como alerta no e-mail</a:t>
            </a:r>
          </a:p>
          <a:p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1793" y="1310223"/>
            <a:ext cx="5549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Diagrama de solução</a:t>
            </a:r>
          </a:p>
          <a:p>
            <a:pPr marL="457200" indent="-457200">
              <a:buFont typeface="Wingdings" pitchFamily="2" charset="2"/>
              <a:buChar char="Ø"/>
            </a:pPr>
            <a:endParaRPr lang="pt-BR" sz="3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C:\Users\Usuario\Downloads\imag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46" y="6237312"/>
            <a:ext cx="542054" cy="5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4932548" cy="531197"/>
          </a:xfrm>
          <a:prstGeom prst="rect">
            <a:avLst/>
          </a:prstGeom>
          <a:effectLst>
            <a:outerShdw blurRad="622300" dist="431800" dir="11520000" sx="67000" sy="67000" algn="ctr" rotWithShape="0">
              <a:srgbClr val="00FFFF">
                <a:alpha val="49000"/>
              </a:srgbClr>
            </a:outerShdw>
          </a:effectLst>
          <a:scene3d>
            <a:camera prst="perspectiveRelaxedModerately"/>
            <a:lightRig rig="threePt" dir="t"/>
          </a:scene3d>
        </p:spPr>
      </p:pic>
      <p:pic>
        <p:nvPicPr>
          <p:cNvPr id="2050" name="Picture 2" descr="C:\Users\Usuario\Downloads\image-removebg-preview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698104"/>
            <a:ext cx="3960441" cy="41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 4"/>
          <p:cNvSpPr/>
          <p:nvPr/>
        </p:nvSpPr>
        <p:spPr>
          <a:xfrm>
            <a:off x="3860800" y="1739900"/>
            <a:ext cx="1104900" cy="952500"/>
          </a:xfrm>
          <a:custGeom>
            <a:avLst/>
            <a:gdLst>
              <a:gd name="connsiteX0" fmla="*/ 190500 w 1104900"/>
              <a:gd name="connsiteY0" fmla="*/ 774700 h 952500"/>
              <a:gd name="connsiteX1" fmla="*/ 266700 w 1104900"/>
              <a:gd name="connsiteY1" fmla="*/ 787400 h 952500"/>
              <a:gd name="connsiteX2" fmla="*/ 342900 w 1104900"/>
              <a:gd name="connsiteY2" fmla="*/ 812800 h 952500"/>
              <a:gd name="connsiteX3" fmla="*/ 406400 w 1104900"/>
              <a:gd name="connsiteY3" fmla="*/ 863600 h 952500"/>
              <a:gd name="connsiteX4" fmla="*/ 469900 w 1104900"/>
              <a:gd name="connsiteY4" fmla="*/ 927100 h 952500"/>
              <a:gd name="connsiteX5" fmla="*/ 546100 w 1104900"/>
              <a:gd name="connsiteY5" fmla="*/ 952500 h 952500"/>
              <a:gd name="connsiteX6" fmla="*/ 596900 w 1104900"/>
              <a:gd name="connsiteY6" fmla="*/ 939800 h 952500"/>
              <a:gd name="connsiteX7" fmla="*/ 635000 w 1104900"/>
              <a:gd name="connsiteY7" fmla="*/ 927100 h 952500"/>
              <a:gd name="connsiteX8" fmla="*/ 762000 w 1104900"/>
              <a:gd name="connsiteY8" fmla="*/ 901700 h 952500"/>
              <a:gd name="connsiteX9" fmla="*/ 850900 w 1104900"/>
              <a:gd name="connsiteY9" fmla="*/ 876300 h 952500"/>
              <a:gd name="connsiteX10" fmla="*/ 1003300 w 1104900"/>
              <a:gd name="connsiteY10" fmla="*/ 838200 h 952500"/>
              <a:gd name="connsiteX11" fmla="*/ 1041400 w 1104900"/>
              <a:gd name="connsiteY11" fmla="*/ 825500 h 952500"/>
              <a:gd name="connsiteX12" fmla="*/ 1092200 w 1104900"/>
              <a:gd name="connsiteY12" fmla="*/ 762000 h 952500"/>
              <a:gd name="connsiteX13" fmla="*/ 1104900 w 1104900"/>
              <a:gd name="connsiteY13" fmla="*/ 711200 h 952500"/>
              <a:gd name="connsiteX14" fmla="*/ 1092200 w 1104900"/>
              <a:gd name="connsiteY14" fmla="*/ 558800 h 952500"/>
              <a:gd name="connsiteX15" fmla="*/ 1104900 w 1104900"/>
              <a:gd name="connsiteY15" fmla="*/ 444500 h 952500"/>
              <a:gd name="connsiteX16" fmla="*/ 1092200 w 1104900"/>
              <a:gd name="connsiteY16" fmla="*/ 279400 h 952500"/>
              <a:gd name="connsiteX17" fmla="*/ 1066800 w 1104900"/>
              <a:gd name="connsiteY17" fmla="*/ 203200 h 952500"/>
              <a:gd name="connsiteX18" fmla="*/ 1054100 w 1104900"/>
              <a:gd name="connsiteY18" fmla="*/ 165100 h 952500"/>
              <a:gd name="connsiteX19" fmla="*/ 977900 w 1104900"/>
              <a:gd name="connsiteY19" fmla="*/ 127000 h 952500"/>
              <a:gd name="connsiteX20" fmla="*/ 901700 w 1104900"/>
              <a:gd name="connsiteY20" fmla="*/ 88900 h 952500"/>
              <a:gd name="connsiteX21" fmla="*/ 622300 w 1104900"/>
              <a:gd name="connsiteY21" fmla="*/ 76200 h 952500"/>
              <a:gd name="connsiteX22" fmla="*/ 546100 w 1104900"/>
              <a:gd name="connsiteY22" fmla="*/ 38100 h 952500"/>
              <a:gd name="connsiteX23" fmla="*/ 469900 w 1104900"/>
              <a:gd name="connsiteY23" fmla="*/ 0 h 952500"/>
              <a:gd name="connsiteX24" fmla="*/ 292100 w 1104900"/>
              <a:gd name="connsiteY24" fmla="*/ 38100 h 952500"/>
              <a:gd name="connsiteX25" fmla="*/ 254000 w 1104900"/>
              <a:gd name="connsiteY25" fmla="*/ 50800 h 952500"/>
              <a:gd name="connsiteX26" fmla="*/ 139700 w 1104900"/>
              <a:gd name="connsiteY26" fmla="*/ 127000 h 952500"/>
              <a:gd name="connsiteX27" fmla="*/ 101600 w 1104900"/>
              <a:gd name="connsiteY27" fmla="*/ 152400 h 952500"/>
              <a:gd name="connsiteX28" fmla="*/ 76200 w 1104900"/>
              <a:gd name="connsiteY28" fmla="*/ 190500 h 952500"/>
              <a:gd name="connsiteX29" fmla="*/ 63500 w 1104900"/>
              <a:gd name="connsiteY29" fmla="*/ 228600 h 952500"/>
              <a:gd name="connsiteX30" fmla="*/ 12700 w 1104900"/>
              <a:gd name="connsiteY30" fmla="*/ 304800 h 952500"/>
              <a:gd name="connsiteX31" fmla="*/ 0 w 1104900"/>
              <a:gd name="connsiteY31" fmla="*/ 368300 h 952500"/>
              <a:gd name="connsiteX32" fmla="*/ 12700 w 1104900"/>
              <a:gd name="connsiteY32" fmla="*/ 457200 h 952500"/>
              <a:gd name="connsiteX33" fmla="*/ 38100 w 1104900"/>
              <a:gd name="connsiteY33" fmla="*/ 558800 h 952500"/>
              <a:gd name="connsiteX34" fmla="*/ 50800 w 1104900"/>
              <a:gd name="connsiteY34" fmla="*/ 609600 h 952500"/>
              <a:gd name="connsiteX35" fmla="*/ 76200 w 1104900"/>
              <a:gd name="connsiteY35" fmla="*/ 685800 h 952500"/>
              <a:gd name="connsiteX36" fmla="*/ 88900 w 1104900"/>
              <a:gd name="connsiteY36" fmla="*/ 723900 h 952500"/>
              <a:gd name="connsiteX37" fmla="*/ 127000 w 1104900"/>
              <a:gd name="connsiteY37" fmla="*/ 749300 h 952500"/>
              <a:gd name="connsiteX38" fmla="*/ 241300 w 1104900"/>
              <a:gd name="connsiteY38" fmla="*/ 774700 h 952500"/>
              <a:gd name="connsiteX39" fmla="*/ 254000 w 1104900"/>
              <a:gd name="connsiteY39" fmla="*/ 7874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04900" h="952500">
                <a:moveTo>
                  <a:pt x="190500" y="774700"/>
                </a:moveTo>
                <a:cubicBezTo>
                  <a:pt x="215900" y="778933"/>
                  <a:pt x="241718" y="781155"/>
                  <a:pt x="266700" y="787400"/>
                </a:cubicBezTo>
                <a:cubicBezTo>
                  <a:pt x="292675" y="793894"/>
                  <a:pt x="342900" y="812800"/>
                  <a:pt x="342900" y="812800"/>
                </a:cubicBezTo>
                <a:cubicBezTo>
                  <a:pt x="415693" y="921989"/>
                  <a:pt x="318766" y="793493"/>
                  <a:pt x="406400" y="863600"/>
                </a:cubicBezTo>
                <a:cubicBezTo>
                  <a:pt x="475192" y="918633"/>
                  <a:pt x="384175" y="889000"/>
                  <a:pt x="469900" y="927100"/>
                </a:cubicBezTo>
                <a:cubicBezTo>
                  <a:pt x="494366" y="937974"/>
                  <a:pt x="546100" y="952500"/>
                  <a:pt x="546100" y="952500"/>
                </a:cubicBezTo>
                <a:cubicBezTo>
                  <a:pt x="563033" y="948267"/>
                  <a:pt x="580117" y="944595"/>
                  <a:pt x="596900" y="939800"/>
                </a:cubicBezTo>
                <a:cubicBezTo>
                  <a:pt x="609772" y="936122"/>
                  <a:pt x="621932" y="930004"/>
                  <a:pt x="635000" y="927100"/>
                </a:cubicBezTo>
                <a:cubicBezTo>
                  <a:pt x="747270" y="902151"/>
                  <a:pt x="673439" y="927003"/>
                  <a:pt x="762000" y="901700"/>
                </a:cubicBezTo>
                <a:cubicBezTo>
                  <a:pt x="818487" y="885561"/>
                  <a:pt x="784730" y="889534"/>
                  <a:pt x="850900" y="876300"/>
                </a:cubicBezTo>
                <a:cubicBezTo>
                  <a:pt x="979162" y="850648"/>
                  <a:pt x="875999" y="880634"/>
                  <a:pt x="1003300" y="838200"/>
                </a:cubicBezTo>
                <a:lnTo>
                  <a:pt x="1041400" y="825500"/>
                </a:lnTo>
                <a:cubicBezTo>
                  <a:pt x="1082918" y="700945"/>
                  <a:pt x="1015607" y="876890"/>
                  <a:pt x="1092200" y="762000"/>
                </a:cubicBezTo>
                <a:cubicBezTo>
                  <a:pt x="1101882" y="747477"/>
                  <a:pt x="1100667" y="728133"/>
                  <a:pt x="1104900" y="711200"/>
                </a:cubicBezTo>
                <a:cubicBezTo>
                  <a:pt x="1100667" y="660400"/>
                  <a:pt x="1092200" y="609776"/>
                  <a:pt x="1092200" y="558800"/>
                </a:cubicBezTo>
                <a:cubicBezTo>
                  <a:pt x="1092200" y="520466"/>
                  <a:pt x="1104900" y="482834"/>
                  <a:pt x="1104900" y="444500"/>
                </a:cubicBezTo>
                <a:cubicBezTo>
                  <a:pt x="1104900" y="389304"/>
                  <a:pt x="1100808" y="333920"/>
                  <a:pt x="1092200" y="279400"/>
                </a:cubicBezTo>
                <a:cubicBezTo>
                  <a:pt x="1088024" y="252954"/>
                  <a:pt x="1075267" y="228600"/>
                  <a:pt x="1066800" y="203200"/>
                </a:cubicBezTo>
                <a:cubicBezTo>
                  <a:pt x="1062567" y="190500"/>
                  <a:pt x="1065239" y="172526"/>
                  <a:pt x="1054100" y="165100"/>
                </a:cubicBezTo>
                <a:cubicBezTo>
                  <a:pt x="944911" y="92307"/>
                  <a:pt x="1083060" y="179580"/>
                  <a:pt x="977900" y="127000"/>
                </a:cubicBezTo>
                <a:cubicBezTo>
                  <a:pt x="945283" y="110691"/>
                  <a:pt x="939702" y="91940"/>
                  <a:pt x="901700" y="88900"/>
                </a:cubicBezTo>
                <a:cubicBezTo>
                  <a:pt x="808767" y="81465"/>
                  <a:pt x="715433" y="80433"/>
                  <a:pt x="622300" y="76200"/>
                </a:cubicBezTo>
                <a:cubicBezTo>
                  <a:pt x="513111" y="3407"/>
                  <a:pt x="651260" y="90680"/>
                  <a:pt x="546100" y="38100"/>
                </a:cubicBezTo>
                <a:cubicBezTo>
                  <a:pt x="447623" y="-11139"/>
                  <a:pt x="565665" y="31922"/>
                  <a:pt x="469900" y="0"/>
                </a:cubicBezTo>
                <a:cubicBezTo>
                  <a:pt x="341733" y="16021"/>
                  <a:pt x="400679" y="1907"/>
                  <a:pt x="292100" y="38100"/>
                </a:cubicBezTo>
                <a:cubicBezTo>
                  <a:pt x="279400" y="42333"/>
                  <a:pt x="265139" y="43374"/>
                  <a:pt x="254000" y="50800"/>
                </a:cubicBezTo>
                <a:lnTo>
                  <a:pt x="139700" y="127000"/>
                </a:lnTo>
                <a:lnTo>
                  <a:pt x="101600" y="152400"/>
                </a:lnTo>
                <a:cubicBezTo>
                  <a:pt x="93133" y="165100"/>
                  <a:pt x="83026" y="176848"/>
                  <a:pt x="76200" y="190500"/>
                </a:cubicBezTo>
                <a:cubicBezTo>
                  <a:pt x="70213" y="202474"/>
                  <a:pt x="70001" y="216898"/>
                  <a:pt x="63500" y="228600"/>
                </a:cubicBezTo>
                <a:cubicBezTo>
                  <a:pt x="48675" y="255285"/>
                  <a:pt x="12700" y="304800"/>
                  <a:pt x="12700" y="304800"/>
                </a:cubicBezTo>
                <a:cubicBezTo>
                  <a:pt x="8467" y="325967"/>
                  <a:pt x="0" y="346714"/>
                  <a:pt x="0" y="368300"/>
                </a:cubicBezTo>
                <a:cubicBezTo>
                  <a:pt x="0" y="398234"/>
                  <a:pt x="6829" y="427847"/>
                  <a:pt x="12700" y="457200"/>
                </a:cubicBezTo>
                <a:cubicBezTo>
                  <a:pt x="19546" y="491431"/>
                  <a:pt x="29633" y="524933"/>
                  <a:pt x="38100" y="558800"/>
                </a:cubicBezTo>
                <a:cubicBezTo>
                  <a:pt x="42333" y="575733"/>
                  <a:pt x="45280" y="593041"/>
                  <a:pt x="50800" y="609600"/>
                </a:cubicBezTo>
                <a:lnTo>
                  <a:pt x="76200" y="685800"/>
                </a:lnTo>
                <a:cubicBezTo>
                  <a:pt x="80433" y="698500"/>
                  <a:pt x="77761" y="716474"/>
                  <a:pt x="88900" y="723900"/>
                </a:cubicBezTo>
                <a:cubicBezTo>
                  <a:pt x="101600" y="732367"/>
                  <a:pt x="112520" y="744473"/>
                  <a:pt x="127000" y="749300"/>
                </a:cubicBezTo>
                <a:cubicBezTo>
                  <a:pt x="185533" y="768811"/>
                  <a:pt x="194821" y="751460"/>
                  <a:pt x="241300" y="774700"/>
                </a:cubicBezTo>
                <a:cubicBezTo>
                  <a:pt x="246655" y="777377"/>
                  <a:pt x="249767" y="783167"/>
                  <a:pt x="254000" y="78740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 descr="C:\Users\Usuario\Downloads\image-removebg-preview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65304"/>
            <a:ext cx="484758" cy="5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560" y="5877272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0000"/>
                </a:solidFill>
              </a:rPr>
              <a:t>www.datacooling.com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2054" name="Picture 6" descr="C:\Users\Usuario\Downloads\image-removebg-preview (3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2" y="5884651"/>
            <a:ext cx="293018" cy="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11560" y="6398223"/>
            <a:ext cx="194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datacooling@gmail.com</a:t>
            </a:r>
            <a:endParaRPr lang="pt-BR" sz="1200" b="1" dirty="0">
              <a:solidFill>
                <a:srgbClr val="000000"/>
              </a:solidFill>
            </a:endParaRPr>
          </a:p>
        </p:txBody>
      </p:sp>
      <p:pic>
        <p:nvPicPr>
          <p:cNvPr id="2055" name="Picture 7" descr="C:\Users\Usuario\Downloads\image-removebg-preview (4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" y="6209307"/>
            <a:ext cx="754410" cy="5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1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F2EB1"/>
      </a:accent1>
      <a:accent2>
        <a:srgbClr val="0F2EB1"/>
      </a:accent2>
      <a:accent3>
        <a:srgbClr val="1CD3EC"/>
      </a:accent3>
      <a:accent4>
        <a:srgbClr val="1CD3EC"/>
      </a:accent4>
      <a:accent5>
        <a:srgbClr val="0F2EB1"/>
      </a:accent5>
      <a:accent6>
        <a:srgbClr val="0F2EB1"/>
      </a:accent6>
      <a:hlink>
        <a:srgbClr val="1CD3EC"/>
      </a:hlink>
      <a:folHlink>
        <a:srgbClr val="1CD3EC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100</Words>
  <Application>Microsoft Office PowerPoint</Application>
  <PresentationFormat>Apresentação na tela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Fluxo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15</cp:revision>
  <dcterms:created xsi:type="dcterms:W3CDTF">2023-04-25T00:56:49Z</dcterms:created>
  <dcterms:modified xsi:type="dcterms:W3CDTF">2023-04-26T00:06:17Z</dcterms:modified>
</cp:coreProperties>
</file>