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2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4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7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0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49C3-CCC7-4F42-96CB-A305D6827DE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F7C8-744C-4568-826E-089A857866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paper Tecnologia Imagens – Download Grátis no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2" y="0"/>
            <a:ext cx="91472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2723" y="476672"/>
            <a:ext cx="48891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 Rounded MT Bold" pitchFamily="34" charset="0"/>
              </a:rPr>
              <a:t>Grupo 9</a:t>
            </a:r>
          </a:p>
          <a:p>
            <a:endParaRPr lang="pt-BR" sz="2400" b="1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Arial Rounded MT Bold" pitchFamily="34" charset="0"/>
                <a:cs typeface="Mongolian Baiti" pitchFamily="66" charset="0"/>
              </a:rPr>
              <a:t>Monitoramento de temperatura 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Arial Rounded MT Bold" pitchFamily="34" charset="0"/>
                <a:cs typeface="Mongolian Baiti" pitchFamily="66" charset="0"/>
              </a:rPr>
              <a:t>e umidade em DataCenters</a:t>
            </a:r>
          </a:p>
          <a:p>
            <a:endParaRPr lang="pt-BR" sz="16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96190"/>
              </p:ext>
            </p:extLst>
          </p:nvPr>
        </p:nvGraphicFramePr>
        <p:xfrm>
          <a:off x="3985420" y="4531670"/>
          <a:ext cx="5154578" cy="2311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9794"/>
                <a:gridCol w="1384784"/>
              </a:tblGrid>
              <a:tr h="39202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Cauã Ribeiro Bonfim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01231099 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85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Erick Terentowicz Pedro Matias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01231008 </a:t>
                      </a:r>
                      <a:endParaRPr lang="pt-BR" sz="2400" b="1" kern="100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9202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Nicollas Bispo Pereira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01231082 </a:t>
                      </a:r>
                      <a:endParaRPr lang="pt-BR" sz="2400" b="1" kern="100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85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Raquel De Oliveira Gomes Silva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01231137 </a:t>
                      </a:r>
                      <a:endParaRPr lang="pt-BR" sz="2400" b="1" kern="100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9202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Thiago Campana Biazon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01231071 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85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Vitor Ramos Silva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b="1" kern="1000" dirty="0">
                          <a:solidFill>
                            <a:schemeClr val="bg1"/>
                          </a:solidFill>
                          <a:effectLst/>
                          <a:latin typeface="Arial Rounded MT Bold" pitchFamily="34" charset="0"/>
                        </a:rPr>
                        <a:t>01231177 </a:t>
                      </a:r>
                      <a:endParaRPr lang="pt-BR" sz="2400" b="1" kern="1000" dirty="0">
                        <a:solidFill>
                          <a:schemeClr val="bg1"/>
                        </a:solidFill>
                        <a:effectLst/>
                        <a:latin typeface="Arial Rounded MT Bold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699792" y="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i="1" dirty="0" smtClean="0">
                <a:latin typeface="Bahnschrift Light SemiCondensed" pitchFamily="34" charset="0"/>
              </a:rPr>
              <a:t>FLUXOGRAMA</a:t>
            </a:r>
            <a:endParaRPr lang="pt-BR" sz="2400" b="1" i="1" dirty="0">
              <a:latin typeface="Bahnschrift Light SemiCondensed" pitchFamily="34" charset="0"/>
            </a:endParaRPr>
          </a:p>
        </p:txBody>
      </p:sp>
      <p:pic>
        <p:nvPicPr>
          <p:cNvPr id="1026" name="Picture 2" descr="C:\Users\Usuario\Desktop\FluxogramaDC-Página-1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997"/>
            <a:ext cx="9151315" cy="602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403648" y="1844824"/>
            <a:ext cx="1152128" cy="394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19858" y="1797668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" b="1" dirty="0" smtClean="0">
                <a:latin typeface="Arial" pitchFamily="34" charset="0"/>
                <a:cs typeface="Arial" pitchFamily="34" charset="0"/>
              </a:rPr>
              <a:t>Diagnostica, prioriza e avalia a </a:t>
            </a:r>
          </a:p>
          <a:p>
            <a:pPr algn="ctr"/>
            <a:r>
              <a:rPr lang="pt-BR" sz="600" b="1" dirty="0" smtClean="0">
                <a:latin typeface="Arial" pitchFamily="34" charset="0"/>
                <a:cs typeface="Arial" pitchFamily="34" charset="0"/>
              </a:rPr>
              <a:t>solicitação identificando se é </a:t>
            </a:r>
          </a:p>
          <a:p>
            <a:pPr algn="ctr"/>
            <a:r>
              <a:rPr lang="pt-BR" sz="600" b="1" dirty="0" smtClean="0">
                <a:latin typeface="Arial" pitchFamily="34" charset="0"/>
                <a:cs typeface="Arial" pitchFamily="34" charset="0"/>
              </a:rPr>
              <a:t>um problema, incidente ou </a:t>
            </a:r>
          </a:p>
          <a:p>
            <a:pPr algn="ctr"/>
            <a:r>
              <a:rPr lang="pt-BR" sz="600" b="1" dirty="0" smtClean="0">
                <a:latin typeface="Arial" pitchFamily="34" charset="0"/>
                <a:cs typeface="Arial" pitchFamily="34" charset="0"/>
              </a:rPr>
              <a:t>requisição</a:t>
            </a:r>
            <a:endParaRPr lang="pt-BR" sz="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52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Office PowerPoint</Application>
  <PresentationFormat>Apresentação na tela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5</cp:revision>
  <dcterms:created xsi:type="dcterms:W3CDTF">2023-05-16T01:10:00Z</dcterms:created>
  <dcterms:modified xsi:type="dcterms:W3CDTF">2023-06-03T02:13:06Z</dcterms:modified>
</cp:coreProperties>
</file>