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0EF34-CC8D-C169-31D3-3E3C113F1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FB77C1-E962-C6FD-D198-666967065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2AAE9B-4976-3274-B8F2-2EE631BB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DD37-67F4-4A27-A6A3-3F0B302255F9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FC403A-B2AB-8E82-6C19-00256859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15F8AA-8333-5A84-7414-A3B5C37D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35F4-3133-4112-9904-70B45CFC4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55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33457-47C8-58AD-6227-336A715E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2EBE8D-9E6A-CED1-B6E1-C2D434496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DE7F61-AFD5-F382-3426-516CEE6D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DD37-67F4-4A27-A6A3-3F0B302255F9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B77EAA-06E4-45D7-0696-574B467F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7CEDDB-61C4-D532-5E5B-31C11960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35F4-3133-4112-9904-70B45CFC4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60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AB9111-BD83-5BED-D52D-8408A3F3D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D96774-F18E-BE23-0D3C-8BA2E0E27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9CD230-EEA2-181D-FD7F-C410CB41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DD37-67F4-4A27-A6A3-3F0B302255F9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E5AC0E-6594-C7EC-0307-E90C60D4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AF7E70-49EE-C205-01E5-18528A5A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35F4-3133-4112-9904-70B45CFC4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82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D9B6B-937A-0651-6589-0DD4954E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7BB07-859D-BE66-6480-C8D53CA6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5DAF79-57AA-6057-BA06-3E9D2393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DD37-67F4-4A27-A6A3-3F0B302255F9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DF9D9D-6E14-9C86-A2FE-5247811A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53063B-5A37-C670-1696-8A9F7694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35F4-3133-4112-9904-70B45CFC4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63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E848C-3FC7-A83E-480E-06716A1A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871FEA-D59C-8888-CBBF-6F2A7A547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C8AE62-C570-429A-0889-13EB8107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DD37-67F4-4A27-A6A3-3F0B302255F9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1F8B14-1243-B15F-ADD4-CFBF178B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95020E-250E-BAA2-3A02-39241C05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35F4-3133-4112-9904-70B45CFC4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39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F7E2D-FE85-F0EC-AF85-3714036A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AE5BAB-2C93-44BC-19F1-BDC0782EB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4FCA50-A472-F0EE-113B-6D80DCB98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9671BA-AA4D-D77C-035D-C9F8F768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DD37-67F4-4A27-A6A3-3F0B302255F9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0B5DC8-1F12-AD6E-8A7D-0FB1ADE8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B96993-2195-F51B-3C31-300E143B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35F4-3133-4112-9904-70B45CFC4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05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D92B1-9E21-D532-D7A9-AFD36553C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F011CB-9CF3-FFFE-F03C-D7DEC9EE3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E643DD-166C-06C2-3C43-7A4FB485A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2A3EF7-FBB3-5898-D824-45D800E23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472372-33DB-A1A9-2E82-32DB7FF47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07614F6-0584-28F4-97B4-637F5133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DD37-67F4-4A27-A6A3-3F0B302255F9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F3EEE85-0B8E-5DBA-B38E-9F35D1EC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5653F8E-F9A4-6D0E-F291-8AC322EE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35F4-3133-4112-9904-70B45CFC4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85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3A29A-7427-D9F3-D68A-A4656CFB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D4ED93-95F3-9F1E-6AFD-AAFA22473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DD37-67F4-4A27-A6A3-3F0B302255F9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8F15DB-188B-69E8-381F-0DB45023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82F8A0-2D17-1D1D-528B-C2276F77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35F4-3133-4112-9904-70B45CFC4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19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F81120F-8D6A-A51E-C2ED-6693332C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DD37-67F4-4A27-A6A3-3F0B302255F9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212AFFB-9B1D-280B-3291-49DDD1DE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8D2229-F37E-6CBB-E619-5B0CF899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35F4-3133-4112-9904-70B45CFC4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58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1920A-41C4-FB4A-270B-D928F88D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FB8356-581D-0254-332D-F4C50C9F1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195F3E-E868-E476-CABE-0B4E01669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75C94D-B87D-E1E9-92A4-7102A327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DD37-67F4-4A27-A6A3-3F0B302255F9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D5C79C-0967-408F-8826-4464FE1F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995517-1DBB-0038-FC76-803EF375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35F4-3133-4112-9904-70B45CFC4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07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A1F87-E05F-C940-F18B-67962D8B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0E6377B-9E26-970F-564A-82F6DDE7D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72A2DA-7EA7-D97D-50EE-74CAD5AFF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61323B-8ABC-9983-6A6C-34258EE0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DD37-67F4-4A27-A6A3-3F0B302255F9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C9087C-79F9-A755-0D1D-E428D128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C24801-07AF-9F14-1E60-5A18F2DA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35F4-3133-4112-9904-70B45CFC4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86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B6FB029-E1C1-D744-D846-DCDC13FD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24E749-F9F0-483E-CD3C-7B9E25B86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AC4A5E-48ED-9B6E-0658-12F74D8B9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9DD37-67F4-4A27-A6A3-3F0B302255F9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25C3D2-0FBF-564E-3333-935BF551C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81B5A4-2250-6B30-78B3-B20FA6FBB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535F4-3133-4112-9904-70B45CFC40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41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cooling.com.br/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1A897025-3EAC-3F38-19A3-1CA39A1996E8}"/>
              </a:ext>
            </a:extLst>
          </p:cNvPr>
          <p:cNvSpPr/>
          <p:nvPr/>
        </p:nvSpPr>
        <p:spPr>
          <a:xfrm rot="13462835">
            <a:off x="-428466" y="432486"/>
            <a:ext cx="1389191" cy="1294746"/>
          </a:xfrm>
          <a:prstGeom prst="rtTriangle">
            <a:avLst/>
          </a:prstGeom>
          <a:solidFill>
            <a:srgbClr val="49D5D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4E48149E-C302-1947-E65E-BD75BFE685CE}"/>
              </a:ext>
            </a:extLst>
          </p:cNvPr>
          <p:cNvSpPr/>
          <p:nvPr/>
        </p:nvSpPr>
        <p:spPr>
          <a:xfrm rot="13579644">
            <a:off x="-402108" y="5131703"/>
            <a:ext cx="1389191" cy="1294746"/>
          </a:xfrm>
          <a:prstGeom prst="rtTriangle">
            <a:avLst/>
          </a:prstGeom>
          <a:solidFill>
            <a:srgbClr val="49D5D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3FB3BFA0-9EB8-BB1A-1176-51A4DB818A43}"/>
              </a:ext>
            </a:extLst>
          </p:cNvPr>
          <p:cNvSpPr/>
          <p:nvPr/>
        </p:nvSpPr>
        <p:spPr>
          <a:xfrm rot="13567308">
            <a:off x="-402301" y="2781627"/>
            <a:ext cx="1389191" cy="1294746"/>
          </a:xfrm>
          <a:prstGeom prst="rtTriangle">
            <a:avLst/>
          </a:prstGeom>
          <a:solidFill>
            <a:srgbClr val="49D5D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6E811620-4E9B-A614-54EC-30F083DF3985}"/>
              </a:ext>
            </a:extLst>
          </p:cNvPr>
          <p:cNvSpPr/>
          <p:nvPr/>
        </p:nvSpPr>
        <p:spPr>
          <a:xfrm>
            <a:off x="570934" y="1173707"/>
            <a:ext cx="2499813" cy="2159758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0C889325-21EF-682C-7BD2-37E21C4BD027}"/>
              </a:ext>
            </a:extLst>
          </p:cNvPr>
          <p:cNvSpPr/>
          <p:nvPr/>
        </p:nvSpPr>
        <p:spPr>
          <a:xfrm>
            <a:off x="570933" y="3524136"/>
            <a:ext cx="2499813" cy="2159758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A1364DE9-FA15-13E6-7AC4-EC682181E159}"/>
              </a:ext>
            </a:extLst>
          </p:cNvPr>
          <p:cNvSpPr/>
          <p:nvPr/>
        </p:nvSpPr>
        <p:spPr>
          <a:xfrm>
            <a:off x="872951" y="5874565"/>
            <a:ext cx="1895775" cy="85207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36918619-2240-0F42-838E-0C0D091BA439}"/>
              </a:ext>
            </a:extLst>
          </p:cNvPr>
          <p:cNvSpPr/>
          <p:nvPr/>
        </p:nvSpPr>
        <p:spPr>
          <a:xfrm rot="10800000">
            <a:off x="872951" y="129091"/>
            <a:ext cx="1895775" cy="85207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Pentágono 20">
            <a:extLst>
              <a:ext uri="{FF2B5EF4-FFF2-40B4-BE49-F238E27FC236}">
                <a16:creationId xmlns:a16="http://schemas.microsoft.com/office/drawing/2014/main" id="{72404211-AE14-C77B-D751-7CD806EC7E8E}"/>
              </a:ext>
            </a:extLst>
          </p:cNvPr>
          <p:cNvSpPr/>
          <p:nvPr/>
        </p:nvSpPr>
        <p:spPr>
          <a:xfrm rot="16200000">
            <a:off x="3102811" y="732180"/>
            <a:ext cx="3402209" cy="5393638"/>
          </a:xfrm>
          <a:prstGeom prst="pentagon">
            <a:avLst/>
          </a:prstGeom>
          <a:solidFill>
            <a:srgbClr val="49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78567C3-5E08-90BE-8FC2-5A8922022F26}"/>
              </a:ext>
            </a:extLst>
          </p:cNvPr>
          <p:cNvSpPr/>
          <p:nvPr/>
        </p:nvSpPr>
        <p:spPr>
          <a:xfrm>
            <a:off x="4187687" y="1727895"/>
            <a:ext cx="6414052" cy="3402209"/>
          </a:xfrm>
          <a:prstGeom prst="rect">
            <a:avLst/>
          </a:prstGeom>
          <a:solidFill>
            <a:srgbClr val="49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45EE416-7F94-F968-CA47-554167BC3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133" y="267320"/>
            <a:ext cx="3445564" cy="584656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E977694B-DCFF-D77D-7E0F-4F4E4A818044}"/>
              </a:ext>
            </a:extLst>
          </p:cNvPr>
          <p:cNvSpPr txBox="1"/>
          <p:nvPr/>
        </p:nvSpPr>
        <p:spPr>
          <a:xfrm>
            <a:off x="3675105" y="2221617"/>
            <a:ext cx="650748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>
                <a:latin typeface="Arial Rounded MT Bold" panose="020F0704030504030204" pitchFamily="34" charset="0"/>
              </a:rPr>
              <a:t>Manual de instalação </a:t>
            </a:r>
          </a:p>
          <a:p>
            <a:pPr algn="ctr"/>
            <a:r>
              <a:rPr lang="pt-BR" sz="4400" dirty="0">
                <a:latin typeface="Arial Rounded MT Bold" panose="020F0704030504030204" pitchFamily="34" charset="0"/>
              </a:rPr>
              <a:t>&amp;</a:t>
            </a:r>
          </a:p>
          <a:p>
            <a:pPr algn="ctr"/>
            <a:r>
              <a:rPr lang="pt-BR" sz="4400" dirty="0">
                <a:latin typeface="Arial Rounded MT Bold" panose="020F0704030504030204" pitchFamily="34" charset="0"/>
              </a:rPr>
              <a:t>Manual de visualização</a:t>
            </a:r>
          </a:p>
        </p:txBody>
      </p:sp>
      <p:pic>
        <p:nvPicPr>
          <p:cNvPr id="3076" name="Picture 4" descr="Internet - ícones de sinais grátis">
            <a:extLst>
              <a:ext uri="{FF2B5EF4-FFF2-40B4-BE49-F238E27FC236}">
                <a16:creationId xmlns:a16="http://schemas.microsoft.com/office/drawing/2014/main" id="{71E51907-CA01-8C0C-4ABF-16D8EC6E6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49" y="6331992"/>
            <a:ext cx="394648" cy="39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68169EDD-D901-57AE-8973-D12EC9674114}"/>
              </a:ext>
            </a:extLst>
          </p:cNvPr>
          <p:cNvSpPr txBox="1"/>
          <p:nvPr/>
        </p:nvSpPr>
        <p:spPr>
          <a:xfrm>
            <a:off x="6300716" y="6298483"/>
            <a:ext cx="701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 Rounded MT Bold" panose="020F0704030504030204" pitchFamily="34" charset="0"/>
              </a:rPr>
              <a:t>www.datacooling.com.br</a:t>
            </a:r>
          </a:p>
        </p:txBody>
      </p:sp>
    </p:spTree>
    <p:extLst>
      <p:ext uri="{BB962C8B-B14F-4D97-AF65-F5344CB8AC3E}">
        <p14:creationId xmlns:p14="http://schemas.microsoft.com/office/powerpoint/2010/main" val="10960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1B93D57-FA21-D0F5-B4FC-1AA05A65E71A}"/>
              </a:ext>
            </a:extLst>
          </p:cNvPr>
          <p:cNvSpPr/>
          <p:nvPr/>
        </p:nvSpPr>
        <p:spPr>
          <a:xfrm>
            <a:off x="172279" y="145773"/>
            <a:ext cx="3008243" cy="927653"/>
          </a:xfrm>
          <a:custGeom>
            <a:avLst/>
            <a:gdLst>
              <a:gd name="connsiteX0" fmla="*/ 0 w 4320209"/>
              <a:gd name="connsiteY0" fmla="*/ 0 h 1577009"/>
              <a:gd name="connsiteX1" fmla="*/ 4320209 w 4320209"/>
              <a:gd name="connsiteY1" fmla="*/ 0 h 1577009"/>
              <a:gd name="connsiteX2" fmla="*/ 4320209 w 4320209"/>
              <a:gd name="connsiteY2" fmla="*/ 1577009 h 1577009"/>
              <a:gd name="connsiteX3" fmla="*/ 0 w 4320209"/>
              <a:gd name="connsiteY3" fmla="*/ 1577009 h 1577009"/>
              <a:gd name="connsiteX4" fmla="*/ 0 w 4320209"/>
              <a:gd name="connsiteY4" fmla="*/ 0 h 1577009"/>
              <a:gd name="connsiteX0" fmla="*/ 0 w 4320209"/>
              <a:gd name="connsiteY0" fmla="*/ 0 h 1577009"/>
              <a:gd name="connsiteX1" fmla="*/ 4320209 w 4320209"/>
              <a:gd name="connsiteY1" fmla="*/ 0 h 1577009"/>
              <a:gd name="connsiteX2" fmla="*/ 3207026 w 4320209"/>
              <a:gd name="connsiteY2" fmla="*/ 1577009 h 1577009"/>
              <a:gd name="connsiteX3" fmla="*/ 0 w 4320209"/>
              <a:gd name="connsiteY3" fmla="*/ 1577009 h 1577009"/>
              <a:gd name="connsiteX4" fmla="*/ 0 w 4320209"/>
              <a:gd name="connsiteY4" fmla="*/ 0 h 157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209" h="1577009">
                <a:moveTo>
                  <a:pt x="0" y="0"/>
                </a:moveTo>
                <a:lnTo>
                  <a:pt x="4320209" y="0"/>
                </a:lnTo>
                <a:lnTo>
                  <a:pt x="3207026" y="1577009"/>
                </a:lnTo>
                <a:lnTo>
                  <a:pt x="0" y="157700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0ED2A27-73EB-EA23-C7DB-A806D7CD1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393726"/>
            <a:ext cx="2544417" cy="431746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B498C84F-D921-AD78-FDD4-BEFD8B80CDCA}"/>
              </a:ext>
            </a:extLst>
          </p:cNvPr>
          <p:cNvSpPr/>
          <p:nvPr/>
        </p:nvSpPr>
        <p:spPr>
          <a:xfrm>
            <a:off x="2907472" y="145773"/>
            <a:ext cx="2401128" cy="336496"/>
          </a:xfrm>
          <a:custGeom>
            <a:avLst/>
            <a:gdLst>
              <a:gd name="connsiteX0" fmla="*/ 0 w 2128078"/>
              <a:gd name="connsiteY0" fmla="*/ 0 h 431746"/>
              <a:gd name="connsiteX1" fmla="*/ 2128078 w 2128078"/>
              <a:gd name="connsiteY1" fmla="*/ 0 h 431746"/>
              <a:gd name="connsiteX2" fmla="*/ 2128078 w 2128078"/>
              <a:gd name="connsiteY2" fmla="*/ 431746 h 431746"/>
              <a:gd name="connsiteX3" fmla="*/ 0 w 2128078"/>
              <a:gd name="connsiteY3" fmla="*/ 431746 h 431746"/>
              <a:gd name="connsiteX4" fmla="*/ 0 w 2128078"/>
              <a:gd name="connsiteY4" fmla="*/ 0 h 431746"/>
              <a:gd name="connsiteX0" fmla="*/ 273050 w 2401128"/>
              <a:gd name="connsiteY0" fmla="*/ 0 h 431746"/>
              <a:gd name="connsiteX1" fmla="*/ 2401128 w 2401128"/>
              <a:gd name="connsiteY1" fmla="*/ 0 h 431746"/>
              <a:gd name="connsiteX2" fmla="*/ 2401128 w 2401128"/>
              <a:gd name="connsiteY2" fmla="*/ 431746 h 431746"/>
              <a:gd name="connsiteX3" fmla="*/ 0 w 2401128"/>
              <a:gd name="connsiteY3" fmla="*/ 336496 h 431746"/>
              <a:gd name="connsiteX4" fmla="*/ 273050 w 2401128"/>
              <a:gd name="connsiteY4" fmla="*/ 0 h 431746"/>
              <a:gd name="connsiteX0" fmla="*/ 273050 w 2401128"/>
              <a:gd name="connsiteY0" fmla="*/ 0 h 336496"/>
              <a:gd name="connsiteX1" fmla="*/ 2401128 w 2401128"/>
              <a:gd name="connsiteY1" fmla="*/ 0 h 336496"/>
              <a:gd name="connsiteX2" fmla="*/ 2001078 w 2401128"/>
              <a:gd name="connsiteY2" fmla="*/ 336496 h 336496"/>
              <a:gd name="connsiteX3" fmla="*/ 0 w 2401128"/>
              <a:gd name="connsiteY3" fmla="*/ 336496 h 336496"/>
              <a:gd name="connsiteX4" fmla="*/ 273050 w 2401128"/>
              <a:gd name="connsiteY4" fmla="*/ 0 h 336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128" h="336496">
                <a:moveTo>
                  <a:pt x="273050" y="0"/>
                </a:moveTo>
                <a:lnTo>
                  <a:pt x="2401128" y="0"/>
                </a:lnTo>
                <a:lnTo>
                  <a:pt x="2001078" y="336496"/>
                </a:lnTo>
                <a:lnTo>
                  <a:pt x="0" y="336496"/>
                </a:lnTo>
                <a:lnTo>
                  <a:pt x="273050" y="0"/>
                </a:lnTo>
                <a:close/>
              </a:path>
            </a:pathLst>
          </a:custGeom>
          <a:solidFill>
            <a:srgbClr val="49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8F83BEF-5A6C-4888-04EB-43E64E5D2231}"/>
              </a:ext>
            </a:extLst>
          </p:cNvPr>
          <p:cNvSpPr txBox="1"/>
          <p:nvPr/>
        </p:nvSpPr>
        <p:spPr>
          <a:xfrm>
            <a:off x="3180522" y="113966"/>
            <a:ext cx="3008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Sensor DHT11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9D018E6-6278-28B6-CDDB-BACA098C83B7}"/>
              </a:ext>
            </a:extLst>
          </p:cNvPr>
          <p:cNvSpPr txBox="1"/>
          <p:nvPr/>
        </p:nvSpPr>
        <p:spPr>
          <a:xfrm>
            <a:off x="2652477" y="627664"/>
            <a:ext cx="2455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Manual de instalação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ABEC803-D031-9222-7070-E18212772C33}"/>
              </a:ext>
            </a:extLst>
          </p:cNvPr>
          <p:cNvSpPr txBox="1"/>
          <p:nvPr/>
        </p:nvSpPr>
        <p:spPr>
          <a:xfrm>
            <a:off x="218563" y="1218821"/>
            <a:ext cx="5305937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pt-BR" sz="13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Identifique os pinos do sensor DHT11. Ele possui 4 pinos, rotulados da seguinte forma: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3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VCC: Pino de alimentação (conecte a uma saída de 5V do Arduino).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3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GND: Pino de terra (conecte a um pino GND do Arduino).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3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DADOS: Pino de dados (conecte a um pino digital do Arduino).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3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NC (Não Conectado): Deixe este pino sem conexão.</a:t>
            </a:r>
          </a:p>
          <a:p>
            <a:pPr lvl="1" algn="l"/>
            <a:endParaRPr lang="pt-BR" sz="13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3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pt-BR" sz="13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Conecte o pino VCC do sensor DHT11 ao pino 5V do Arduino. </a:t>
            </a:r>
          </a:p>
          <a:p>
            <a:pPr algn="l"/>
            <a:endParaRPr lang="pt-BR" sz="13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3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pt-BR" sz="13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Conecte o pino GND do sensor DHT11 a um pino GND (terra) do Arduino. </a:t>
            </a:r>
          </a:p>
          <a:p>
            <a:pPr algn="l"/>
            <a:endParaRPr lang="pt-BR" sz="13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3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pt-BR" sz="13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Conecte o pino DADOS do sensor DHT11 a um pino digital do Arduino. De acordo com o código do Arduino conecte o pino DADOS na porta A0.</a:t>
            </a:r>
            <a:br>
              <a:rPr lang="pt-BR" sz="13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3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pt-BR" sz="13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protoboard: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3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Insira o sensor DHT11 na protoboard.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3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Conecte um jumper do pino VCC do sensor DHT11 a uma linha de alimentação de 5V na protoboard.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3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Conecte um jumper do pino GND do sensor DHT11 a uma linha de terra (GND) na protoboard.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3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Conecte um jumper do pino DADOS do sensor DHT11 a uma linha na protoboard, que será conectada ao pino digital do Arduino escolhido (A0).</a:t>
            </a:r>
          </a:p>
          <a:p>
            <a:endParaRPr lang="pt-BR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4E12B68D-4496-6871-9858-17F0FC45C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054" y="4296438"/>
            <a:ext cx="2291907" cy="219408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7490BC58-3B25-1118-C3E1-8F8ABF00F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792" y="1500405"/>
            <a:ext cx="5172797" cy="2762636"/>
          </a:xfrm>
          <a:prstGeom prst="rect">
            <a:avLst/>
          </a:prstGeom>
        </p:spPr>
      </p:pic>
      <p:sp>
        <p:nvSpPr>
          <p:cNvPr id="27" name="Retângulo 6">
            <a:extLst>
              <a:ext uri="{FF2B5EF4-FFF2-40B4-BE49-F238E27FC236}">
                <a16:creationId xmlns:a16="http://schemas.microsoft.com/office/drawing/2014/main" id="{6316CA34-69DD-3BEA-9EEA-C34177D22A94}"/>
              </a:ext>
            </a:extLst>
          </p:cNvPr>
          <p:cNvSpPr/>
          <p:nvPr/>
        </p:nvSpPr>
        <p:spPr>
          <a:xfrm>
            <a:off x="6188765" y="119527"/>
            <a:ext cx="3008243" cy="927653"/>
          </a:xfrm>
          <a:custGeom>
            <a:avLst/>
            <a:gdLst>
              <a:gd name="connsiteX0" fmla="*/ 0 w 4320209"/>
              <a:gd name="connsiteY0" fmla="*/ 0 h 1577009"/>
              <a:gd name="connsiteX1" fmla="*/ 4320209 w 4320209"/>
              <a:gd name="connsiteY1" fmla="*/ 0 h 1577009"/>
              <a:gd name="connsiteX2" fmla="*/ 4320209 w 4320209"/>
              <a:gd name="connsiteY2" fmla="*/ 1577009 h 1577009"/>
              <a:gd name="connsiteX3" fmla="*/ 0 w 4320209"/>
              <a:gd name="connsiteY3" fmla="*/ 1577009 h 1577009"/>
              <a:gd name="connsiteX4" fmla="*/ 0 w 4320209"/>
              <a:gd name="connsiteY4" fmla="*/ 0 h 1577009"/>
              <a:gd name="connsiteX0" fmla="*/ 0 w 4320209"/>
              <a:gd name="connsiteY0" fmla="*/ 0 h 1577009"/>
              <a:gd name="connsiteX1" fmla="*/ 4320209 w 4320209"/>
              <a:gd name="connsiteY1" fmla="*/ 0 h 1577009"/>
              <a:gd name="connsiteX2" fmla="*/ 3207026 w 4320209"/>
              <a:gd name="connsiteY2" fmla="*/ 1577009 h 1577009"/>
              <a:gd name="connsiteX3" fmla="*/ 0 w 4320209"/>
              <a:gd name="connsiteY3" fmla="*/ 1577009 h 1577009"/>
              <a:gd name="connsiteX4" fmla="*/ 0 w 4320209"/>
              <a:gd name="connsiteY4" fmla="*/ 0 h 157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209" h="1577009">
                <a:moveTo>
                  <a:pt x="0" y="0"/>
                </a:moveTo>
                <a:lnTo>
                  <a:pt x="4320209" y="0"/>
                </a:lnTo>
                <a:lnTo>
                  <a:pt x="3207026" y="1577009"/>
                </a:lnTo>
                <a:lnTo>
                  <a:pt x="0" y="157700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2F7B25AC-93CF-3044-8E3D-A9C36B233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765" y="367480"/>
            <a:ext cx="2544417" cy="431746"/>
          </a:xfrm>
          <a:prstGeom prst="rect">
            <a:avLst/>
          </a:prstGeom>
        </p:spPr>
      </p:pic>
      <p:sp>
        <p:nvSpPr>
          <p:cNvPr id="29" name="Retângulo 14">
            <a:extLst>
              <a:ext uri="{FF2B5EF4-FFF2-40B4-BE49-F238E27FC236}">
                <a16:creationId xmlns:a16="http://schemas.microsoft.com/office/drawing/2014/main" id="{EC65ED91-3DC7-704A-144A-52662A8F5016}"/>
              </a:ext>
            </a:extLst>
          </p:cNvPr>
          <p:cNvSpPr/>
          <p:nvPr/>
        </p:nvSpPr>
        <p:spPr>
          <a:xfrm>
            <a:off x="8923958" y="119527"/>
            <a:ext cx="2401128" cy="336496"/>
          </a:xfrm>
          <a:custGeom>
            <a:avLst/>
            <a:gdLst>
              <a:gd name="connsiteX0" fmla="*/ 0 w 2128078"/>
              <a:gd name="connsiteY0" fmla="*/ 0 h 431746"/>
              <a:gd name="connsiteX1" fmla="*/ 2128078 w 2128078"/>
              <a:gd name="connsiteY1" fmla="*/ 0 h 431746"/>
              <a:gd name="connsiteX2" fmla="*/ 2128078 w 2128078"/>
              <a:gd name="connsiteY2" fmla="*/ 431746 h 431746"/>
              <a:gd name="connsiteX3" fmla="*/ 0 w 2128078"/>
              <a:gd name="connsiteY3" fmla="*/ 431746 h 431746"/>
              <a:gd name="connsiteX4" fmla="*/ 0 w 2128078"/>
              <a:gd name="connsiteY4" fmla="*/ 0 h 431746"/>
              <a:gd name="connsiteX0" fmla="*/ 273050 w 2401128"/>
              <a:gd name="connsiteY0" fmla="*/ 0 h 431746"/>
              <a:gd name="connsiteX1" fmla="*/ 2401128 w 2401128"/>
              <a:gd name="connsiteY1" fmla="*/ 0 h 431746"/>
              <a:gd name="connsiteX2" fmla="*/ 2401128 w 2401128"/>
              <a:gd name="connsiteY2" fmla="*/ 431746 h 431746"/>
              <a:gd name="connsiteX3" fmla="*/ 0 w 2401128"/>
              <a:gd name="connsiteY3" fmla="*/ 336496 h 431746"/>
              <a:gd name="connsiteX4" fmla="*/ 273050 w 2401128"/>
              <a:gd name="connsiteY4" fmla="*/ 0 h 431746"/>
              <a:gd name="connsiteX0" fmla="*/ 273050 w 2401128"/>
              <a:gd name="connsiteY0" fmla="*/ 0 h 336496"/>
              <a:gd name="connsiteX1" fmla="*/ 2401128 w 2401128"/>
              <a:gd name="connsiteY1" fmla="*/ 0 h 336496"/>
              <a:gd name="connsiteX2" fmla="*/ 2001078 w 2401128"/>
              <a:gd name="connsiteY2" fmla="*/ 336496 h 336496"/>
              <a:gd name="connsiteX3" fmla="*/ 0 w 2401128"/>
              <a:gd name="connsiteY3" fmla="*/ 336496 h 336496"/>
              <a:gd name="connsiteX4" fmla="*/ 273050 w 2401128"/>
              <a:gd name="connsiteY4" fmla="*/ 0 h 336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128" h="336496">
                <a:moveTo>
                  <a:pt x="273050" y="0"/>
                </a:moveTo>
                <a:lnTo>
                  <a:pt x="2401128" y="0"/>
                </a:lnTo>
                <a:lnTo>
                  <a:pt x="2001078" y="336496"/>
                </a:lnTo>
                <a:lnTo>
                  <a:pt x="0" y="336496"/>
                </a:lnTo>
                <a:lnTo>
                  <a:pt x="273050" y="0"/>
                </a:lnTo>
                <a:close/>
              </a:path>
            </a:pathLst>
          </a:custGeom>
          <a:solidFill>
            <a:srgbClr val="49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9F4FC3D-B7B5-3952-0833-FED83F4C3AE8}"/>
              </a:ext>
            </a:extLst>
          </p:cNvPr>
          <p:cNvSpPr txBox="1"/>
          <p:nvPr/>
        </p:nvSpPr>
        <p:spPr>
          <a:xfrm>
            <a:off x="8810882" y="456023"/>
            <a:ext cx="3381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Imagens ilustrativas do</a:t>
            </a:r>
          </a:p>
          <a:p>
            <a:r>
              <a:rPr lang="pt-BR" sz="2000" b="1" dirty="0"/>
              <a:t>sensor DHT11 e Arduino UNO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6759784-1A0A-127C-D1A8-AC222CEEF2C6}"/>
              </a:ext>
            </a:extLst>
          </p:cNvPr>
          <p:cNvSpPr txBox="1"/>
          <p:nvPr/>
        </p:nvSpPr>
        <p:spPr>
          <a:xfrm>
            <a:off x="9197008" y="84339"/>
            <a:ext cx="17393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Sensor DHT11</a:t>
            </a:r>
          </a:p>
        </p:txBody>
      </p:sp>
      <p:pic>
        <p:nvPicPr>
          <p:cNvPr id="34" name="Imagem 33" descr="Desenho de personagem&#10;&#10;Descrição gerada automaticamente com confiança média">
            <a:extLst>
              <a:ext uri="{FF2B5EF4-FFF2-40B4-BE49-F238E27FC236}">
                <a16:creationId xmlns:a16="http://schemas.microsoft.com/office/drawing/2014/main" id="{499F072E-FFC1-1DCD-CCED-ED60502872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81270" y="4296438"/>
            <a:ext cx="1110730" cy="257485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3B27B48-F03A-94DB-C8FA-C2BAEC30FD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311" y="76960"/>
            <a:ext cx="451780" cy="58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5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6">
            <a:extLst>
              <a:ext uri="{FF2B5EF4-FFF2-40B4-BE49-F238E27FC236}">
                <a16:creationId xmlns:a16="http://schemas.microsoft.com/office/drawing/2014/main" id="{7228EB3A-A966-5064-BB53-BF08923E2EBF}"/>
              </a:ext>
            </a:extLst>
          </p:cNvPr>
          <p:cNvSpPr/>
          <p:nvPr/>
        </p:nvSpPr>
        <p:spPr>
          <a:xfrm>
            <a:off x="172279" y="145773"/>
            <a:ext cx="3008243" cy="927653"/>
          </a:xfrm>
          <a:custGeom>
            <a:avLst/>
            <a:gdLst>
              <a:gd name="connsiteX0" fmla="*/ 0 w 4320209"/>
              <a:gd name="connsiteY0" fmla="*/ 0 h 1577009"/>
              <a:gd name="connsiteX1" fmla="*/ 4320209 w 4320209"/>
              <a:gd name="connsiteY1" fmla="*/ 0 h 1577009"/>
              <a:gd name="connsiteX2" fmla="*/ 4320209 w 4320209"/>
              <a:gd name="connsiteY2" fmla="*/ 1577009 h 1577009"/>
              <a:gd name="connsiteX3" fmla="*/ 0 w 4320209"/>
              <a:gd name="connsiteY3" fmla="*/ 1577009 h 1577009"/>
              <a:gd name="connsiteX4" fmla="*/ 0 w 4320209"/>
              <a:gd name="connsiteY4" fmla="*/ 0 h 1577009"/>
              <a:gd name="connsiteX0" fmla="*/ 0 w 4320209"/>
              <a:gd name="connsiteY0" fmla="*/ 0 h 1577009"/>
              <a:gd name="connsiteX1" fmla="*/ 4320209 w 4320209"/>
              <a:gd name="connsiteY1" fmla="*/ 0 h 1577009"/>
              <a:gd name="connsiteX2" fmla="*/ 3207026 w 4320209"/>
              <a:gd name="connsiteY2" fmla="*/ 1577009 h 1577009"/>
              <a:gd name="connsiteX3" fmla="*/ 0 w 4320209"/>
              <a:gd name="connsiteY3" fmla="*/ 1577009 h 1577009"/>
              <a:gd name="connsiteX4" fmla="*/ 0 w 4320209"/>
              <a:gd name="connsiteY4" fmla="*/ 0 h 157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209" h="1577009">
                <a:moveTo>
                  <a:pt x="0" y="0"/>
                </a:moveTo>
                <a:lnTo>
                  <a:pt x="4320209" y="0"/>
                </a:lnTo>
                <a:lnTo>
                  <a:pt x="3207026" y="1577009"/>
                </a:lnTo>
                <a:lnTo>
                  <a:pt x="0" y="157700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1E2429-6196-0C65-0DFD-3AA1AECF3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393726"/>
            <a:ext cx="2544417" cy="431746"/>
          </a:xfrm>
          <a:prstGeom prst="rect">
            <a:avLst/>
          </a:prstGeom>
        </p:spPr>
      </p:pic>
      <p:sp>
        <p:nvSpPr>
          <p:cNvPr id="6" name="Retângulo 14">
            <a:extLst>
              <a:ext uri="{FF2B5EF4-FFF2-40B4-BE49-F238E27FC236}">
                <a16:creationId xmlns:a16="http://schemas.microsoft.com/office/drawing/2014/main" id="{14F6B0DE-B6DB-65C1-B7EB-854611F30B67}"/>
              </a:ext>
            </a:extLst>
          </p:cNvPr>
          <p:cNvSpPr/>
          <p:nvPr/>
        </p:nvSpPr>
        <p:spPr>
          <a:xfrm>
            <a:off x="2907472" y="145773"/>
            <a:ext cx="2401128" cy="336496"/>
          </a:xfrm>
          <a:custGeom>
            <a:avLst/>
            <a:gdLst>
              <a:gd name="connsiteX0" fmla="*/ 0 w 2128078"/>
              <a:gd name="connsiteY0" fmla="*/ 0 h 431746"/>
              <a:gd name="connsiteX1" fmla="*/ 2128078 w 2128078"/>
              <a:gd name="connsiteY1" fmla="*/ 0 h 431746"/>
              <a:gd name="connsiteX2" fmla="*/ 2128078 w 2128078"/>
              <a:gd name="connsiteY2" fmla="*/ 431746 h 431746"/>
              <a:gd name="connsiteX3" fmla="*/ 0 w 2128078"/>
              <a:gd name="connsiteY3" fmla="*/ 431746 h 431746"/>
              <a:gd name="connsiteX4" fmla="*/ 0 w 2128078"/>
              <a:gd name="connsiteY4" fmla="*/ 0 h 431746"/>
              <a:gd name="connsiteX0" fmla="*/ 273050 w 2401128"/>
              <a:gd name="connsiteY0" fmla="*/ 0 h 431746"/>
              <a:gd name="connsiteX1" fmla="*/ 2401128 w 2401128"/>
              <a:gd name="connsiteY1" fmla="*/ 0 h 431746"/>
              <a:gd name="connsiteX2" fmla="*/ 2401128 w 2401128"/>
              <a:gd name="connsiteY2" fmla="*/ 431746 h 431746"/>
              <a:gd name="connsiteX3" fmla="*/ 0 w 2401128"/>
              <a:gd name="connsiteY3" fmla="*/ 336496 h 431746"/>
              <a:gd name="connsiteX4" fmla="*/ 273050 w 2401128"/>
              <a:gd name="connsiteY4" fmla="*/ 0 h 431746"/>
              <a:gd name="connsiteX0" fmla="*/ 273050 w 2401128"/>
              <a:gd name="connsiteY0" fmla="*/ 0 h 336496"/>
              <a:gd name="connsiteX1" fmla="*/ 2401128 w 2401128"/>
              <a:gd name="connsiteY1" fmla="*/ 0 h 336496"/>
              <a:gd name="connsiteX2" fmla="*/ 2001078 w 2401128"/>
              <a:gd name="connsiteY2" fmla="*/ 336496 h 336496"/>
              <a:gd name="connsiteX3" fmla="*/ 0 w 2401128"/>
              <a:gd name="connsiteY3" fmla="*/ 336496 h 336496"/>
              <a:gd name="connsiteX4" fmla="*/ 273050 w 2401128"/>
              <a:gd name="connsiteY4" fmla="*/ 0 h 336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128" h="336496">
                <a:moveTo>
                  <a:pt x="273050" y="0"/>
                </a:moveTo>
                <a:lnTo>
                  <a:pt x="2401128" y="0"/>
                </a:lnTo>
                <a:lnTo>
                  <a:pt x="2001078" y="336496"/>
                </a:lnTo>
                <a:lnTo>
                  <a:pt x="0" y="336496"/>
                </a:lnTo>
                <a:lnTo>
                  <a:pt x="273050" y="0"/>
                </a:lnTo>
                <a:close/>
              </a:path>
            </a:pathLst>
          </a:custGeom>
          <a:solidFill>
            <a:srgbClr val="49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2B3B441-A617-21EB-A949-494C2CF11033}"/>
              </a:ext>
            </a:extLst>
          </p:cNvPr>
          <p:cNvSpPr txBox="1"/>
          <p:nvPr/>
        </p:nvSpPr>
        <p:spPr>
          <a:xfrm>
            <a:off x="2652039" y="633111"/>
            <a:ext cx="26565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b="1" dirty="0"/>
              <a:t>Manual de visualização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7AC16F7-50D2-7322-F8CA-887964C8BB95}"/>
              </a:ext>
            </a:extLst>
          </p:cNvPr>
          <p:cNvSpPr txBox="1"/>
          <p:nvPr/>
        </p:nvSpPr>
        <p:spPr>
          <a:xfrm>
            <a:off x="3371298" y="110585"/>
            <a:ext cx="23536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Dashboard</a:t>
            </a:r>
            <a:endParaRPr lang="pt-BR" sz="20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326DD7F-4282-1203-AE7B-C9146F534D28}"/>
              </a:ext>
            </a:extLst>
          </p:cNvPr>
          <p:cNvSpPr txBox="1"/>
          <p:nvPr/>
        </p:nvSpPr>
        <p:spPr>
          <a:xfrm>
            <a:off x="139701" y="1213791"/>
            <a:ext cx="5321724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3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pt-BR" sz="13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Realize o cadastro com as suas informações </a:t>
            </a:r>
          </a:p>
          <a:p>
            <a:pPr algn="l"/>
            <a:r>
              <a:rPr lang="pt-BR" sz="13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site </a:t>
            </a:r>
            <a:r>
              <a:rPr lang="pt-BR" sz="13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www.datacooling.com.br</a:t>
            </a:r>
            <a:endParaRPr 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Para realizar o cadastro é necessário o código de identificação</a:t>
            </a:r>
          </a:p>
          <a:p>
            <a:pPr algn="l"/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da empresa e um token que será disponibilizado pelo seu superior. </a:t>
            </a:r>
            <a:endParaRPr lang="pt-BR" sz="13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13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13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13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9AE71A0-945B-3DD0-1E72-3A4B15820159}"/>
              </a:ext>
            </a:extLst>
          </p:cNvPr>
          <p:cNvSpPr txBox="1"/>
          <p:nvPr/>
        </p:nvSpPr>
        <p:spPr>
          <a:xfrm>
            <a:off x="139701" y="2226558"/>
            <a:ext cx="525656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13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Realize o login e tenha acesso ao painel de gráficos (Dashboard).</a:t>
            </a:r>
          </a:p>
          <a:p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677EFE5-F82F-080A-B130-C76C2EF92411}"/>
              </a:ext>
            </a:extLst>
          </p:cNvPr>
          <p:cNvSpPr txBox="1"/>
          <p:nvPr/>
        </p:nvSpPr>
        <p:spPr>
          <a:xfrm>
            <a:off x="139701" y="2759790"/>
            <a:ext cx="490595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Após realizar o login e entrar, será redirecionado para tela de</a:t>
            </a:r>
          </a:p>
          <a:p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 “Início”, onde poderá visualizar os seus setores e a </a:t>
            </a:r>
          </a:p>
          <a:p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temperatura e umidade que se encontram.</a:t>
            </a:r>
          </a:p>
        </p:txBody>
      </p:sp>
      <p:sp>
        <p:nvSpPr>
          <p:cNvPr id="17" name="Retângulo 6">
            <a:extLst>
              <a:ext uri="{FF2B5EF4-FFF2-40B4-BE49-F238E27FC236}">
                <a16:creationId xmlns:a16="http://schemas.microsoft.com/office/drawing/2014/main" id="{21E2BBDD-9CD7-B5B2-33D4-CCE76080B267}"/>
              </a:ext>
            </a:extLst>
          </p:cNvPr>
          <p:cNvSpPr/>
          <p:nvPr/>
        </p:nvSpPr>
        <p:spPr>
          <a:xfrm>
            <a:off x="5915715" y="145773"/>
            <a:ext cx="3008243" cy="927653"/>
          </a:xfrm>
          <a:custGeom>
            <a:avLst/>
            <a:gdLst>
              <a:gd name="connsiteX0" fmla="*/ 0 w 4320209"/>
              <a:gd name="connsiteY0" fmla="*/ 0 h 1577009"/>
              <a:gd name="connsiteX1" fmla="*/ 4320209 w 4320209"/>
              <a:gd name="connsiteY1" fmla="*/ 0 h 1577009"/>
              <a:gd name="connsiteX2" fmla="*/ 4320209 w 4320209"/>
              <a:gd name="connsiteY2" fmla="*/ 1577009 h 1577009"/>
              <a:gd name="connsiteX3" fmla="*/ 0 w 4320209"/>
              <a:gd name="connsiteY3" fmla="*/ 1577009 h 1577009"/>
              <a:gd name="connsiteX4" fmla="*/ 0 w 4320209"/>
              <a:gd name="connsiteY4" fmla="*/ 0 h 1577009"/>
              <a:gd name="connsiteX0" fmla="*/ 0 w 4320209"/>
              <a:gd name="connsiteY0" fmla="*/ 0 h 1577009"/>
              <a:gd name="connsiteX1" fmla="*/ 4320209 w 4320209"/>
              <a:gd name="connsiteY1" fmla="*/ 0 h 1577009"/>
              <a:gd name="connsiteX2" fmla="*/ 3207026 w 4320209"/>
              <a:gd name="connsiteY2" fmla="*/ 1577009 h 1577009"/>
              <a:gd name="connsiteX3" fmla="*/ 0 w 4320209"/>
              <a:gd name="connsiteY3" fmla="*/ 1577009 h 1577009"/>
              <a:gd name="connsiteX4" fmla="*/ 0 w 4320209"/>
              <a:gd name="connsiteY4" fmla="*/ 0 h 1577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209" h="1577009">
                <a:moveTo>
                  <a:pt x="0" y="0"/>
                </a:moveTo>
                <a:lnTo>
                  <a:pt x="4320209" y="0"/>
                </a:lnTo>
                <a:lnTo>
                  <a:pt x="3207026" y="1577009"/>
                </a:lnTo>
                <a:lnTo>
                  <a:pt x="0" y="157700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0D26A0C-4ADE-F21E-896B-A36A32F1E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715" y="393726"/>
            <a:ext cx="2544417" cy="431746"/>
          </a:xfrm>
          <a:prstGeom prst="rect">
            <a:avLst/>
          </a:prstGeom>
        </p:spPr>
      </p:pic>
      <p:sp>
        <p:nvSpPr>
          <p:cNvPr id="19" name="Retângulo 14">
            <a:extLst>
              <a:ext uri="{FF2B5EF4-FFF2-40B4-BE49-F238E27FC236}">
                <a16:creationId xmlns:a16="http://schemas.microsoft.com/office/drawing/2014/main" id="{8FA56CC8-5917-1B2D-DE3E-C82EBECEC307}"/>
              </a:ext>
            </a:extLst>
          </p:cNvPr>
          <p:cNvSpPr/>
          <p:nvPr/>
        </p:nvSpPr>
        <p:spPr>
          <a:xfrm>
            <a:off x="8650908" y="145773"/>
            <a:ext cx="2401128" cy="336496"/>
          </a:xfrm>
          <a:custGeom>
            <a:avLst/>
            <a:gdLst>
              <a:gd name="connsiteX0" fmla="*/ 0 w 2128078"/>
              <a:gd name="connsiteY0" fmla="*/ 0 h 431746"/>
              <a:gd name="connsiteX1" fmla="*/ 2128078 w 2128078"/>
              <a:gd name="connsiteY1" fmla="*/ 0 h 431746"/>
              <a:gd name="connsiteX2" fmla="*/ 2128078 w 2128078"/>
              <a:gd name="connsiteY2" fmla="*/ 431746 h 431746"/>
              <a:gd name="connsiteX3" fmla="*/ 0 w 2128078"/>
              <a:gd name="connsiteY3" fmla="*/ 431746 h 431746"/>
              <a:gd name="connsiteX4" fmla="*/ 0 w 2128078"/>
              <a:gd name="connsiteY4" fmla="*/ 0 h 431746"/>
              <a:gd name="connsiteX0" fmla="*/ 273050 w 2401128"/>
              <a:gd name="connsiteY0" fmla="*/ 0 h 431746"/>
              <a:gd name="connsiteX1" fmla="*/ 2401128 w 2401128"/>
              <a:gd name="connsiteY1" fmla="*/ 0 h 431746"/>
              <a:gd name="connsiteX2" fmla="*/ 2401128 w 2401128"/>
              <a:gd name="connsiteY2" fmla="*/ 431746 h 431746"/>
              <a:gd name="connsiteX3" fmla="*/ 0 w 2401128"/>
              <a:gd name="connsiteY3" fmla="*/ 336496 h 431746"/>
              <a:gd name="connsiteX4" fmla="*/ 273050 w 2401128"/>
              <a:gd name="connsiteY4" fmla="*/ 0 h 431746"/>
              <a:gd name="connsiteX0" fmla="*/ 273050 w 2401128"/>
              <a:gd name="connsiteY0" fmla="*/ 0 h 336496"/>
              <a:gd name="connsiteX1" fmla="*/ 2401128 w 2401128"/>
              <a:gd name="connsiteY1" fmla="*/ 0 h 336496"/>
              <a:gd name="connsiteX2" fmla="*/ 2001078 w 2401128"/>
              <a:gd name="connsiteY2" fmla="*/ 336496 h 336496"/>
              <a:gd name="connsiteX3" fmla="*/ 0 w 2401128"/>
              <a:gd name="connsiteY3" fmla="*/ 336496 h 336496"/>
              <a:gd name="connsiteX4" fmla="*/ 273050 w 2401128"/>
              <a:gd name="connsiteY4" fmla="*/ 0 h 336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1128" h="336496">
                <a:moveTo>
                  <a:pt x="273050" y="0"/>
                </a:moveTo>
                <a:lnTo>
                  <a:pt x="2401128" y="0"/>
                </a:lnTo>
                <a:lnTo>
                  <a:pt x="2001078" y="336496"/>
                </a:lnTo>
                <a:lnTo>
                  <a:pt x="0" y="336496"/>
                </a:lnTo>
                <a:lnTo>
                  <a:pt x="273050" y="0"/>
                </a:lnTo>
                <a:close/>
              </a:path>
            </a:pathLst>
          </a:custGeom>
          <a:solidFill>
            <a:srgbClr val="49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9873CF4-E051-FD75-0303-94B7EC6B6A12}"/>
              </a:ext>
            </a:extLst>
          </p:cNvPr>
          <p:cNvSpPr txBox="1"/>
          <p:nvPr/>
        </p:nvSpPr>
        <p:spPr>
          <a:xfrm>
            <a:off x="8395475" y="633111"/>
            <a:ext cx="26565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b="1" dirty="0"/>
              <a:t>Manual de visualização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6FD329F-AD14-B69D-B48C-82C0E61016AB}"/>
              </a:ext>
            </a:extLst>
          </p:cNvPr>
          <p:cNvSpPr txBox="1"/>
          <p:nvPr/>
        </p:nvSpPr>
        <p:spPr>
          <a:xfrm>
            <a:off x="9067247" y="11058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Dashboard</a:t>
            </a:r>
            <a:endParaRPr lang="pt-BR" sz="20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CAFC8DE-3938-3856-27D4-092CC03937BE}"/>
              </a:ext>
            </a:extLst>
          </p:cNvPr>
          <p:cNvSpPr txBox="1"/>
          <p:nvPr/>
        </p:nvSpPr>
        <p:spPr>
          <a:xfrm>
            <a:off x="5915715" y="1213791"/>
            <a:ext cx="75819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Ao lado esquerdo terá o campo “Meus dados”, onde será possível</a:t>
            </a:r>
          </a:p>
          <a:p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Visualizar os dados que foram cadastrados.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B2788AD-9712-CAD2-C90C-505655EBA5AE}"/>
              </a:ext>
            </a:extLst>
          </p:cNvPr>
          <p:cNvSpPr txBox="1"/>
          <p:nvPr/>
        </p:nvSpPr>
        <p:spPr>
          <a:xfrm>
            <a:off x="5915715" y="3800718"/>
            <a:ext cx="5397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BR" sz="13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Ao lado esquerdo terá o campo “Meus gráficos”, onde será possível</a:t>
            </a:r>
          </a:p>
          <a:p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Visualizar os gráficos de temperatura e umidade.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99ABA6-A6E2-F65D-712A-3A301F7AA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1" y="3516738"/>
            <a:ext cx="4935216" cy="325502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B993554-38A1-6746-4D17-618A2E23B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1133" y="1706234"/>
            <a:ext cx="5262213" cy="2094484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F17756D-4A12-7DD2-CC0A-51CCAEE3BF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067" y="63807"/>
            <a:ext cx="624206" cy="569304"/>
          </a:xfrm>
          <a:prstGeom prst="rect">
            <a:avLst/>
          </a:prstGeom>
        </p:spPr>
      </p:pic>
      <p:pic>
        <p:nvPicPr>
          <p:cNvPr id="2050" name="Picture 2" descr="Visualização da imagem">
            <a:extLst>
              <a:ext uri="{FF2B5EF4-FFF2-40B4-BE49-F238E27FC236}">
                <a16:creationId xmlns:a16="http://schemas.microsoft.com/office/drawing/2014/main" id="{47023983-2424-6EAD-3AFC-56565FB75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133" y="4293162"/>
            <a:ext cx="5262213" cy="247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17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6789EF6-A4A9-83C6-F55B-9776F6F8D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81" y="1314011"/>
            <a:ext cx="4930435" cy="521530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F8358BB-7F5A-F939-6A3A-B5D6B7861C7F}"/>
              </a:ext>
            </a:extLst>
          </p:cNvPr>
          <p:cNvSpPr txBox="1"/>
          <p:nvPr/>
        </p:nvSpPr>
        <p:spPr>
          <a:xfrm>
            <a:off x="1160193" y="97852"/>
            <a:ext cx="987161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>
                <a:latin typeface="Arial Rounded MT Bold" panose="020F0704030504030204" pitchFamily="34" charset="0"/>
              </a:rPr>
              <a:t>Scaneie o QR Code e tenha acesso </a:t>
            </a:r>
          </a:p>
          <a:p>
            <a:pPr algn="ctr"/>
            <a:r>
              <a:rPr lang="pt-BR" sz="4400" dirty="0">
                <a:latin typeface="Arial Rounded MT Bold" panose="020F0704030504030204" pitchFamily="34" charset="0"/>
              </a:rPr>
              <a:t>ao manual digital</a:t>
            </a:r>
          </a:p>
          <a:p>
            <a:pPr algn="ctr"/>
            <a:endParaRPr lang="pt-BR" sz="4400" dirty="0">
              <a:latin typeface="Arial Rounded MT Bold" panose="020F070403050403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5ADDFE4-2016-03A3-F8F4-426476578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533" y="4764144"/>
            <a:ext cx="2093856" cy="2093856"/>
          </a:xfrm>
          <a:prstGeom prst="rect">
            <a:avLst/>
          </a:prstGeom>
        </p:spPr>
      </p:pic>
      <p:pic>
        <p:nvPicPr>
          <p:cNvPr id="8" name="Picture 4" descr="Internet - ícones de sinais grátis">
            <a:extLst>
              <a:ext uri="{FF2B5EF4-FFF2-40B4-BE49-F238E27FC236}">
                <a16:creationId xmlns:a16="http://schemas.microsoft.com/office/drawing/2014/main" id="{FA3999AB-D5E3-8605-FC90-7ED0BC6B6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049" y="6331992"/>
            <a:ext cx="394648" cy="39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1900B4D-8865-3250-91B8-BA25DAA8E5B5}"/>
              </a:ext>
            </a:extLst>
          </p:cNvPr>
          <p:cNvSpPr txBox="1"/>
          <p:nvPr/>
        </p:nvSpPr>
        <p:spPr>
          <a:xfrm>
            <a:off x="6287765" y="6298483"/>
            <a:ext cx="701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 Rounded MT Bold" panose="020F0704030504030204" pitchFamily="34" charset="0"/>
              </a:rPr>
              <a:t>www.datacooling.com.br</a:t>
            </a:r>
          </a:p>
        </p:txBody>
      </p: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7D7E8B96-1E31-ABD9-C82C-8C2ADDF506B4}"/>
              </a:ext>
            </a:extLst>
          </p:cNvPr>
          <p:cNvSpPr/>
          <p:nvPr/>
        </p:nvSpPr>
        <p:spPr>
          <a:xfrm rot="13629504">
            <a:off x="-428466" y="432486"/>
            <a:ext cx="1389191" cy="1294746"/>
          </a:xfrm>
          <a:prstGeom prst="rtTriangle">
            <a:avLst/>
          </a:prstGeom>
          <a:solidFill>
            <a:srgbClr val="49D5D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riângulo Retângulo 10">
            <a:extLst>
              <a:ext uri="{FF2B5EF4-FFF2-40B4-BE49-F238E27FC236}">
                <a16:creationId xmlns:a16="http://schemas.microsoft.com/office/drawing/2014/main" id="{89D24D2A-B8C3-F345-2207-C80926B3ABA0}"/>
              </a:ext>
            </a:extLst>
          </p:cNvPr>
          <p:cNvSpPr/>
          <p:nvPr/>
        </p:nvSpPr>
        <p:spPr>
          <a:xfrm rot="13696780">
            <a:off x="-402301" y="2781627"/>
            <a:ext cx="1389191" cy="1294746"/>
          </a:xfrm>
          <a:prstGeom prst="rtTriangle">
            <a:avLst/>
          </a:prstGeom>
          <a:solidFill>
            <a:srgbClr val="49D5D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A3761118-43CE-82CB-5556-E9DD0CC568D4}"/>
              </a:ext>
            </a:extLst>
          </p:cNvPr>
          <p:cNvSpPr/>
          <p:nvPr/>
        </p:nvSpPr>
        <p:spPr>
          <a:xfrm rot="172923">
            <a:off x="599044" y="1217487"/>
            <a:ext cx="2499813" cy="2159758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41443801-A261-1081-D871-E4DDD14914BC}"/>
              </a:ext>
            </a:extLst>
          </p:cNvPr>
          <p:cNvSpPr/>
          <p:nvPr/>
        </p:nvSpPr>
        <p:spPr>
          <a:xfrm rot="2805892">
            <a:off x="11284647" y="431492"/>
            <a:ext cx="1389191" cy="1294746"/>
          </a:xfrm>
          <a:prstGeom prst="rtTriangle">
            <a:avLst/>
          </a:prstGeom>
          <a:solidFill>
            <a:srgbClr val="49D5D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Triângulo Retângulo 14">
            <a:extLst>
              <a:ext uri="{FF2B5EF4-FFF2-40B4-BE49-F238E27FC236}">
                <a16:creationId xmlns:a16="http://schemas.microsoft.com/office/drawing/2014/main" id="{C6603131-5C85-8C7D-DF19-26C72F76075E}"/>
              </a:ext>
            </a:extLst>
          </p:cNvPr>
          <p:cNvSpPr/>
          <p:nvPr/>
        </p:nvSpPr>
        <p:spPr>
          <a:xfrm rot="2805892">
            <a:off x="11284646" y="2781406"/>
            <a:ext cx="1389191" cy="1294746"/>
          </a:xfrm>
          <a:prstGeom prst="rtTriangle">
            <a:avLst/>
          </a:prstGeom>
          <a:solidFill>
            <a:srgbClr val="49D5D5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Losango 15">
            <a:extLst>
              <a:ext uri="{FF2B5EF4-FFF2-40B4-BE49-F238E27FC236}">
                <a16:creationId xmlns:a16="http://schemas.microsoft.com/office/drawing/2014/main" id="{E455D345-5286-0592-2AEE-BEDD512857C6}"/>
              </a:ext>
            </a:extLst>
          </p:cNvPr>
          <p:cNvSpPr/>
          <p:nvPr/>
        </p:nvSpPr>
        <p:spPr>
          <a:xfrm rot="172923">
            <a:off x="9139521" y="1128833"/>
            <a:ext cx="2499813" cy="2159758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726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404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 MATOS SOARES .</dc:creator>
  <cp:lastModifiedBy>ERICK TERENTOWICZ PEDRO MATIAS .</cp:lastModifiedBy>
  <cp:revision>3</cp:revision>
  <dcterms:created xsi:type="dcterms:W3CDTF">2023-05-30T19:56:15Z</dcterms:created>
  <dcterms:modified xsi:type="dcterms:W3CDTF">2023-06-02T18:11:28Z</dcterms:modified>
</cp:coreProperties>
</file>