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757C2C-9CFE-4921-A225-C08813C667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334316-4309-420C-859F-FE7D43F34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8AAFCA-7218-45C8-A090-49EDBCC8CD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1C00DA-B642-4A3A-812F-06C8E2552F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BDC9F9-289E-43AA-B491-E904A40216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EC1287-9629-49C8-B927-73249A3B16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AE723-5E9D-4D5F-9EE5-43EC8592EB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A33EEF-5B7C-45CF-90A3-7D6D0C27F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80686-233D-49B0-82FF-86C26210CC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2B144-A149-4745-ACA0-40E13E3E39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887A17-D715-494C-961C-8D6C9D5F8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078A17-F92D-4DC6-99A0-9B9AA1A11C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4D7E1-D162-4A57-ADBD-0F18ECA1954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5"/>
          <p:cNvSpPr/>
          <p:nvPr/>
        </p:nvSpPr>
        <p:spPr>
          <a:xfrm>
            <a:off x="296640" y="320760"/>
            <a:ext cx="6047640" cy="3107880"/>
          </a:xfrm>
          <a:prstGeom prst="rect">
            <a:avLst/>
          </a:prstGeom>
          <a:solidFill>
            <a:schemeClr val="bg1"/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tângulo 6"/>
          <p:cNvSpPr/>
          <p:nvPr/>
        </p:nvSpPr>
        <p:spPr>
          <a:xfrm>
            <a:off x="6541200" y="320760"/>
            <a:ext cx="5357880" cy="3107880"/>
          </a:xfrm>
          <a:prstGeom prst="rect">
            <a:avLst/>
          </a:prstGeom>
          <a:solidFill>
            <a:schemeClr val="bg1"/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tângulo 7"/>
          <p:cNvSpPr/>
          <p:nvPr/>
        </p:nvSpPr>
        <p:spPr>
          <a:xfrm>
            <a:off x="292680" y="3643920"/>
            <a:ext cx="11598120" cy="2919240"/>
          </a:xfrm>
          <a:prstGeom prst="rect">
            <a:avLst/>
          </a:prstGeom>
          <a:solidFill>
            <a:schemeClr val="bg1"/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Imagem 8" descr=""/>
          <p:cNvPicPr/>
          <p:nvPr/>
        </p:nvPicPr>
        <p:blipFill>
          <a:blip r:embed="rId1"/>
          <a:stretch/>
        </p:blipFill>
        <p:spPr>
          <a:xfrm>
            <a:off x="618840" y="1224000"/>
            <a:ext cx="1297440" cy="19695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9"/>
          <p:cNvSpPr/>
          <p:nvPr/>
        </p:nvSpPr>
        <p:spPr>
          <a:xfrm>
            <a:off x="506880" y="449280"/>
            <a:ext cx="55886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Quem? </a:t>
            </a: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Nome</a:t>
            </a: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, foto e uma frase que especifique o problema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6" name="CaixaDeTexto 1"/>
          <p:cNvSpPr/>
          <p:nvPr/>
        </p:nvSpPr>
        <p:spPr>
          <a:xfrm>
            <a:off x="2113200" y="1616040"/>
            <a:ext cx="368928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Reginaldo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Nosso tempo é muito preciso.”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aixaDeTexto 2"/>
          <p:cNvSpPr/>
          <p:nvPr/>
        </p:nvSpPr>
        <p:spPr>
          <a:xfrm>
            <a:off x="6737760" y="449280"/>
            <a:ext cx="49471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Palavras/frases que definem a persona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8" name="CaixaDeTexto 3"/>
          <p:cNvSpPr/>
          <p:nvPr/>
        </p:nvSpPr>
        <p:spPr>
          <a:xfrm>
            <a:off x="6737760" y="1470240"/>
            <a:ext cx="46918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Atarefado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Visionário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Pouco tempo disponível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Estrategista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Gestor de TI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CaixaDeTexto 4"/>
          <p:cNvSpPr/>
          <p:nvPr/>
        </p:nvSpPr>
        <p:spPr>
          <a:xfrm>
            <a:off x="506880" y="3889440"/>
            <a:ext cx="6438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Dores e Necessidades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CaixaDeTexto 11"/>
          <p:cNvSpPr/>
          <p:nvPr/>
        </p:nvSpPr>
        <p:spPr>
          <a:xfrm>
            <a:off x="506880" y="4535280"/>
            <a:ext cx="755532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Sofre com um sistema instável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Precisa de um sistema com maior uptime possível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Necessita de soluções rápidas e eficientes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Qualquer falha resulta em grandes perdas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Necessita de uma visão analítica que o ajude na tomada de decisões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"/>
          <p:cNvSpPr/>
          <p:nvPr/>
        </p:nvSpPr>
        <p:spPr>
          <a:xfrm>
            <a:off x="296640" y="320760"/>
            <a:ext cx="6047640" cy="3107880"/>
          </a:xfrm>
          <a:prstGeom prst="rect">
            <a:avLst/>
          </a:prstGeom>
          <a:solidFill>
            <a:schemeClr val="bg1"/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ângulo 6"/>
          <p:cNvSpPr/>
          <p:nvPr/>
        </p:nvSpPr>
        <p:spPr>
          <a:xfrm>
            <a:off x="6541200" y="320760"/>
            <a:ext cx="5357880" cy="3107880"/>
          </a:xfrm>
          <a:prstGeom prst="rect">
            <a:avLst/>
          </a:prstGeom>
          <a:solidFill>
            <a:schemeClr val="bg1"/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ângulo 7"/>
          <p:cNvSpPr/>
          <p:nvPr/>
        </p:nvSpPr>
        <p:spPr>
          <a:xfrm>
            <a:off x="292680" y="3643920"/>
            <a:ext cx="11598120" cy="2919240"/>
          </a:xfrm>
          <a:prstGeom prst="rect">
            <a:avLst/>
          </a:prstGeom>
          <a:solidFill>
            <a:schemeClr val="bg1"/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aixaDeTexto 9"/>
          <p:cNvSpPr/>
          <p:nvPr/>
        </p:nvSpPr>
        <p:spPr>
          <a:xfrm>
            <a:off x="506880" y="449280"/>
            <a:ext cx="55886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Quem? </a:t>
            </a: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Nome</a:t>
            </a: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, foto e uma frase que especifique o problema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" name="CaixaDeTexto 1"/>
          <p:cNvSpPr/>
          <p:nvPr/>
        </p:nvSpPr>
        <p:spPr>
          <a:xfrm>
            <a:off x="2113200" y="1616040"/>
            <a:ext cx="36892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Gabriel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Estar sempre à disposição é um desafio</a:t>
            </a: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.”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CaixaDeTexto 2"/>
          <p:cNvSpPr/>
          <p:nvPr/>
        </p:nvSpPr>
        <p:spPr>
          <a:xfrm>
            <a:off x="6737760" y="449280"/>
            <a:ext cx="49471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Palavras/frases que definem a persona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7" name="CaixaDeTexto 3"/>
          <p:cNvSpPr/>
          <p:nvPr/>
        </p:nvSpPr>
        <p:spPr>
          <a:xfrm>
            <a:off x="6737760" y="1470240"/>
            <a:ext cx="46918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Ansioso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Responsável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Detalhista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Conectado (early-adopter)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Autodidata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8" name="CaixaDeTexto 4"/>
          <p:cNvSpPr/>
          <p:nvPr/>
        </p:nvSpPr>
        <p:spPr>
          <a:xfrm>
            <a:off x="506880" y="3889440"/>
            <a:ext cx="6438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Dores e Necessidades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9" name="CaixaDeTexto 11"/>
          <p:cNvSpPr/>
          <p:nvPr/>
        </p:nvSpPr>
        <p:spPr>
          <a:xfrm>
            <a:off x="506880" y="4535280"/>
            <a:ext cx="7555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Sofre com manutenções recorrentes e inesperadas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Não possui um sistema de monitoramento adequado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Não possui uma equipe grande para monitoramento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0" name="Picture 4" descr="200.000+ melhores imagens de Homem · Download 100% grátis · Fotos  profissionais do Pexels"/>
          <p:cNvPicPr/>
          <p:nvPr/>
        </p:nvPicPr>
        <p:blipFill>
          <a:blip r:embed="rId1"/>
          <a:stretch/>
        </p:blipFill>
        <p:spPr>
          <a:xfrm>
            <a:off x="754920" y="1290240"/>
            <a:ext cx="1161360" cy="175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LibreOffice/7.3.4.2$Linux_X86_64 LibreOffice_project/30$Build-2</Application>
  <AppVersion>15.0000</AppVersion>
  <Words>137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2022-08-14T19:03:22Z</dcterms:created>
  <dc:creator>PEDRO ALBERANI DOS SANTOS .</dc:creator>
  <dc:description/>
  <dc:language>pt-BR</dc:language>
  <cp:lastModifiedBy/>
  <dcterms:modified xsi:type="dcterms:W3CDTF">2022-08-22T10:41:03Z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