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5A"/>
    <a:srgbClr val="FF098A"/>
    <a:srgbClr val="E609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32840-7957-F5F1-1AA3-BE7231D45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C588C-C689-8C7F-6A2C-9D1CA3C7B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2B6F8-56D9-461D-F8CE-649FF1D5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403EB-3258-ADD6-B0F1-464C0990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5795C-F035-4ED7-DC01-8E4B4898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91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2178D-B6AB-98D0-F9BD-550A28F8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8A4342-F759-D9D1-1FCA-A1E4C9DAD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93D03-ACD1-29CC-3EE7-5A868368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4FF8E-6968-E7A6-8745-2DFB4F64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14411-0E07-29F2-ABDD-4CD6C47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37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AEE5A7-E217-6C95-52ED-B311476ED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626BF3-D36C-E2EB-6E57-1DF2C5C26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E8D0B-4483-6455-79A6-18710817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3E2C8-0637-FBC6-2169-431B8A2A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B2B7B-641C-A0CE-B56F-863BB1B2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0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6682F-7A7B-0496-1F1C-0A5B8D59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12968-0610-EC24-B6A8-B0659ED5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B0BF1-D07D-32E7-5548-65A78E9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34A88-70E5-9C68-444F-45A7087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A5F0C-951A-4F99-3C68-FD46EDFB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1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59D97-A639-CA44-6BC7-7B34A63A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49F32D-FABA-C86A-879B-A5B64838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4B2AF-F278-A715-2534-D47CFE59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F798C5-F584-08BE-321D-F52057CB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EE65F-9328-FE44-A904-1051F96F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01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FE0B3-FF53-968A-4875-F228751E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1B78D-3AB9-C5DD-AB7B-5EBF8E3D2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5A71B2-C290-12EE-7049-8F357515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AD143-CC6B-0F5D-A45F-B681DFE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2449C-29F9-40A9-EE33-152691C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4C0FF0-1186-B405-F730-7E90DEF9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A365-61F7-B3F4-12DF-8A71650E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2DDDAF-C9CA-F311-B10D-230FB9B70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34E018-7A31-AA9D-B411-24898240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CDB2E-0AFE-D5DE-A9EC-2E783BF79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9B9F04-8E81-814A-92A4-87C33081B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DD4129-3D80-EAF4-1BCB-0D4F0989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A2CB67-8BBE-41F1-593D-12DB570F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410D10-083A-7990-9025-BCD32654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00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11565-9A72-D9A6-3DD3-585686D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81ED7D-7BFA-D414-7541-E66592FB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FB6E8C-7A6A-DE4D-FA9B-CA50E00B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AF7F73-4E6B-8E8A-F53C-85A0E4A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0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280277-DC34-3A91-882C-841852D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CF65A7-1B13-2863-4E3F-A8554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0018B7-64DD-6169-D61C-61D0371D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41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C55E-844E-B947-E35A-80809BEF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4A99C-C2E7-1DC1-FCAB-88EACD3D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0DBAE1-BFFC-E1BE-9A6B-F722387E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DAFA8C-DE62-856C-4AE3-1223093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D24699-D340-6869-6413-D3C55A84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F4E3F-791E-8F20-4AFE-7F9F396B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76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BA2A-12A9-9C76-9E67-F91416A9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0428EF-CB55-83B2-1701-CBFCB18E0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F83F97-A080-2EAE-DB5E-0D1682AF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5B9F98-6688-9809-7F8F-5F1D738B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707FA0-E8F3-3E57-13FF-08648522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3254D4-24CF-85D2-7B44-4DEB6249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43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D4A6A9-C986-F536-ADFE-CFCAF3C7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93AA4-DF20-825B-18D7-646CFA08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32497-F06D-A6DB-2996-BEDCDFBAF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D412-9BF3-4E8D-B6DA-38A719F2B8B7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DF771-9AC0-CF5C-AD80-8734643DA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F75CB9-99B5-6523-B4EE-502046074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220B-8154-4A62-B9C6-F22B741901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2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F130354-9986-F840-C49B-7B4B29DF5353}"/>
              </a:ext>
            </a:extLst>
          </p:cNvPr>
          <p:cNvSpPr/>
          <p:nvPr/>
        </p:nvSpPr>
        <p:spPr>
          <a:xfrm>
            <a:off x="296777" y="320842"/>
            <a:ext cx="6047875" cy="31081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F2F418-3F8F-F1CC-B142-F1FD7C5709CF}"/>
              </a:ext>
            </a:extLst>
          </p:cNvPr>
          <p:cNvSpPr/>
          <p:nvPr/>
        </p:nvSpPr>
        <p:spPr>
          <a:xfrm>
            <a:off x="6541168" y="320842"/>
            <a:ext cx="5358063" cy="31081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9937797-289B-A4EB-B14E-FF3A29C3F02D}"/>
              </a:ext>
            </a:extLst>
          </p:cNvPr>
          <p:cNvSpPr/>
          <p:nvPr/>
        </p:nvSpPr>
        <p:spPr>
          <a:xfrm>
            <a:off x="292769" y="3643823"/>
            <a:ext cx="11598444" cy="29196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b="1" dirty="0">
              <a:solidFill>
                <a:srgbClr val="E6005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CD358A-D237-8F6E-6388-0A047937F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3" y="1223846"/>
            <a:ext cx="1297822" cy="196980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6A9B7B-AAF6-3723-139B-4BA61DD41B58}"/>
              </a:ext>
            </a:extLst>
          </p:cNvPr>
          <p:cNvSpPr txBox="1"/>
          <p:nvPr/>
        </p:nvSpPr>
        <p:spPr>
          <a:xfrm>
            <a:off x="506915" y="449179"/>
            <a:ext cx="558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09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Quem? </a:t>
            </a:r>
            <a:r>
              <a:rPr lang="pt-BR" sz="2000" b="1" dirty="0">
                <a:solidFill>
                  <a:srgbClr val="E600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</a:t>
            </a:r>
            <a:r>
              <a:rPr lang="pt-BR" sz="2000" b="1" dirty="0">
                <a:solidFill>
                  <a:srgbClr val="E609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foto e uma frase que especifique o problema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938D69-EEAA-5F6D-A932-03E36EE132B1}"/>
              </a:ext>
            </a:extLst>
          </p:cNvPr>
          <p:cNvSpPr txBox="1"/>
          <p:nvPr/>
        </p:nvSpPr>
        <p:spPr>
          <a:xfrm>
            <a:off x="2113131" y="1615924"/>
            <a:ext cx="3689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Reginaldo</a:t>
            </a:r>
          </a:p>
          <a:p>
            <a:r>
              <a:rPr lang="pt-BR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Nosso tempo é muito preciso.”</a:t>
            </a:r>
            <a:endParaRPr lang="pt-BR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CB88D5-C9F4-A7C3-57B1-A670F1C32764}"/>
              </a:ext>
            </a:extLst>
          </p:cNvPr>
          <p:cNvSpPr txBox="1"/>
          <p:nvPr/>
        </p:nvSpPr>
        <p:spPr>
          <a:xfrm>
            <a:off x="6737684" y="449179"/>
            <a:ext cx="4947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00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Palavras/frases que definem a persona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CE433B-9F06-DAA2-04E8-F03D69E35416}"/>
              </a:ext>
            </a:extLst>
          </p:cNvPr>
          <p:cNvSpPr txBox="1"/>
          <p:nvPr/>
        </p:nvSpPr>
        <p:spPr>
          <a:xfrm>
            <a:off x="6737684" y="1470087"/>
            <a:ext cx="469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Atarefado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Visionário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Pouco tempo disponível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Estrategista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Gestor de TI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87F08A-FA90-8461-4C67-E461B3B4EDD0}"/>
              </a:ext>
            </a:extLst>
          </p:cNvPr>
          <p:cNvSpPr txBox="1"/>
          <p:nvPr/>
        </p:nvSpPr>
        <p:spPr>
          <a:xfrm>
            <a:off x="506914" y="3889464"/>
            <a:ext cx="643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00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Dores e 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BA6D4A-4384-06B4-F138-0F65F7711D30}"/>
              </a:ext>
            </a:extLst>
          </p:cNvPr>
          <p:cNvSpPr txBox="1"/>
          <p:nvPr/>
        </p:nvSpPr>
        <p:spPr>
          <a:xfrm>
            <a:off x="506914" y="4535215"/>
            <a:ext cx="7555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Sofre com um sistema instável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Precisa de um sistema com maior uptime possível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Necessita de soluções rápidas e eficientes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Qualquer falha resulta em grandes perdas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Necessita de uma visão analítica que o ajude na tomada de decisões</a:t>
            </a:r>
          </a:p>
        </p:txBody>
      </p:sp>
    </p:spTree>
    <p:extLst>
      <p:ext uri="{BB962C8B-B14F-4D97-AF65-F5344CB8AC3E}">
        <p14:creationId xmlns:p14="http://schemas.microsoft.com/office/powerpoint/2010/main" val="228360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F130354-9986-F840-C49B-7B4B29DF5353}"/>
              </a:ext>
            </a:extLst>
          </p:cNvPr>
          <p:cNvSpPr/>
          <p:nvPr/>
        </p:nvSpPr>
        <p:spPr>
          <a:xfrm>
            <a:off x="296777" y="320842"/>
            <a:ext cx="6047875" cy="31081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F2F418-3F8F-F1CC-B142-F1FD7C5709CF}"/>
              </a:ext>
            </a:extLst>
          </p:cNvPr>
          <p:cNvSpPr/>
          <p:nvPr/>
        </p:nvSpPr>
        <p:spPr>
          <a:xfrm>
            <a:off x="6541168" y="320842"/>
            <a:ext cx="5358063" cy="31081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9937797-289B-A4EB-B14E-FF3A29C3F02D}"/>
              </a:ext>
            </a:extLst>
          </p:cNvPr>
          <p:cNvSpPr/>
          <p:nvPr/>
        </p:nvSpPr>
        <p:spPr>
          <a:xfrm>
            <a:off x="292769" y="3643823"/>
            <a:ext cx="11598444" cy="29196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b="1" dirty="0">
              <a:solidFill>
                <a:srgbClr val="E6005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6A9B7B-AAF6-3723-139B-4BA61DD41B58}"/>
              </a:ext>
            </a:extLst>
          </p:cNvPr>
          <p:cNvSpPr txBox="1"/>
          <p:nvPr/>
        </p:nvSpPr>
        <p:spPr>
          <a:xfrm>
            <a:off x="506915" y="449179"/>
            <a:ext cx="558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09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Quem? </a:t>
            </a:r>
            <a:r>
              <a:rPr lang="pt-BR" sz="2000" b="1" dirty="0">
                <a:solidFill>
                  <a:srgbClr val="E600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</a:t>
            </a:r>
            <a:r>
              <a:rPr lang="pt-BR" sz="2000" b="1" dirty="0">
                <a:solidFill>
                  <a:srgbClr val="E609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foto e uma frase que especifique o problema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938D69-EEAA-5F6D-A932-03E36EE132B1}"/>
              </a:ext>
            </a:extLst>
          </p:cNvPr>
          <p:cNvSpPr txBox="1"/>
          <p:nvPr/>
        </p:nvSpPr>
        <p:spPr>
          <a:xfrm>
            <a:off x="2113131" y="1615924"/>
            <a:ext cx="368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Gabriel</a:t>
            </a:r>
          </a:p>
          <a:p>
            <a:r>
              <a:rPr lang="pt-BR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“Estar sempre à disposição é um desafio</a:t>
            </a: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.”</a:t>
            </a:r>
            <a:endParaRPr lang="pt-BR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CB88D5-C9F4-A7C3-57B1-A670F1C32764}"/>
              </a:ext>
            </a:extLst>
          </p:cNvPr>
          <p:cNvSpPr txBox="1"/>
          <p:nvPr/>
        </p:nvSpPr>
        <p:spPr>
          <a:xfrm>
            <a:off x="6737684" y="449179"/>
            <a:ext cx="4947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00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Palavras/frases que definem a persona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CE433B-9F06-DAA2-04E8-F03D69E35416}"/>
              </a:ext>
            </a:extLst>
          </p:cNvPr>
          <p:cNvSpPr txBox="1"/>
          <p:nvPr/>
        </p:nvSpPr>
        <p:spPr>
          <a:xfrm>
            <a:off x="6737684" y="1470087"/>
            <a:ext cx="469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Ansioso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Responsável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Detalhista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Conectado (early-adopter)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Autodidata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87F08A-FA90-8461-4C67-E461B3B4EDD0}"/>
              </a:ext>
            </a:extLst>
          </p:cNvPr>
          <p:cNvSpPr txBox="1"/>
          <p:nvPr/>
        </p:nvSpPr>
        <p:spPr>
          <a:xfrm>
            <a:off x="506914" y="3889464"/>
            <a:ext cx="643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005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Dores e 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BA6D4A-4384-06B4-F138-0F65F7711D30}"/>
              </a:ext>
            </a:extLst>
          </p:cNvPr>
          <p:cNvSpPr txBox="1"/>
          <p:nvPr/>
        </p:nvSpPr>
        <p:spPr>
          <a:xfrm>
            <a:off x="506914" y="4535215"/>
            <a:ext cx="755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Sofre com manutenções recorrentes e inesperadas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Não possui um sistema de monitoramento adequado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itchFamily="2" charset="0"/>
                <a:ea typeface="Open Sans" pitchFamily="2" charset="0"/>
                <a:cs typeface="Open Sans" pitchFamily="2" charset="0"/>
              </a:rPr>
              <a:t>Não possui uma equipe de grande para monitoramento</a:t>
            </a:r>
          </a:p>
        </p:txBody>
      </p:sp>
      <p:pic>
        <p:nvPicPr>
          <p:cNvPr id="11" name="Picture 4" descr="200.000+ melhores imagens de Homem · Download 100% grátis · Fotos  profissionais do Pexels">
            <a:extLst>
              <a:ext uri="{FF2B5EF4-FFF2-40B4-BE49-F238E27FC236}">
                <a16:creationId xmlns:a16="http://schemas.microsoft.com/office/drawing/2014/main" id="{2C5046CB-E081-1F3C-E536-19DBE25C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0" y="1290304"/>
            <a:ext cx="1161835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86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137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ALBERANI DOS SANTOS .</dc:creator>
  <cp:lastModifiedBy>PEDRO ALBERANI DOS SANTOS .</cp:lastModifiedBy>
  <cp:revision>2</cp:revision>
  <dcterms:created xsi:type="dcterms:W3CDTF">2022-08-14T19:03:22Z</dcterms:created>
  <dcterms:modified xsi:type="dcterms:W3CDTF">2022-08-14T19:57:06Z</dcterms:modified>
</cp:coreProperties>
</file>