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62" r:id="rId6"/>
    <p:sldId id="260" r:id="rId7"/>
    <p:sldId id="273" r:id="rId8"/>
    <p:sldId id="264" r:id="rId9"/>
    <p:sldId id="265" r:id="rId10"/>
    <p:sldId id="263" r:id="rId11"/>
    <p:sldId id="268" r:id="rId12"/>
    <p:sldId id="266" r:id="rId13"/>
    <p:sldId id="276" r:id="rId14"/>
    <p:sldId id="271" r:id="rId15"/>
    <p:sldId id="270" r:id="rId16"/>
    <p:sldId id="269" r:id="rId17"/>
    <p:sldId id="272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39FFE-2EE6-464F-8B06-02CB5540AE4F}" v="54" dt="2022-09-05T17:50:50.939"/>
    <p1510:client id="{522553BF-8125-450C-A2B2-DBAA494FE37C}" v="114" dt="2022-09-04T00:51:13.115"/>
    <p1510:client id="{8A6B44AC-5438-4F3C-BAB8-A47857059616}" v="1065" dt="2022-09-03T20:14:52.691"/>
    <p1510:client id="{955B85E0-34C8-4F4B-A511-04E65EAAE565}" v="202" dt="2022-09-05T14:31:25.424"/>
    <p1510:client id="{9F0BAAFD-BAD8-64F2-DA64-8BF7BBF8C40E}" v="7" dt="2022-09-05T16:42:50.601"/>
    <p1510:client id="{B9FFF0CE-9FBF-EF4C-8295-7085E644526C}" v="1" dt="2022-09-05T16:35:37.756"/>
    <p1510:client id="{C81AE314-9853-42CE-197A-6317238E1AA7}" v="191" dt="2022-09-05T16:26:2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6" d="100"/>
          <a:sy n="86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E9519-CE52-3BB3-D64B-8777B1B0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334D0B-2107-FC17-CAAB-914A9C8D8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8695F-C7BB-BC60-C50C-4F4725B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AD326-8D2C-30A5-44EE-8F89B8A2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DFB81-3213-F508-C567-B3C8D02F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181AB-E4F8-9B18-968E-10C47554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91F509-A60F-7856-EC6F-93A338A2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726D6-0719-16BE-522D-A06D2DFF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7C890-879F-4714-CD7D-C6853128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D010E-0100-7C26-2D1C-FAC4A45C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1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C72C99-F16E-7F22-08BC-3E93D516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7D635B-3AB0-078B-5C25-421EB6AB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5C78D-3AD8-A6FA-5153-7926EB73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856CD-2DB7-1833-8234-D8652C9B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33978-341A-6C82-98FC-0884F0A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44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4D5CA-E8D5-7C5F-2442-73793218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630FA9-3352-E80D-C4E7-692F8093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F222D-05E1-3914-4130-D8D514C8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940C4-ACCC-E8C6-4052-C938E496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65904-82B4-1D60-748D-8984AE18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AEA1-0DAD-4CED-331A-7E88AA61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9A9997-9AB4-F085-C4E5-C26AB37F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7BCDB-97FF-90E1-2B74-4105F1AF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95EA3-AF91-217F-9CCC-4F9B7044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D23E0-7D16-9362-C14D-6C12944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31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58B3-6840-CD35-AFF6-75E2ECAA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D120C-3BD0-D143-35AB-094CD2FF1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13E92-3FC1-B0B4-7175-DBB82F417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40F5FC-2810-C443-7FA5-EE4A1822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F8F82-3014-1BFA-7A71-3AFCA4AB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ECF50-D35A-BADB-FE70-09BB07FD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DBE7B-A7DC-7382-6916-DFA57B67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2D063-ED79-64FD-3B19-30EDA2D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4D7E84-E72A-FC12-751E-C584800A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BEA895-654F-EE61-5044-D1988736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73A4C7-4544-AC0B-BE3F-7AC5AE29D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816C3C-BCA0-9CDD-217E-65FDD195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C1A6-F94A-1F18-4FB8-01A1C9A3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D3C33A-9FC7-A91A-0237-05E03CC6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2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3365D-8D81-AF4B-54A2-0B6B22D9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0719B3-7C91-568A-2C33-5756FD4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B5E7C4-6824-1511-EC91-179D6011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20F091-7C00-7FFA-57F9-2541FA78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9D2405-64C1-FEEE-3D95-2020C064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747AE-056B-53D5-C0CD-F2794B42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670236-9DE7-66F1-F2CF-213DCE6B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6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38066-0907-4795-4F25-3243E539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062E8-3622-EA4A-CF84-C1BDEB73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6C06E-65E9-DE7E-7CDA-22FB487F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2A8309-CC6B-9F3F-0095-E5E8A01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CE769F-E034-8E65-ADB4-79EF9157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A343C5-723C-5E2F-8309-E5BC5C25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4CCEF-778A-B46A-2964-6B32D565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5FEBB9-4575-62E9-12C5-076CB1367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9CB58-18BB-600E-2838-C64C96ABC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C1D51E-11EB-9E7B-3DF6-8E38F31B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BFA573-7B9C-F79A-ECEF-BEDAC18D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3F55B-4D37-9A4F-1303-30325CB8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14C22C-84A9-7397-2EFE-1EBAEC36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1D808-ECC6-D246-D9D8-5CB7D4B6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64287-5134-46F0-C9C4-ED2EEFBBC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7FA07-F504-A2CE-9075-A1D7D257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5716F-AF87-CD25-A54E-F61A9F06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45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5E2A49B6-B2BF-4A65-9180-AC367901F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89" y="2090959"/>
            <a:ext cx="7139045" cy="2395981"/>
          </a:xfrm>
          <a:prstGeom prst="rect">
            <a:avLst/>
          </a:prstGeom>
        </p:spPr>
      </p:pic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630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10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3642338" y="292089"/>
            <a:ext cx="490732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FERRAMENTA DE GESTÃO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A3BE89-E9DA-9C41-37E0-F6937D5D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95550"/>
            <a:ext cx="15621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9">
            <a:extLst>
              <a:ext uri="{FF2B5EF4-FFF2-40B4-BE49-F238E27FC236}">
                <a16:creationId xmlns:a16="http://schemas.microsoft.com/office/drawing/2014/main" id="{812E78BF-A50F-6CA2-5894-3BB990C5AF73}"/>
              </a:ext>
            </a:extLst>
          </p:cNvPr>
          <p:cNvSpPr txBox="1"/>
          <p:nvPr/>
        </p:nvSpPr>
        <p:spPr>
          <a:xfrm>
            <a:off x="5174175" y="4453930"/>
            <a:ext cx="184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solidFill>
                  <a:srgbClr val="107C41"/>
                </a:solidFill>
                <a:latin typeface="SegoeUI-SemiBold-final"/>
              </a:rPr>
              <a:t>PLANNER</a:t>
            </a:r>
            <a:endParaRPr lang="pt-BR" b="1">
              <a:solidFill>
                <a:srgbClr val="107C41"/>
              </a:solidFill>
              <a:latin typeface="SegoeUI-SemiBold-final"/>
            </a:endParaRPr>
          </a:p>
        </p:txBody>
      </p:sp>
    </p:spTree>
    <p:extLst>
      <p:ext uri="{BB962C8B-B14F-4D97-AF65-F5344CB8AC3E}">
        <p14:creationId xmlns:p14="http://schemas.microsoft.com/office/powerpoint/2010/main" val="171300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5599270" y="292089"/>
            <a:ext cx="9934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pic>
        <p:nvPicPr>
          <p:cNvPr id="3" name="Imagem 2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0DDA7529-CAEC-B37C-7ECD-B7444BD1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89" y="2314243"/>
            <a:ext cx="7139045" cy="2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068182" y="292089"/>
            <a:ext cx="40556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MODELAGEM LÓGICA</a:t>
            </a:r>
          </a:p>
        </p:txBody>
      </p:sp>
      <p:pic>
        <p:nvPicPr>
          <p:cNvPr id="5" name="Imagem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521029E9-A24F-763E-BB34-31BFB965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01" y="1606623"/>
            <a:ext cx="8429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690457" y="292089"/>
            <a:ext cx="332866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/>
                <a:cs typeface="Arial"/>
              </a:rPr>
              <a:t>VIRTUALIZAÇÃO</a:t>
            </a:r>
          </a:p>
        </p:txBody>
      </p:sp>
      <p:pic>
        <p:nvPicPr>
          <p:cNvPr id="3" name="Picture 3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53FDA9AA-6CC9-11C1-87A9-09C2023A7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" b="11831"/>
          <a:stretch/>
        </p:blipFill>
        <p:spPr>
          <a:xfrm>
            <a:off x="1618892" y="1630340"/>
            <a:ext cx="9500567" cy="450274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026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690457" y="292089"/>
            <a:ext cx="28110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CLIENT LINUX</a:t>
            </a:r>
          </a:p>
        </p:txBody>
      </p:sp>
      <p:pic>
        <p:nvPicPr>
          <p:cNvPr id="2" name="Picture 2" descr="Vetor PNG E SVG Transparente De Logotipo Do Linux">
            <a:extLst>
              <a:ext uri="{FF2B5EF4-FFF2-40B4-BE49-F238E27FC236}">
                <a16:creationId xmlns:a16="http://schemas.microsoft.com/office/drawing/2014/main" id="{B66866A0-004D-A5AD-FA41-C075E8A9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23" y="1647528"/>
            <a:ext cx="4583151" cy="458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3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5253983" y="292089"/>
            <a:ext cx="16840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pic>
        <p:nvPicPr>
          <p:cNvPr id="2052" name="Picture 4" descr="Logotipo Python PNG transparente - StickPNG">
            <a:extLst>
              <a:ext uri="{FF2B5EF4-FFF2-40B4-BE49-F238E27FC236}">
                <a16:creationId xmlns:a16="http://schemas.microsoft.com/office/drawing/2014/main" id="{9FEBF7CA-B795-A8B7-7BBA-46F78459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78" y="1895945"/>
            <a:ext cx="4039644" cy="40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0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5307147" y="292089"/>
            <a:ext cx="15777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5122" name="Picture 2" descr="Slack - ícones de mídia social grátis">
            <a:extLst>
              <a:ext uri="{FF2B5EF4-FFF2-40B4-BE49-F238E27FC236}">
                <a16:creationId xmlns:a16="http://schemas.microsoft.com/office/drawing/2014/main" id="{1BD2CEF5-0ACB-B62C-264E-899B8A49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74" y="2511482"/>
            <a:ext cx="2945779" cy="29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4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944514" y="292089"/>
            <a:ext cx="230297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INOVAÇÕES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35EE49E-E1D3-1B2A-C69C-33A96F5B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48" y="4421327"/>
            <a:ext cx="1724722" cy="172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D114401-A74C-FEB4-4716-88541316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8" y="4127256"/>
            <a:ext cx="2404946" cy="24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619602-24C3-E4A0-B7C5-79008E9727C9}"/>
              </a:ext>
            </a:extLst>
          </p:cNvPr>
          <p:cNvSpPr txBox="1"/>
          <p:nvPr/>
        </p:nvSpPr>
        <p:spPr>
          <a:xfrm>
            <a:off x="737401" y="1629947"/>
            <a:ext cx="10625691" cy="1420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dirty="0">
                <a:effectLst/>
                <a:latin typeface="Arial"/>
                <a:ea typeface="Calibri" panose="020F0502020204030204" pitchFamily="34" charset="0"/>
                <a:cs typeface="Arial"/>
              </a:rPr>
              <a:t>• Aplicativo para computador com nossa Dashboard.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• Gráficos de gerenciamento do </a:t>
            </a:r>
            <a:r>
              <a:rPr lang="pt-BR" sz="2000" dirty="0" err="1">
                <a:latin typeface="Arial"/>
                <a:ea typeface="Calibri" panose="020F0502020204030204" pitchFamily="34" charset="0"/>
                <a:cs typeface="Arial"/>
              </a:rPr>
              <a:t>pix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.</a:t>
            </a:r>
            <a:endParaRPr lang="pt-BR" sz="2000" dirty="0">
              <a:effectLst/>
              <a:latin typeface="Arial"/>
              <a:ea typeface="Calibri" panose="020F0502020204030204" pitchFamily="34" charset="0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/>
                <a:ea typeface="+mn-lt"/>
                <a:cs typeface="Arial"/>
              </a:rPr>
              <a:t>• </a:t>
            </a:r>
            <a:r>
              <a:rPr lang="pt-BR" sz="2000" dirty="0">
                <a:latin typeface="Arial"/>
                <a:cs typeface="Arial"/>
              </a:rPr>
              <a:t>Nosso próprio banco digital com aplicativo.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1441AB79-3698-AD6D-AC06-6BFD97A2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014" y="4818290"/>
            <a:ext cx="1303827" cy="13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9331CE1-1714-8593-334F-D2A96F86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58" y="5028800"/>
            <a:ext cx="2341356" cy="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9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3420514" y="292089"/>
            <a:ext cx="536534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/>
                <a:cs typeface="Arial"/>
              </a:rPr>
              <a:t>OBRIGADO PELA ATENÇÃO!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619602-24C3-E4A0-B7C5-79008E9727C9}"/>
              </a:ext>
            </a:extLst>
          </p:cNvPr>
          <p:cNvSpPr txBox="1"/>
          <p:nvPr/>
        </p:nvSpPr>
        <p:spPr>
          <a:xfrm>
            <a:off x="751779" y="1601193"/>
            <a:ext cx="10654445" cy="17007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02221055 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Davi Bordon</a:t>
            </a:r>
            <a:endParaRPr lang="en-US" dirty="0"/>
          </a:p>
          <a:p>
            <a:pPr>
              <a:lnSpc>
                <a:spcPct val="107000"/>
              </a:lnSpc>
            </a:pP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02221047 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Matheus Leal</a:t>
            </a:r>
            <a:endParaRPr lang="pt-BR" dirty="0"/>
          </a:p>
          <a:p>
            <a:r>
              <a:rPr lang="pt-BR" sz="2000" b="1" dirty="0">
                <a:latin typeface="Arial"/>
                <a:ea typeface="+mn-lt"/>
                <a:cs typeface="Arial"/>
              </a:rPr>
              <a:t>02221026</a:t>
            </a: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 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Pamela </a:t>
            </a:r>
            <a:r>
              <a:rPr lang="pt-BR" sz="2000" dirty="0" err="1">
                <a:latin typeface="Arial"/>
                <a:ea typeface="Calibri" panose="020F0502020204030204" pitchFamily="34" charset="0"/>
                <a:cs typeface="Arial"/>
              </a:rPr>
              <a:t>Labonia</a:t>
            </a:r>
            <a:endParaRPr lang="pt-BR" sz="2000">
              <a:latin typeface="Arial"/>
              <a:ea typeface="Calibri" panose="020F0502020204030204" pitchFamily="34" charset="0"/>
              <a:cs typeface="Arial"/>
            </a:endParaRPr>
          </a:p>
          <a:p>
            <a:pPr>
              <a:lnSpc>
                <a:spcPct val="107000"/>
              </a:lnSpc>
            </a:pP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02221021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 Victor Zanin </a:t>
            </a:r>
            <a:r>
              <a:rPr lang="pt-BR" sz="2000" dirty="0" err="1">
                <a:latin typeface="Arial"/>
                <a:ea typeface="Calibri" panose="020F0502020204030204" pitchFamily="34" charset="0"/>
                <a:cs typeface="Arial"/>
              </a:rPr>
              <a:t>Rubinec</a:t>
            </a:r>
            <a:endParaRPr lang="pt-BR" sz="2000" dirty="0" err="1">
              <a:latin typeface="Arial"/>
              <a:cs typeface="Arial"/>
            </a:endParaRPr>
          </a:p>
          <a:p>
            <a:pPr>
              <a:lnSpc>
                <a:spcPct val="107000"/>
              </a:lnSpc>
            </a:pP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02221025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 Vinícius Cardoso</a:t>
            </a:r>
            <a:endParaRPr lang="pt-BR" dirty="0"/>
          </a:p>
        </p:txBody>
      </p:sp>
      <p:pic>
        <p:nvPicPr>
          <p:cNvPr id="4" name="Imagem 2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2A950C8B-5AB2-DA01-C757-76CE3A65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49" y="4025149"/>
            <a:ext cx="7139045" cy="2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9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E2686724-A828-2F60-379C-3ADCDB3BD9A3}"/>
              </a:ext>
            </a:extLst>
          </p:cNvPr>
          <p:cNvSpPr txBox="1"/>
          <p:nvPr/>
        </p:nvSpPr>
        <p:spPr>
          <a:xfrm>
            <a:off x="652768" y="3089179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Davi Bordon Silva                    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755508" y="293631"/>
            <a:ext cx="26809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EQUIPE SAMP</a:t>
            </a:r>
          </a:p>
        </p:txBody>
      </p:sp>
      <p:sp>
        <p:nvSpPr>
          <p:cNvPr id="18" name="CaixaDeTexto 3">
            <a:extLst>
              <a:ext uri="{FF2B5EF4-FFF2-40B4-BE49-F238E27FC236}">
                <a16:creationId xmlns:a16="http://schemas.microsoft.com/office/drawing/2014/main" id="{8F45135F-C320-3164-5B22-5E216C94571D}"/>
              </a:ext>
            </a:extLst>
          </p:cNvPr>
          <p:cNvSpPr txBox="1"/>
          <p:nvPr/>
        </p:nvSpPr>
        <p:spPr>
          <a:xfrm>
            <a:off x="1698380" y="5784690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Leal                     </a:t>
            </a: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79067131-BBA9-6EFD-2554-4815E20AB6BD}"/>
              </a:ext>
            </a:extLst>
          </p:cNvPr>
          <p:cNvSpPr txBox="1"/>
          <p:nvPr/>
        </p:nvSpPr>
        <p:spPr>
          <a:xfrm>
            <a:off x="4489019" y="3089470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Pamela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Labonia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1AD81058-F89A-EF61-4C94-C2FB1210EABF}"/>
              </a:ext>
            </a:extLst>
          </p:cNvPr>
          <p:cNvSpPr txBox="1"/>
          <p:nvPr/>
        </p:nvSpPr>
        <p:spPr>
          <a:xfrm>
            <a:off x="6488805" y="5784690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Vinicius Cardoso</a:t>
            </a:r>
          </a:p>
        </p:txBody>
      </p:sp>
      <p:sp>
        <p:nvSpPr>
          <p:cNvPr id="24" name="CaixaDeTexto 3">
            <a:extLst>
              <a:ext uri="{FF2B5EF4-FFF2-40B4-BE49-F238E27FC236}">
                <a16:creationId xmlns:a16="http://schemas.microsoft.com/office/drawing/2014/main" id="{4B552995-2A56-829A-85CB-C9796DBCF8B7}"/>
              </a:ext>
            </a:extLst>
          </p:cNvPr>
          <p:cNvSpPr txBox="1"/>
          <p:nvPr/>
        </p:nvSpPr>
        <p:spPr>
          <a:xfrm>
            <a:off x="8263130" y="3089179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Victor Zanin Rubinec</a:t>
            </a:r>
          </a:p>
        </p:txBody>
      </p:sp>
      <p:pic>
        <p:nvPicPr>
          <p:cNvPr id="26" name="Imagem 25" descr="Homem de camisa preta&#10;&#10;Descrição gerada automaticamente">
            <a:extLst>
              <a:ext uri="{FF2B5EF4-FFF2-40B4-BE49-F238E27FC236}">
                <a16:creationId xmlns:a16="http://schemas.microsoft.com/office/drawing/2014/main" id="{E053EB16-9145-77F6-200F-08D44E31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23" y="1506836"/>
            <a:ext cx="1569569" cy="1569569"/>
          </a:xfrm>
          <a:prstGeom prst="rect">
            <a:avLst/>
          </a:prstGeom>
        </p:spPr>
      </p:pic>
      <p:pic>
        <p:nvPicPr>
          <p:cNvPr id="28" name="Imagem 27" descr="Menino de camisa preta&#10;&#10;Descrição gerada automaticamente">
            <a:extLst>
              <a:ext uri="{FF2B5EF4-FFF2-40B4-BE49-F238E27FC236}">
                <a16:creationId xmlns:a16="http://schemas.microsoft.com/office/drawing/2014/main" id="{7E0DCD2C-476B-A423-820F-32A963E1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35" y="4219034"/>
            <a:ext cx="1569569" cy="1569569"/>
          </a:xfrm>
          <a:prstGeom prst="rect">
            <a:avLst/>
          </a:prstGeom>
        </p:spPr>
      </p:pic>
      <p:pic>
        <p:nvPicPr>
          <p:cNvPr id="32" name="Imagem 31" descr="Homem de óculos sorrindo posando para foto&#10;&#10;Descrição gerada automaticamente">
            <a:extLst>
              <a:ext uri="{FF2B5EF4-FFF2-40B4-BE49-F238E27FC236}">
                <a16:creationId xmlns:a16="http://schemas.microsoft.com/office/drawing/2014/main" id="{02D26126-5849-78A9-D7BB-5A9E0AF0C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83" y="4219033"/>
            <a:ext cx="1569569" cy="1569569"/>
          </a:xfrm>
          <a:prstGeom prst="rect">
            <a:avLst/>
          </a:prstGeom>
        </p:spPr>
      </p:pic>
      <p:pic>
        <p:nvPicPr>
          <p:cNvPr id="34" name="Imagem 33" descr="Homem segurando uma placa&#10;&#10;Descrição gerada automaticamente com confiança média">
            <a:extLst>
              <a:ext uri="{FF2B5EF4-FFF2-40B4-BE49-F238E27FC236}">
                <a16:creationId xmlns:a16="http://schemas.microsoft.com/office/drawing/2014/main" id="{C6BE348F-6137-5F38-1A3D-8F76F29A4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85" y="1521566"/>
            <a:ext cx="1569569" cy="156956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B660458-6ACA-8E48-A391-80C55498CF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0" t="17031" b="439"/>
          <a:stretch/>
        </p:blipFill>
        <p:spPr>
          <a:xfrm>
            <a:off x="5141342" y="1448821"/>
            <a:ext cx="1391761" cy="15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755508" y="293631"/>
            <a:ext cx="26809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pic>
        <p:nvPicPr>
          <p:cNvPr id="1026" name="Picture 2" descr="Pix Banco Central – Logos PNG">
            <a:extLst>
              <a:ext uri="{FF2B5EF4-FFF2-40B4-BE49-F238E27FC236}">
                <a16:creationId xmlns:a16="http://schemas.microsoft.com/office/drawing/2014/main" id="{4690D175-15C1-BA5F-6FB8-E62885E6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11" y="4037669"/>
            <a:ext cx="2384506" cy="238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518A25-A766-7BF7-88BF-85F07ABC2F0A}"/>
              </a:ext>
            </a:extLst>
          </p:cNvPr>
          <p:cNvSpPr txBox="1"/>
          <p:nvPr/>
        </p:nvSpPr>
        <p:spPr>
          <a:xfrm>
            <a:off x="568712" y="1628078"/>
            <a:ext cx="1105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     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pix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(pagamento instantâneo brasileiro) é um meio de pagamento idealizado pelo banco central que é capaz de fazer transferências de maneira praticamente instantânea, a qualquer hora, de qualquer lugar e sem taxas.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69AA30-2F45-027C-C9AF-B6197967CA3A}"/>
              </a:ext>
            </a:extLst>
          </p:cNvPr>
          <p:cNvSpPr txBox="1"/>
          <p:nvPr/>
        </p:nvSpPr>
        <p:spPr>
          <a:xfrm>
            <a:off x="568711" y="2536682"/>
            <a:ext cx="11054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Segundo dados divulgados pelo próprio banco central, apenas no primeiro dia em circulação mais de 1 milhão de transações foram realizadas somando uma quantia de cerca de 777,3 milhões de reais circulados através das transferências.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52A675-1AC3-A539-E3F7-70BBBBA6069C}"/>
              </a:ext>
            </a:extLst>
          </p:cNvPr>
          <p:cNvSpPr txBox="1"/>
          <p:nvPr/>
        </p:nvSpPr>
        <p:spPr>
          <a:xfrm>
            <a:off x="568711" y="3492627"/>
            <a:ext cx="1105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Uma pesquisa feita pela Febraban (federação brasileira de bancos) em dezembro de 2021 afirma que 71% dos brasileiros usam o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pix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que a aprovação dele entre os jovens de 99%.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6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755508" y="293631"/>
            <a:ext cx="26809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pic>
        <p:nvPicPr>
          <p:cNvPr id="1026" name="Picture 2" descr="Pix Banco Central – Logos PNG">
            <a:extLst>
              <a:ext uri="{FF2B5EF4-FFF2-40B4-BE49-F238E27FC236}">
                <a16:creationId xmlns:a16="http://schemas.microsoft.com/office/drawing/2014/main" id="{4690D175-15C1-BA5F-6FB8-E62885E6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93" y="1027533"/>
            <a:ext cx="3471750" cy="34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EEB3DF65-B4E1-B643-3B22-4F0882AAF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99" y="1641938"/>
            <a:ext cx="2257527" cy="2257527"/>
          </a:xfrm>
          <a:prstGeom prst="rect">
            <a:avLst/>
          </a:prstGeom>
        </p:spPr>
      </p:pic>
      <p:pic>
        <p:nvPicPr>
          <p:cNvPr id="12" name="Imagem 11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8556869D-54B0-ACE9-3383-FEA92F6A5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99" y="4556792"/>
            <a:ext cx="4503816" cy="15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3736948" y="292089"/>
            <a:ext cx="471810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468E78F6-5301-23D5-05F6-6D49E896E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8" y="1472713"/>
            <a:ext cx="10728250" cy="4586642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EF106AE-6911-5DC7-E224-E270E71F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6" y="1324539"/>
            <a:ext cx="10995802" cy="488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311106" y="292089"/>
            <a:ext cx="35697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PROTO PERSONAS</a:t>
            </a:r>
          </a:p>
        </p:txBody>
      </p:sp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C165313-4678-8EF7-1706-1394A831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6" y="1286540"/>
            <a:ext cx="9909544" cy="51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7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311106" y="292089"/>
            <a:ext cx="35697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PROTO PERSONAS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A6046-4310-62CA-AE73-299F4D49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0" y="1305257"/>
            <a:ext cx="9945916" cy="51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8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657747" y="292089"/>
            <a:ext cx="28765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0F10800-98C8-58A5-0CA6-1749C3936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>
          <a:xfrm>
            <a:off x="586887" y="1710047"/>
            <a:ext cx="5175125" cy="5104809"/>
          </a:xfrm>
          <a:prstGeom prst="rect">
            <a:avLst/>
          </a:prstGeom>
        </p:spPr>
      </p:pic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76AB28E-910D-2A84-0A6D-C08922817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905915" y="1025964"/>
            <a:ext cx="4964887" cy="49126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AC0FA6-56E6-7FDE-C6B1-C0B6193B5706}"/>
              </a:ext>
            </a:extLst>
          </p:cNvPr>
          <p:cNvSpPr txBox="1"/>
          <p:nvPr/>
        </p:nvSpPr>
        <p:spPr>
          <a:xfrm>
            <a:off x="1505966" y="1273982"/>
            <a:ext cx="33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Reginaldo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376BEC-2AFF-EC99-5E66-1845CEC60363}"/>
              </a:ext>
            </a:extLst>
          </p:cNvPr>
          <p:cNvSpPr txBox="1"/>
          <p:nvPr/>
        </p:nvSpPr>
        <p:spPr>
          <a:xfrm>
            <a:off x="7719876" y="1273981"/>
            <a:ext cx="33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</a:t>
            </a:r>
          </a:p>
        </p:txBody>
      </p:sp>
    </p:spTree>
    <p:extLst>
      <p:ext uri="{BB962C8B-B14F-4D97-AF65-F5344CB8AC3E}">
        <p14:creationId xmlns:p14="http://schemas.microsoft.com/office/powerpoint/2010/main" val="293998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9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5157478" y="292089"/>
            <a:ext cx="18770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LEAN UX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E1A179F-3D89-E640-02A5-0FCA5D56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8" y="1203914"/>
            <a:ext cx="10583738" cy="55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34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186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Bordon</dc:creator>
  <cp:lastModifiedBy>Victor Zanin Rubinec .</cp:lastModifiedBy>
  <cp:revision>108</cp:revision>
  <dcterms:created xsi:type="dcterms:W3CDTF">2022-09-03T18:53:16Z</dcterms:created>
  <dcterms:modified xsi:type="dcterms:W3CDTF">2022-09-05T17:50:52Z</dcterms:modified>
</cp:coreProperties>
</file>