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1863B-372D-423E-A736-A0EC85DA4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3833B-4261-4386-815C-D242168DB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C2209-23C9-42DC-934F-6BECDE50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F10CA-1899-4980-932F-3FE72B4F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A8503-72CB-42A0-851F-39E21ED5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53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065C6-C257-4C4A-98F5-91EFDE0D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6C59DF-52AE-4AB0-880C-48C7A880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78DCB-70F7-4A73-85D9-788665E2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21890-3123-4C55-8352-4123CD7F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BE54A-5E45-444B-9465-07DD2BAC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8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A90E1E-DF71-4F3D-AC3F-58B4CB945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04F506-7166-4915-BB54-2E74F5B4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AECB2-FFC1-4088-8714-8BFA5125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2E7D3-064E-434F-9059-C2E5F208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65754-6589-48DB-85DA-C90581FC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408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55D6-F3EB-4970-87BF-2A79FE2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B6B2F-3F1F-45AE-9FD6-3A2DEC48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AD17C-175F-4B53-B22A-BDDD40BD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1F33B-A053-4163-B5A2-3955BD5A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8988E-1D76-4EA7-97D2-97D3E9B4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60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6561E-9B7E-4904-85B5-163957F6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2C493-D7C7-446C-A13E-7471FDD1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619DE-08B4-44F5-8221-13FBEA9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D8A531-1245-4720-B34E-D58D258C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D3A1E-F007-4029-9A88-E881BA87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626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7FC11-04AF-4533-A791-C879C7AB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F2E60-6991-4279-862D-D361B59C5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F990C7-7D9B-4B2C-8508-28C053588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AFC2E-2DAD-41F4-9D5F-41D84E30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F9F6EC-37E9-4FF8-B5D4-B1055226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608392-35C3-458D-A093-F624088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6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0E6C-5D78-4C61-BDC1-5905E50B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E391E1-4FCB-44F6-963E-9F658A86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118CEA-1E2B-4651-883F-7F8C90789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2B9A0-9C82-46A5-8410-922F3F12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344F2E-9145-4BD8-86C4-0B870BCAB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860779-2FD6-4493-A381-C3C67218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842B03-AC89-40E6-92ED-F0787893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9089E9-614B-429E-8C87-1A600281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60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9CA2-88C8-467A-9082-A88ADB2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B6B8DA-F4C8-4B89-830C-659324AF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18D9C-B61C-49CE-AD2F-654C5562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520AD1-5895-4BE0-8003-22F767DA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44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B31332-1F13-4B7E-B157-BEDFA6D3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6E75AE-06CF-42CB-99E1-8A3F4481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B66B0-D84B-489C-B4D9-90DF0B3F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3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26D0-340B-412C-8D3A-B53D2C43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9EB4D-EAEF-4F50-AC6B-6466BEA3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59910D-8E30-4623-A4DF-156E9426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292D4-AB38-43B5-9221-DCF28D6F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A5D4B0-F8C3-4415-A016-793D2CF5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725186-B929-41A4-9485-30888338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2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17954-282A-4F69-966C-BBB19331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9B56E5-C6E7-40CC-9333-D2625E100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F7A6CE-D3E0-45DC-93B4-C1E4C763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76804E-53D9-4C41-B55F-00298D57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528A48-C7CA-4B33-9489-D3C0BEA5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02AF8D-1261-46BB-9DAE-17979CFB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5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F5A54B-F431-4AED-9709-A7F677BA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600A1C-85B1-4595-A991-083DEC0A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04273-53A2-4C91-A1D6-C3B0B940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F21E-8A4D-4F05-AAC4-AE1A48D547FA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BD3F8-9064-4409-BA42-E7D8E7D0B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BE8FC-9EFF-4610-B613-DF7146E8A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4F89-BEB0-4076-8475-063013294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4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62EDB5F0-69A9-4DFE-BFA7-8A202D6C787A}"/>
              </a:ext>
            </a:extLst>
          </p:cNvPr>
          <p:cNvGrpSpPr/>
          <p:nvPr/>
        </p:nvGrpSpPr>
        <p:grpSpPr>
          <a:xfrm>
            <a:off x="180974" y="0"/>
            <a:ext cx="11896726" cy="4076700"/>
            <a:chOff x="180974" y="0"/>
            <a:chExt cx="11896726" cy="407670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57D7E44-B764-4212-B98E-F8E7E9285DA0}"/>
                </a:ext>
              </a:extLst>
            </p:cNvPr>
            <p:cNvSpPr/>
            <p:nvPr/>
          </p:nvSpPr>
          <p:spPr>
            <a:xfrm>
              <a:off x="180974" y="0"/>
              <a:ext cx="11896726" cy="407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B1E81164-DBC6-4C04-8D9D-E205C77E094B}"/>
                </a:ext>
              </a:extLst>
            </p:cNvPr>
            <p:cNvSpPr/>
            <p:nvPr/>
          </p:nvSpPr>
          <p:spPr>
            <a:xfrm>
              <a:off x="247648" y="609601"/>
              <a:ext cx="11763377" cy="895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lgerian" panose="04020705040A02060702" pitchFamily="82" charset="0"/>
                </a:rPr>
                <a:t>Repositorio de libros</a:t>
              </a:r>
            </a:p>
            <a:p>
              <a:pPr algn="ctr"/>
              <a:endParaRPr lang="es-CO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8FB5B94-9F18-49B5-ADEC-97E9F00AD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2" b="17541"/>
            <a:stretch/>
          </p:blipFill>
          <p:spPr>
            <a:xfrm>
              <a:off x="247648" y="102396"/>
              <a:ext cx="11763377" cy="400050"/>
            </a:xfrm>
            <a:prstGeom prst="rect">
              <a:avLst/>
            </a:prstGeom>
          </p:spPr>
        </p:pic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8F8CD51-55B5-4CED-A348-A4A5CCBA850B}"/>
                </a:ext>
              </a:extLst>
            </p:cNvPr>
            <p:cNvSpPr/>
            <p:nvPr/>
          </p:nvSpPr>
          <p:spPr>
            <a:xfrm>
              <a:off x="2876550" y="1957386"/>
              <a:ext cx="3019425" cy="10191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3600" dirty="0">
                  <a:latin typeface="Algerian" panose="04020705040A02060702" pitchFamily="82" charset="0"/>
                </a:rPr>
                <a:t>Buscar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E2D2CD6D-FFFF-4E97-ADFB-DF0E1FDD508A}"/>
                </a:ext>
              </a:extLst>
            </p:cNvPr>
            <p:cNvSpPr/>
            <p:nvPr/>
          </p:nvSpPr>
          <p:spPr>
            <a:xfrm>
              <a:off x="6924675" y="1957387"/>
              <a:ext cx="3019425" cy="10191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3600" dirty="0">
                  <a:latin typeface="Algerian" panose="04020705040A02060702" pitchFamily="82" charset="0"/>
                </a:rPr>
                <a:t>Devolver</a:t>
              </a:r>
            </a:p>
          </p:txBody>
        </p:sp>
        <p:sp>
          <p:nvSpPr>
            <p:cNvPr id="11" name="Flecha: a la derecha 10">
              <a:extLst>
                <a:ext uri="{FF2B5EF4-FFF2-40B4-BE49-F238E27FC236}">
                  <a16:creationId xmlns:a16="http://schemas.microsoft.com/office/drawing/2014/main" id="{C9542499-4864-4E52-B1D6-5317988187B5}"/>
                </a:ext>
              </a:extLst>
            </p:cNvPr>
            <p:cNvSpPr/>
            <p:nvPr/>
          </p:nvSpPr>
          <p:spPr>
            <a:xfrm rot="18722892">
              <a:off x="3107304" y="2642949"/>
              <a:ext cx="304800" cy="2952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D972C84-9A64-4010-AA1A-579C29DC078F}"/>
              </a:ext>
            </a:extLst>
          </p:cNvPr>
          <p:cNvGrpSpPr/>
          <p:nvPr/>
        </p:nvGrpSpPr>
        <p:grpSpPr>
          <a:xfrm>
            <a:off x="123370" y="4495799"/>
            <a:ext cx="11896726" cy="1752600"/>
            <a:chOff x="123370" y="4495799"/>
            <a:chExt cx="11896726" cy="17526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93449CC-B053-4E5F-B444-60167CD5EF61}"/>
                </a:ext>
              </a:extLst>
            </p:cNvPr>
            <p:cNvSpPr/>
            <p:nvPr/>
          </p:nvSpPr>
          <p:spPr>
            <a:xfrm>
              <a:off x="123370" y="4495799"/>
              <a:ext cx="11896726" cy="1752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A6F3E15-39D1-436E-A04A-0BD47069B8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2" b="17541"/>
            <a:stretch/>
          </p:blipFill>
          <p:spPr>
            <a:xfrm>
              <a:off x="214311" y="4529135"/>
              <a:ext cx="11763377" cy="400050"/>
            </a:xfrm>
            <a:prstGeom prst="rect">
              <a:avLst/>
            </a:prstGeom>
          </p:spPr>
        </p:pic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EFC8225-3EEB-4866-969D-21B024932267}"/>
                </a:ext>
              </a:extLst>
            </p:cNvPr>
            <p:cNvSpPr/>
            <p:nvPr/>
          </p:nvSpPr>
          <p:spPr>
            <a:xfrm>
              <a:off x="1785936" y="5398292"/>
              <a:ext cx="6948489" cy="4000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/>
                <a:t>        Digite el nombre del libro</a:t>
              </a:r>
            </a:p>
          </p:txBody>
        </p:sp>
        <p:sp>
          <p:nvSpPr>
            <p:cNvPr id="15" name="Botón de acción: obtener información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8DFD3CE-5E2D-4EC3-A320-9A75DD8B65F8}"/>
                </a:ext>
              </a:extLst>
            </p:cNvPr>
            <p:cNvSpPr/>
            <p:nvPr/>
          </p:nvSpPr>
          <p:spPr>
            <a:xfrm>
              <a:off x="1947862" y="5484017"/>
              <a:ext cx="276225" cy="209550"/>
            </a:xfrm>
            <a:prstGeom prst="actionButtonInform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24EEFF45-E406-4363-BD4D-360E477FDF5F}"/>
                </a:ext>
              </a:extLst>
            </p:cNvPr>
            <p:cNvSpPr/>
            <p:nvPr/>
          </p:nvSpPr>
          <p:spPr>
            <a:xfrm>
              <a:off x="8896352" y="5414959"/>
              <a:ext cx="923924" cy="4000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 Buscar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3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2A49A392-697C-457C-8582-B2323629B2E7}"/>
              </a:ext>
            </a:extLst>
          </p:cNvPr>
          <p:cNvGrpSpPr/>
          <p:nvPr/>
        </p:nvGrpSpPr>
        <p:grpSpPr>
          <a:xfrm>
            <a:off x="66675" y="190500"/>
            <a:ext cx="11887200" cy="4038600"/>
            <a:chOff x="66675" y="190500"/>
            <a:chExt cx="8572500" cy="403860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39AF6F5-FCDA-4F5D-8933-74FE31277927}"/>
                </a:ext>
              </a:extLst>
            </p:cNvPr>
            <p:cNvGrpSpPr/>
            <p:nvPr/>
          </p:nvGrpSpPr>
          <p:grpSpPr>
            <a:xfrm>
              <a:off x="66675" y="190500"/>
              <a:ext cx="8572500" cy="4038600"/>
              <a:chOff x="180974" y="0"/>
              <a:chExt cx="11896726" cy="4076700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912D6EF-5366-48FE-A359-C1F05348AB26}"/>
                  </a:ext>
                </a:extLst>
              </p:cNvPr>
              <p:cNvSpPr/>
              <p:nvPr/>
            </p:nvSpPr>
            <p:spPr>
              <a:xfrm>
                <a:off x="180974" y="0"/>
                <a:ext cx="11896726" cy="4076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38F9E536-E9CF-452D-B72E-3D4198592A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4552" b="17541"/>
              <a:stretch/>
            </p:blipFill>
            <p:spPr>
              <a:xfrm>
                <a:off x="247648" y="102396"/>
                <a:ext cx="11763377" cy="400050"/>
              </a:xfrm>
              <a:prstGeom prst="rect">
                <a:avLst/>
              </a:prstGeom>
            </p:spPr>
          </p:pic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6E8153-9FFA-462D-87EE-ADBE4709D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4" t="1845" r="1956" b="1107"/>
            <a:stretch/>
          </p:blipFill>
          <p:spPr>
            <a:xfrm>
              <a:off x="3155777" y="1456397"/>
              <a:ext cx="1756119" cy="2700931"/>
            </a:xfrm>
            <a:prstGeom prst="rect">
              <a:avLst/>
            </a:prstGeom>
          </p:spPr>
        </p:pic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31C07BA-74B6-41B7-A25F-8363404D6B41}"/>
                </a:ext>
              </a:extLst>
            </p:cNvPr>
            <p:cNvSpPr/>
            <p:nvPr/>
          </p:nvSpPr>
          <p:spPr>
            <a:xfrm>
              <a:off x="2681287" y="841700"/>
              <a:ext cx="2705100" cy="5048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El libro está disponible</a:t>
              </a:r>
            </a:p>
          </p:txBody>
        </p:sp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352FE13B-5D9C-437E-B242-8319D25C0005}"/>
                </a:ext>
              </a:extLst>
            </p:cNvPr>
            <p:cNvSpPr/>
            <p:nvPr/>
          </p:nvSpPr>
          <p:spPr>
            <a:xfrm rot="18722892">
              <a:off x="3078728" y="2332435"/>
              <a:ext cx="304800" cy="2952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48DD88E-4CC6-4D11-8232-E4F48B9D019B}"/>
              </a:ext>
            </a:extLst>
          </p:cNvPr>
          <p:cNvGrpSpPr/>
          <p:nvPr/>
        </p:nvGrpSpPr>
        <p:grpSpPr>
          <a:xfrm>
            <a:off x="63980" y="4338972"/>
            <a:ext cx="11887200" cy="2364582"/>
            <a:chOff x="190500" y="4377072"/>
            <a:chExt cx="8572500" cy="236458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02863A1-7ADF-49DD-BA61-134220D7BFD4}"/>
                </a:ext>
              </a:extLst>
            </p:cNvPr>
            <p:cNvSpPr/>
            <p:nvPr/>
          </p:nvSpPr>
          <p:spPr>
            <a:xfrm>
              <a:off x="190500" y="4377072"/>
              <a:ext cx="8572500" cy="23645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A5927BD4-2E13-4661-AC47-AF138C12D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2" b="17541"/>
            <a:stretch/>
          </p:blipFill>
          <p:spPr>
            <a:xfrm>
              <a:off x="238544" y="4493619"/>
              <a:ext cx="8476412" cy="396311"/>
            </a:xfrm>
            <a:prstGeom prst="rect">
              <a:avLst/>
            </a:prstGeom>
          </p:spPr>
        </p:pic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5D111ACE-2EF0-4556-9417-F7E35A09332D}"/>
                </a:ext>
              </a:extLst>
            </p:cNvPr>
            <p:cNvGrpSpPr/>
            <p:nvPr/>
          </p:nvGrpSpPr>
          <p:grpSpPr>
            <a:xfrm>
              <a:off x="1482639" y="5615767"/>
              <a:ext cx="6018737" cy="438633"/>
              <a:chOff x="804862" y="5501876"/>
              <a:chExt cx="6018737" cy="438633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9A5D7539-A7ED-4DA0-B2B2-F46AC56D2679}"/>
                  </a:ext>
                </a:extLst>
              </p:cNvPr>
              <p:cNvSpPr/>
              <p:nvPr/>
            </p:nvSpPr>
            <p:spPr>
              <a:xfrm>
                <a:off x="804862" y="5540459"/>
                <a:ext cx="1777293" cy="40005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dirty="0"/>
                  <a:t>        Nombre</a:t>
                </a:r>
              </a:p>
            </p:txBody>
          </p:sp>
          <p:sp>
            <p:nvSpPr>
              <p:cNvPr id="20" name="Botón de acción: obtener información 1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033B48B-029E-4602-9AA9-DB4CF6AC9FD4}"/>
                  </a:ext>
                </a:extLst>
              </p:cNvPr>
              <p:cNvSpPr/>
              <p:nvPr/>
            </p:nvSpPr>
            <p:spPr>
              <a:xfrm>
                <a:off x="811744" y="5635709"/>
                <a:ext cx="276225" cy="209550"/>
              </a:xfrm>
              <a:prstGeom prst="actionButtonInforma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CC10D547-F681-415C-AD01-9E7E124C185E}"/>
                  </a:ext>
                </a:extLst>
              </p:cNvPr>
              <p:cNvSpPr/>
              <p:nvPr/>
            </p:nvSpPr>
            <p:spPr>
              <a:xfrm>
                <a:off x="2939440" y="5510209"/>
                <a:ext cx="1777293" cy="40005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dirty="0"/>
                  <a:t>        Apellido </a:t>
                </a:r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36ADE50B-829F-40EE-9845-9CC18D4FF334}"/>
                  </a:ext>
                </a:extLst>
              </p:cNvPr>
              <p:cNvSpPr/>
              <p:nvPr/>
            </p:nvSpPr>
            <p:spPr>
              <a:xfrm>
                <a:off x="5046306" y="5501876"/>
                <a:ext cx="1777293" cy="40005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dirty="0"/>
                  <a:t>        Cédula </a:t>
                </a:r>
              </a:p>
            </p:txBody>
          </p:sp>
          <p:sp>
            <p:nvSpPr>
              <p:cNvPr id="23" name="Botón de acción: obtener información 2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CD96E34-2F95-4E4D-83F3-9F7920A5A13B}"/>
                  </a:ext>
                </a:extLst>
              </p:cNvPr>
              <p:cNvSpPr/>
              <p:nvPr/>
            </p:nvSpPr>
            <p:spPr>
              <a:xfrm>
                <a:off x="3012125" y="5605459"/>
                <a:ext cx="276225" cy="209550"/>
              </a:xfrm>
              <a:prstGeom prst="actionButtonInforma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Botón de acción: obtener información 2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0CBD2E59-375B-4A24-99D8-31DABC0FC21D}"/>
                  </a:ext>
                </a:extLst>
              </p:cNvPr>
              <p:cNvSpPr/>
              <p:nvPr/>
            </p:nvSpPr>
            <p:spPr>
              <a:xfrm>
                <a:off x="5123699" y="5609809"/>
                <a:ext cx="276225" cy="209550"/>
              </a:xfrm>
              <a:prstGeom prst="actionButtonInforma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127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Ramirez2, Andrea</dc:creator>
  <cp:lastModifiedBy>Ramirez2, Andrea</cp:lastModifiedBy>
  <cp:revision>1</cp:revision>
  <dcterms:created xsi:type="dcterms:W3CDTF">2021-09-10T18:45:41Z</dcterms:created>
  <dcterms:modified xsi:type="dcterms:W3CDTF">2021-09-10T19:11:06Z</dcterms:modified>
</cp:coreProperties>
</file>