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321" r:id="rId6"/>
    <p:sldId id="345" r:id="rId7"/>
    <p:sldId id="894" r:id="rId8"/>
    <p:sldId id="89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A492-0061-4E88-9B7C-FF72CF73B71A}" v="2" dt="2022-08-01T20:03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CCC3-111F-B3E9-DD78-4FAFDDD4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35CE06-02F6-C642-2A01-0BC53B77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69CF05-BCD9-D157-7559-7D1AB4342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095D57-342F-0114-DBDF-E5845A5CD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/>
              <a:t>Atividade 01 – Reunião de Retrospectiva</a:t>
            </a:r>
            <a:endParaRPr lang="en-US" sz="32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928504"/>
            <a:ext cx="6350000" cy="5864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</a:rPr>
              <a:t>Profª</a:t>
            </a:r>
            <a:r>
              <a:rPr lang="pt-BR" sz="2200" dirty="0">
                <a:solidFill>
                  <a:srgbClr val="253746"/>
                </a:solidFill>
              </a:rPr>
              <a:t> Vera.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Plano de Ação para este semestre.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</a:rPr>
              <a:t>Montar um PPT com os próximos slides.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</a:rPr>
              <a:t>Grupo 3: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253746"/>
                </a:solidFill>
              </a:rPr>
              <a:t>Gabriel Gonçalves, </a:t>
            </a:r>
            <a:r>
              <a:rPr lang="pt-BR" sz="1400" dirty="0" err="1">
                <a:solidFill>
                  <a:srgbClr val="253746"/>
                </a:solidFill>
              </a:rPr>
              <a:t>Kaique</a:t>
            </a:r>
            <a:r>
              <a:rPr lang="pt-BR" sz="1400" dirty="0">
                <a:solidFill>
                  <a:srgbClr val="253746"/>
                </a:solidFill>
              </a:rPr>
              <a:t> Petty, Karen Almeida, </a:t>
            </a:r>
            <a:r>
              <a:rPr lang="pt-BR" sz="1400" dirty="0" err="1">
                <a:solidFill>
                  <a:srgbClr val="253746"/>
                </a:solidFill>
              </a:rPr>
              <a:t>Ketelyn</a:t>
            </a:r>
            <a:r>
              <a:rPr lang="pt-BR" sz="1400" dirty="0">
                <a:solidFill>
                  <a:srgbClr val="253746"/>
                </a:solidFill>
              </a:rPr>
              <a:t> Medina, </a:t>
            </a:r>
            <a:r>
              <a:rPr lang="pt-BR" sz="1400" dirty="0" err="1">
                <a:solidFill>
                  <a:srgbClr val="253746"/>
                </a:solidFill>
              </a:rPr>
              <a:t>Matteus</a:t>
            </a:r>
            <a:r>
              <a:rPr lang="pt-BR" sz="1400" dirty="0">
                <a:solidFill>
                  <a:srgbClr val="253746"/>
                </a:solidFill>
              </a:rPr>
              <a:t> Bins e Vagner Jose </a:t>
            </a:r>
            <a:r>
              <a:rPr lang="pt-BR" sz="1400">
                <a:solidFill>
                  <a:srgbClr val="253746"/>
                </a:solidFill>
              </a:rPr>
              <a:t>Di Benedetto.</a:t>
            </a:r>
            <a:endParaRPr lang="pt-BR" sz="1400" dirty="0">
              <a:solidFill>
                <a:srgbClr val="253746"/>
              </a:solidFill>
            </a:endParaRP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&lt;Grupo 3&gt;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52854" y="1890862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Presença em reuniões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059650" y="2563562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059650" y="4077574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205626" y="1965427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216745" y="3425311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043974" y="165137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Flexibilidade de horário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608903" y="231403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Reuniões online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347194" y="342900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Web Data </a:t>
            </a:r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Viz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8248721" y="504381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7ADF5A-EE6C-BBA8-546F-1C868406441A}"/>
              </a:ext>
            </a:extLst>
          </p:cNvPr>
          <p:cNvSpPr/>
          <p:nvPr/>
        </p:nvSpPr>
        <p:spPr>
          <a:xfrm>
            <a:off x="347194" y="504381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Descomprometimento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84D09B-0E7C-C02B-587D-43BDB2D39990}"/>
              </a:ext>
            </a:extLst>
          </p:cNvPr>
          <p:cNvSpPr/>
          <p:nvPr/>
        </p:nvSpPr>
        <p:spPr>
          <a:xfrm>
            <a:off x="2028302" y="326790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Alinhamento da equipe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68CC27-067E-E03B-BC4B-01F9B10D1C69}"/>
              </a:ext>
            </a:extLst>
          </p:cNvPr>
          <p:cNvSpPr/>
          <p:nvPr/>
        </p:nvSpPr>
        <p:spPr>
          <a:xfrm>
            <a:off x="2593231" y="393056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11C732-C5D4-1078-E851-DBE2ED0902BD}"/>
              </a:ext>
            </a:extLst>
          </p:cNvPr>
          <p:cNvSpPr/>
          <p:nvPr/>
        </p:nvSpPr>
        <p:spPr>
          <a:xfrm>
            <a:off x="2008169" y="488272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União da equipe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0FA048-5256-6EC0-56C7-94AA0E0C4754}"/>
              </a:ext>
            </a:extLst>
          </p:cNvPr>
          <p:cNvSpPr/>
          <p:nvPr/>
        </p:nvSpPr>
        <p:spPr>
          <a:xfrm>
            <a:off x="2573098" y="554538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Foco no projeto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FA23AB-8CBB-E367-5587-8DB9359C1FB0}"/>
              </a:ext>
            </a:extLst>
          </p:cNvPr>
          <p:cNvSpPr/>
          <p:nvPr/>
        </p:nvSpPr>
        <p:spPr>
          <a:xfrm>
            <a:off x="5796173" y="231155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Multa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91A922C-6C52-5C6F-59D2-5B2B356D3B52}"/>
              </a:ext>
            </a:extLst>
          </p:cNvPr>
          <p:cNvSpPr/>
          <p:nvPr/>
        </p:nvSpPr>
        <p:spPr>
          <a:xfrm>
            <a:off x="6034495" y="2969561"/>
            <a:ext cx="150494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Responsabilidade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EEF4479-44E2-19A0-F130-69D5821A5F2F}"/>
              </a:ext>
            </a:extLst>
          </p:cNvPr>
          <p:cNvSpPr/>
          <p:nvPr/>
        </p:nvSpPr>
        <p:spPr>
          <a:xfrm>
            <a:off x="5796800" y="394418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Testes do projeto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F3DB86D-FDD5-E052-F959-A4823D5C0344}"/>
              </a:ext>
            </a:extLst>
          </p:cNvPr>
          <p:cNvSpPr/>
          <p:nvPr/>
        </p:nvSpPr>
        <p:spPr>
          <a:xfrm>
            <a:off x="6319416" y="4602184"/>
            <a:ext cx="123948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Adquirir conhecimento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4B55396-5082-2053-54B1-61597986002F}"/>
              </a:ext>
            </a:extLst>
          </p:cNvPr>
          <p:cNvSpPr/>
          <p:nvPr/>
        </p:nvSpPr>
        <p:spPr>
          <a:xfrm>
            <a:off x="10219636" y="1681556"/>
            <a:ext cx="118246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Planejamento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195FEE8-1E8B-B250-706C-ADA67AB40178}"/>
              </a:ext>
            </a:extLst>
          </p:cNvPr>
          <p:cNvSpPr/>
          <p:nvPr/>
        </p:nvSpPr>
        <p:spPr>
          <a:xfrm>
            <a:off x="10487598" y="2344222"/>
            <a:ext cx="141247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Responsabilidade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A588E44-0BA3-633A-AFA7-986130D8D0F7}"/>
              </a:ext>
            </a:extLst>
          </p:cNvPr>
          <p:cNvSpPr/>
          <p:nvPr/>
        </p:nvSpPr>
        <p:spPr>
          <a:xfrm>
            <a:off x="10203964" y="329808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Testes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012D0A7-44B2-0C64-08D3-BAD8EDB878D7}"/>
              </a:ext>
            </a:extLst>
          </p:cNvPr>
          <p:cNvSpPr/>
          <p:nvPr/>
        </p:nvSpPr>
        <p:spPr>
          <a:xfrm>
            <a:off x="10768893" y="396075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BD0A184-0E88-09E9-F17B-A6094D6A6755}"/>
              </a:ext>
            </a:extLst>
          </p:cNvPr>
          <p:cNvSpPr/>
          <p:nvPr/>
        </p:nvSpPr>
        <p:spPr>
          <a:xfrm>
            <a:off x="10183831" y="491290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Empenho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6C4A154-45B8-5C2F-A737-2F7A6B3A484F}"/>
              </a:ext>
            </a:extLst>
          </p:cNvPr>
          <p:cNvSpPr/>
          <p:nvPr/>
        </p:nvSpPr>
        <p:spPr>
          <a:xfrm>
            <a:off x="10748760" y="557557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Foco no projeto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&lt;Grupo 3&gt;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11664" y="19689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Alertas do sistema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112002" y="2696704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241465" y="1965403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Evolução da equipe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241465" y="3538636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Evolução técnica 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11540" y="168686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616938" y="232291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Praticar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311664" y="353863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Brigas internas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8241465" y="5103417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185832-598B-DEAC-FB94-FB892A36B4FC}"/>
              </a:ext>
            </a:extLst>
          </p:cNvPr>
          <p:cNvSpPr/>
          <p:nvPr/>
        </p:nvSpPr>
        <p:spPr>
          <a:xfrm>
            <a:off x="306502" y="5103418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feedback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081524-5718-6373-ADFE-5C676D36BEB1}"/>
              </a:ext>
            </a:extLst>
          </p:cNvPr>
          <p:cNvSpPr/>
          <p:nvPr/>
        </p:nvSpPr>
        <p:spPr>
          <a:xfrm>
            <a:off x="4131478" y="4255137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preparo na apresentação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53EFD1-378B-CD8F-7600-4DB5009E95EC}"/>
              </a:ext>
            </a:extLst>
          </p:cNvPr>
          <p:cNvSpPr/>
          <p:nvPr/>
        </p:nvSpPr>
        <p:spPr>
          <a:xfrm>
            <a:off x="1944323" y="331455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BF52B99-DC22-07BA-1DF1-B515AF91D6BE}"/>
              </a:ext>
            </a:extLst>
          </p:cNvPr>
          <p:cNvSpPr/>
          <p:nvPr/>
        </p:nvSpPr>
        <p:spPr>
          <a:xfrm>
            <a:off x="2593231" y="397722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 (CNV)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EEC77A-B4ED-7D4B-E4E6-2C0AFEF98639}"/>
              </a:ext>
            </a:extLst>
          </p:cNvPr>
          <p:cNvSpPr/>
          <p:nvPr/>
        </p:nvSpPr>
        <p:spPr>
          <a:xfrm>
            <a:off x="1920207" y="489231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por aprovação nas etapas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AD9B353-EDC8-C73B-02DA-F6DAE5AABBB1}"/>
              </a:ext>
            </a:extLst>
          </p:cNvPr>
          <p:cNvSpPr/>
          <p:nvPr/>
        </p:nvSpPr>
        <p:spPr>
          <a:xfrm>
            <a:off x="2407300" y="5554977"/>
            <a:ext cx="1277327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Buscar auxilio da liderança pedagógica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C2C7B6C-A6F6-A28F-EE73-C0340FC1D631}"/>
              </a:ext>
            </a:extLst>
          </p:cNvPr>
          <p:cNvSpPr/>
          <p:nvPr/>
        </p:nvSpPr>
        <p:spPr>
          <a:xfrm>
            <a:off x="5726345" y="241464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 empenhar ao máximo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29A97D-0D71-2CB1-77C3-57144C712122}"/>
              </a:ext>
            </a:extLst>
          </p:cNvPr>
          <p:cNvSpPr/>
          <p:nvPr/>
        </p:nvSpPr>
        <p:spPr>
          <a:xfrm>
            <a:off x="6431743" y="305069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Recepção de feedback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49E989F-AF31-FD13-EC31-89DE23A1069C}"/>
              </a:ext>
            </a:extLst>
          </p:cNvPr>
          <p:cNvSpPr/>
          <p:nvPr/>
        </p:nvSpPr>
        <p:spPr>
          <a:xfrm>
            <a:off x="10119799" y="163020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7F51CB7-B3C7-03C7-5E9F-61D8102B1A01}"/>
              </a:ext>
            </a:extLst>
          </p:cNvPr>
          <p:cNvSpPr/>
          <p:nvPr/>
        </p:nvSpPr>
        <p:spPr>
          <a:xfrm>
            <a:off x="10825197" y="226625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Confiança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0281B2D-C209-18E9-9FDB-0505CAFAD782}"/>
              </a:ext>
            </a:extLst>
          </p:cNvPr>
          <p:cNvSpPr/>
          <p:nvPr/>
        </p:nvSpPr>
        <p:spPr>
          <a:xfrm>
            <a:off x="10152582" y="3323220"/>
            <a:ext cx="121324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Troca de conhecimento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0B38833-35CB-AFEF-DE34-ECFB90BEEAB1}"/>
              </a:ext>
            </a:extLst>
          </p:cNvPr>
          <p:cNvSpPr/>
          <p:nvPr/>
        </p:nvSpPr>
        <p:spPr>
          <a:xfrm>
            <a:off x="10703760" y="3985886"/>
            <a:ext cx="121324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 aprofundar nas matérias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9D16B0A-B941-63E2-7D1B-DCCFC645F3ED}"/>
              </a:ext>
            </a:extLst>
          </p:cNvPr>
          <p:cNvSpPr/>
          <p:nvPr/>
        </p:nvSpPr>
        <p:spPr>
          <a:xfrm>
            <a:off x="10128466" y="48729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Valorizar o projeto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5CAD905-3EEC-1AD2-84AA-B784FBE8FC96}"/>
              </a:ext>
            </a:extLst>
          </p:cNvPr>
          <p:cNvSpPr/>
          <p:nvPr/>
        </p:nvSpPr>
        <p:spPr>
          <a:xfrm>
            <a:off x="10777374" y="553564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Esforço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A5A4D73-4754-D21D-7011-5317A5399CF3}"/>
              </a:ext>
            </a:extLst>
          </p:cNvPr>
          <p:cNvSpPr/>
          <p:nvPr/>
        </p:nvSpPr>
        <p:spPr>
          <a:xfrm>
            <a:off x="5754338" y="401462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Treinar com o grupo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7A6A963-5E19-2B0D-E9DB-64365A155A0F}"/>
              </a:ext>
            </a:extLst>
          </p:cNvPr>
          <p:cNvSpPr/>
          <p:nvPr/>
        </p:nvSpPr>
        <p:spPr>
          <a:xfrm>
            <a:off x="6319267" y="467728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as falas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12FA-15ED-F985-3AA6-835D942B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>
            <a:extLst>
              <a:ext uri="{FF2B5EF4-FFF2-40B4-BE49-F238E27FC236}">
                <a16:creationId xmlns:a16="http://schemas.microsoft.com/office/drawing/2014/main" id="{C6F4F848-58B9-CF8E-D2A7-BAB2AB567A4E}"/>
              </a:ext>
            </a:extLst>
          </p:cNvPr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&lt;Grupo 3&gt;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8058FB3-1D73-7F3F-A3FA-8B72C5109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A02EE4FB-F24B-7D1E-CE13-61495D021F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4E2D7EA-D13B-B39C-6159-F65CCA94B4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A7554-A5CD-0E7F-484F-868B9750CC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3550EB2-7C64-3A94-E5EB-D5714AB6788F}"/>
              </a:ext>
            </a:extLst>
          </p:cNvPr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56CCEC8-AA99-CAA8-5EF7-A1D1C384CC6B}"/>
              </a:ext>
            </a:extLst>
          </p:cNvPr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EA69DC-D4B2-691F-6CF8-0A94E4A51193}"/>
              </a:ext>
            </a:extLst>
          </p:cNvPr>
          <p:cNvSpPr/>
          <p:nvPr/>
        </p:nvSpPr>
        <p:spPr>
          <a:xfrm>
            <a:off x="311664" y="19689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organização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580A56B-C171-A2F8-9C99-4F2A91AE971A}"/>
              </a:ext>
            </a:extLst>
          </p:cNvPr>
          <p:cNvSpPr/>
          <p:nvPr/>
        </p:nvSpPr>
        <p:spPr>
          <a:xfrm>
            <a:off x="4131478" y="2642642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387514D-86FB-6876-F934-66AFC512C632}"/>
              </a:ext>
            </a:extLst>
          </p:cNvPr>
          <p:cNvSpPr/>
          <p:nvPr/>
        </p:nvSpPr>
        <p:spPr>
          <a:xfrm>
            <a:off x="8166102" y="1966289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União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44AB41-9830-AB83-3A6F-86B398408E55}"/>
              </a:ext>
            </a:extLst>
          </p:cNvPr>
          <p:cNvSpPr/>
          <p:nvPr/>
        </p:nvSpPr>
        <p:spPr>
          <a:xfrm>
            <a:off x="8159164" y="3408003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Wlan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  <a:extLst>
              <a:ext uri="{FF2B5EF4-FFF2-40B4-BE49-F238E27FC236}">
                <a16:creationId xmlns:a16="http://schemas.microsoft.com/office/drawing/2014/main" id="{85DB9BA1-C5FF-1DA5-A992-074DAF0A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061DA178-B9D9-BB42-0A9B-23AB208C62D9}"/>
              </a:ext>
            </a:extLst>
          </p:cNvPr>
          <p:cNvSpPr/>
          <p:nvPr/>
        </p:nvSpPr>
        <p:spPr>
          <a:xfrm>
            <a:off x="5761887" y="230401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o código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7ACF779-1FE8-AB91-5A99-4B3431102DE5}"/>
              </a:ext>
            </a:extLst>
          </p:cNvPr>
          <p:cNvSpPr/>
          <p:nvPr/>
        </p:nvSpPr>
        <p:spPr>
          <a:xfrm>
            <a:off x="6515622" y="298767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Pesquisa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F5F486D-6B5B-AB14-2717-B2413938EAC4}"/>
              </a:ext>
            </a:extLst>
          </p:cNvPr>
          <p:cNvSpPr/>
          <p:nvPr/>
        </p:nvSpPr>
        <p:spPr>
          <a:xfrm>
            <a:off x="311664" y="3408003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Ideias divergentes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ED3D3BE-FFDE-92F5-8F87-9C2B4B9CCE7A}"/>
              </a:ext>
            </a:extLst>
          </p:cNvPr>
          <p:cNvSpPr/>
          <p:nvPr/>
        </p:nvSpPr>
        <p:spPr>
          <a:xfrm>
            <a:off x="8166102" y="4994113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Aprovação no semestre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28CE173-694B-6703-4682-1D9F3CE3B765}"/>
              </a:ext>
            </a:extLst>
          </p:cNvPr>
          <p:cNvSpPr/>
          <p:nvPr/>
        </p:nvSpPr>
        <p:spPr>
          <a:xfrm>
            <a:off x="288350" y="485641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responsabilidade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B2C8BCE-8234-FE89-F84F-88C10912F46E}"/>
              </a:ext>
            </a:extLst>
          </p:cNvPr>
          <p:cNvSpPr/>
          <p:nvPr/>
        </p:nvSpPr>
        <p:spPr>
          <a:xfrm>
            <a:off x="4131478" y="4135099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Sala técnica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97E934-4425-7529-C406-BD287346408B}"/>
              </a:ext>
            </a:extLst>
          </p:cNvPr>
          <p:cNvSpPr/>
          <p:nvPr/>
        </p:nvSpPr>
        <p:spPr>
          <a:xfrm>
            <a:off x="1911540" y="172418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 - 10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077A92-BB36-01EA-05BC-B3641817C6DC}"/>
              </a:ext>
            </a:extLst>
          </p:cNvPr>
          <p:cNvSpPr/>
          <p:nvPr/>
        </p:nvSpPr>
        <p:spPr>
          <a:xfrm>
            <a:off x="2616938" y="236023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Dailys</a:t>
            </a:r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continuas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A0D110-A576-8F11-EA20-85D6046F41C7}"/>
              </a:ext>
            </a:extLst>
          </p:cNvPr>
          <p:cNvSpPr/>
          <p:nvPr/>
        </p:nvSpPr>
        <p:spPr>
          <a:xfrm>
            <a:off x="1944323" y="322124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Alinhamento da equipe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CE12BF-88C2-1C28-7832-D9CDD4CAF03C}"/>
              </a:ext>
            </a:extLst>
          </p:cNvPr>
          <p:cNvSpPr/>
          <p:nvPr/>
        </p:nvSpPr>
        <p:spPr>
          <a:xfrm>
            <a:off x="2593231" y="388391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Discussões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705565-CB5A-D318-D387-345A1B6F5E53}"/>
              </a:ext>
            </a:extLst>
          </p:cNvPr>
          <p:cNvSpPr/>
          <p:nvPr/>
        </p:nvSpPr>
        <p:spPr>
          <a:xfrm>
            <a:off x="1920207" y="470570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Empenho com o projeto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83BC16-69D7-C6F8-93E8-191D9E647062}"/>
              </a:ext>
            </a:extLst>
          </p:cNvPr>
          <p:cNvSpPr/>
          <p:nvPr/>
        </p:nvSpPr>
        <p:spPr>
          <a:xfrm>
            <a:off x="2569115" y="536836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Papeis claros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4E4451E-714B-51BE-D728-663101DEC4C3}"/>
              </a:ext>
            </a:extLst>
          </p:cNvPr>
          <p:cNvSpPr/>
          <p:nvPr/>
        </p:nvSpPr>
        <p:spPr>
          <a:xfrm>
            <a:off x="10028190" y="1716200"/>
            <a:ext cx="136665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Companheirismo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1C0A57-4443-9B81-9EA6-82BCF49CA949}"/>
              </a:ext>
            </a:extLst>
          </p:cNvPr>
          <p:cNvSpPr/>
          <p:nvPr/>
        </p:nvSpPr>
        <p:spPr>
          <a:xfrm>
            <a:off x="10733588" y="235225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Team Building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6C3FAC4-C0AE-C93A-BC57-DAE55D76A49A}"/>
              </a:ext>
            </a:extLst>
          </p:cNvPr>
          <p:cNvSpPr/>
          <p:nvPr/>
        </p:nvSpPr>
        <p:spPr>
          <a:xfrm>
            <a:off x="10060973" y="325058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Preparação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AFE5160-0AA4-B64B-74C8-3EA248A2161B}"/>
              </a:ext>
            </a:extLst>
          </p:cNvPr>
          <p:cNvSpPr/>
          <p:nvPr/>
        </p:nvSpPr>
        <p:spPr>
          <a:xfrm>
            <a:off x="10709881" y="391325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939402B-1081-883E-3666-1ACC4C1D8DA5}"/>
              </a:ext>
            </a:extLst>
          </p:cNvPr>
          <p:cNvSpPr/>
          <p:nvPr/>
        </p:nvSpPr>
        <p:spPr>
          <a:xfrm>
            <a:off x="10036857" y="485633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Esforço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36269B-1B82-C27C-B095-6C07B021C899}"/>
              </a:ext>
            </a:extLst>
          </p:cNvPr>
          <p:cNvSpPr/>
          <p:nvPr/>
        </p:nvSpPr>
        <p:spPr>
          <a:xfrm>
            <a:off x="10685765" y="551899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9481075-36DA-CF7B-B899-38372BCA468D}"/>
              </a:ext>
            </a:extLst>
          </p:cNvPr>
          <p:cNvSpPr/>
          <p:nvPr/>
        </p:nvSpPr>
        <p:spPr>
          <a:xfrm>
            <a:off x="5761138" y="39276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726E2EA-33E1-D611-A1DF-C426DD6A1F34}"/>
              </a:ext>
            </a:extLst>
          </p:cNvPr>
          <p:cNvSpPr/>
          <p:nvPr/>
        </p:nvSpPr>
        <p:spPr>
          <a:xfrm>
            <a:off x="6342748" y="4611345"/>
            <a:ext cx="1287637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Gerenciamento de tempo</a:t>
            </a:r>
          </a:p>
        </p:txBody>
      </p:sp>
    </p:spTree>
    <p:extLst>
      <p:ext uri="{BB962C8B-B14F-4D97-AF65-F5344CB8AC3E}">
        <p14:creationId xmlns:p14="http://schemas.microsoft.com/office/powerpoint/2010/main" val="3925075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6" ma:contentTypeDescription="Crie um novo documento." ma:contentTypeScope="" ma:versionID="e4c433fbe4644b2cc28dadbc7459ce97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a7ee87c8ad9b6b851da249f1730b17a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8BDC5-2047-4356-B138-D278C7F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306</Words>
  <Application>Microsoft Office PowerPoint</Application>
  <PresentationFormat>Widescreen</PresentationFormat>
  <Paragraphs>103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Exo 2</vt:lpstr>
      <vt:lpstr>MV Boli</vt:lpstr>
      <vt:lpstr>Wingdings</vt:lpstr>
      <vt:lpstr>Tema do Office</vt:lpstr>
      <vt:lpstr>Apresentação do PowerPoint</vt:lpstr>
      <vt:lpstr>Atividade 01 – Reunião de Retrospectiva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Vagner Jose Di Benedetto Villela de Andrade</cp:lastModifiedBy>
  <cp:revision>63</cp:revision>
  <dcterms:created xsi:type="dcterms:W3CDTF">2021-08-25T19:26:40Z</dcterms:created>
  <dcterms:modified xsi:type="dcterms:W3CDTF">2024-02-09T23:24:20Z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