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16"/>
  </p:notesMasterIdLst>
  <p:sldIdLst>
    <p:sldId id="256" r:id="rId2"/>
    <p:sldId id="257" r:id="rId3"/>
    <p:sldId id="258" r:id="rId4"/>
    <p:sldId id="294" r:id="rId5"/>
    <p:sldId id="266" r:id="rId6"/>
    <p:sldId id="293" r:id="rId7"/>
    <p:sldId id="260" r:id="rId8"/>
    <p:sldId id="265" r:id="rId9"/>
    <p:sldId id="269" r:id="rId10"/>
    <p:sldId id="264" r:id="rId11"/>
    <p:sldId id="263" r:id="rId12"/>
    <p:sldId id="267" r:id="rId13"/>
    <p:sldId id="272" r:id="rId14"/>
    <p:sldId id="295" r:id="rId15"/>
  </p:sldIdLst>
  <p:sldSz cx="9144000" cy="5143500" type="screen16x9"/>
  <p:notesSz cx="6858000" cy="9144000"/>
  <p:embeddedFontLst>
    <p:embeddedFont>
      <p:font typeface="Assistant Light" pitchFamily="2" charset="-79"/>
      <p:regular r:id="rId17"/>
      <p:bold r:id="rId18"/>
    </p:embeddedFont>
    <p:embeddedFont>
      <p:font typeface="Nunito Sans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760">
          <p15:clr>
            <a:srgbClr val="9AA0A6"/>
          </p15:clr>
        </p15:guide>
        <p15:guide id="2" pos="4215">
          <p15:clr>
            <a:srgbClr val="9AA0A6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E6C2DE8-9C3D-6927-CDAD-D5F55CD46393}" name="Ketelyn Medina" initials="KM" userId="4342a56e1256850b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800000"/>
    <a:srgbClr val="F01319"/>
    <a:srgbClr val="FEF0F0"/>
    <a:srgbClr val="D9D9D9"/>
    <a:srgbClr val="F3F3F3"/>
    <a:srgbClr val="BCDDF1"/>
    <a:srgbClr val="FFE6E1"/>
    <a:srgbClr val="19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A4F3E4-DDDE-B469-9729-EE4C1159551F}" v="3" dt="2024-03-26T14:11:17.8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1018" y="72"/>
      </p:cViewPr>
      <p:guideLst>
        <p:guide pos="5760"/>
        <p:guide pos="4215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58d3b44f08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58d3b44f08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58d3b44f08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58d3b44f08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5ef6e01a56_0_7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5ef6e01a56_0_7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e4b937d39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e4b937d39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ef6e01a56_0_5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ef6e01a56_0_5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ef6e01a56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ef6e01a56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48421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5ef6e01a56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5ef6e01a56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ef6e01a56_0_6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ef6e01a56_0_6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58d3b44f08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58d3b44f08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58d3b44f08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58d3b44f08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58d3b44f08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58d3b44f08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5089700" y="-20175"/>
            <a:ext cx="4094650" cy="5190575"/>
          </a:xfrm>
          <a:custGeom>
            <a:avLst/>
            <a:gdLst/>
            <a:ahLst/>
            <a:cxnLst/>
            <a:rect l="l" t="t" r="r" b="b"/>
            <a:pathLst>
              <a:path w="163786" h="207623" extrusionOk="0">
                <a:moveTo>
                  <a:pt x="0" y="0"/>
                </a:moveTo>
                <a:lnTo>
                  <a:pt x="26895" y="207623"/>
                </a:lnTo>
                <a:lnTo>
                  <a:pt x="163786" y="207623"/>
                </a:lnTo>
                <a:lnTo>
                  <a:pt x="163786" y="538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863802" y="1290175"/>
            <a:ext cx="36396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 Sans ExtraBold"/>
              <a:buNone/>
              <a:defRPr sz="300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51302" y="2757622"/>
            <a:ext cx="435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None/>
              <a:defRPr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ontano Sans"/>
              <a:buNone/>
              <a:defRPr sz="2800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ontano Sans"/>
              <a:buNone/>
              <a:defRPr sz="2800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ontano Sans"/>
              <a:buNone/>
              <a:defRPr sz="2800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ontano Sans"/>
              <a:buNone/>
              <a:defRPr sz="2800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ontano Sans"/>
              <a:buNone/>
              <a:defRPr sz="2800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ontano Sans"/>
              <a:buNone/>
              <a:defRPr sz="2800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ontano Sans"/>
              <a:buNone/>
              <a:defRPr sz="2800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ontano Sans"/>
              <a:buNone/>
              <a:defRPr sz="2800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551">
          <p15:clr>
            <a:srgbClr val="FA7B17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1">
  <p:cSld name="CUSTOM_15_1_1_2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>
            <a:spLocks noGrp="1"/>
          </p:cNvSpPr>
          <p:nvPr>
            <p:ph type="ctrTitle"/>
          </p:nvPr>
        </p:nvSpPr>
        <p:spPr>
          <a:xfrm>
            <a:off x="6793000" y="405336"/>
            <a:ext cx="1737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2">
  <p:cSld name="CUSTOM_15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3080975" y="405336"/>
            <a:ext cx="2982000" cy="6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redits">
  <p:cSld name="CUSTOM_14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/>
          <p:nvPr/>
        </p:nvSpPr>
        <p:spPr>
          <a:xfrm>
            <a:off x="-64300" y="1073700"/>
            <a:ext cx="9251875" cy="4108375"/>
          </a:xfrm>
          <a:custGeom>
            <a:avLst/>
            <a:gdLst/>
            <a:ahLst/>
            <a:cxnLst/>
            <a:rect l="l" t="t" r="r" b="b"/>
            <a:pathLst>
              <a:path w="370075" h="164335" extrusionOk="0">
                <a:moveTo>
                  <a:pt x="2058" y="32147"/>
                </a:moveTo>
                <a:lnTo>
                  <a:pt x="186709" y="0"/>
                </a:lnTo>
                <a:lnTo>
                  <a:pt x="370075" y="32147"/>
                </a:lnTo>
                <a:lnTo>
                  <a:pt x="370075" y="164335"/>
                </a:lnTo>
                <a:lnTo>
                  <a:pt x="0" y="164335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95" name="Google Shape;95;p15"/>
          <p:cNvSpPr txBox="1">
            <a:spLocks noGrp="1"/>
          </p:cNvSpPr>
          <p:nvPr>
            <p:ph type="body" idx="1"/>
          </p:nvPr>
        </p:nvSpPr>
        <p:spPr>
          <a:xfrm>
            <a:off x="2780100" y="2134800"/>
            <a:ext cx="3583800" cy="14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ctrTitle"/>
          </p:nvPr>
        </p:nvSpPr>
        <p:spPr>
          <a:xfrm>
            <a:off x="3080975" y="405336"/>
            <a:ext cx="2982000" cy="6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sources">
  <p:cSld name="CUSTOM_14_1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p16"/>
          <p:cNvGrpSpPr/>
          <p:nvPr/>
        </p:nvGrpSpPr>
        <p:grpSpPr>
          <a:xfrm>
            <a:off x="-6586" y="-192875"/>
            <a:ext cx="9174175" cy="1384272"/>
            <a:chOff x="0" y="-40481"/>
            <a:chExt cx="9144000" cy="1384272"/>
          </a:xfrm>
        </p:grpSpPr>
        <p:sp>
          <p:nvSpPr>
            <p:cNvPr id="99" name="Google Shape;99;p16"/>
            <p:cNvSpPr/>
            <p:nvPr/>
          </p:nvSpPr>
          <p:spPr>
            <a:xfrm rot="10800000">
              <a:off x="1200" y="799890"/>
              <a:ext cx="9142800" cy="5439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6"/>
            <p:cNvSpPr/>
            <p:nvPr/>
          </p:nvSpPr>
          <p:spPr>
            <a:xfrm>
              <a:off x="0" y="-40481"/>
              <a:ext cx="9144000" cy="856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" name="Google Shape;101;p16"/>
          <p:cNvSpPr txBox="1">
            <a:spLocks noGrp="1"/>
          </p:cNvSpPr>
          <p:nvPr>
            <p:ph type="body" idx="1"/>
          </p:nvPr>
        </p:nvSpPr>
        <p:spPr>
          <a:xfrm>
            <a:off x="720000" y="1183700"/>
            <a:ext cx="3771600" cy="14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Char char="●"/>
              <a:defRPr sz="900">
                <a:solidFill>
                  <a:srgbClr val="000000"/>
                </a:solidFill>
              </a:defRPr>
            </a:lvl1pPr>
            <a:lvl2pPr marL="914400" lvl="1" indent="-28575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Char char="○"/>
              <a:defRPr sz="900">
                <a:solidFill>
                  <a:srgbClr val="000000"/>
                </a:solidFill>
              </a:defRPr>
            </a:lvl2pPr>
            <a:lvl3pPr marL="1371600" lvl="2" indent="-28575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Char char="■"/>
              <a:defRPr sz="900">
                <a:solidFill>
                  <a:srgbClr val="000000"/>
                </a:solidFill>
              </a:defRPr>
            </a:lvl3pPr>
            <a:lvl4pPr marL="1828800" lvl="3" indent="-28575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Char char="●"/>
              <a:defRPr sz="900">
                <a:solidFill>
                  <a:srgbClr val="000000"/>
                </a:solidFill>
              </a:defRPr>
            </a:lvl4pPr>
            <a:lvl5pPr marL="2286000" lvl="4" indent="-28575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Char char="○"/>
              <a:defRPr sz="900">
                <a:solidFill>
                  <a:srgbClr val="000000"/>
                </a:solidFill>
              </a:defRPr>
            </a:lvl5pPr>
            <a:lvl6pPr marL="2743200" lvl="5" indent="-28575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Char char="■"/>
              <a:defRPr sz="900">
                <a:solidFill>
                  <a:srgbClr val="000000"/>
                </a:solidFill>
              </a:defRPr>
            </a:lvl6pPr>
            <a:lvl7pPr marL="3200400" lvl="6" indent="-28575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Char char="●"/>
              <a:defRPr sz="900">
                <a:solidFill>
                  <a:srgbClr val="000000"/>
                </a:solidFill>
              </a:defRPr>
            </a:lvl7pPr>
            <a:lvl8pPr marL="3657600" lvl="7" indent="-28575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Char char="○"/>
              <a:defRPr sz="900">
                <a:solidFill>
                  <a:srgbClr val="000000"/>
                </a:solidFill>
              </a:defRPr>
            </a:lvl8pPr>
            <a:lvl9pPr marL="4114800" lvl="8" indent="-28575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900"/>
              <a:buChar char="■"/>
              <a:defRPr sz="9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16"/>
          <p:cNvSpPr txBox="1">
            <a:spLocks noGrp="1"/>
          </p:cNvSpPr>
          <p:nvPr>
            <p:ph type="ctrTitle"/>
          </p:nvPr>
        </p:nvSpPr>
        <p:spPr>
          <a:xfrm>
            <a:off x="3080975" y="405336"/>
            <a:ext cx="2982000" cy="6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sz="1400" b="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CUSTOM_24">
    <p:bg>
      <p:bgPr>
        <a:noFill/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7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2999400" y="3305175"/>
            <a:ext cx="519300" cy="4497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/>
          <p:nvPr/>
        </p:nvSpPr>
        <p:spPr>
          <a:xfrm>
            <a:off x="5611575" y="3305175"/>
            <a:ext cx="519300" cy="4497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/>
          <p:nvPr/>
        </p:nvSpPr>
        <p:spPr>
          <a:xfrm>
            <a:off x="1690650" y="1925050"/>
            <a:ext cx="519300" cy="4497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4312350" y="1925050"/>
            <a:ext cx="519300" cy="4497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6980125" y="1925050"/>
            <a:ext cx="519300" cy="4497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" name="Google Shape;18;p3"/>
          <p:cNvGrpSpPr/>
          <p:nvPr/>
        </p:nvGrpSpPr>
        <p:grpSpPr>
          <a:xfrm>
            <a:off x="-6586" y="-40475"/>
            <a:ext cx="9180576" cy="1384272"/>
            <a:chOff x="0" y="-40481"/>
            <a:chExt cx="9144000" cy="1384272"/>
          </a:xfrm>
        </p:grpSpPr>
        <p:sp>
          <p:nvSpPr>
            <p:cNvPr id="19" name="Google Shape;19;p3"/>
            <p:cNvSpPr/>
            <p:nvPr/>
          </p:nvSpPr>
          <p:spPr>
            <a:xfrm rot="10800000">
              <a:off x="1200" y="799890"/>
              <a:ext cx="9142800" cy="5439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0" y="-40481"/>
              <a:ext cx="9144000" cy="856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967738" y="2671150"/>
            <a:ext cx="19650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ctrTitle"/>
          </p:nvPr>
        </p:nvSpPr>
        <p:spPr>
          <a:xfrm>
            <a:off x="1152088" y="2340556"/>
            <a:ext cx="15963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2"/>
          </p:nvPr>
        </p:nvSpPr>
        <p:spPr>
          <a:xfrm>
            <a:off x="3589500" y="2671150"/>
            <a:ext cx="19650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ctrTitle" idx="3"/>
          </p:nvPr>
        </p:nvSpPr>
        <p:spPr>
          <a:xfrm>
            <a:off x="3773838" y="2340556"/>
            <a:ext cx="15963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ubTitle" idx="4"/>
          </p:nvPr>
        </p:nvSpPr>
        <p:spPr>
          <a:xfrm>
            <a:off x="6264526" y="2671150"/>
            <a:ext cx="19650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5"/>
          </p:nvPr>
        </p:nvSpPr>
        <p:spPr>
          <a:xfrm>
            <a:off x="6448876" y="2340556"/>
            <a:ext cx="15963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ubTitle" idx="6"/>
          </p:nvPr>
        </p:nvSpPr>
        <p:spPr>
          <a:xfrm>
            <a:off x="2271011" y="4031100"/>
            <a:ext cx="19650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 idx="7"/>
          </p:nvPr>
        </p:nvSpPr>
        <p:spPr>
          <a:xfrm>
            <a:off x="2455361" y="3700506"/>
            <a:ext cx="15963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subTitle" idx="8"/>
          </p:nvPr>
        </p:nvSpPr>
        <p:spPr>
          <a:xfrm>
            <a:off x="4892774" y="4031100"/>
            <a:ext cx="19650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9"/>
          </p:nvPr>
        </p:nvSpPr>
        <p:spPr>
          <a:xfrm>
            <a:off x="5077124" y="3700506"/>
            <a:ext cx="15963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ctrTitle" idx="13"/>
          </p:nvPr>
        </p:nvSpPr>
        <p:spPr>
          <a:xfrm>
            <a:off x="3080975" y="398750"/>
            <a:ext cx="2982000" cy="6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sz="1400" b="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sz="1400" b="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sz="1400" b="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sz="1400" b="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sz="1400" b="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sz="1400" b="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sz="1400" b="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sz="1400" b="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sz="1400" b="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title" idx="14" hasCustomPrompt="1"/>
          </p:nvPr>
        </p:nvSpPr>
        <p:spPr>
          <a:xfrm>
            <a:off x="1575838" y="2012475"/>
            <a:ext cx="748800" cy="30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3" name="Google Shape;33;p3"/>
          <p:cNvSpPr txBox="1">
            <a:spLocks noGrp="1"/>
          </p:cNvSpPr>
          <p:nvPr>
            <p:ph type="title" idx="15" hasCustomPrompt="1"/>
          </p:nvPr>
        </p:nvSpPr>
        <p:spPr>
          <a:xfrm>
            <a:off x="4197618" y="2012475"/>
            <a:ext cx="748800" cy="30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4" name="Google Shape;34;p3"/>
          <p:cNvSpPr txBox="1">
            <a:spLocks noGrp="1"/>
          </p:cNvSpPr>
          <p:nvPr>
            <p:ph type="title" idx="16" hasCustomPrompt="1"/>
          </p:nvPr>
        </p:nvSpPr>
        <p:spPr>
          <a:xfrm>
            <a:off x="6872626" y="2012475"/>
            <a:ext cx="748800" cy="30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5" name="Google Shape;35;p3"/>
          <p:cNvSpPr txBox="1">
            <a:spLocks noGrp="1"/>
          </p:cNvSpPr>
          <p:nvPr>
            <p:ph type="title" idx="17" hasCustomPrompt="1"/>
          </p:nvPr>
        </p:nvSpPr>
        <p:spPr>
          <a:xfrm>
            <a:off x="2879111" y="3386650"/>
            <a:ext cx="748800" cy="30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6" name="Google Shape;36;p3"/>
          <p:cNvSpPr txBox="1">
            <a:spLocks noGrp="1"/>
          </p:cNvSpPr>
          <p:nvPr>
            <p:ph type="title" idx="18" hasCustomPrompt="1"/>
          </p:nvPr>
        </p:nvSpPr>
        <p:spPr>
          <a:xfrm>
            <a:off x="5500879" y="3386650"/>
            <a:ext cx="748800" cy="30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1">
  <p:cSld name="CUSTOM_18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/>
          <p:nvPr/>
        </p:nvSpPr>
        <p:spPr>
          <a:xfrm>
            <a:off x="-1152650" y="-437650"/>
            <a:ext cx="6000900" cy="57147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4"/>
          <p:cNvSpPr/>
          <p:nvPr/>
        </p:nvSpPr>
        <p:spPr>
          <a:xfrm>
            <a:off x="-4362575" y="-437650"/>
            <a:ext cx="6000900" cy="57147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ctrTitle"/>
          </p:nvPr>
        </p:nvSpPr>
        <p:spPr>
          <a:xfrm flipH="1">
            <a:off x="1889225" y="2355535"/>
            <a:ext cx="3281400" cy="80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1889225" y="1753435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Font typeface="Nunito Sans ExtraBold"/>
              <a:buNone/>
              <a:defRPr sz="48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">
  <p:cSld name="CUSTOM_12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/>
          <p:nvPr/>
        </p:nvSpPr>
        <p:spPr>
          <a:xfrm flipH="1">
            <a:off x="-447675" y="-42125"/>
            <a:ext cx="5743575" cy="5200650"/>
          </a:xfrm>
          <a:custGeom>
            <a:avLst/>
            <a:gdLst/>
            <a:ahLst/>
            <a:cxnLst/>
            <a:rect l="l" t="t" r="r" b="b"/>
            <a:pathLst>
              <a:path w="229743" h="208026" extrusionOk="0">
                <a:moveTo>
                  <a:pt x="62865" y="1524"/>
                </a:moveTo>
                <a:lnTo>
                  <a:pt x="0" y="208026"/>
                </a:lnTo>
                <a:lnTo>
                  <a:pt x="229743" y="208026"/>
                </a:lnTo>
                <a:lnTo>
                  <a:pt x="22974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44" name="Google Shape;44;p5"/>
          <p:cNvSpPr txBox="1">
            <a:spLocks noGrp="1"/>
          </p:cNvSpPr>
          <p:nvPr>
            <p:ph type="ctrTitle"/>
          </p:nvPr>
        </p:nvSpPr>
        <p:spPr>
          <a:xfrm>
            <a:off x="630625" y="1659512"/>
            <a:ext cx="3867300" cy="9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ubTitle" idx="1"/>
          </p:nvPr>
        </p:nvSpPr>
        <p:spPr>
          <a:xfrm>
            <a:off x="630625" y="2513488"/>
            <a:ext cx="3340500" cy="9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">
  <p:cSld name="CUSTOM_24_1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>
            <a:spLocks noGrp="1"/>
          </p:cNvSpPr>
          <p:nvPr>
            <p:ph type="ctrTitle"/>
          </p:nvPr>
        </p:nvSpPr>
        <p:spPr>
          <a:xfrm>
            <a:off x="3080975" y="405336"/>
            <a:ext cx="2982000" cy="6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ctrTitle" idx="2"/>
          </p:nvPr>
        </p:nvSpPr>
        <p:spPr>
          <a:xfrm flipH="1">
            <a:off x="1663075" y="2606298"/>
            <a:ext cx="1037100" cy="32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subTitle" idx="1"/>
          </p:nvPr>
        </p:nvSpPr>
        <p:spPr>
          <a:xfrm flipH="1">
            <a:off x="1432475" y="2815693"/>
            <a:ext cx="1498200" cy="9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ctrTitle" idx="3"/>
          </p:nvPr>
        </p:nvSpPr>
        <p:spPr>
          <a:xfrm flipH="1">
            <a:off x="4851150" y="2606423"/>
            <a:ext cx="1037100" cy="32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subTitle" idx="4"/>
          </p:nvPr>
        </p:nvSpPr>
        <p:spPr>
          <a:xfrm flipH="1">
            <a:off x="4620550" y="2815693"/>
            <a:ext cx="1498200" cy="9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ctrTitle" idx="5"/>
          </p:nvPr>
        </p:nvSpPr>
        <p:spPr>
          <a:xfrm flipH="1">
            <a:off x="3257125" y="1763240"/>
            <a:ext cx="1037100" cy="32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subTitle" idx="6"/>
          </p:nvPr>
        </p:nvSpPr>
        <p:spPr>
          <a:xfrm flipH="1">
            <a:off x="3026513" y="1972515"/>
            <a:ext cx="1498200" cy="9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ctrTitle" idx="7"/>
          </p:nvPr>
        </p:nvSpPr>
        <p:spPr>
          <a:xfrm flipH="1">
            <a:off x="6445175" y="1763240"/>
            <a:ext cx="1037100" cy="32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subTitle" idx="8"/>
          </p:nvPr>
        </p:nvSpPr>
        <p:spPr>
          <a:xfrm flipH="1">
            <a:off x="6214563" y="1972515"/>
            <a:ext cx="1498200" cy="9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985">
          <p15:clr>
            <a:srgbClr val="FA7B17"/>
          </p15:clr>
        </p15:guide>
        <p15:guide id="2" orient="horz" pos="1460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 2">
  <p:cSld name="CUSTOM_15_1_1_1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8"/>
          <p:cNvGrpSpPr/>
          <p:nvPr/>
        </p:nvGrpSpPr>
        <p:grpSpPr>
          <a:xfrm>
            <a:off x="0" y="-9525"/>
            <a:ext cx="3105188" cy="5210133"/>
            <a:chOff x="0" y="-9525"/>
            <a:chExt cx="3105188" cy="5210133"/>
          </a:xfrm>
        </p:grpSpPr>
        <p:sp>
          <p:nvSpPr>
            <p:cNvPr id="63" name="Google Shape;63;p8"/>
            <p:cNvSpPr/>
            <p:nvPr/>
          </p:nvSpPr>
          <p:spPr>
            <a:xfrm>
              <a:off x="266700" y="-9525"/>
              <a:ext cx="2838488" cy="5210133"/>
            </a:xfrm>
            <a:custGeom>
              <a:avLst/>
              <a:gdLst/>
              <a:ahLst/>
              <a:cxnLst/>
              <a:rect l="l" t="t" r="r" b="b"/>
              <a:pathLst>
                <a:path w="110490" h="204359" extrusionOk="0">
                  <a:moveTo>
                    <a:pt x="1524" y="0"/>
                  </a:moveTo>
                  <a:lnTo>
                    <a:pt x="110490" y="0"/>
                  </a:lnTo>
                  <a:lnTo>
                    <a:pt x="55732" y="204359"/>
                  </a:lnTo>
                  <a:lnTo>
                    <a:pt x="0" y="20435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  <p:sp>
          <p:nvSpPr>
            <p:cNvPr id="64" name="Google Shape;64;p8"/>
            <p:cNvSpPr/>
            <p:nvPr/>
          </p:nvSpPr>
          <p:spPr>
            <a:xfrm>
              <a:off x="0" y="-9525"/>
              <a:ext cx="558000" cy="5162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" name="Google Shape;65;p8"/>
          <p:cNvSpPr txBox="1">
            <a:spLocks noGrp="1"/>
          </p:cNvSpPr>
          <p:nvPr>
            <p:ph type="ctrTitle"/>
          </p:nvPr>
        </p:nvSpPr>
        <p:spPr>
          <a:xfrm>
            <a:off x="610871" y="405336"/>
            <a:ext cx="1737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sz="1400" b="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sz="1400" b="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sz="1400" b="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sz="1400" b="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sz="1400" b="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sz="1400" b="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sz="1400" b="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sz="1400" b="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sz="1400" b="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9pPr>
          </a:lstStyle>
          <a:p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ctrTitle" idx="2"/>
          </p:nvPr>
        </p:nvSpPr>
        <p:spPr>
          <a:xfrm>
            <a:off x="5739302" y="1659506"/>
            <a:ext cx="2900100" cy="9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8"/>
          <p:cNvSpPr txBox="1">
            <a:spLocks noGrp="1"/>
          </p:cNvSpPr>
          <p:nvPr>
            <p:ph type="subTitle" idx="1"/>
          </p:nvPr>
        </p:nvSpPr>
        <p:spPr>
          <a:xfrm>
            <a:off x="5739302" y="2513494"/>
            <a:ext cx="2505000" cy="9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 3">
  <p:cSld name="CUSTOM_15_1_1_1_1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 txBox="1">
            <a:spLocks noGrp="1"/>
          </p:cNvSpPr>
          <p:nvPr>
            <p:ph type="ctrTitle"/>
          </p:nvPr>
        </p:nvSpPr>
        <p:spPr>
          <a:xfrm flipH="1">
            <a:off x="6795803" y="405336"/>
            <a:ext cx="1737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ctrTitle" idx="2"/>
          </p:nvPr>
        </p:nvSpPr>
        <p:spPr>
          <a:xfrm flipH="1">
            <a:off x="720000" y="1982325"/>
            <a:ext cx="2671500" cy="64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subTitle" idx="1"/>
          </p:nvPr>
        </p:nvSpPr>
        <p:spPr>
          <a:xfrm flipH="1">
            <a:off x="1264200" y="2513497"/>
            <a:ext cx="2127300" cy="9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074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CUSTOM_23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/>
          <p:nvPr/>
        </p:nvSpPr>
        <p:spPr>
          <a:xfrm>
            <a:off x="-38250" y="-19125"/>
            <a:ext cx="3403525" cy="5213625"/>
          </a:xfrm>
          <a:custGeom>
            <a:avLst/>
            <a:gdLst/>
            <a:ahLst/>
            <a:cxnLst/>
            <a:rect l="l" t="t" r="r" b="b"/>
            <a:pathLst>
              <a:path w="136141" h="208545" extrusionOk="0">
                <a:moveTo>
                  <a:pt x="114980" y="0"/>
                </a:moveTo>
                <a:lnTo>
                  <a:pt x="136141" y="208545"/>
                </a:lnTo>
                <a:lnTo>
                  <a:pt x="0" y="208545"/>
                </a:lnTo>
                <a:lnTo>
                  <a:pt x="0" y="255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74" name="Google Shape;74;p10"/>
          <p:cNvSpPr/>
          <p:nvPr/>
        </p:nvSpPr>
        <p:spPr>
          <a:xfrm>
            <a:off x="5729875" y="-6374"/>
            <a:ext cx="3792300" cy="5149875"/>
          </a:xfrm>
          <a:custGeom>
            <a:avLst/>
            <a:gdLst/>
            <a:ahLst/>
            <a:cxnLst/>
            <a:rect l="l" t="t" r="r" b="b"/>
            <a:pathLst>
              <a:path w="151692" h="205995" extrusionOk="0">
                <a:moveTo>
                  <a:pt x="34162" y="510"/>
                </a:moveTo>
                <a:lnTo>
                  <a:pt x="0" y="205995"/>
                </a:lnTo>
                <a:lnTo>
                  <a:pt x="140729" y="205995"/>
                </a:lnTo>
                <a:lnTo>
                  <a:pt x="151692" y="177186"/>
                </a:lnTo>
                <a:lnTo>
                  <a:pt x="14098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75" name="Google Shape;75;p10"/>
          <p:cNvSpPr txBox="1">
            <a:spLocks noGrp="1"/>
          </p:cNvSpPr>
          <p:nvPr>
            <p:ph type="ctrTitle"/>
          </p:nvPr>
        </p:nvSpPr>
        <p:spPr>
          <a:xfrm>
            <a:off x="3080975" y="405336"/>
            <a:ext cx="2982000" cy="6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9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ctrTitle" idx="2"/>
          </p:nvPr>
        </p:nvSpPr>
        <p:spPr>
          <a:xfrm flipH="1">
            <a:off x="719975" y="2423575"/>
            <a:ext cx="1374300" cy="64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subTitle" idx="1"/>
          </p:nvPr>
        </p:nvSpPr>
        <p:spPr>
          <a:xfrm flipH="1">
            <a:off x="720000" y="2954750"/>
            <a:ext cx="1985100" cy="9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ctrTitle" idx="3"/>
          </p:nvPr>
        </p:nvSpPr>
        <p:spPr>
          <a:xfrm flipH="1">
            <a:off x="3884850" y="2423575"/>
            <a:ext cx="1374300" cy="64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subTitle" idx="4"/>
          </p:nvPr>
        </p:nvSpPr>
        <p:spPr>
          <a:xfrm flipH="1">
            <a:off x="3579450" y="2954750"/>
            <a:ext cx="1985100" cy="9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ctrTitle" idx="5"/>
          </p:nvPr>
        </p:nvSpPr>
        <p:spPr>
          <a:xfrm flipH="1">
            <a:off x="7043225" y="2423575"/>
            <a:ext cx="1374300" cy="64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0"/>
          <p:cNvSpPr txBox="1">
            <a:spLocks noGrp="1"/>
          </p:cNvSpPr>
          <p:nvPr>
            <p:ph type="subTitle" idx="6"/>
          </p:nvPr>
        </p:nvSpPr>
        <p:spPr>
          <a:xfrm flipH="1">
            <a:off x="6432425" y="2954750"/>
            <a:ext cx="1985100" cy="9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">
  <p:cSld name="CUSTOM_15_1_1_2_1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 txBox="1">
            <a:spLocks noGrp="1"/>
          </p:cNvSpPr>
          <p:nvPr>
            <p:ph type="ctrTitle"/>
          </p:nvPr>
        </p:nvSpPr>
        <p:spPr>
          <a:xfrm>
            <a:off x="610871" y="405336"/>
            <a:ext cx="1737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"/>
              <a:buNone/>
              <a:defRPr sz="28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"/>
              <a:buNone/>
              <a:defRPr sz="28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"/>
              <a:buNone/>
              <a:defRPr sz="28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"/>
              <a:buNone/>
              <a:defRPr sz="28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"/>
              <a:buNone/>
              <a:defRPr sz="28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"/>
              <a:buNone/>
              <a:defRPr sz="28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"/>
              <a:buNone/>
              <a:defRPr sz="28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"/>
              <a:buNone/>
              <a:defRPr sz="28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"/>
              <a:buNone/>
              <a:defRPr sz="28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Char char="●"/>
              <a:defRPr sz="1200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Char char="○"/>
              <a:defRPr sz="1200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Char char="■"/>
              <a:defRPr sz="1200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Char char="●"/>
              <a:defRPr sz="1200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Char char="○"/>
              <a:defRPr sz="1200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Char char="■"/>
              <a:defRPr sz="1200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Char char="●"/>
              <a:defRPr sz="1200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Char char="○"/>
              <a:defRPr sz="1200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Assistant Light"/>
              <a:buChar char="■"/>
              <a:defRPr sz="1200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  <p:sldLayoutId id="2147483663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orient="horz" pos="340">
          <p15:clr>
            <a:srgbClr val="EA4335"/>
          </p15:clr>
        </p15:guide>
        <p15:guide id="3" pos="5306">
          <p15:clr>
            <a:srgbClr val="EA4335"/>
          </p15:clr>
        </p15:guide>
        <p15:guide id="4" orient="horz" pos="290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hyperlink" Target="https://www.blogforlearning.com/2019/06/learning-java-how-to-take-input-and.html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publicdomainpictures.net/en/view-image.php?image=131021&amp;picture=hospita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tasks.office.com/sptech.school/pt-BR/Home/Planner/#/plantaskboard?groupId=7f71670e-cd80-4c6a-a774-e24d5d5ba1de&amp;planId=nck-xP599UyLqJcqfbtuQGQADll8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>
            <a:spLocks noGrp="1"/>
          </p:cNvSpPr>
          <p:nvPr>
            <p:ph type="subTitle" idx="1"/>
          </p:nvPr>
        </p:nvSpPr>
        <p:spPr>
          <a:xfrm>
            <a:off x="5501640" y="2757622"/>
            <a:ext cx="364236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 i="0">
                <a:solidFill>
                  <a:schemeClr val="bg1"/>
                </a:solidFill>
                <a:effectLst/>
                <a:latin typeface="Nunito Sans"/>
              </a:rPr>
              <a:t>Sua parceira confiável em monitoramento de tráfego de redes em hospitais!</a:t>
            </a:r>
            <a:endParaRPr sz="1800" b="1">
              <a:solidFill>
                <a:schemeClr val="bg1"/>
              </a:solidFill>
              <a:latin typeface="Nunito Sans"/>
            </a:endParaRPr>
          </a:p>
        </p:txBody>
      </p:sp>
      <p:sp>
        <p:nvSpPr>
          <p:cNvPr id="118" name="Google Shape;118;p22"/>
          <p:cNvSpPr/>
          <p:nvPr/>
        </p:nvSpPr>
        <p:spPr>
          <a:xfrm flipH="1">
            <a:off x="5919500" y="-211062"/>
            <a:ext cx="4652175" cy="1932371"/>
          </a:xfrm>
          <a:custGeom>
            <a:avLst/>
            <a:gdLst/>
            <a:ahLst/>
            <a:cxnLst/>
            <a:rect l="l" t="t" r="r" b="b"/>
            <a:pathLst>
              <a:path w="34367" h="14275" extrusionOk="0">
                <a:moveTo>
                  <a:pt x="34342" y="1"/>
                </a:moveTo>
                <a:lnTo>
                  <a:pt x="13605" y="14227"/>
                </a:lnTo>
                <a:lnTo>
                  <a:pt x="13" y="10191"/>
                </a:lnTo>
                <a:lnTo>
                  <a:pt x="0" y="10231"/>
                </a:lnTo>
                <a:lnTo>
                  <a:pt x="13602" y="14272"/>
                </a:lnTo>
                <a:lnTo>
                  <a:pt x="13612" y="14275"/>
                </a:lnTo>
                <a:lnTo>
                  <a:pt x="34367" y="36"/>
                </a:lnTo>
                <a:lnTo>
                  <a:pt x="34342" y="1"/>
                </a:lnTo>
                <a:close/>
              </a:path>
            </a:pathLst>
          </a:custGeom>
          <a:solidFill>
            <a:srgbClr val="D9D9D9"/>
          </a:solidFill>
          <a:ln w="19050" cap="flat" cmpd="sng">
            <a:solidFill>
              <a:srgbClr val="F013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m 2" descr="Logotipo&#10;&#10;Descrição gerada automaticamente">
            <a:extLst>
              <a:ext uri="{FF2B5EF4-FFF2-40B4-BE49-F238E27FC236}">
                <a16:creationId xmlns:a16="http://schemas.microsoft.com/office/drawing/2014/main" id="{60380D9D-14DA-203F-5796-761EA08238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237" y="2121793"/>
            <a:ext cx="4106565" cy="127165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5000"/>
            <a:lum/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l="-3000" r="-3000"/>
          </a:stretch>
        </a:blipFill>
        <a:effectLst/>
      </p:bgPr>
    </p:bg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0"/>
          <p:cNvSpPr txBox="1">
            <a:spLocks noGrp="1"/>
          </p:cNvSpPr>
          <p:nvPr>
            <p:ph type="ctrTitle"/>
          </p:nvPr>
        </p:nvSpPr>
        <p:spPr>
          <a:xfrm>
            <a:off x="3080975" y="405336"/>
            <a:ext cx="2982000" cy="6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DEMONSTRAÇÕES</a:t>
            </a:r>
            <a:endParaRPr/>
          </a:p>
        </p:txBody>
      </p:sp>
      <p:sp>
        <p:nvSpPr>
          <p:cNvPr id="234" name="Google Shape;234;p30"/>
          <p:cNvSpPr/>
          <p:nvPr/>
        </p:nvSpPr>
        <p:spPr>
          <a:xfrm>
            <a:off x="1071283" y="1985413"/>
            <a:ext cx="597300" cy="517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013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30"/>
          <p:cNvSpPr/>
          <p:nvPr/>
        </p:nvSpPr>
        <p:spPr>
          <a:xfrm>
            <a:off x="4273350" y="1985418"/>
            <a:ext cx="597300" cy="517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013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30"/>
          <p:cNvSpPr/>
          <p:nvPr/>
        </p:nvSpPr>
        <p:spPr>
          <a:xfrm>
            <a:off x="7568873" y="1985343"/>
            <a:ext cx="597300" cy="517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013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2" name="Google Shape;252;p30"/>
          <p:cNvGrpSpPr/>
          <p:nvPr/>
        </p:nvGrpSpPr>
        <p:grpSpPr>
          <a:xfrm>
            <a:off x="7720594" y="2094336"/>
            <a:ext cx="300104" cy="299538"/>
            <a:chOff x="1190625" y="243075"/>
            <a:chExt cx="5219200" cy="5209350"/>
          </a:xfrm>
        </p:grpSpPr>
        <p:sp>
          <p:nvSpPr>
            <p:cNvPr id="253" name="Google Shape;253;p30"/>
            <p:cNvSpPr/>
            <p:nvPr/>
          </p:nvSpPr>
          <p:spPr>
            <a:xfrm>
              <a:off x="1190625" y="243075"/>
              <a:ext cx="5219200" cy="5209350"/>
            </a:xfrm>
            <a:custGeom>
              <a:avLst/>
              <a:gdLst/>
              <a:ahLst/>
              <a:cxnLst/>
              <a:rect l="l" t="t" r="r" b="b"/>
              <a:pathLst>
                <a:path w="208768" h="208374" extrusionOk="0">
                  <a:moveTo>
                    <a:pt x="107343" y="6040"/>
                  </a:moveTo>
                  <a:cubicBezTo>
                    <a:pt x="109879" y="6040"/>
                    <a:pt x="112476" y="6549"/>
                    <a:pt x="115018" y="7598"/>
                  </a:cubicBezTo>
                  <a:cubicBezTo>
                    <a:pt x="118312" y="8968"/>
                    <a:pt x="120922" y="11186"/>
                    <a:pt x="123695" y="15035"/>
                  </a:cubicBezTo>
                  <a:lnTo>
                    <a:pt x="124380" y="15981"/>
                  </a:lnTo>
                  <a:lnTo>
                    <a:pt x="125456" y="16210"/>
                  </a:lnTo>
                  <a:cubicBezTo>
                    <a:pt x="125652" y="16275"/>
                    <a:pt x="126728" y="16666"/>
                    <a:pt x="127446" y="18134"/>
                  </a:cubicBezTo>
                  <a:cubicBezTo>
                    <a:pt x="127935" y="19178"/>
                    <a:pt x="128424" y="21070"/>
                    <a:pt x="127935" y="24332"/>
                  </a:cubicBezTo>
                  <a:cubicBezTo>
                    <a:pt x="127022" y="21984"/>
                    <a:pt x="125880" y="19765"/>
                    <a:pt x="124575" y="18395"/>
                  </a:cubicBezTo>
                  <a:lnTo>
                    <a:pt x="122846" y="16569"/>
                  </a:lnTo>
                  <a:lnTo>
                    <a:pt x="120726" y="17939"/>
                  </a:lnTo>
                  <a:cubicBezTo>
                    <a:pt x="120694" y="17971"/>
                    <a:pt x="116322" y="20809"/>
                    <a:pt x="108950" y="22277"/>
                  </a:cubicBezTo>
                  <a:cubicBezTo>
                    <a:pt x="105891" y="22889"/>
                    <a:pt x="102798" y="23195"/>
                    <a:pt x="99677" y="23195"/>
                  </a:cubicBezTo>
                  <a:cubicBezTo>
                    <a:pt x="94646" y="23195"/>
                    <a:pt x="89542" y="22400"/>
                    <a:pt x="84388" y="20809"/>
                  </a:cubicBezTo>
                  <a:cubicBezTo>
                    <a:pt x="87030" y="19015"/>
                    <a:pt x="90096" y="16536"/>
                    <a:pt x="92575" y="13339"/>
                  </a:cubicBezTo>
                  <a:cubicBezTo>
                    <a:pt x="96316" y="8584"/>
                    <a:pt x="101676" y="6040"/>
                    <a:pt x="107343" y="6040"/>
                  </a:cubicBezTo>
                  <a:close/>
                  <a:moveTo>
                    <a:pt x="121411" y="24430"/>
                  </a:moveTo>
                  <a:cubicBezTo>
                    <a:pt x="122683" y="27040"/>
                    <a:pt x="123923" y="31248"/>
                    <a:pt x="124641" y="34477"/>
                  </a:cubicBezTo>
                  <a:cubicBezTo>
                    <a:pt x="121281" y="40773"/>
                    <a:pt x="114691" y="44752"/>
                    <a:pt x="107515" y="44752"/>
                  </a:cubicBezTo>
                  <a:cubicBezTo>
                    <a:pt x="97762" y="44752"/>
                    <a:pt x="89639" y="37478"/>
                    <a:pt x="88335" y="28051"/>
                  </a:cubicBezTo>
                  <a:lnTo>
                    <a:pt x="88335" y="28051"/>
                  </a:lnTo>
                  <a:cubicBezTo>
                    <a:pt x="92440" y="28899"/>
                    <a:pt x="96275" y="29242"/>
                    <a:pt x="99793" y="29242"/>
                  </a:cubicBezTo>
                  <a:cubicBezTo>
                    <a:pt x="110084" y="29242"/>
                    <a:pt x="117668" y="26302"/>
                    <a:pt x="121411" y="24430"/>
                  </a:cubicBezTo>
                  <a:close/>
                  <a:moveTo>
                    <a:pt x="103340" y="50428"/>
                  </a:moveTo>
                  <a:lnTo>
                    <a:pt x="103340" y="50428"/>
                  </a:lnTo>
                  <a:cubicBezTo>
                    <a:pt x="104710" y="50656"/>
                    <a:pt x="106112" y="50787"/>
                    <a:pt x="107515" y="50787"/>
                  </a:cubicBezTo>
                  <a:cubicBezTo>
                    <a:pt x="108950" y="50787"/>
                    <a:pt x="110320" y="50656"/>
                    <a:pt x="111690" y="50428"/>
                  </a:cubicBezTo>
                  <a:lnTo>
                    <a:pt x="111690" y="50428"/>
                  </a:lnTo>
                  <a:lnTo>
                    <a:pt x="107515" y="55223"/>
                  </a:lnTo>
                  <a:lnTo>
                    <a:pt x="103340" y="50428"/>
                  </a:lnTo>
                  <a:close/>
                  <a:moveTo>
                    <a:pt x="94728" y="49710"/>
                  </a:moveTo>
                  <a:lnTo>
                    <a:pt x="103862" y="60149"/>
                  </a:lnTo>
                  <a:lnTo>
                    <a:pt x="101480" y="64324"/>
                  </a:lnTo>
                  <a:lnTo>
                    <a:pt x="92086" y="53723"/>
                  </a:lnTo>
                  <a:lnTo>
                    <a:pt x="94728" y="49710"/>
                  </a:lnTo>
                  <a:close/>
                  <a:moveTo>
                    <a:pt x="120335" y="49710"/>
                  </a:moveTo>
                  <a:lnTo>
                    <a:pt x="122977" y="53723"/>
                  </a:lnTo>
                  <a:lnTo>
                    <a:pt x="113582" y="64324"/>
                  </a:lnTo>
                  <a:lnTo>
                    <a:pt x="111201" y="60149"/>
                  </a:lnTo>
                  <a:lnTo>
                    <a:pt x="120335" y="49710"/>
                  </a:lnTo>
                  <a:close/>
                  <a:moveTo>
                    <a:pt x="110027" y="72479"/>
                  </a:moveTo>
                  <a:lnTo>
                    <a:pt x="110027" y="91170"/>
                  </a:lnTo>
                  <a:lnTo>
                    <a:pt x="107515" y="93584"/>
                  </a:lnTo>
                  <a:lnTo>
                    <a:pt x="105003" y="91170"/>
                  </a:lnTo>
                  <a:lnTo>
                    <a:pt x="105003" y="72512"/>
                  </a:lnTo>
                  <a:lnTo>
                    <a:pt x="105395" y="72512"/>
                  </a:lnTo>
                  <a:cubicBezTo>
                    <a:pt x="106569" y="72512"/>
                    <a:pt x="108070" y="72512"/>
                    <a:pt x="110027" y="72479"/>
                  </a:cubicBezTo>
                  <a:close/>
                  <a:moveTo>
                    <a:pt x="87552" y="57702"/>
                  </a:moveTo>
                  <a:lnTo>
                    <a:pt x="99001" y="70620"/>
                  </a:lnTo>
                  <a:lnTo>
                    <a:pt x="99001" y="93715"/>
                  </a:lnTo>
                  <a:lnTo>
                    <a:pt x="101774" y="96422"/>
                  </a:lnTo>
                  <a:cubicBezTo>
                    <a:pt x="98153" y="96455"/>
                    <a:pt x="94500" y="96520"/>
                    <a:pt x="90846" y="96650"/>
                  </a:cubicBezTo>
                  <a:lnTo>
                    <a:pt x="90846" y="84255"/>
                  </a:lnTo>
                  <a:lnTo>
                    <a:pt x="84844" y="84255"/>
                  </a:lnTo>
                  <a:lnTo>
                    <a:pt x="84844" y="96944"/>
                  </a:lnTo>
                  <a:cubicBezTo>
                    <a:pt x="81582" y="97107"/>
                    <a:pt x="78386" y="97335"/>
                    <a:pt x="75189" y="97596"/>
                  </a:cubicBezTo>
                  <a:lnTo>
                    <a:pt x="75189" y="83113"/>
                  </a:lnTo>
                  <a:cubicBezTo>
                    <a:pt x="75189" y="73001"/>
                    <a:pt x="79951" y="63704"/>
                    <a:pt x="87552" y="57702"/>
                  </a:cubicBezTo>
                  <a:close/>
                  <a:moveTo>
                    <a:pt x="127478" y="57702"/>
                  </a:moveTo>
                  <a:cubicBezTo>
                    <a:pt x="135111" y="63704"/>
                    <a:pt x="139874" y="73034"/>
                    <a:pt x="139874" y="83113"/>
                  </a:cubicBezTo>
                  <a:lnTo>
                    <a:pt x="139874" y="96422"/>
                  </a:lnTo>
                  <a:cubicBezTo>
                    <a:pt x="139287" y="96944"/>
                    <a:pt x="138732" y="97466"/>
                    <a:pt x="138210" y="98020"/>
                  </a:cubicBezTo>
                  <a:cubicBezTo>
                    <a:pt x="135568" y="97759"/>
                    <a:pt x="132893" y="97531"/>
                    <a:pt x="130219" y="97335"/>
                  </a:cubicBezTo>
                  <a:lnTo>
                    <a:pt x="130219" y="84255"/>
                  </a:lnTo>
                  <a:lnTo>
                    <a:pt x="124184" y="84255"/>
                  </a:lnTo>
                  <a:lnTo>
                    <a:pt x="124184" y="96944"/>
                  </a:lnTo>
                  <a:cubicBezTo>
                    <a:pt x="120530" y="96748"/>
                    <a:pt x="116844" y="96618"/>
                    <a:pt x="113158" y="96520"/>
                  </a:cubicBezTo>
                  <a:lnTo>
                    <a:pt x="116061" y="93715"/>
                  </a:lnTo>
                  <a:lnTo>
                    <a:pt x="116061" y="70620"/>
                  </a:lnTo>
                  <a:lnTo>
                    <a:pt x="127478" y="57702"/>
                  </a:lnTo>
                  <a:close/>
                  <a:moveTo>
                    <a:pt x="50985" y="95672"/>
                  </a:moveTo>
                  <a:cubicBezTo>
                    <a:pt x="62630" y="95672"/>
                    <a:pt x="72123" y="105164"/>
                    <a:pt x="72123" y="116842"/>
                  </a:cubicBezTo>
                  <a:cubicBezTo>
                    <a:pt x="72123" y="128487"/>
                    <a:pt x="62663" y="137980"/>
                    <a:pt x="50985" y="137980"/>
                  </a:cubicBezTo>
                  <a:cubicBezTo>
                    <a:pt x="39340" y="137980"/>
                    <a:pt x="29847" y="128487"/>
                    <a:pt x="29847" y="116842"/>
                  </a:cubicBezTo>
                  <a:cubicBezTo>
                    <a:pt x="29847" y="105164"/>
                    <a:pt x="39340" y="95672"/>
                    <a:pt x="50985" y="95672"/>
                  </a:cubicBezTo>
                  <a:close/>
                  <a:moveTo>
                    <a:pt x="157782" y="95672"/>
                  </a:moveTo>
                  <a:cubicBezTo>
                    <a:pt x="169428" y="95672"/>
                    <a:pt x="178920" y="105164"/>
                    <a:pt x="178920" y="116842"/>
                  </a:cubicBezTo>
                  <a:cubicBezTo>
                    <a:pt x="178920" y="128487"/>
                    <a:pt x="169460" y="137980"/>
                    <a:pt x="157782" y="137980"/>
                  </a:cubicBezTo>
                  <a:cubicBezTo>
                    <a:pt x="146104" y="137980"/>
                    <a:pt x="136645" y="128487"/>
                    <a:pt x="136645" y="116842"/>
                  </a:cubicBezTo>
                  <a:cubicBezTo>
                    <a:pt x="136645" y="105164"/>
                    <a:pt x="146104" y="95672"/>
                    <a:pt x="157782" y="95672"/>
                  </a:cubicBezTo>
                  <a:close/>
                  <a:moveTo>
                    <a:pt x="24008" y="113515"/>
                  </a:moveTo>
                  <a:lnTo>
                    <a:pt x="24008" y="113515"/>
                  </a:lnTo>
                  <a:cubicBezTo>
                    <a:pt x="23878" y="114591"/>
                    <a:pt x="23813" y="115700"/>
                    <a:pt x="23813" y="116842"/>
                  </a:cubicBezTo>
                  <a:cubicBezTo>
                    <a:pt x="23813" y="126824"/>
                    <a:pt x="29260" y="135598"/>
                    <a:pt x="37350" y="140296"/>
                  </a:cubicBezTo>
                  <a:cubicBezTo>
                    <a:pt x="35034" y="141111"/>
                    <a:pt x="32816" y="142155"/>
                    <a:pt x="30695" y="143329"/>
                  </a:cubicBezTo>
                  <a:cubicBezTo>
                    <a:pt x="12591" y="137915"/>
                    <a:pt x="6035" y="131586"/>
                    <a:pt x="6035" y="127313"/>
                  </a:cubicBezTo>
                  <a:cubicBezTo>
                    <a:pt x="6035" y="123627"/>
                    <a:pt x="10928" y="118375"/>
                    <a:pt x="24008" y="113515"/>
                  </a:cubicBezTo>
                  <a:close/>
                  <a:moveTo>
                    <a:pt x="184759" y="113515"/>
                  </a:moveTo>
                  <a:lnTo>
                    <a:pt x="184759" y="113515"/>
                  </a:lnTo>
                  <a:cubicBezTo>
                    <a:pt x="197839" y="118375"/>
                    <a:pt x="202732" y="123627"/>
                    <a:pt x="202732" y="127313"/>
                  </a:cubicBezTo>
                  <a:cubicBezTo>
                    <a:pt x="202732" y="131586"/>
                    <a:pt x="196176" y="137915"/>
                    <a:pt x="178072" y="143329"/>
                  </a:cubicBezTo>
                  <a:cubicBezTo>
                    <a:pt x="175984" y="142155"/>
                    <a:pt x="173733" y="141111"/>
                    <a:pt x="171417" y="140296"/>
                  </a:cubicBezTo>
                  <a:cubicBezTo>
                    <a:pt x="179507" y="135598"/>
                    <a:pt x="184955" y="126824"/>
                    <a:pt x="184955" y="116842"/>
                  </a:cubicBezTo>
                  <a:cubicBezTo>
                    <a:pt x="184955" y="115700"/>
                    <a:pt x="184889" y="114591"/>
                    <a:pt x="184759" y="113515"/>
                  </a:cubicBezTo>
                  <a:close/>
                  <a:moveTo>
                    <a:pt x="104384" y="102424"/>
                  </a:moveTo>
                  <a:cubicBezTo>
                    <a:pt x="114594" y="102424"/>
                    <a:pt x="124575" y="102848"/>
                    <a:pt x="134035" y="103664"/>
                  </a:cubicBezTo>
                  <a:cubicBezTo>
                    <a:pt x="131849" y="107545"/>
                    <a:pt x="130610" y="112047"/>
                    <a:pt x="130610" y="116842"/>
                  </a:cubicBezTo>
                  <a:cubicBezTo>
                    <a:pt x="130610" y="126824"/>
                    <a:pt x="136057" y="135598"/>
                    <a:pt x="144115" y="140296"/>
                  </a:cubicBezTo>
                  <a:cubicBezTo>
                    <a:pt x="137623" y="142612"/>
                    <a:pt x="131849" y="146494"/>
                    <a:pt x="127315" y="151484"/>
                  </a:cubicBezTo>
                  <a:cubicBezTo>
                    <a:pt x="119878" y="151974"/>
                    <a:pt x="112212" y="152202"/>
                    <a:pt x="104384" y="152202"/>
                  </a:cubicBezTo>
                  <a:cubicBezTo>
                    <a:pt x="96555" y="152202"/>
                    <a:pt x="88889" y="151974"/>
                    <a:pt x="81452" y="151484"/>
                  </a:cubicBezTo>
                  <a:cubicBezTo>
                    <a:pt x="76918" y="146494"/>
                    <a:pt x="71144" y="142612"/>
                    <a:pt x="64653" y="140296"/>
                  </a:cubicBezTo>
                  <a:cubicBezTo>
                    <a:pt x="72710" y="135598"/>
                    <a:pt x="78157" y="126824"/>
                    <a:pt x="78157" y="116842"/>
                  </a:cubicBezTo>
                  <a:cubicBezTo>
                    <a:pt x="78157" y="112047"/>
                    <a:pt x="76918" y="107545"/>
                    <a:pt x="74732" y="103664"/>
                  </a:cubicBezTo>
                  <a:cubicBezTo>
                    <a:pt x="84224" y="102848"/>
                    <a:pt x="94174" y="102424"/>
                    <a:pt x="104384" y="102424"/>
                  </a:cubicBezTo>
                  <a:close/>
                  <a:moveTo>
                    <a:pt x="6035" y="138273"/>
                  </a:moveTo>
                  <a:cubicBezTo>
                    <a:pt x="10308" y="141862"/>
                    <a:pt x="16636" y="145026"/>
                    <a:pt x="24465" y="147700"/>
                  </a:cubicBezTo>
                  <a:cubicBezTo>
                    <a:pt x="22214" y="149592"/>
                    <a:pt x="20159" y="151745"/>
                    <a:pt x="18332" y="154094"/>
                  </a:cubicBezTo>
                  <a:cubicBezTo>
                    <a:pt x="9492" y="149951"/>
                    <a:pt x="6035" y="145776"/>
                    <a:pt x="6035" y="142677"/>
                  </a:cubicBezTo>
                  <a:lnTo>
                    <a:pt x="6035" y="138273"/>
                  </a:lnTo>
                  <a:close/>
                  <a:moveTo>
                    <a:pt x="202732" y="138273"/>
                  </a:moveTo>
                  <a:lnTo>
                    <a:pt x="202732" y="142677"/>
                  </a:lnTo>
                  <a:cubicBezTo>
                    <a:pt x="202732" y="145776"/>
                    <a:pt x="199275" y="149951"/>
                    <a:pt x="190435" y="154094"/>
                  </a:cubicBezTo>
                  <a:cubicBezTo>
                    <a:pt x="188608" y="151745"/>
                    <a:pt x="186553" y="149592"/>
                    <a:pt x="184302" y="147700"/>
                  </a:cubicBezTo>
                  <a:cubicBezTo>
                    <a:pt x="192131" y="145026"/>
                    <a:pt x="198459" y="141862"/>
                    <a:pt x="202732" y="138273"/>
                  </a:cubicBezTo>
                  <a:close/>
                  <a:moveTo>
                    <a:pt x="86149" y="157780"/>
                  </a:moveTo>
                  <a:lnTo>
                    <a:pt x="86149" y="157780"/>
                  </a:lnTo>
                  <a:cubicBezTo>
                    <a:pt x="92216" y="158074"/>
                    <a:pt x="98316" y="158237"/>
                    <a:pt x="104384" y="158237"/>
                  </a:cubicBezTo>
                  <a:cubicBezTo>
                    <a:pt x="110451" y="158237"/>
                    <a:pt x="116551" y="158074"/>
                    <a:pt x="122618" y="157780"/>
                  </a:cubicBezTo>
                  <a:lnTo>
                    <a:pt x="122618" y="157780"/>
                  </a:lnTo>
                  <a:cubicBezTo>
                    <a:pt x="120791" y="160716"/>
                    <a:pt x="119356" y="163913"/>
                    <a:pt x="118345" y="167305"/>
                  </a:cubicBezTo>
                  <a:cubicBezTo>
                    <a:pt x="113745" y="167468"/>
                    <a:pt x="109081" y="167566"/>
                    <a:pt x="104384" y="167566"/>
                  </a:cubicBezTo>
                  <a:cubicBezTo>
                    <a:pt x="99686" y="167566"/>
                    <a:pt x="95022" y="167468"/>
                    <a:pt x="90422" y="167305"/>
                  </a:cubicBezTo>
                  <a:cubicBezTo>
                    <a:pt x="89411" y="163913"/>
                    <a:pt x="87976" y="160716"/>
                    <a:pt x="86149" y="157780"/>
                  </a:cubicBezTo>
                  <a:close/>
                  <a:moveTo>
                    <a:pt x="50985" y="144014"/>
                  </a:moveTo>
                  <a:cubicBezTo>
                    <a:pt x="70361" y="144014"/>
                    <a:pt x="86149" y="159770"/>
                    <a:pt x="86149" y="179146"/>
                  </a:cubicBezTo>
                  <a:lnTo>
                    <a:pt x="86149" y="202339"/>
                  </a:lnTo>
                  <a:lnTo>
                    <a:pt x="75254" y="202339"/>
                  </a:lnTo>
                  <a:lnTo>
                    <a:pt x="75254" y="180386"/>
                  </a:lnTo>
                  <a:lnTo>
                    <a:pt x="69219" y="180386"/>
                  </a:lnTo>
                  <a:lnTo>
                    <a:pt x="69219" y="202339"/>
                  </a:lnTo>
                  <a:lnTo>
                    <a:pt x="32750" y="202339"/>
                  </a:lnTo>
                  <a:lnTo>
                    <a:pt x="32750" y="180386"/>
                  </a:lnTo>
                  <a:lnTo>
                    <a:pt x="26716" y="180386"/>
                  </a:lnTo>
                  <a:lnTo>
                    <a:pt x="26716" y="202339"/>
                  </a:lnTo>
                  <a:lnTo>
                    <a:pt x="15821" y="202339"/>
                  </a:lnTo>
                  <a:lnTo>
                    <a:pt x="15821" y="179146"/>
                  </a:lnTo>
                  <a:cubicBezTo>
                    <a:pt x="15821" y="159770"/>
                    <a:pt x="31609" y="144014"/>
                    <a:pt x="50985" y="144014"/>
                  </a:cubicBezTo>
                  <a:close/>
                  <a:moveTo>
                    <a:pt x="91760" y="173372"/>
                  </a:moveTo>
                  <a:lnTo>
                    <a:pt x="91760" y="173372"/>
                  </a:lnTo>
                  <a:cubicBezTo>
                    <a:pt x="95902" y="173503"/>
                    <a:pt x="100143" y="173601"/>
                    <a:pt x="104384" y="173601"/>
                  </a:cubicBezTo>
                  <a:cubicBezTo>
                    <a:pt x="108624" y="173601"/>
                    <a:pt x="112865" y="173503"/>
                    <a:pt x="117007" y="173372"/>
                  </a:cubicBezTo>
                  <a:lnTo>
                    <a:pt x="117007" y="173372"/>
                  </a:lnTo>
                  <a:cubicBezTo>
                    <a:pt x="116746" y="175264"/>
                    <a:pt x="116616" y="177189"/>
                    <a:pt x="116616" y="179146"/>
                  </a:cubicBezTo>
                  <a:lnTo>
                    <a:pt x="116616" y="202339"/>
                  </a:lnTo>
                  <a:lnTo>
                    <a:pt x="92151" y="202339"/>
                  </a:lnTo>
                  <a:lnTo>
                    <a:pt x="92151" y="179146"/>
                  </a:lnTo>
                  <a:cubicBezTo>
                    <a:pt x="92151" y="177189"/>
                    <a:pt x="92021" y="175264"/>
                    <a:pt x="91760" y="173372"/>
                  </a:cubicBezTo>
                  <a:close/>
                  <a:moveTo>
                    <a:pt x="157782" y="144014"/>
                  </a:moveTo>
                  <a:cubicBezTo>
                    <a:pt x="177158" y="144014"/>
                    <a:pt x="192946" y="159770"/>
                    <a:pt x="192946" y="179146"/>
                  </a:cubicBezTo>
                  <a:lnTo>
                    <a:pt x="192946" y="202339"/>
                  </a:lnTo>
                  <a:lnTo>
                    <a:pt x="182051" y="202339"/>
                  </a:lnTo>
                  <a:lnTo>
                    <a:pt x="182051" y="180386"/>
                  </a:lnTo>
                  <a:lnTo>
                    <a:pt x="176017" y="180386"/>
                  </a:lnTo>
                  <a:lnTo>
                    <a:pt x="176017" y="202339"/>
                  </a:lnTo>
                  <a:lnTo>
                    <a:pt x="139548" y="202339"/>
                  </a:lnTo>
                  <a:lnTo>
                    <a:pt x="139548" y="180386"/>
                  </a:lnTo>
                  <a:lnTo>
                    <a:pt x="133513" y="180386"/>
                  </a:lnTo>
                  <a:lnTo>
                    <a:pt x="133513" y="202339"/>
                  </a:lnTo>
                  <a:lnTo>
                    <a:pt x="122618" y="202339"/>
                  </a:lnTo>
                  <a:lnTo>
                    <a:pt x="122618" y="179146"/>
                  </a:lnTo>
                  <a:cubicBezTo>
                    <a:pt x="122618" y="159770"/>
                    <a:pt x="138406" y="144014"/>
                    <a:pt x="157782" y="144014"/>
                  </a:cubicBezTo>
                  <a:close/>
                  <a:moveTo>
                    <a:pt x="107255" y="1"/>
                  </a:moveTo>
                  <a:cubicBezTo>
                    <a:pt x="99806" y="1"/>
                    <a:pt x="92759" y="3355"/>
                    <a:pt x="87845" y="9621"/>
                  </a:cubicBezTo>
                  <a:cubicBezTo>
                    <a:pt x="83311" y="15394"/>
                    <a:pt x="76135" y="18656"/>
                    <a:pt x="76070" y="18689"/>
                  </a:cubicBezTo>
                  <a:lnTo>
                    <a:pt x="69741" y="21494"/>
                  </a:lnTo>
                  <a:lnTo>
                    <a:pt x="76135" y="24202"/>
                  </a:lnTo>
                  <a:cubicBezTo>
                    <a:pt x="78190" y="25082"/>
                    <a:pt x="80212" y="25800"/>
                    <a:pt x="82169" y="26420"/>
                  </a:cubicBezTo>
                  <a:cubicBezTo>
                    <a:pt x="82463" y="33661"/>
                    <a:pt x="85790" y="40120"/>
                    <a:pt x="90912" y="44556"/>
                  </a:cubicBezTo>
                  <a:lnTo>
                    <a:pt x="86736" y="50885"/>
                  </a:lnTo>
                  <a:cubicBezTo>
                    <a:pt x="76037" y="57833"/>
                    <a:pt x="69154" y="69869"/>
                    <a:pt x="69154" y="83113"/>
                  </a:cubicBezTo>
                  <a:lnTo>
                    <a:pt x="69154" y="96650"/>
                  </a:lnTo>
                  <a:cubicBezTo>
                    <a:pt x="64359" y="92312"/>
                    <a:pt x="57966" y="89670"/>
                    <a:pt x="50985" y="89670"/>
                  </a:cubicBezTo>
                  <a:cubicBezTo>
                    <a:pt x="39666" y="89670"/>
                    <a:pt x="29945" y="96618"/>
                    <a:pt x="25868" y="106502"/>
                  </a:cubicBezTo>
                  <a:cubicBezTo>
                    <a:pt x="10177" y="111590"/>
                    <a:pt x="0" y="118571"/>
                    <a:pt x="0" y="127313"/>
                  </a:cubicBezTo>
                  <a:lnTo>
                    <a:pt x="0" y="142677"/>
                  </a:lnTo>
                  <a:cubicBezTo>
                    <a:pt x="0" y="148842"/>
                    <a:pt x="5121" y="154420"/>
                    <a:pt x="15005" y="159183"/>
                  </a:cubicBezTo>
                  <a:cubicBezTo>
                    <a:pt x="11678" y="165087"/>
                    <a:pt x="9819" y="171904"/>
                    <a:pt x="9819" y="179146"/>
                  </a:cubicBezTo>
                  <a:lnTo>
                    <a:pt x="9819" y="208373"/>
                  </a:lnTo>
                  <a:lnTo>
                    <a:pt x="198949" y="208373"/>
                  </a:lnTo>
                  <a:lnTo>
                    <a:pt x="198949" y="179146"/>
                  </a:lnTo>
                  <a:cubicBezTo>
                    <a:pt x="198949" y="171904"/>
                    <a:pt x="197089" y="165087"/>
                    <a:pt x="193762" y="159183"/>
                  </a:cubicBezTo>
                  <a:cubicBezTo>
                    <a:pt x="203646" y="154420"/>
                    <a:pt x="208767" y="148842"/>
                    <a:pt x="208767" y="142677"/>
                  </a:cubicBezTo>
                  <a:lnTo>
                    <a:pt x="208767" y="127313"/>
                  </a:lnTo>
                  <a:cubicBezTo>
                    <a:pt x="208767" y="118571"/>
                    <a:pt x="198590" y="111590"/>
                    <a:pt x="182900" y="106502"/>
                  </a:cubicBezTo>
                  <a:cubicBezTo>
                    <a:pt x="178822" y="96618"/>
                    <a:pt x="169101" y="89670"/>
                    <a:pt x="157782" y="89670"/>
                  </a:cubicBezTo>
                  <a:cubicBezTo>
                    <a:pt x="153509" y="89670"/>
                    <a:pt x="149464" y="90648"/>
                    <a:pt x="145876" y="92410"/>
                  </a:cubicBezTo>
                  <a:lnTo>
                    <a:pt x="145876" y="83113"/>
                  </a:lnTo>
                  <a:cubicBezTo>
                    <a:pt x="145876" y="69935"/>
                    <a:pt x="139026" y="57833"/>
                    <a:pt x="128327" y="50885"/>
                  </a:cubicBezTo>
                  <a:cubicBezTo>
                    <a:pt x="128327" y="50885"/>
                    <a:pt x="124282" y="44752"/>
                    <a:pt x="124151" y="44589"/>
                  </a:cubicBezTo>
                  <a:cubicBezTo>
                    <a:pt x="124151" y="44589"/>
                    <a:pt x="125423" y="43382"/>
                    <a:pt x="125619" y="43154"/>
                  </a:cubicBezTo>
                  <a:cubicBezTo>
                    <a:pt x="130382" y="38261"/>
                    <a:pt x="133122" y="31248"/>
                    <a:pt x="134002" y="24528"/>
                  </a:cubicBezTo>
                  <a:cubicBezTo>
                    <a:pt x="134231" y="22505"/>
                    <a:pt x="134263" y="20385"/>
                    <a:pt x="133839" y="18363"/>
                  </a:cubicBezTo>
                  <a:cubicBezTo>
                    <a:pt x="133611" y="17286"/>
                    <a:pt x="133252" y="16210"/>
                    <a:pt x="132730" y="15231"/>
                  </a:cubicBezTo>
                  <a:cubicBezTo>
                    <a:pt x="131360" y="12589"/>
                    <a:pt x="129338" y="11317"/>
                    <a:pt x="128000" y="10762"/>
                  </a:cubicBezTo>
                  <a:cubicBezTo>
                    <a:pt x="124738" y="6424"/>
                    <a:pt x="121411" y="3716"/>
                    <a:pt x="117334" y="2053"/>
                  </a:cubicBezTo>
                  <a:cubicBezTo>
                    <a:pt x="113997" y="672"/>
                    <a:pt x="110586" y="1"/>
                    <a:pt x="1072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0"/>
            <p:cNvSpPr/>
            <p:nvPr/>
          </p:nvSpPr>
          <p:spPr>
            <a:xfrm>
              <a:off x="5670950" y="1909875"/>
              <a:ext cx="150900" cy="166400"/>
            </a:xfrm>
            <a:custGeom>
              <a:avLst/>
              <a:gdLst/>
              <a:ahLst/>
              <a:cxnLst/>
              <a:rect l="l" t="t" r="r" b="b"/>
              <a:pathLst>
                <a:path w="6036" h="6656" extrusionOk="0">
                  <a:moveTo>
                    <a:pt x="1" y="1"/>
                  </a:moveTo>
                  <a:lnTo>
                    <a:pt x="1" y="6655"/>
                  </a:lnTo>
                  <a:lnTo>
                    <a:pt x="6035" y="6655"/>
                  </a:lnTo>
                  <a:lnTo>
                    <a:pt x="60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0"/>
            <p:cNvSpPr/>
            <p:nvPr/>
          </p:nvSpPr>
          <p:spPr>
            <a:xfrm>
              <a:off x="5451575" y="1077250"/>
              <a:ext cx="150075" cy="166400"/>
            </a:xfrm>
            <a:custGeom>
              <a:avLst/>
              <a:gdLst/>
              <a:ahLst/>
              <a:cxnLst/>
              <a:rect l="l" t="t" r="r" b="b"/>
              <a:pathLst>
                <a:path w="6003" h="6656" extrusionOk="0">
                  <a:moveTo>
                    <a:pt x="1" y="1"/>
                  </a:moveTo>
                  <a:lnTo>
                    <a:pt x="1" y="6655"/>
                  </a:lnTo>
                  <a:lnTo>
                    <a:pt x="6003" y="6655"/>
                  </a:lnTo>
                  <a:lnTo>
                    <a:pt x="6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0"/>
            <p:cNvSpPr/>
            <p:nvPr/>
          </p:nvSpPr>
          <p:spPr>
            <a:xfrm>
              <a:off x="5949025" y="559425"/>
              <a:ext cx="150900" cy="166375"/>
            </a:xfrm>
            <a:custGeom>
              <a:avLst/>
              <a:gdLst/>
              <a:ahLst/>
              <a:cxnLst/>
              <a:rect l="l" t="t" r="r" b="b"/>
              <a:pathLst>
                <a:path w="6036" h="6655" extrusionOk="0">
                  <a:moveTo>
                    <a:pt x="1" y="0"/>
                  </a:moveTo>
                  <a:lnTo>
                    <a:pt x="1" y="6655"/>
                  </a:lnTo>
                  <a:lnTo>
                    <a:pt x="6036" y="6655"/>
                  </a:lnTo>
                  <a:lnTo>
                    <a:pt x="60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0"/>
            <p:cNvSpPr/>
            <p:nvPr/>
          </p:nvSpPr>
          <p:spPr>
            <a:xfrm>
              <a:off x="4805700" y="1388775"/>
              <a:ext cx="150900" cy="167200"/>
            </a:xfrm>
            <a:custGeom>
              <a:avLst/>
              <a:gdLst/>
              <a:ahLst/>
              <a:cxnLst/>
              <a:rect l="l" t="t" r="r" b="b"/>
              <a:pathLst>
                <a:path w="6036" h="6688" extrusionOk="0">
                  <a:moveTo>
                    <a:pt x="1" y="1"/>
                  </a:moveTo>
                  <a:lnTo>
                    <a:pt x="1" y="6688"/>
                  </a:lnTo>
                  <a:lnTo>
                    <a:pt x="6036" y="6688"/>
                  </a:lnTo>
                  <a:lnTo>
                    <a:pt x="60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0"/>
            <p:cNvSpPr/>
            <p:nvPr/>
          </p:nvSpPr>
          <p:spPr>
            <a:xfrm>
              <a:off x="4913350" y="322100"/>
              <a:ext cx="150900" cy="166400"/>
            </a:xfrm>
            <a:custGeom>
              <a:avLst/>
              <a:gdLst/>
              <a:ahLst/>
              <a:cxnLst/>
              <a:rect l="l" t="t" r="r" b="b"/>
              <a:pathLst>
                <a:path w="6036" h="6656" extrusionOk="0">
                  <a:moveTo>
                    <a:pt x="1" y="1"/>
                  </a:moveTo>
                  <a:lnTo>
                    <a:pt x="1" y="6655"/>
                  </a:lnTo>
                  <a:lnTo>
                    <a:pt x="6035" y="6655"/>
                  </a:lnTo>
                  <a:lnTo>
                    <a:pt x="60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0"/>
            <p:cNvSpPr/>
            <p:nvPr/>
          </p:nvSpPr>
          <p:spPr>
            <a:xfrm>
              <a:off x="1776150" y="1909875"/>
              <a:ext cx="150875" cy="166400"/>
            </a:xfrm>
            <a:custGeom>
              <a:avLst/>
              <a:gdLst/>
              <a:ahLst/>
              <a:cxnLst/>
              <a:rect l="l" t="t" r="r" b="b"/>
              <a:pathLst>
                <a:path w="6035" h="6656" extrusionOk="0">
                  <a:moveTo>
                    <a:pt x="0" y="1"/>
                  </a:moveTo>
                  <a:lnTo>
                    <a:pt x="0" y="6655"/>
                  </a:lnTo>
                  <a:lnTo>
                    <a:pt x="6035" y="6655"/>
                  </a:lnTo>
                  <a:lnTo>
                    <a:pt x="60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0"/>
            <p:cNvSpPr/>
            <p:nvPr/>
          </p:nvSpPr>
          <p:spPr>
            <a:xfrm>
              <a:off x="1996325" y="1077250"/>
              <a:ext cx="150075" cy="166400"/>
            </a:xfrm>
            <a:custGeom>
              <a:avLst/>
              <a:gdLst/>
              <a:ahLst/>
              <a:cxnLst/>
              <a:rect l="l" t="t" r="r" b="b"/>
              <a:pathLst>
                <a:path w="6003" h="6656" extrusionOk="0">
                  <a:moveTo>
                    <a:pt x="0" y="1"/>
                  </a:moveTo>
                  <a:lnTo>
                    <a:pt x="0" y="6655"/>
                  </a:lnTo>
                  <a:lnTo>
                    <a:pt x="6002" y="6655"/>
                  </a:lnTo>
                  <a:lnTo>
                    <a:pt x="6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0"/>
            <p:cNvSpPr/>
            <p:nvPr/>
          </p:nvSpPr>
          <p:spPr>
            <a:xfrm>
              <a:off x="1498050" y="559425"/>
              <a:ext cx="150900" cy="166375"/>
            </a:xfrm>
            <a:custGeom>
              <a:avLst/>
              <a:gdLst/>
              <a:ahLst/>
              <a:cxnLst/>
              <a:rect l="l" t="t" r="r" b="b"/>
              <a:pathLst>
                <a:path w="6036" h="6655" extrusionOk="0">
                  <a:moveTo>
                    <a:pt x="1" y="0"/>
                  </a:moveTo>
                  <a:lnTo>
                    <a:pt x="1" y="6655"/>
                  </a:lnTo>
                  <a:lnTo>
                    <a:pt x="6035" y="6655"/>
                  </a:lnTo>
                  <a:lnTo>
                    <a:pt x="60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0"/>
            <p:cNvSpPr/>
            <p:nvPr/>
          </p:nvSpPr>
          <p:spPr>
            <a:xfrm>
              <a:off x="2641375" y="1388775"/>
              <a:ext cx="150900" cy="167200"/>
            </a:xfrm>
            <a:custGeom>
              <a:avLst/>
              <a:gdLst/>
              <a:ahLst/>
              <a:cxnLst/>
              <a:rect l="l" t="t" r="r" b="b"/>
              <a:pathLst>
                <a:path w="6036" h="6688" extrusionOk="0">
                  <a:moveTo>
                    <a:pt x="1" y="1"/>
                  </a:moveTo>
                  <a:lnTo>
                    <a:pt x="1" y="6688"/>
                  </a:lnTo>
                  <a:lnTo>
                    <a:pt x="6035" y="6688"/>
                  </a:lnTo>
                  <a:lnTo>
                    <a:pt x="60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0"/>
            <p:cNvSpPr/>
            <p:nvPr/>
          </p:nvSpPr>
          <p:spPr>
            <a:xfrm>
              <a:off x="2533725" y="322100"/>
              <a:ext cx="150900" cy="166400"/>
            </a:xfrm>
            <a:custGeom>
              <a:avLst/>
              <a:gdLst/>
              <a:ahLst/>
              <a:cxnLst/>
              <a:rect l="l" t="t" r="r" b="b"/>
              <a:pathLst>
                <a:path w="6036" h="6656" extrusionOk="0">
                  <a:moveTo>
                    <a:pt x="1" y="1"/>
                  </a:moveTo>
                  <a:lnTo>
                    <a:pt x="1" y="6655"/>
                  </a:lnTo>
                  <a:lnTo>
                    <a:pt x="6036" y="6655"/>
                  </a:lnTo>
                  <a:lnTo>
                    <a:pt x="60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4" name="Google Shape;264;p30"/>
          <p:cNvSpPr txBox="1">
            <a:spLocks noGrp="1"/>
          </p:cNvSpPr>
          <p:nvPr>
            <p:ph type="ctrTitle" idx="2"/>
          </p:nvPr>
        </p:nvSpPr>
        <p:spPr>
          <a:xfrm flipH="1">
            <a:off x="719975" y="2423575"/>
            <a:ext cx="1374300" cy="64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Zen Dots"/>
              </a:rPr>
              <a:t>SITE</a:t>
            </a:r>
            <a:endParaRPr>
              <a:solidFill>
                <a:schemeClr val="lt1"/>
              </a:solidFill>
              <a:latin typeface="Zen Dots"/>
            </a:endParaRPr>
          </a:p>
        </p:txBody>
      </p:sp>
      <p:sp>
        <p:nvSpPr>
          <p:cNvPr id="266" name="Google Shape;266;p30"/>
          <p:cNvSpPr txBox="1">
            <a:spLocks noGrp="1"/>
          </p:cNvSpPr>
          <p:nvPr>
            <p:ph type="ctrTitle" idx="3"/>
          </p:nvPr>
        </p:nvSpPr>
        <p:spPr>
          <a:xfrm flipH="1">
            <a:off x="3608075" y="2423575"/>
            <a:ext cx="1956475" cy="64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tx1"/>
                </a:solidFill>
                <a:latin typeface="Zen Dots"/>
              </a:rPr>
              <a:t>LOGIN JAVA</a:t>
            </a:r>
            <a:endParaRPr sz="2400">
              <a:solidFill>
                <a:schemeClr val="tx1"/>
              </a:solidFill>
              <a:latin typeface="Zen Dots"/>
            </a:endParaRPr>
          </a:p>
        </p:txBody>
      </p:sp>
      <p:sp>
        <p:nvSpPr>
          <p:cNvPr id="268" name="Google Shape;268;p30"/>
          <p:cNvSpPr txBox="1">
            <a:spLocks noGrp="1"/>
          </p:cNvSpPr>
          <p:nvPr>
            <p:ph type="ctrTitle" idx="5"/>
          </p:nvPr>
        </p:nvSpPr>
        <p:spPr>
          <a:xfrm flipH="1">
            <a:off x="6837108" y="2423575"/>
            <a:ext cx="2100776" cy="64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Zen Dots"/>
              </a:rPr>
              <a:t>CLIENTE LINUX</a:t>
            </a:r>
            <a:endParaRPr sz="2400">
              <a:latin typeface="Zen Dots"/>
            </a:endParaRPr>
          </a:p>
        </p:txBody>
      </p:sp>
      <p:sp>
        <p:nvSpPr>
          <p:cNvPr id="8" name="Google Shape;4188;p48">
            <a:extLst>
              <a:ext uri="{FF2B5EF4-FFF2-40B4-BE49-F238E27FC236}">
                <a16:creationId xmlns:a16="http://schemas.microsoft.com/office/drawing/2014/main" id="{59908CD6-0C33-B87D-F3C7-121D34099B96}"/>
              </a:ext>
            </a:extLst>
          </p:cNvPr>
          <p:cNvSpPr/>
          <p:nvPr/>
        </p:nvSpPr>
        <p:spPr>
          <a:xfrm>
            <a:off x="1218245" y="2100648"/>
            <a:ext cx="314720" cy="293226"/>
          </a:xfrm>
          <a:custGeom>
            <a:avLst/>
            <a:gdLst/>
            <a:ahLst/>
            <a:cxnLst/>
            <a:rect l="l" t="t" r="r" b="b"/>
            <a:pathLst>
              <a:path w="19326" h="18118" extrusionOk="0">
                <a:moveTo>
                  <a:pt x="17628" y="6794"/>
                </a:moveTo>
                <a:cubicBezTo>
                  <a:pt x="17939" y="6794"/>
                  <a:pt x="18193" y="7048"/>
                  <a:pt x="18193" y="7362"/>
                </a:cubicBezTo>
                <a:lnTo>
                  <a:pt x="18193" y="7927"/>
                </a:lnTo>
                <a:lnTo>
                  <a:pt x="12532" y="7927"/>
                </a:lnTo>
                <a:lnTo>
                  <a:pt x="12532" y="7362"/>
                </a:lnTo>
                <a:cubicBezTo>
                  <a:pt x="12532" y="7048"/>
                  <a:pt x="12785" y="6794"/>
                  <a:pt x="13099" y="6794"/>
                </a:cubicBezTo>
                <a:close/>
                <a:moveTo>
                  <a:pt x="17628" y="1133"/>
                </a:moveTo>
                <a:cubicBezTo>
                  <a:pt x="17939" y="1133"/>
                  <a:pt x="18193" y="1387"/>
                  <a:pt x="18193" y="1701"/>
                </a:cubicBezTo>
                <a:lnTo>
                  <a:pt x="18193" y="5759"/>
                </a:lnTo>
                <a:cubicBezTo>
                  <a:pt x="18012" y="5695"/>
                  <a:pt x="17819" y="5662"/>
                  <a:pt x="17628" y="5662"/>
                </a:cubicBezTo>
                <a:lnTo>
                  <a:pt x="13099" y="5662"/>
                </a:lnTo>
                <a:cubicBezTo>
                  <a:pt x="12160" y="5662"/>
                  <a:pt x="11399" y="6423"/>
                  <a:pt x="11399" y="7362"/>
                </a:cubicBezTo>
                <a:lnTo>
                  <a:pt x="11399" y="11324"/>
                </a:lnTo>
                <a:lnTo>
                  <a:pt x="1133" y="11324"/>
                </a:lnTo>
                <a:lnTo>
                  <a:pt x="1133" y="1701"/>
                </a:lnTo>
                <a:cubicBezTo>
                  <a:pt x="1133" y="1387"/>
                  <a:pt x="1387" y="1133"/>
                  <a:pt x="1701" y="1133"/>
                </a:cubicBezTo>
                <a:close/>
                <a:moveTo>
                  <a:pt x="11399" y="12456"/>
                </a:moveTo>
                <a:lnTo>
                  <a:pt x="11399" y="13588"/>
                </a:lnTo>
                <a:lnTo>
                  <a:pt x="1701" y="13588"/>
                </a:lnTo>
                <a:cubicBezTo>
                  <a:pt x="1387" y="13588"/>
                  <a:pt x="1133" y="13335"/>
                  <a:pt x="1133" y="13024"/>
                </a:cubicBezTo>
                <a:lnTo>
                  <a:pt x="1133" y="12456"/>
                </a:lnTo>
                <a:close/>
                <a:moveTo>
                  <a:pt x="18193" y="9059"/>
                </a:moveTo>
                <a:lnTo>
                  <a:pt x="18193" y="14720"/>
                </a:lnTo>
                <a:lnTo>
                  <a:pt x="12532" y="14720"/>
                </a:lnTo>
                <a:lnTo>
                  <a:pt x="12532" y="9059"/>
                </a:lnTo>
                <a:close/>
                <a:moveTo>
                  <a:pt x="11399" y="14720"/>
                </a:moveTo>
                <a:lnTo>
                  <a:pt x="11399" y="16420"/>
                </a:lnTo>
                <a:cubicBezTo>
                  <a:pt x="11399" y="16611"/>
                  <a:pt x="11432" y="16804"/>
                  <a:pt x="11496" y="16985"/>
                </a:cubicBezTo>
                <a:lnTo>
                  <a:pt x="7051" y="16985"/>
                </a:lnTo>
                <a:lnTo>
                  <a:pt x="7806" y="14720"/>
                </a:lnTo>
                <a:close/>
                <a:moveTo>
                  <a:pt x="18193" y="15853"/>
                </a:moveTo>
                <a:lnTo>
                  <a:pt x="18193" y="16420"/>
                </a:lnTo>
                <a:cubicBezTo>
                  <a:pt x="18193" y="16731"/>
                  <a:pt x="17939" y="16985"/>
                  <a:pt x="17628" y="16985"/>
                </a:cubicBezTo>
                <a:lnTo>
                  <a:pt x="13099" y="16985"/>
                </a:lnTo>
                <a:cubicBezTo>
                  <a:pt x="12785" y="16985"/>
                  <a:pt x="12532" y="16731"/>
                  <a:pt x="12532" y="16420"/>
                </a:cubicBezTo>
                <a:lnTo>
                  <a:pt x="12532" y="15853"/>
                </a:lnTo>
                <a:close/>
                <a:moveTo>
                  <a:pt x="1701" y="1"/>
                </a:moveTo>
                <a:cubicBezTo>
                  <a:pt x="762" y="1"/>
                  <a:pt x="1" y="762"/>
                  <a:pt x="1" y="1701"/>
                </a:cubicBezTo>
                <a:lnTo>
                  <a:pt x="1" y="13024"/>
                </a:lnTo>
                <a:cubicBezTo>
                  <a:pt x="1" y="13960"/>
                  <a:pt x="762" y="14720"/>
                  <a:pt x="1701" y="14720"/>
                </a:cubicBezTo>
                <a:lnTo>
                  <a:pt x="6613" y="14720"/>
                </a:lnTo>
                <a:lnTo>
                  <a:pt x="5859" y="16985"/>
                </a:lnTo>
                <a:lnTo>
                  <a:pt x="4002" y="16985"/>
                </a:lnTo>
                <a:cubicBezTo>
                  <a:pt x="3688" y="16985"/>
                  <a:pt x="3437" y="17239"/>
                  <a:pt x="3437" y="17553"/>
                </a:cubicBezTo>
                <a:cubicBezTo>
                  <a:pt x="3437" y="17864"/>
                  <a:pt x="3688" y="18117"/>
                  <a:pt x="4002" y="18117"/>
                </a:cubicBezTo>
                <a:lnTo>
                  <a:pt x="17628" y="18117"/>
                </a:lnTo>
                <a:cubicBezTo>
                  <a:pt x="18564" y="18117"/>
                  <a:pt x="19325" y="17356"/>
                  <a:pt x="19325" y="16420"/>
                </a:cubicBezTo>
                <a:lnTo>
                  <a:pt x="19325" y="1701"/>
                </a:lnTo>
                <a:cubicBezTo>
                  <a:pt x="19325" y="762"/>
                  <a:pt x="18564" y="1"/>
                  <a:pt x="17628" y="1"/>
                </a:cubicBezTo>
                <a:close/>
              </a:path>
            </a:pathLst>
          </a:custGeom>
          <a:solidFill>
            <a:srgbClr val="F3F3F3"/>
          </a:solidFill>
          <a:ln w="6350"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pic>
        <p:nvPicPr>
          <p:cNvPr id="10" name="Gráfico 9" descr="Programadora estrutura de tópicos">
            <a:extLst>
              <a:ext uri="{FF2B5EF4-FFF2-40B4-BE49-F238E27FC236}">
                <a16:creationId xmlns:a16="http://schemas.microsoft.com/office/drawing/2014/main" id="{1815EDB0-6212-757F-6261-EB9FE42A4E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393241" y="2046141"/>
            <a:ext cx="375397" cy="37539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9"/>
          <p:cNvSpPr txBox="1">
            <a:spLocks noGrp="1"/>
          </p:cNvSpPr>
          <p:nvPr>
            <p:ph type="ctrTitle"/>
          </p:nvPr>
        </p:nvSpPr>
        <p:spPr>
          <a:xfrm flipH="1">
            <a:off x="194999" y="277626"/>
            <a:ext cx="2324680" cy="3205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PLANO DE RESPOSTA</a:t>
            </a:r>
            <a:endParaRPr sz="1800"/>
          </a:p>
        </p:txBody>
      </p:sp>
      <p:sp>
        <p:nvSpPr>
          <p:cNvPr id="201" name="Google Shape;201;p29"/>
          <p:cNvSpPr/>
          <p:nvPr/>
        </p:nvSpPr>
        <p:spPr>
          <a:xfrm>
            <a:off x="-236550" y="-662067"/>
            <a:ext cx="4652175" cy="1932371"/>
          </a:xfrm>
          <a:custGeom>
            <a:avLst/>
            <a:gdLst/>
            <a:ahLst/>
            <a:cxnLst/>
            <a:rect l="l" t="t" r="r" b="b"/>
            <a:pathLst>
              <a:path w="34367" h="14275" extrusionOk="0">
                <a:moveTo>
                  <a:pt x="34342" y="1"/>
                </a:moveTo>
                <a:lnTo>
                  <a:pt x="13605" y="14227"/>
                </a:lnTo>
                <a:lnTo>
                  <a:pt x="13" y="10191"/>
                </a:lnTo>
                <a:lnTo>
                  <a:pt x="0" y="10231"/>
                </a:lnTo>
                <a:lnTo>
                  <a:pt x="13602" y="14272"/>
                </a:lnTo>
                <a:lnTo>
                  <a:pt x="13612" y="14275"/>
                </a:lnTo>
                <a:lnTo>
                  <a:pt x="34367" y="36"/>
                </a:lnTo>
                <a:lnTo>
                  <a:pt x="34342" y="1"/>
                </a:lnTo>
                <a:close/>
              </a:path>
            </a:pathLst>
          </a:custGeom>
          <a:solidFill>
            <a:srgbClr val="D9D9D9"/>
          </a:solidFill>
          <a:ln w="19050" cap="flat" cmpd="sng">
            <a:solidFill>
              <a:srgbClr val="F013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11" name="Google Shape;211;p29"/>
          <p:cNvCxnSpPr/>
          <p:nvPr/>
        </p:nvCxnSpPr>
        <p:spPr>
          <a:xfrm>
            <a:off x="3371140" y="1678911"/>
            <a:ext cx="0" cy="2600400"/>
          </a:xfrm>
          <a:prstGeom prst="straightConnector1">
            <a:avLst/>
          </a:prstGeom>
          <a:noFill/>
          <a:ln w="19050" cap="flat" cmpd="sng">
            <a:solidFill>
              <a:srgbClr val="F0131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6" name="Google Shape;226;p29"/>
          <p:cNvSpPr txBox="1">
            <a:spLocks noGrp="1"/>
          </p:cNvSpPr>
          <p:nvPr>
            <p:ph type="subTitle" idx="1"/>
          </p:nvPr>
        </p:nvSpPr>
        <p:spPr>
          <a:xfrm flipH="1">
            <a:off x="1025888" y="1434993"/>
            <a:ext cx="2127300" cy="29911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 dirty="0">
                <a:solidFill>
                  <a:schemeClr val="tx1"/>
                </a:solidFill>
              </a:rPr>
              <a:t>FLEXIBILIDADE DE HORÁRIO</a:t>
            </a: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 dirty="0"/>
              <a:t>REUNIÕES ONLINE </a:t>
            </a: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 dirty="0"/>
              <a:t>ALINHAMENTO DA EQUIPE</a:t>
            </a: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 dirty="0"/>
              <a:t>ESTUDAR E PRATICAR</a:t>
            </a: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 dirty="0">
                <a:solidFill>
                  <a:srgbClr val="800000"/>
                </a:solidFill>
              </a:rPr>
              <a:t>UNIÃO DA EQUIPE</a:t>
            </a: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 dirty="0"/>
              <a:t>FOCO NO PROJETO</a:t>
            </a: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 dirty="0"/>
              <a:t>RESPONSABILIDADE</a:t>
            </a: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 dirty="0"/>
              <a:t>TESTES DO PROJETO</a:t>
            </a:r>
          </a:p>
        </p:txBody>
      </p:sp>
      <p:sp>
        <p:nvSpPr>
          <p:cNvPr id="9" name="Google Shape;226;p29">
            <a:extLst>
              <a:ext uri="{FF2B5EF4-FFF2-40B4-BE49-F238E27FC236}">
                <a16:creationId xmlns:a16="http://schemas.microsoft.com/office/drawing/2014/main" id="{6E438BBD-C440-3D56-B79A-21DC6042C795}"/>
              </a:ext>
            </a:extLst>
          </p:cNvPr>
          <p:cNvSpPr txBox="1">
            <a:spLocks/>
          </p:cNvSpPr>
          <p:nvPr/>
        </p:nvSpPr>
        <p:spPr>
          <a:xfrm flipH="1">
            <a:off x="3748765" y="1418327"/>
            <a:ext cx="2395303" cy="2991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ssistant Light"/>
              <a:buNone/>
              <a:defRPr sz="11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1pPr>
            <a:lvl2pPr marL="914400" marR="0" lvl="1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ssistant Light"/>
              <a:buNone/>
              <a:defRPr sz="11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2pPr>
            <a:lvl3pPr marL="1371600" marR="0" lvl="2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ssistant Light"/>
              <a:buNone/>
              <a:defRPr sz="11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3pPr>
            <a:lvl4pPr marL="1828800" marR="0" lvl="3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ssistant Light"/>
              <a:buNone/>
              <a:defRPr sz="11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4pPr>
            <a:lvl5pPr marL="2286000" marR="0" lvl="4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ssistant Light"/>
              <a:buNone/>
              <a:defRPr sz="11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5pPr>
            <a:lvl6pPr marL="2743200" marR="0" lvl="5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ssistant Light"/>
              <a:buNone/>
              <a:defRPr sz="11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6pPr>
            <a:lvl7pPr marL="3200400" marR="0" lvl="6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ssistant Light"/>
              <a:buNone/>
              <a:defRPr sz="11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7pPr>
            <a:lvl8pPr marL="3657600" marR="0" lvl="7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ssistant Light"/>
              <a:buNone/>
              <a:defRPr sz="11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8pPr>
            <a:lvl9pPr marL="4114800" marR="0" lvl="8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ssistant Light"/>
              <a:buNone/>
              <a:defRPr sz="11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9pPr>
          </a:lstStyle>
          <a:p>
            <a:pPr marL="0" indent="0" algn="l">
              <a:lnSpc>
                <a:spcPct val="200000"/>
              </a:lnSpc>
            </a:pPr>
            <a:r>
              <a:rPr lang="pt-BR" sz="1200" b="1" dirty="0"/>
              <a:t>PLANEJAMENTO E ORGANIZAÇÃO</a:t>
            </a:r>
          </a:p>
          <a:p>
            <a:pPr marL="0" indent="0" algn="l">
              <a:lnSpc>
                <a:spcPct val="200000"/>
              </a:lnSpc>
            </a:pPr>
            <a:r>
              <a:rPr lang="pt-BR" sz="1200" b="1" dirty="0"/>
              <a:t>TESTES</a:t>
            </a:r>
          </a:p>
          <a:p>
            <a:pPr marL="0" indent="0" algn="l">
              <a:lnSpc>
                <a:spcPct val="200000"/>
              </a:lnSpc>
            </a:pPr>
            <a:r>
              <a:rPr lang="pt-BR" sz="1200" b="1" dirty="0"/>
              <a:t>EMPENHO/ESFORÇO/DEDICAÇÃO</a:t>
            </a:r>
          </a:p>
          <a:p>
            <a:pPr marL="0" indent="0" algn="l">
              <a:lnSpc>
                <a:spcPct val="200000"/>
              </a:lnSpc>
            </a:pPr>
            <a:r>
              <a:rPr lang="pt-BR" sz="1200" b="1" dirty="0">
                <a:solidFill>
                  <a:srgbClr val="800000"/>
                </a:solidFill>
              </a:rPr>
              <a:t>COMUNICAÇÃO</a:t>
            </a:r>
          </a:p>
          <a:p>
            <a:pPr marL="0" indent="0" algn="l">
              <a:lnSpc>
                <a:spcPct val="200000"/>
              </a:lnSpc>
            </a:pPr>
            <a:r>
              <a:rPr lang="pt-BR" sz="1200" b="1" dirty="0"/>
              <a:t>CONFIANÇA</a:t>
            </a:r>
          </a:p>
          <a:p>
            <a:pPr marL="0" indent="0" algn="l">
              <a:lnSpc>
                <a:spcPct val="200000"/>
              </a:lnSpc>
            </a:pPr>
            <a:r>
              <a:rPr lang="pt-BR" sz="1200" b="1" dirty="0"/>
              <a:t>TROCA DE CONHECIMENTO</a:t>
            </a:r>
          </a:p>
          <a:p>
            <a:pPr marL="0" indent="0" algn="l">
              <a:lnSpc>
                <a:spcPct val="200000"/>
              </a:lnSpc>
            </a:pPr>
            <a:r>
              <a:rPr lang="pt-BR" sz="1200" b="1" dirty="0"/>
              <a:t>VALORIZAR O PROJETO</a:t>
            </a:r>
          </a:p>
          <a:p>
            <a:pPr marL="0" indent="0" algn="l">
              <a:lnSpc>
                <a:spcPct val="200000"/>
              </a:lnSpc>
            </a:pPr>
            <a:r>
              <a:rPr lang="pt-BR" sz="1200" b="1" dirty="0"/>
              <a:t>TREINAR COM O GRUPO</a:t>
            </a:r>
          </a:p>
        </p:txBody>
      </p:sp>
      <p:cxnSp>
        <p:nvCxnSpPr>
          <p:cNvPr id="10" name="Google Shape;211;p29">
            <a:extLst>
              <a:ext uri="{FF2B5EF4-FFF2-40B4-BE49-F238E27FC236}">
                <a16:creationId xmlns:a16="http://schemas.microsoft.com/office/drawing/2014/main" id="{878F7393-E45E-5645-9D4F-EE37B7055129}"/>
              </a:ext>
            </a:extLst>
          </p:cNvPr>
          <p:cNvCxnSpPr/>
          <p:nvPr/>
        </p:nvCxnSpPr>
        <p:spPr>
          <a:xfrm>
            <a:off x="6246420" y="1678911"/>
            <a:ext cx="0" cy="2600400"/>
          </a:xfrm>
          <a:prstGeom prst="straightConnector1">
            <a:avLst/>
          </a:prstGeom>
          <a:noFill/>
          <a:ln w="19050" cap="flat" cmpd="sng">
            <a:solidFill>
              <a:srgbClr val="F0131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Google Shape;226;p29">
            <a:extLst>
              <a:ext uri="{FF2B5EF4-FFF2-40B4-BE49-F238E27FC236}">
                <a16:creationId xmlns:a16="http://schemas.microsoft.com/office/drawing/2014/main" id="{4A23A591-F876-B164-CC98-DF3333F94AA9}"/>
              </a:ext>
            </a:extLst>
          </p:cNvPr>
          <p:cNvSpPr txBox="1">
            <a:spLocks/>
          </p:cNvSpPr>
          <p:nvPr/>
        </p:nvSpPr>
        <p:spPr>
          <a:xfrm flipH="1">
            <a:off x="6469521" y="1313885"/>
            <a:ext cx="2395302" cy="3149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ssistant Light"/>
              <a:buNone/>
              <a:defRPr sz="11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1pPr>
            <a:lvl2pPr marL="914400" marR="0" lvl="1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ssistant Light"/>
              <a:buNone/>
              <a:defRPr sz="11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2pPr>
            <a:lvl3pPr marL="1371600" marR="0" lvl="2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ssistant Light"/>
              <a:buNone/>
              <a:defRPr sz="11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3pPr>
            <a:lvl4pPr marL="1828800" marR="0" lvl="3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ssistant Light"/>
              <a:buNone/>
              <a:defRPr sz="11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4pPr>
            <a:lvl5pPr marL="2286000" marR="0" lvl="4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ssistant Light"/>
              <a:buNone/>
              <a:defRPr sz="11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5pPr>
            <a:lvl6pPr marL="2743200" marR="0" lvl="5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ssistant Light"/>
              <a:buNone/>
              <a:defRPr sz="11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6pPr>
            <a:lvl7pPr marL="3200400" marR="0" lvl="6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ssistant Light"/>
              <a:buNone/>
              <a:defRPr sz="11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7pPr>
            <a:lvl8pPr marL="3657600" marR="0" lvl="7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ssistant Light"/>
              <a:buNone/>
              <a:defRPr sz="11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8pPr>
            <a:lvl9pPr marL="4114800" marR="0" lvl="8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ssistant Light"/>
              <a:buNone/>
              <a:defRPr sz="11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9pPr>
          </a:lstStyle>
          <a:p>
            <a:pPr marL="0" indent="0" algn="l">
              <a:lnSpc>
                <a:spcPct val="200000"/>
              </a:lnSpc>
            </a:pPr>
            <a:r>
              <a:rPr lang="pt-BR" sz="1200" b="1" dirty="0"/>
              <a:t>TREINAR COM O GRUPO</a:t>
            </a:r>
          </a:p>
          <a:p>
            <a:pPr marL="0" indent="0" algn="l">
              <a:lnSpc>
                <a:spcPct val="200000"/>
              </a:lnSpc>
            </a:pPr>
            <a:r>
              <a:rPr lang="pt-BR" sz="1200" b="1" dirty="0">
                <a:solidFill>
                  <a:srgbClr val="800000"/>
                </a:solidFill>
              </a:rPr>
              <a:t>FEEDBACK (CNV)</a:t>
            </a:r>
          </a:p>
          <a:p>
            <a:pPr marL="0" indent="0" algn="l">
              <a:lnSpc>
                <a:spcPct val="200000"/>
              </a:lnSpc>
            </a:pPr>
            <a:r>
              <a:rPr lang="pt-BR" sz="1200" b="1" dirty="0"/>
              <a:t>PEDIR POR APROVAÇÃO NAS ETAPAS</a:t>
            </a:r>
          </a:p>
          <a:p>
            <a:pPr marL="0" indent="0" algn="l">
              <a:lnSpc>
                <a:spcPct val="200000"/>
              </a:lnSpc>
            </a:pPr>
            <a:r>
              <a:rPr lang="pt-BR" sz="1200" b="1" dirty="0"/>
              <a:t>L-10</a:t>
            </a:r>
          </a:p>
          <a:p>
            <a:pPr marL="0" indent="0" algn="l">
              <a:lnSpc>
                <a:spcPct val="200000"/>
              </a:lnSpc>
            </a:pPr>
            <a:r>
              <a:rPr lang="pt-BR" sz="1200" b="1" dirty="0"/>
              <a:t>DAILYS CONTIÍUAS</a:t>
            </a:r>
          </a:p>
          <a:p>
            <a:pPr marL="0" indent="0" algn="l">
              <a:lnSpc>
                <a:spcPct val="200000"/>
              </a:lnSpc>
            </a:pPr>
            <a:r>
              <a:rPr lang="pt-BR" sz="1200" b="1" dirty="0"/>
              <a:t>DISCUSSÕES SOBRE ASSUNTOS </a:t>
            </a:r>
          </a:p>
          <a:p>
            <a:pPr marL="0" indent="0" algn="l">
              <a:lnSpc>
                <a:spcPct val="200000"/>
              </a:lnSpc>
            </a:pPr>
            <a:r>
              <a:rPr lang="pt-BR" sz="1200" b="1" dirty="0"/>
              <a:t>PAPÉIS CLAROS</a:t>
            </a:r>
          </a:p>
          <a:p>
            <a:pPr marL="0" indent="0" algn="l">
              <a:lnSpc>
                <a:spcPct val="200000"/>
              </a:lnSpc>
            </a:pPr>
            <a:r>
              <a:rPr lang="pt-BR" sz="1200" b="1" dirty="0"/>
              <a:t>TEAM BUILDING </a:t>
            </a:r>
          </a:p>
        </p:txBody>
      </p:sp>
      <p:sp>
        <p:nvSpPr>
          <p:cNvPr id="14" name="Google Shape;164;p26">
            <a:extLst>
              <a:ext uri="{FF2B5EF4-FFF2-40B4-BE49-F238E27FC236}">
                <a16:creationId xmlns:a16="http://schemas.microsoft.com/office/drawing/2014/main" id="{BA761CB3-179A-8306-CE6C-DB5D666CB70F}"/>
              </a:ext>
            </a:extLst>
          </p:cNvPr>
          <p:cNvSpPr/>
          <p:nvPr/>
        </p:nvSpPr>
        <p:spPr>
          <a:xfrm>
            <a:off x="-461569" y="4886194"/>
            <a:ext cx="10062767" cy="16752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3"/>
          <p:cNvSpPr/>
          <p:nvPr/>
        </p:nvSpPr>
        <p:spPr>
          <a:xfrm rot="21405299">
            <a:off x="66277" y="-337426"/>
            <a:ext cx="2983784" cy="2584749"/>
          </a:xfrm>
          <a:prstGeom prst="hexagon">
            <a:avLst>
              <a:gd name="adj" fmla="val 25000"/>
              <a:gd name="vf" fmla="val 115470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33"/>
          <p:cNvSpPr/>
          <p:nvPr/>
        </p:nvSpPr>
        <p:spPr>
          <a:xfrm rot="914792">
            <a:off x="3722587" y="3444846"/>
            <a:ext cx="2283885" cy="1978011"/>
          </a:xfrm>
          <a:prstGeom prst="hexagon">
            <a:avLst>
              <a:gd name="adj" fmla="val 25000"/>
              <a:gd name="vf" fmla="val 115470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33"/>
          <p:cNvSpPr txBox="1">
            <a:spLocks noGrp="1"/>
          </p:cNvSpPr>
          <p:nvPr>
            <p:ph type="ctrTitle"/>
          </p:nvPr>
        </p:nvSpPr>
        <p:spPr>
          <a:xfrm>
            <a:off x="4688704" y="2190856"/>
            <a:ext cx="4268513" cy="7603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CONCLUSÃO</a:t>
            </a:r>
            <a:endParaRPr sz="4800" dirty="0"/>
          </a:p>
        </p:txBody>
      </p:sp>
      <p:pic>
        <p:nvPicPr>
          <p:cNvPr id="5" name="Imagem 4" descr="Uma imagem contendo Logotipo&#10;&#10;Descrição gerada automaticamente">
            <a:extLst>
              <a:ext uri="{FF2B5EF4-FFF2-40B4-BE49-F238E27FC236}">
                <a16:creationId xmlns:a16="http://schemas.microsoft.com/office/drawing/2014/main" id="{66615AC4-E7D3-56A7-6C71-388A53B00D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012" r="14444"/>
          <a:stretch/>
        </p:blipFill>
        <p:spPr>
          <a:xfrm>
            <a:off x="938301" y="2824"/>
            <a:ext cx="3568536" cy="520625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8"/>
          <p:cNvSpPr txBox="1">
            <a:spLocks noGrp="1"/>
          </p:cNvSpPr>
          <p:nvPr>
            <p:ph type="ctrTitle"/>
          </p:nvPr>
        </p:nvSpPr>
        <p:spPr>
          <a:xfrm>
            <a:off x="4869414" y="713385"/>
            <a:ext cx="2982000" cy="5293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AGRADECIMENTO</a:t>
            </a:r>
          </a:p>
        </p:txBody>
      </p:sp>
      <p:sp>
        <p:nvSpPr>
          <p:cNvPr id="395" name="Google Shape;395;p38"/>
          <p:cNvSpPr/>
          <p:nvPr/>
        </p:nvSpPr>
        <p:spPr>
          <a:xfrm>
            <a:off x="6281297" y="1756677"/>
            <a:ext cx="1965378" cy="1604791"/>
          </a:xfrm>
          <a:custGeom>
            <a:avLst/>
            <a:gdLst/>
            <a:ahLst/>
            <a:cxnLst/>
            <a:rect l="l" t="t" r="r" b="b"/>
            <a:pathLst>
              <a:path w="57767" h="50027" extrusionOk="0">
                <a:moveTo>
                  <a:pt x="14439" y="0"/>
                </a:moveTo>
                <a:lnTo>
                  <a:pt x="0" y="25014"/>
                </a:lnTo>
                <a:lnTo>
                  <a:pt x="14439" y="50027"/>
                </a:lnTo>
                <a:lnTo>
                  <a:pt x="43329" y="50027"/>
                </a:lnTo>
                <a:lnTo>
                  <a:pt x="57767" y="25014"/>
                </a:lnTo>
                <a:lnTo>
                  <a:pt x="4332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38"/>
          <p:cNvSpPr/>
          <p:nvPr/>
        </p:nvSpPr>
        <p:spPr>
          <a:xfrm>
            <a:off x="1123422" y="2389052"/>
            <a:ext cx="1571867" cy="1361485"/>
          </a:xfrm>
          <a:custGeom>
            <a:avLst/>
            <a:gdLst/>
            <a:ahLst/>
            <a:cxnLst/>
            <a:rect l="l" t="t" r="r" b="b"/>
            <a:pathLst>
              <a:path w="57768" h="50027" extrusionOk="0">
                <a:moveTo>
                  <a:pt x="14439" y="0"/>
                </a:moveTo>
                <a:lnTo>
                  <a:pt x="1" y="25013"/>
                </a:lnTo>
                <a:lnTo>
                  <a:pt x="14439" y="50027"/>
                </a:lnTo>
                <a:lnTo>
                  <a:pt x="43329" y="50027"/>
                </a:lnTo>
                <a:lnTo>
                  <a:pt x="57768" y="25013"/>
                </a:lnTo>
                <a:lnTo>
                  <a:pt x="4332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38"/>
          <p:cNvSpPr/>
          <p:nvPr/>
        </p:nvSpPr>
        <p:spPr>
          <a:xfrm>
            <a:off x="3589112" y="1659424"/>
            <a:ext cx="1965378" cy="1702044"/>
          </a:xfrm>
          <a:custGeom>
            <a:avLst/>
            <a:gdLst/>
            <a:ahLst/>
            <a:cxnLst/>
            <a:rect l="l" t="t" r="r" b="b"/>
            <a:pathLst>
              <a:path w="57767" h="50027" extrusionOk="0">
                <a:moveTo>
                  <a:pt x="14439" y="0"/>
                </a:moveTo>
                <a:lnTo>
                  <a:pt x="0" y="25013"/>
                </a:lnTo>
                <a:lnTo>
                  <a:pt x="14439" y="50027"/>
                </a:lnTo>
                <a:lnTo>
                  <a:pt x="43328" y="50027"/>
                </a:lnTo>
                <a:lnTo>
                  <a:pt x="57767" y="25013"/>
                </a:lnTo>
                <a:lnTo>
                  <a:pt x="4332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38"/>
          <p:cNvSpPr/>
          <p:nvPr/>
        </p:nvSpPr>
        <p:spPr>
          <a:xfrm>
            <a:off x="1903853" y="1035153"/>
            <a:ext cx="2353813" cy="2037600"/>
          </a:xfrm>
          <a:custGeom>
            <a:avLst/>
            <a:gdLst/>
            <a:ahLst/>
            <a:cxnLst/>
            <a:rect l="l" t="t" r="r" b="b"/>
            <a:pathLst>
              <a:path w="57780" h="50027" extrusionOk="0">
                <a:moveTo>
                  <a:pt x="14452" y="0"/>
                </a:moveTo>
                <a:lnTo>
                  <a:pt x="0" y="25013"/>
                </a:lnTo>
                <a:lnTo>
                  <a:pt x="14452" y="50027"/>
                </a:lnTo>
                <a:lnTo>
                  <a:pt x="43328" y="50027"/>
                </a:lnTo>
                <a:lnTo>
                  <a:pt x="57780" y="25013"/>
                </a:lnTo>
                <a:lnTo>
                  <a:pt x="43328" y="0"/>
                </a:lnTo>
                <a:close/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38"/>
          <p:cNvSpPr/>
          <p:nvPr/>
        </p:nvSpPr>
        <p:spPr>
          <a:xfrm>
            <a:off x="4782212" y="2443900"/>
            <a:ext cx="2227101" cy="1928666"/>
          </a:xfrm>
          <a:custGeom>
            <a:avLst/>
            <a:gdLst/>
            <a:ahLst/>
            <a:cxnLst/>
            <a:rect l="l" t="t" r="r" b="b"/>
            <a:pathLst>
              <a:path w="57768" h="50027" extrusionOk="0">
                <a:moveTo>
                  <a:pt x="14439" y="0"/>
                </a:moveTo>
                <a:lnTo>
                  <a:pt x="1" y="25013"/>
                </a:lnTo>
                <a:lnTo>
                  <a:pt x="14439" y="50027"/>
                </a:lnTo>
                <a:lnTo>
                  <a:pt x="43329" y="50027"/>
                </a:lnTo>
                <a:lnTo>
                  <a:pt x="57767" y="25013"/>
                </a:lnTo>
                <a:lnTo>
                  <a:pt x="43329" y="0"/>
                </a:lnTo>
                <a:close/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m 2" descr="Logotipo&#10;&#10;Descrição gerada automaticamente">
            <a:extLst>
              <a:ext uri="{FF2B5EF4-FFF2-40B4-BE49-F238E27FC236}">
                <a16:creationId xmlns:a16="http://schemas.microsoft.com/office/drawing/2014/main" id="{103EBAA8-DB70-6407-626E-0DC0E4DC5C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3680" y="2025252"/>
            <a:ext cx="924262" cy="924262"/>
          </a:xfrm>
          <a:prstGeom prst="rect">
            <a:avLst/>
          </a:prstGeom>
        </p:spPr>
      </p:pic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694C9353-69BD-E3AD-898F-E5D6C25AA2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441" y="1678315"/>
            <a:ext cx="1340535" cy="701368"/>
          </a:xfrm>
          <a:prstGeom prst="rect">
            <a:avLst/>
          </a:prstGeom>
        </p:spPr>
      </p:pic>
      <p:pic>
        <p:nvPicPr>
          <p:cNvPr id="5" name="Imagem 4" descr="Logotipo&#10;&#10;Descrição gerada automaticamente">
            <a:extLst>
              <a:ext uri="{FF2B5EF4-FFF2-40B4-BE49-F238E27FC236}">
                <a16:creationId xmlns:a16="http://schemas.microsoft.com/office/drawing/2014/main" id="{EA3C9859-4F70-D080-A7E9-4BB589BD13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4227" y="3238882"/>
            <a:ext cx="1538095" cy="511655"/>
          </a:xfrm>
          <a:prstGeom prst="rect">
            <a:avLst/>
          </a:prstGeom>
        </p:spPr>
      </p:pic>
      <p:pic>
        <p:nvPicPr>
          <p:cNvPr id="6" name="Imagem 5" descr="Ícone&#10;&#10;Descrição gerada automaticamente">
            <a:extLst>
              <a:ext uri="{FF2B5EF4-FFF2-40B4-BE49-F238E27FC236}">
                <a16:creationId xmlns:a16="http://schemas.microsoft.com/office/drawing/2014/main" id="{F36F0220-7401-DE4D-2CD5-6F7E0F8CE8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95988" y="2347237"/>
            <a:ext cx="1457044" cy="337432"/>
          </a:xfrm>
          <a:prstGeom prst="rect">
            <a:avLst/>
          </a:prstGeom>
        </p:spPr>
      </p:pic>
      <p:pic>
        <p:nvPicPr>
          <p:cNvPr id="12" name="Imagem 11" descr="Logotipo&#10;&#10;Descrição gerada automaticamente">
            <a:extLst>
              <a:ext uri="{FF2B5EF4-FFF2-40B4-BE49-F238E27FC236}">
                <a16:creationId xmlns:a16="http://schemas.microsoft.com/office/drawing/2014/main" id="{656A6AA9-D539-980A-C1F2-0FF529196C7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98366" y="2758347"/>
            <a:ext cx="1188283" cy="63395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uxograma: Processo 6">
            <a:extLst>
              <a:ext uri="{FF2B5EF4-FFF2-40B4-BE49-F238E27FC236}">
                <a16:creationId xmlns:a16="http://schemas.microsoft.com/office/drawing/2014/main" id="{7F015145-0A57-29B2-5671-4BB55ABB2E82}"/>
              </a:ext>
            </a:extLst>
          </p:cNvPr>
          <p:cNvSpPr/>
          <p:nvPr/>
        </p:nvSpPr>
        <p:spPr>
          <a:xfrm>
            <a:off x="4470400" y="1539913"/>
            <a:ext cx="3290277" cy="2766364"/>
          </a:xfrm>
          <a:prstGeom prst="flowChartProcess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 descr="Teams&#10;&#10;Descrição gerada automaticamente com confiança baixa">
            <a:extLst>
              <a:ext uri="{FF2B5EF4-FFF2-40B4-BE49-F238E27FC236}">
                <a16:creationId xmlns:a16="http://schemas.microsoft.com/office/drawing/2014/main" id="{9F6CE1DB-F855-5892-F506-F7B63ACBA8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278" b="24938"/>
          <a:stretch/>
        </p:blipFill>
        <p:spPr>
          <a:xfrm>
            <a:off x="1027050" y="1539913"/>
            <a:ext cx="2306885" cy="2766364"/>
          </a:xfrm>
          <a:prstGeom prst="rect">
            <a:avLst/>
          </a:prstGeom>
        </p:spPr>
      </p:pic>
      <p:pic>
        <p:nvPicPr>
          <p:cNvPr id="5" name="Imagem 4" descr="Uma imagem contendo Logotipo&#10;&#10;Descrição gerada automaticamente">
            <a:extLst>
              <a:ext uri="{FF2B5EF4-FFF2-40B4-BE49-F238E27FC236}">
                <a16:creationId xmlns:a16="http://schemas.microsoft.com/office/drawing/2014/main" id="{6F5A8584-2933-B40D-5DE0-E6C74EAB81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5223" y="2019631"/>
            <a:ext cx="3793115" cy="1806927"/>
          </a:xfrm>
          <a:prstGeom prst="rect">
            <a:avLst/>
          </a:prstGeom>
        </p:spPr>
      </p:pic>
      <p:sp>
        <p:nvSpPr>
          <p:cNvPr id="8" name="Google Shape;394;p38">
            <a:extLst>
              <a:ext uri="{FF2B5EF4-FFF2-40B4-BE49-F238E27FC236}">
                <a16:creationId xmlns:a16="http://schemas.microsoft.com/office/drawing/2014/main" id="{0BC5A5F8-B536-699A-8342-9773B79EB152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908061" y="424216"/>
            <a:ext cx="3290277" cy="5293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AGRADECIMENTO 2</a:t>
            </a:r>
          </a:p>
        </p:txBody>
      </p:sp>
    </p:spTree>
    <p:extLst>
      <p:ext uri="{BB962C8B-B14F-4D97-AF65-F5344CB8AC3E}">
        <p14:creationId xmlns:p14="http://schemas.microsoft.com/office/powerpoint/2010/main" val="3311945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>
            <a:spLocks noGrp="1"/>
          </p:cNvSpPr>
          <p:nvPr>
            <p:ph type="ctrTitle" idx="4294967295"/>
          </p:nvPr>
        </p:nvSpPr>
        <p:spPr>
          <a:xfrm>
            <a:off x="3139037" y="232747"/>
            <a:ext cx="2981325" cy="6889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EQUIPE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24" name="Google Shape;124;p23"/>
          <p:cNvCxnSpPr/>
          <p:nvPr/>
        </p:nvCxnSpPr>
        <p:spPr>
          <a:xfrm>
            <a:off x="5871225" y="2147250"/>
            <a:ext cx="0" cy="689100"/>
          </a:xfrm>
          <a:prstGeom prst="straightConnector1">
            <a:avLst/>
          </a:prstGeom>
          <a:noFill/>
          <a:ln w="19050" cap="flat" cmpd="sng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5" name="Google Shape;125;p23"/>
          <p:cNvCxnSpPr/>
          <p:nvPr/>
        </p:nvCxnSpPr>
        <p:spPr>
          <a:xfrm>
            <a:off x="3249525" y="2010090"/>
            <a:ext cx="0" cy="689100"/>
          </a:xfrm>
          <a:prstGeom prst="straightConnector1">
            <a:avLst/>
          </a:prstGeom>
          <a:noFill/>
          <a:ln w="19050" cap="flat" cmpd="sng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" name="Google Shape;141;p23"/>
          <p:cNvCxnSpPr/>
          <p:nvPr/>
        </p:nvCxnSpPr>
        <p:spPr>
          <a:xfrm>
            <a:off x="3241930" y="3458786"/>
            <a:ext cx="0" cy="689100"/>
          </a:xfrm>
          <a:prstGeom prst="straightConnector1">
            <a:avLst/>
          </a:prstGeom>
          <a:noFill/>
          <a:ln w="19050" cap="flat" cmpd="sng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2" name="Google Shape;142;p23"/>
          <p:cNvSpPr/>
          <p:nvPr/>
        </p:nvSpPr>
        <p:spPr>
          <a:xfrm rot="899825">
            <a:off x="-1580764" y="3728917"/>
            <a:ext cx="2950497" cy="2316666"/>
          </a:xfrm>
          <a:prstGeom prst="hexagon">
            <a:avLst>
              <a:gd name="adj" fmla="val 25000"/>
              <a:gd name="vf" fmla="val 115470"/>
            </a:avLst>
          </a:prstGeom>
          <a:noFill/>
          <a:ln w="19050" cap="flat" cmpd="sng">
            <a:solidFill>
              <a:srgbClr val="F013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3"/>
          <p:cNvSpPr/>
          <p:nvPr/>
        </p:nvSpPr>
        <p:spPr>
          <a:xfrm rot="-3036684">
            <a:off x="7582353" y="4618566"/>
            <a:ext cx="2950470" cy="2316746"/>
          </a:xfrm>
          <a:prstGeom prst="hexagon">
            <a:avLst>
              <a:gd name="adj" fmla="val 25000"/>
              <a:gd name="vf" fmla="val 115470"/>
            </a:avLst>
          </a:prstGeom>
          <a:noFill/>
          <a:ln w="19050" cap="flat" cmpd="sng">
            <a:solidFill>
              <a:srgbClr val="F013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2" name="Google Shape;141;p23">
            <a:extLst>
              <a:ext uri="{FF2B5EF4-FFF2-40B4-BE49-F238E27FC236}">
                <a16:creationId xmlns:a16="http://schemas.microsoft.com/office/drawing/2014/main" id="{93B9EAAE-F83B-4F8D-888E-F177AEE397F4}"/>
              </a:ext>
            </a:extLst>
          </p:cNvPr>
          <p:cNvCxnSpPr/>
          <p:nvPr/>
        </p:nvCxnSpPr>
        <p:spPr>
          <a:xfrm>
            <a:off x="5874630" y="3428306"/>
            <a:ext cx="0" cy="689100"/>
          </a:xfrm>
          <a:prstGeom prst="straightConnector1">
            <a:avLst/>
          </a:prstGeom>
          <a:noFill/>
          <a:ln w="19050" cap="flat" cmpd="sng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30" name="Picture 6" descr="Homem dentro de carro&#10;&#10;Descrição gerada automaticamente">
            <a:extLst>
              <a:ext uri="{FF2B5EF4-FFF2-40B4-BE49-F238E27FC236}">
                <a16:creationId xmlns:a16="http://schemas.microsoft.com/office/drawing/2014/main" id="{412485C9-6174-1D74-8F48-C4C09B450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083" y="1541697"/>
            <a:ext cx="1276733" cy="1211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omem de terno e gravata em frente a espelho&#10;&#10;Descrição gerada automaticamente">
            <a:extLst>
              <a:ext uri="{FF2B5EF4-FFF2-40B4-BE49-F238E27FC236}">
                <a16:creationId xmlns:a16="http://schemas.microsoft.com/office/drawing/2014/main" id="{849FCEC8-8CC9-5D7C-E297-C8028E185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2673" y="1553439"/>
            <a:ext cx="1295403" cy="1242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E8F2205A-6E09-B637-36AC-F45861A4EC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048" y="3296159"/>
            <a:ext cx="1254438" cy="1211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4BCE0652-2F40-398D-B8B4-1F56555C7E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167" y="3296159"/>
            <a:ext cx="1276733" cy="1268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Mulher com cabelos longos&#10;&#10;Descrição gerada automaticamente">
            <a:extLst>
              <a:ext uri="{FF2B5EF4-FFF2-40B4-BE49-F238E27FC236}">
                <a16:creationId xmlns:a16="http://schemas.microsoft.com/office/drawing/2014/main" id="{D4215C80-81BA-1B7F-01DB-0A22418D8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221" y="3294452"/>
            <a:ext cx="1276734" cy="1251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Google Shape;123;p23">
            <a:extLst>
              <a:ext uri="{FF2B5EF4-FFF2-40B4-BE49-F238E27FC236}">
                <a16:creationId xmlns:a16="http://schemas.microsoft.com/office/drawing/2014/main" id="{2EB160F6-CB3E-83DF-A495-346A78D6A0CD}"/>
              </a:ext>
            </a:extLst>
          </p:cNvPr>
          <p:cNvSpPr txBox="1">
            <a:spLocks/>
          </p:cNvSpPr>
          <p:nvPr/>
        </p:nvSpPr>
        <p:spPr>
          <a:xfrm>
            <a:off x="1105928" y="2749893"/>
            <a:ext cx="2170864" cy="458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"/>
              <a:buNone/>
              <a:defRPr sz="28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"/>
              <a:buNone/>
              <a:defRPr sz="28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"/>
              <a:buNone/>
              <a:defRPr sz="28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"/>
              <a:buNone/>
              <a:defRPr sz="28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"/>
              <a:buNone/>
              <a:defRPr sz="28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"/>
              <a:buNone/>
              <a:defRPr sz="28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"/>
              <a:buNone/>
              <a:defRPr sz="28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"/>
              <a:buNone/>
              <a:defRPr sz="28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"/>
              <a:buNone/>
              <a:defRPr sz="28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algn="ctr"/>
            <a:r>
              <a:rPr lang="pt-BR" sz="1200">
                <a:solidFill>
                  <a:srgbClr val="191919"/>
                </a:solidFill>
              </a:rPr>
              <a:t>Vagner Di Benedetto</a:t>
            </a:r>
            <a:endParaRPr lang="pt-BR" sz="1600">
              <a:solidFill>
                <a:srgbClr val="191919"/>
              </a:solidFill>
            </a:endParaRPr>
          </a:p>
        </p:txBody>
      </p:sp>
      <p:sp>
        <p:nvSpPr>
          <p:cNvPr id="25" name="Google Shape;123;p23">
            <a:extLst>
              <a:ext uri="{FF2B5EF4-FFF2-40B4-BE49-F238E27FC236}">
                <a16:creationId xmlns:a16="http://schemas.microsoft.com/office/drawing/2014/main" id="{2E066AFF-A2A1-8B12-0035-86D11A23DAF3}"/>
              </a:ext>
            </a:extLst>
          </p:cNvPr>
          <p:cNvSpPr txBox="1">
            <a:spLocks/>
          </p:cNvSpPr>
          <p:nvPr/>
        </p:nvSpPr>
        <p:spPr>
          <a:xfrm>
            <a:off x="3384595" y="2749893"/>
            <a:ext cx="2170864" cy="458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"/>
              <a:buNone/>
              <a:defRPr sz="28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"/>
              <a:buNone/>
              <a:defRPr sz="28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"/>
              <a:buNone/>
              <a:defRPr sz="28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"/>
              <a:buNone/>
              <a:defRPr sz="28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"/>
              <a:buNone/>
              <a:defRPr sz="28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"/>
              <a:buNone/>
              <a:defRPr sz="28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"/>
              <a:buNone/>
              <a:defRPr sz="28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"/>
              <a:buNone/>
              <a:defRPr sz="28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"/>
              <a:buNone/>
              <a:defRPr sz="28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algn="ctr"/>
            <a:r>
              <a:rPr lang="pt-BR" sz="1200" err="1">
                <a:solidFill>
                  <a:srgbClr val="191919"/>
                </a:solidFill>
              </a:rPr>
              <a:t>Matteus</a:t>
            </a:r>
            <a:r>
              <a:rPr lang="pt-BR" sz="1200">
                <a:solidFill>
                  <a:srgbClr val="191919"/>
                </a:solidFill>
              </a:rPr>
              <a:t> Bins</a:t>
            </a:r>
            <a:endParaRPr lang="pt-BR" sz="1600">
              <a:solidFill>
                <a:srgbClr val="191919"/>
              </a:solidFill>
            </a:endParaRPr>
          </a:p>
        </p:txBody>
      </p:sp>
      <p:sp>
        <p:nvSpPr>
          <p:cNvPr id="26" name="Google Shape;123;p23">
            <a:extLst>
              <a:ext uri="{FF2B5EF4-FFF2-40B4-BE49-F238E27FC236}">
                <a16:creationId xmlns:a16="http://schemas.microsoft.com/office/drawing/2014/main" id="{C0BAED05-0771-B244-A5E4-DE127768E257}"/>
              </a:ext>
            </a:extLst>
          </p:cNvPr>
          <p:cNvSpPr txBox="1">
            <a:spLocks/>
          </p:cNvSpPr>
          <p:nvPr/>
        </p:nvSpPr>
        <p:spPr>
          <a:xfrm>
            <a:off x="5883606" y="2756261"/>
            <a:ext cx="2170864" cy="458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"/>
              <a:buNone/>
              <a:defRPr sz="28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"/>
              <a:buNone/>
              <a:defRPr sz="28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"/>
              <a:buNone/>
              <a:defRPr sz="28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"/>
              <a:buNone/>
              <a:defRPr sz="28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"/>
              <a:buNone/>
              <a:defRPr sz="28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"/>
              <a:buNone/>
              <a:defRPr sz="28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"/>
              <a:buNone/>
              <a:defRPr sz="28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"/>
              <a:buNone/>
              <a:defRPr sz="28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"/>
              <a:buNone/>
              <a:defRPr sz="28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algn="ctr"/>
            <a:r>
              <a:rPr lang="pt-BR" sz="1200" err="1">
                <a:solidFill>
                  <a:srgbClr val="191919"/>
                </a:solidFill>
              </a:rPr>
              <a:t>Kaiqui</a:t>
            </a:r>
            <a:r>
              <a:rPr lang="pt-BR" sz="1200">
                <a:solidFill>
                  <a:srgbClr val="191919"/>
                </a:solidFill>
              </a:rPr>
              <a:t> Petty</a:t>
            </a:r>
            <a:endParaRPr lang="pt-BR" sz="1600">
              <a:solidFill>
                <a:srgbClr val="191919"/>
              </a:solidFill>
            </a:endParaRPr>
          </a:p>
        </p:txBody>
      </p:sp>
      <p:sp>
        <p:nvSpPr>
          <p:cNvPr id="27" name="Google Shape;123;p23">
            <a:extLst>
              <a:ext uri="{FF2B5EF4-FFF2-40B4-BE49-F238E27FC236}">
                <a16:creationId xmlns:a16="http://schemas.microsoft.com/office/drawing/2014/main" id="{A9871ACE-C0BE-141D-7B1B-0F52BAE638B5}"/>
              </a:ext>
            </a:extLst>
          </p:cNvPr>
          <p:cNvSpPr txBox="1">
            <a:spLocks/>
          </p:cNvSpPr>
          <p:nvPr/>
        </p:nvSpPr>
        <p:spPr>
          <a:xfrm>
            <a:off x="1172448" y="4466340"/>
            <a:ext cx="2170864" cy="458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"/>
              <a:buNone/>
              <a:defRPr sz="28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"/>
              <a:buNone/>
              <a:defRPr sz="28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"/>
              <a:buNone/>
              <a:defRPr sz="28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"/>
              <a:buNone/>
              <a:defRPr sz="28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"/>
              <a:buNone/>
              <a:defRPr sz="28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"/>
              <a:buNone/>
              <a:defRPr sz="28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"/>
              <a:buNone/>
              <a:defRPr sz="28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"/>
              <a:buNone/>
              <a:defRPr sz="28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"/>
              <a:buNone/>
              <a:defRPr sz="28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algn="ctr"/>
            <a:r>
              <a:rPr lang="pt-BR" sz="1200">
                <a:solidFill>
                  <a:srgbClr val="191919"/>
                </a:solidFill>
              </a:rPr>
              <a:t>Karen Almeida</a:t>
            </a:r>
            <a:endParaRPr lang="pt-BR" sz="1600">
              <a:solidFill>
                <a:srgbClr val="191919"/>
              </a:solidFill>
            </a:endParaRPr>
          </a:p>
        </p:txBody>
      </p:sp>
      <p:sp>
        <p:nvSpPr>
          <p:cNvPr id="28" name="Google Shape;123;p23">
            <a:extLst>
              <a:ext uri="{FF2B5EF4-FFF2-40B4-BE49-F238E27FC236}">
                <a16:creationId xmlns:a16="http://schemas.microsoft.com/office/drawing/2014/main" id="{660BCC0F-407F-155E-ABC7-7AD26A656923}"/>
              </a:ext>
            </a:extLst>
          </p:cNvPr>
          <p:cNvSpPr txBox="1">
            <a:spLocks/>
          </p:cNvSpPr>
          <p:nvPr/>
        </p:nvSpPr>
        <p:spPr>
          <a:xfrm>
            <a:off x="3410544" y="4466340"/>
            <a:ext cx="2170864" cy="458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"/>
              <a:buNone/>
              <a:defRPr sz="28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"/>
              <a:buNone/>
              <a:defRPr sz="28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"/>
              <a:buNone/>
              <a:defRPr sz="28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"/>
              <a:buNone/>
              <a:defRPr sz="28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"/>
              <a:buNone/>
              <a:defRPr sz="28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"/>
              <a:buNone/>
              <a:defRPr sz="28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"/>
              <a:buNone/>
              <a:defRPr sz="28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"/>
              <a:buNone/>
              <a:defRPr sz="28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"/>
              <a:buNone/>
              <a:defRPr sz="28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algn="ctr"/>
            <a:r>
              <a:rPr lang="pt-BR" sz="1200">
                <a:solidFill>
                  <a:srgbClr val="191919"/>
                </a:solidFill>
              </a:rPr>
              <a:t>Gabriel Oliveira</a:t>
            </a:r>
            <a:endParaRPr lang="pt-BR" sz="1400">
              <a:solidFill>
                <a:srgbClr val="191919"/>
              </a:solidFill>
            </a:endParaRPr>
          </a:p>
        </p:txBody>
      </p:sp>
      <p:sp>
        <p:nvSpPr>
          <p:cNvPr id="29" name="Google Shape;123;p23">
            <a:extLst>
              <a:ext uri="{FF2B5EF4-FFF2-40B4-BE49-F238E27FC236}">
                <a16:creationId xmlns:a16="http://schemas.microsoft.com/office/drawing/2014/main" id="{21C5FDBC-AEAF-2E4B-F808-55BC89EA8D10}"/>
              </a:ext>
            </a:extLst>
          </p:cNvPr>
          <p:cNvSpPr txBox="1">
            <a:spLocks/>
          </p:cNvSpPr>
          <p:nvPr/>
        </p:nvSpPr>
        <p:spPr>
          <a:xfrm>
            <a:off x="5887662" y="4480004"/>
            <a:ext cx="2170864" cy="458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"/>
              <a:buNone/>
              <a:defRPr sz="28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"/>
              <a:buNone/>
              <a:defRPr sz="28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"/>
              <a:buNone/>
              <a:defRPr sz="28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"/>
              <a:buNone/>
              <a:defRPr sz="28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"/>
              <a:buNone/>
              <a:defRPr sz="28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"/>
              <a:buNone/>
              <a:defRPr sz="28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"/>
              <a:buNone/>
              <a:defRPr sz="28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"/>
              <a:buNone/>
              <a:defRPr sz="28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"/>
              <a:buNone/>
              <a:defRPr sz="28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algn="ctr"/>
            <a:r>
              <a:rPr lang="pt-BR" sz="1200">
                <a:solidFill>
                  <a:srgbClr val="191919"/>
                </a:solidFill>
              </a:rPr>
              <a:t>Ketelyn Medina</a:t>
            </a:r>
            <a:endParaRPr lang="pt-BR" sz="1600">
              <a:solidFill>
                <a:srgbClr val="191919"/>
              </a:solidFill>
            </a:endParaRPr>
          </a:p>
        </p:txBody>
      </p:sp>
      <p:pic>
        <p:nvPicPr>
          <p:cNvPr id="2" name="Imagem 1" descr="Homem com camiseta preta&#10;&#10;Descrição gerada automaticamente">
            <a:extLst>
              <a:ext uri="{FF2B5EF4-FFF2-40B4-BE49-F238E27FC236}">
                <a16:creationId xmlns:a16="http://schemas.microsoft.com/office/drawing/2014/main" id="{54EF1207-7B27-35CB-BF92-32DCF1DD2F81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16717" r="538" b="20526"/>
          <a:stretch/>
        </p:blipFill>
        <p:spPr>
          <a:xfrm>
            <a:off x="6397579" y="1466693"/>
            <a:ext cx="1164470" cy="1327765"/>
          </a:xfrm>
          <a:prstGeom prst="flowChartConnector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2000"/>
            <a:lum/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t="-17000" b="-17000"/>
          </a:stretch>
        </a:blip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>
            <a:spLocks noGrp="1"/>
          </p:cNvSpPr>
          <p:nvPr>
            <p:ph type="ctrTitle"/>
          </p:nvPr>
        </p:nvSpPr>
        <p:spPr>
          <a:xfrm>
            <a:off x="388449" y="442405"/>
            <a:ext cx="2169400" cy="150996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ÁREA DE ATENDIMENTO EM HOSPITAIS</a:t>
            </a:r>
            <a:endParaRPr sz="2000"/>
          </a:p>
        </p:txBody>
      </p:sp>
      <p:sp>
        <p:nvSpPr>
          <p:cNvPr id="149" name="Google Shape;149;p24"/>
          <p:cNvSpPr txBox="1">
            <a:spLocks noGrp="1"/>
          </p:cNvSpPr>
          <p:nvPr>
            <p:ph type="ctrTitle" idx="2"/>
          </p:nvPr>
        </p:nvSpPr>
        <p:spPr>
          <a:xfrm>
            <a:off x="2690921" y="2581918"/>
            <a:ext cx="2900100" cy="4382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2000" b="1">
                <a:solidFill>
                  <a:srgbClr val="800000"/>
                </a:solidFill>
                <a:latin typeface="Zen Dots"/>
                <a:ea typeface="Times New Roman" panose="02020603050405020304" pitchFamily="18" charset="0"/>
                <a:cs typeface="Times New Roman" panose="02020603050405020304" pitchFamily="18" charset="0"/>
              </a:rPr>
              <a:t>Responsabilidades</a:t>
            </a:r>
            <a:r>
              <a:rPr lang="pt-BR" sz="1600" b="1">
                <a:latin typeface="Zen Dots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pt-BR" sz="2000">
              <a:solidFill>
                <a:schemeClr val="tx1"/>
              </a:solidFill>
              <a:latin typeface="Zen Dots"/>
            </a:endParaRPr>
          </a:p>
        </p:txBody>
      </p:sp>
      <p:sp>
        <p:nvSpPr>
          <p:cNvPr id="4" name="Google Shape;149;p24">
            <a:extLst>
              <a:ext uri="{FF2B5EF4-FFF2-40B4-BE49-F238E27FC236}">
                <a16:creationId xmlns:a16="http://schemas.microsoft.com/office/drawing/2014/main" id="{BDF2B4C5-F001-F4E3-AC09-6176D5379C45}"/>
              </a:ext>
            </a:extLst>
          </p:cNvPr>
          <p:cNvSpPr txBox="1">
            <a:spLocks/>
          </p:cNvSpPr>
          <p:nvPr/>
        </p:nvSpPr>
        <p:spPr>
          <a:xfrm>
            <a:off x="3036913" y="3021053"/>
            <a:ext cx="2900100" cy="1822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unito Sans"/>
              <a:buNone/>
              <a:defRPr sz="13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None/>
              <a:defRPr sz="14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None/>
              <a:defRPr sz="14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None/>
              <a:defRPr sz="14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None/>
              <a:defRPr sz="14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None/>
              <a:defRPr sz="14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None/>
              <a:defRPr sz="14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None/>
              <a:defRPr sz="14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None/>
              <a:defRPr sz="14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>
                <a:solidFill>
                  <a:schemeClr val="tx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Acolhimento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>
                <a:solidFill>
                  <a:schemeClr val="tx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Registros e encaminhamento dos pacientes aos devidos setores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>
                <a:solidFill>
                  <a:schemeClr val="tx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Funciona como fonte de informações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>
                <a:solidFill>
                  <a:schemeClr val="tx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Suporte durante todo o processo </a:t>
            </a:r>
            <a:endParaRPr lang="pt-BR" sz="1800">
              <a:solidFill>
                <a:schemeClr val="tx1"/>
              </a:solidFill>
            </a:endParaRPr>
          </a:p>
        </p:txBody>
      </p:sp>
      <p:sp>
        <p:nvSpPr>
          <p:cNvPr id="5" name="Google Shape;149;p24">
            <a:extLst>
              <a:ext uri="{FF2B5EF4-FFF2-40B4-BE49-F238E27FC236}">
                <a16:creationId xmlns:a16="http://schemas.microsoft.com/office/drawing/2014/main" id="{F51600E8-3377-794E-2E8A-747EA1623DF1}"/>
              </a:ext>
            </a:extLst>
          </p:cNvPr>
          <p:cNvSpPr txBox="1">
            <a:spLocks/>
          </p:cNvSpPr>
          <p:nvPr/>
        </p:nvSpPr>
        <p:spPr>
          <a:xfrm>
            <a:off x="5739302" y="832996"/>
            <a:ext cx="2900100" cy="2063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unito Sans"/>
              <a:buNone/>
              <a:defRPr sz="13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None/>
              <a:defRPr sz="14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None/>
              <a:defRPr sz="14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None/>
              <a:defRPr sz="14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None/>
              <a:defRPr sz="14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None/>
              <a:defRPr sz="14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None/>
              <a:defRPr sz="14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None/>
              <a:defRPr sz="14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None/>
              <a:defRPr sz="14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>
                <a:solidFill>
                  <a:schemeClr val="tx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Armazenamento e acesso de prontuários eletrônicos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>
                <a:solidFill>
                  <a:schemeClr val="tx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A realização facilitada de agendamentos de consultas e exames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>
                <a:solidFill>
                  <a:schemeClr val="tx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Gerenciamento de filas de espera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>
                <a:solidFill>
                  <a:schemeClr val="tx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Comunicação com outros setores do hospital </a:t>
            </a:r>
            <a:endParaRPr lang="pt-BR" sz="1800">
              <a:solidFill>
                <a:schemeClr val="tx1"/>
              </a:solidFill>
            </a:endParaRPr>
          </a:p>
        </p:txBody>
      </p:sp>
      <p:sp>
        <p:nvSpPr>
          <p:cNvPr id="6" name="Google Shape;149;p24">
            <a:extLst>
              <a:ext uri="{FF2B5EF4-FFF2-40B4-BE49-F238E27FC236}">
                <a16:creationId xmlns:a16="http://schemas.microsoft.com/office/drawing/2014/main" id="{457E97E6-76AE-2F5C-0DFA-2E087BCA17D4}"/>
              </a:ext>
            </a:extLst>
          </p:cNvPr>
          <p:cNvSpPr txBox="1">
            <a:spLocks/>
          </p:cNvSpPr>
          <p:nvPr/>
        </p:nvSpPr>
        <p:spPr>
          <a:xfrm>
            <a:off x="5226907" y="345342"/>
            <a:ext cx="3150972" cy="438227"/>
          </a:xfrm>
          <a:prstGeom prst="rect">
            <a:avLst/>
          </a:prstGeom>
          <a:noFill/>
          <a:ln>
            <a:noFill/>
          </a:ln>
          <a:effectLst>
            <a:softEdge rad="31750"/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unito Sans"/>
              <a:buNone/>
              <a:defRPr sz="13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None/>
              <a:defRPr sz="14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None/>
              <a:defRPr sz="14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None/>
              <a:defRPr sz="14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None/>
              <a:defRPr sz="14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None/>
              <a:defRPr sz="14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None/>
              <a:defRPr sz="14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None/>
              <a:defRPr sz="14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None/>
              <a:defRPr sz="14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r>
              <a:rPr lang="pt-BR" sz="2000">
                <a:solidFill>
                  <a:srgbClr val="800000"/>
                </a:solidFill>
                <a:latin typeface="Zen Dots"/>
                <a:ea typeface="Times New Roman" panose="02020603050405020304" pitchFamily="18" charset="0"/>
                <a:cs typeface="Times New Roman" panose="02020603050405020304" pitchFamily="18" charset="0"/>
              </a:rPr>
              <a:t>Importância da tecnologia</a:t>
            </a:r>
            <a:r>
              <a:rPr lang="pt-BR" sz="1600">
                <a:solidFill>
                  <a:srgbClr val="800000"/>
                </a:solidFill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pt-BR" sz="2000">
              <a:solidFill>
                <a:srgbClr val="800000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/>
          <p:nvPr/>
        </p:nvSpPr>
        <p:spPr>
          <a:xfrm flipH="1">
            <a:off x="-447675" y="-42125"/>
            <a:ext cx="5743575" cy="5200650"/>
          </a:xfrm>
          <a:custGeom>
            <a:avLst/>
            <a:gdLst/>
            <a:ahLst/>
            <a:cxnLst/>
            <a:rect l="l" t="t" r="r" b="b"/>
            <a:pathLst>
              <a:path w="229743" h="208026" extrusionOk="0">
                <a:moveTo>
                  <a:pt x="62865" y="1524"/>
                </a:moveTo>
                <a:lnTo>
                  <a:pt x="0" y="208026"/>
                </a:lnTo>
                <a:lnTo>
                  <a:pt x="229743" y="208026"/>
                </a:lnTo>
                <a:lnTo>
                  <a:pt x="22974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/>
          <a:lstStyle/>
          <a:p>
            <a:endParaRPr lang="pt-BR"/>
          </a:p>
        </p:txBody>
      </p:sp>
      <p:sp>
        <p:nvSpPr>
          <p:cNvPr id="156" name="Google Shape;156;p25"/>
          <p:cNvSpPr txBox="1">
            <a:spLocks noGrp="1"/>
          </p:cNvSpPr>
          <p:nvPr>
            <p:ph type="ctrTitle"/>
          </p:nvPr>
        </p:nvSpPr>
        <p:spPr>
          <a:xfrm>
            <a:off x="59125" y="422823"/>
            <a:ext cx="1384554" cy="51142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VISITA</a:t>
            </a:r>
          </a:p>
        </p:txBody>
      </p:sp>
      <p:pic>
        <p:nvPicPr>
          <p:cNvPr id="4" name="Imagem 3" descr="Pessoas sentadas na calçada&#10;&#10;Descrição gerada automaticamente">
            <a:extLst>
              <a:ext uri="{FF2B5EF4-FFF2-40B4-BE49-F238E27FC236}">
                <a16:creationId xmlns:a16="http://schemas.microsoft.com/office/drawing/2014/main" id="{D6728865-29BC-51A3-3B33-CEEE616165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503" y="1173918"/>
            <a:ext cx="2314575" cy="30861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60529B2-58BD-E431-F1E2-8BC144767E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2186" y="1173917"/>
            <a:ext cx="2314575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32469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CDDF1">
            <a:alpha val="11000"/>
          </a:srgbClr>
        </a:solidFill>
        <a:effectLst/>
      </p:bgPr>
    </p:bg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luxograma: Conector 36">
            <a:extLst>
              <a:ext uri="{FF2B5EF4-FFF2-40B4-BE49-F238E27FC236}">
                <a16:creationId xmlns:a16="http://schemas.microsoft.com/office/drawing/2014/main" id="{967E15EF-50E1-63B3-0FAE-D19136B148B2}"/>
              </a:ext>
            </a:extLst>
          </p:cNvPr>
          <p:cNvSpPr/>
          <p:nvPr/>
        </p:nvSpPr>
        <p:spPr>
          <a:xfrm>
            <a:off x="1522390" y="3040931"/>
            <a:ext cx="3108497" cy="3078043"/>
          </a:xfrm>
          <a:prstGeom prst="flowChartConnector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Fluxograma: Conector 35">
            <a:extLst>
              <a:ext uri="{FF2B5EF4-FFF2-40B4-BE49-F238E27FC236}">
                <a16:creationId xmlns:a16="http://schemas.microsoft.com/office/drawing/2014/main" id="{97DD7557-09D6-2BDB-425A-BA22D4E5BD67}"/>
              </a:ext>
            </a:extLst>
          </p:cNvPr>
          <p:cNvSpPr/>
          <p:nvPr/>
        </p:nvSpPr>
        <p:spPr>
          <a:xfrm>
            <a:off x="5442602" y="73711"/>
            <a:ext cx="3108497" cy="3078043"/>
          </a:xfrm>
          <a:prstGeom prst="flowChartConnector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6" name="Google Shape;286;p32"/>
          <p:cNvSpPr/>
          <p:nvPr/>
        </p:nvSpPr>
        <p:spPr>
          <a:xfrm>
            <a:off x="-1061576" y="1080595"/>
            <a:ext cx="3979200" cy="3447600"/>
          </a:xfrm>
          <a:prstGeom prst="hexagon">
            <a:avLst>
              <a:gd name="adj" fmla="val 25000"/>
              <a:gd name="vf" fmla="val 115470"/>
            </a:avLst>
          </a:prstGeom>
          <a:noFill/>
          <a:ln w="19050" cap="flat" cmpd="sng">
            <a:solidFill>
              <a:schemeClr val="bg2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32"/>
          <p:cNvSpPr/>
          <p:nvPr/>
        </p:nvSpPr>
        <p:spPr>
          <a:xfrm>
            <a:off x="4205984" y="4052678"/>
            <a:ext cx="1933500" cy="16752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lt1"/>
          </a:solidFill>
          <a:ln w="19050" cap="flat" cmpd="sng">
            <a:solidFill>
              <a:srgbClr val="F013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32"/>
          <p:cNvSpPr txBox="1">
            <a:spLocks noGrp="1"/>
          </p:cNvSpPr>
          <p:nvPr>
            <p:ph type="ctrTitle"/>
          </p:nvPr>
        </p:nvSpPr>
        <p:spPr>
          <a:xfrm>
            <a:off x="610870" y="405336"/>
            <a:ext cx="2526777" cy="3835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PROBLEMÁTICAS:</a:t>
            </a:r>
            <a:endParaRPr sz="2000"/>
          </a:p>
        </p:txBody>
      </p:sp>
      <p:sp>
        <p:nvSpPr>
          <p:cNvPr id="339" name="Google Shape;339;p32"/>
          <p:cNvSpPr/>
          <p:nvPr/>
        </p:nvSpPr>
        <p:spPr>
          <a:xfrm>
            <a:off x="2510001" y="3171921"/>
            <a:ext cx="1933500" cy="16752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lt1"/>
          </a:solidFill>
          <a:ln w="19050" cap="flat" cmpd="sng">
            <a:solidFill>
              <a:srgbClr val="F013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32"/>
          <p:cNvSpPr txBox="1">
            <a:spLocks noGrp="1"/>
          </p:cNvSpPr>
          <p:nvPr>
            <p:ph type="subTitle" idx="4294967295"/>
          </p:nvPr>
        </p:nvSpPr>
        <p:spPr>
          <a:xfrm flipH="1">
            <a:off x="2680447" y="3915301"/>
            <a:ext cx="1584008" cy="4171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100" b="1"/>
              <a:t>QUEDA E INSTABILIDADE DE REDE</a:t>
            </a:r>
            <a:endParaRPr lang="en-US" sz="1100" b="1"/>
          </a:p>
        </p:txBody>
      </p:sp>
      <p:sp>
        <p:nvSpPr>
          <p:cNvPr id="2" name="Google Shape;339;p32">
            <a:extLst>
              <a:ext uri="{FF2B5EF4-FFF2-40B4-BE49-F238E27FC236}">
                <a16:creationId xmlns:a16="http://schemas.microsoft.com/office/drawing/2014/main" id="{48D7FE11-C824-4123-9EEF-A2BC01AC9C1E}"/>
              </a:ext>
            </a:extLst>
          </p:cNvPr>
          <p:cNvSpPr/>
          <p:nvPr/>
        </p:nvSpPr>
        <p:spPr>
          <a:xfrm>
            <a:off x="5123206" y="79311"/>
            <a:ext cx="2187708" cy="2007668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3F3F3"/>
          </a:solidFill>
          <a:ln w="19050" cap="flat" cmpd="sng">
            <a:solidFill>
              <a:srgbClr val="8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" name="Google Shape;668;p51">
            <a:extLst>
              <a:ext uri="{FF2B5EF4-FFF2-40B4-BE49-F238E27FC236}">
                <a16:creationId xmlns:a16="http://schemas.microsoft.com/office/drawing/2014/main" id="{799A82F2-7001-5A61-78DD-E4483697DDD0}"/>
              </a:ext>
            </a:extLst>
          </p:cNvPr>
          <p:cNvGrpSpPr/>
          <p:nvPr/>
        </p:nvGrpSpPr>
        <p:grpSpPr>
          <a:xfrm>
            <a:off x="3260333" y="3330598"/>
            <a:ext cx="398762" cy="389391"/>
            <a:chOff x="1118508" y="4116134"/>
            <a:chExt cx="492340" cy="492340"/>
          </a:xfrm>
        </p:grpSpPr>
        <p:sp>
          <p:nvSpPr>
            <p:cNvPr id="6" name="Google Shape;669;p51">
              <a:extLst>
                <a:ext uri="{FF2B5EF4-FFF2-40B4-BE49-F238E27FC236}">
                  <a16:creationId xmlns:a16="http://schemas.microsoft.com/office/drawing/2014/main" id="{DA7C6B30-E38B-D2D2-E81E-052D4A8940F5}"/>
                </a:ext>
              </a:extLst>
            </p:cNvPr>
            <p:cNvSpPr/>
            <p:nvPr/>
          </p:nvSpPr>
          <p:spPr>
            <a:xfrm>
              <a:off x="1118508" y="4435391"/>
              <a:ext cx="492340" cy="173083"/>
            </a:xfrm>
            <a:custGeom>
              <a:avLst/>
              <a:gdLst/>
              <a:ahLst/>
              <a:cxnLst/>
              <a:rect l="l" t="t" r="r" b="b"/>
              <a:pathLst>
                <a:path w="14436" h="5075" extrusionOk="0">
                  <a:moveTo>
                    <a:pt x="7668" y="1691"/>
                  </a:moveTo>
                  <a:lnTo>
                    <a:pt x="7668" y="2537"/>
                  </a:lnTo>
                  <a:lnTo>
                    <a:pt x="1691" y="2537"/>
                  </a:lnTo>
                  <a:lnTo>
                    <a:pt x="1691" y="1691"/>
                  </a:lnTo>
                  <a:close/>
                  <a:moveTo>
                    <a:pt x="9360" y="1691"/>
                  </a:moveTo>
                  <a:lnTo>
                    <a:pt x="9360" y="2537"/>
                  </a:lnTo>
                  <a:lnTo>
                    <a:pt x="8514" y="2537"/>
                  </a:lnTo>
                  <a:lnTo>
                    <a:pt x="8514" y="1691"/>
                  </a:lnTo>
                  <a:close/>
                  <a:moveTo>
                    <a:pt x="11050" y="1691"/>
                  </a:moveTo>
                  <a:lnTo>
                    <a:pt x="11050" y="2537"/>
                  </a:lnTo>
                  <a:lnTo>
                    <a:pt x="10205" y="2537"/>
                  </a:lnTo>
                  <a:lnTo>
                    <a:pt x="10205" y="1691"/>
                  </a:lnTo>
                  <a:close/>
                  <a:moveTo>
                    <a:pt x="12742" y="1691"/>
                  </a:moveTo>
                  <a:lnTo>
                    <a:pt x="12742" y="2537"/>
                  </a:lnTo>
                  <a:lnTo>
                    <a:pt x="11896" y="2537"/>
                  </a:lnTo>
                  <a:lnTo>
                    <a:pt x="11896" y="1691"/>
                  </a:lnTo>
                  <a:close/>
                  <a:moveTo>
                    <a:pt x="0" y="0"/>
                  </a:moveTo>
                  <a:lnTo>
                    <a:pt x="0" y="4228"/>
                  </a:lnTo>
                  <a:lnTo>
                    <a:pt x="846" y="4228"/>
                  </a:lnTo>
                  <a:lnTo>
                    <a:pt x="846" y="5074"/>
                  </a:lnTo>
                  <a:lnTo>
                    <a:pt x="1691" y="5074"/>
                  </a:lnTo>
                  <a:lnTo>
                    <a:pt x="1691" y="4228"/>
                  </a:lnTo>
                  <a:lnTo>
                    <a:pt x="12743" y="4228"/>
                  </a:lnTo>
                  <a:lnTo>
                    <a:pt x="12743" y="5074"/>
                  </a:lnTo>
                  <a:lnTo>
                    <a:pt x="13589" y="5074"/>
                  </a:lnTo>
                  <a:lnTo>
                    <a:pt x="13589" y="4228"/>
                  </a:lnTo>
                  <a:lnTo>
                    <a:pt x="14435" y="4228"/>
                  </a:lnTo>
                  <a:lnTo>
                    <a:pt x="14435" y="0"/>
                  </a:lnTo>
                  <a:close/>
                </a:path>
              </a:pathLst>
            </a:custGeom>
            <a:solidFill>
              <a:schemeClr val="dk2"/>
            </a:solidFill>
            <a:ln>
              <a:solidFill>
                <a:srgbClr val="191919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70;p51">
              <a:extLst>
                <a:ext uri="{FF2B5EF4-FFF2-40B4-BE49-F238E27FC236}">
                  <a16:creationId xmlns:a16="http://schemas.microsoft.com/office/drawing/2014/main" id="{7571707D-9C38-AA85-DCCB-725CA2594BB0}"/>
                </a:ext>
              </a:extLst>
            </p:cNvPr>
            <p:cNvSpPr/>
            <p:nvPr/>
          </p:nvSpPr>
          <p:spPr>
            <a:xfrm>
              <a:off x="1133241" y="4116134"/>
              <a:ext cx="172367" cy="62617"/>
            </a:xfrm>
            <a:custGeom>
              <a:avLst/>
              <a:gdLst/>
              <a:ahLst/>
              <a:cxnLst/>
              <a:rect l="l" t="t" r="r" b="b"/>
              <a:pathLst>
                <a:path w="5054" h="1836" extrusionOk="0">
                  <a:moveTo>
                    <a:pt x="2531" y="0"/>
                  </a:moveTo>
                  <a:cubicBezTo>
                    <a:pt x="2529" y="0"/>
                    <a:pt x="2528" y="0"/>
                    <a:pt x="2527" y="0"/>
                  </a:cubicBezTo>
                  <a:cubicBezTo>
                    <a:pt x="1547" y="3"/>
                    <a:pt x="568" y="467"/>
                    <a:pt x="0" y="1394"/>
                  </a:cubicBezTo>
                  <a:lnTo>
                    <a:pt x="722" y="1835"/>
                  </a:lnTo>
                  <a:cubicBezTo>
                    <a:pt x="1126" y="1175"/>
                    <a:pt x="1823" y="841"/>
                    <a:pt x="2522" y="838"/>
                  </a:cubicBezTo>
                  <a:cubicBezTo>
                    <a:pt x="2524" y="838"/>
                    <a:pt x="2526" y="838"/>
                    <a:pt x="2529" y="838"/>
                  </a:cubicBezTo>
                  <a:cubicBezTo>
                    <a:pt x="3227" y="838"/>
                    <a:pt x="3924" y="1168"/>
                    <a:pt x="4332" y="1835"/>
                  </a:cubicBezTo>
                  <a:lnTo>
                    <a:pt x="5053" y="1394"/>
                  </a:lnTo>
                  <a:cubicBezTo>
                    <a:pt x="4486" y="464"/>
                    <a:pt x="3508" y="0"/>
                    <a:pt x="25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solidFill>
                <a:srgbClr val="191919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671;p51">
              <a:extLst>
                <a:ext uri="{FF2B5EF4-FFF2-40B4-BE49-F238E27FC236}">
                  <a16:creationId xmlns:a16="http://schemas.microsoft.com/office/drawing/2014/main" id="{826B4746-D5EA-0FAE-C542-48D92D665312}"/>
                </a:ext>
              </a:extLst>
            </p:cNvPr>
            <p:cNvSpPr/>
            <p:nvPr/>
          </p:nvSpPr>
          <p:spPr>
            <a:xfrm>
              <a:off x="1182455" y="4172919"/>
              <a:ext cx="73906" cy="35947"/>
            </a:xfrm>
            <a:custGeom>
              <a:avLst/>
              <a:gdLst/>
              <a:ahLst/>
              <a:cxnLst/>
              <a:rect l="l" t="t" r="r" b="b"/>
              <a:pathLst>
                <a:path w="2167" h="1054" extrusionOk="0">
                  <a:moveTo>
                    <a:pt x="1084" y="1"/>
                  </a:moveTo>
                  <a:cubicBezTo>
                    <a:pt x="617" y="1"/>
                    <a:pt x="220" y="253"/>
                    <a:pt x="0" y="612"/>
                  </a:cubicBezTo>
                  <a:lnTo>
                    <a:pt x="722" y="1053"/>
                  </a:lnTo>
                  <a:cubicBezTo>
                    <a:pt x="790" y="938"/>
                    <a:pt x="925" y="848"/>
                    <a:pt x="1083" y="848"/>
                  </a:cubicBezTo>
                  <a:cubicBezTo>
                    <a:pt x="1239" y="848"/>
                    <a:pt x="1375" y="937"/>
                    <a:pt x="1445" y="1053"/>
                  </a:cubicBezTo>
                  <a:lnTo>
                    <a:pt x="2166" y="612"/>
                  </a:lnTo>
                  <a:cubicBezTo>
                    <a:pt x="1955" y="260"/>
                    <a:pt x="1555" y="1"/>
                    <a:pt x="10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solidFill>
                <a:srgbClr val="191919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672;p51">
              <a:extLst>
                <a:ext uri="{FF2B5EF4-FFF2-40B4-BE49-F238E27FC236}">
                  <a16:creationId xmlns:a16="http://schemas.microsoft.com/office/drawing/2014/main" id="{559939CD-C6BC-A243-F54F-5BFF1E1E5CDD}"/>
                </a:ext>
              </a:extLst>
            </p:cNvPr>
            <p:cNvSpPr/>
            <p:nvPr/>
          </p:nvSpPr>
          <p:spPr>
            <a:xfrm>
              <a:off x="1423645" y="4116134"/>
              <a:ext cx="172333" cy="62617"/>
            </a:xfrm>
            <a:custGeom>
              <a:avLst/>
              <a:gdLst/>
              <a:ahLst/>
              <a:cxnLst/>
              <a:rect l="l" t="t" r="r" b="b"/>
              <a:pathLst>
                <a:path w="5053" h="1836" extrusionOk="0">
                  <a:moveTo>
                    <a:pt x="2530" y="0"/>
                  </a:moveTo>
                  <a:cubicBezTo>
                    <a:pt x="2529" y="0"/>
                    <a:pt x="2528" y="0"/>
                    <a:pt x="2527" y="0"/>
                  </a:cubicBezTo>
                  <a:cubicBezTo>
                    <a:pt x="1546" y="3"/>
                    <a:pt x="567" y="467"/>
                    <a:pt x="0" y="1394"/>
                  </a:cubicBezTo>
                  <a:lnTo>
                    <a:pt x="721" y="1835"/>
                  </a:lnTo>
                  <a:cubicBezTo>
                    <a:pt x="1126" y="1175"/>
                    <a:pt x="1823" y="841"/>
                    <a:pt x="2522" y="838"/>
                  </a:cubicBezTo>
                  <a:cubicBezTo>
                    <a:pt x="2524" y="838"/>
                    <a:pt x="2526" y="838"/>
                    <a:pt x="2528" y="838"/>
                  </a:cubicBezTo>
                  <a:cubicBezTo>
                    <a:pt x="3225" y="838"/>
                    <a:pt x="3924" y="1168"/>
                    <a:pt x="4331" y="1835"/>
                  </a:cubicBezTo>
                  <a:lnTo>
                    <a:pt x="5053" y="1394"/>
                  </a:lnTo>
                  <a:cubicBezTo>
                    <a:pt x="4485" y="464"/>
                    <a:pt x="3507" y="0"/>
                    <a:pt x="25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solidFill>
                <a:srgbClr val="191919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673;p51">
              <a:extLst>
                <a:ext uri="{FF2B5EF4-FFF2-40B4-BE49-F238E27FC236}">
                  <a16:creationId xmlns:a16="http://schemas.microsoft.com/office/drawing/2014/main" id="{817C9575-F51B-6367-78D8-C375DA959B7F}"/>
                </a:ext>
              </a:extLst>
            </p:cNvPr>
            <p:cNvSpPr/>
            <p:nvPr/>
          </p:nvSpPr>
          <p:spPr>
            <a:xfrm>
              <a:off x="1472791" y="4172919"/>
              <a:ext cx="73974" cy="35947"/>
            </a:xfrm>
            <a:custGeom>
              <a:avLst/>
              <a:gdLst/>
              <a:ahLst/>
              <a:cxnLst/>
              <a:rect l="l" t="t" r="r" b="b"/>
              <a:pathLst>
                <a:path w="2169" h="1054" extrusionOk="0">
                  <a:moveTo>
                    <a:pt x="1086" y="1"/>
                  </a:moveTo>
                  <a:cubicBezTo>
                    <a:pt x="619" y="1"/>
                    <a:pt x="220" y="253"/>
                    <a:pt x="1" y="612"/>
                  </a:cubicBezTo>
                  <a:lnTo>
                    <a:pt x="723" y="1053"/>
                  </a:lnTo>
                  <a:cubicBezTo>
                    <a:pt x="790" y="938"/>
                    <a:pt x="927" y="848"/>
                    <a:pt x="1085" y="848"/>
                  </a:cubicBezTo>
                  <a:cubicBezTo>
                    <a:pt x="1241" y="848"/>
                    <a:pt x="1376" y="937"/>
                    <a:pt x="1446" y="1053"/>
                  </a:cubicBezTo>
                  <a:lnTo>
                    <a:pt x="2168" y="612"/>
                  </a:lnTo>
                  <a:cubicBezTo>
                    <a:pt x="1956" y="260"/>
                    <a:pt x="1555" y="1"/>
                    <a:pt x="10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solidFill>
                <a:srgbClr val="191919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674;p51">
              <a:extLst>
                <a:ext uri="{FF2B5EF4-FFF2-40B4-BE49-F238E27FC236}">
                  <a16:creationId xmlns:a16="http://schemas.microsoft.com/office/drawing/2014/main" id="{D52C6520-4CDF-0830-35E5-AC350493840A}"/>
                </a:ext>
              </a:extLst>
            </p:cNvPr>
            <p:cNvSpPr/>
            <p:nvPr/>
          </p:nvSpPr>
          <p:spPr>
            <a:xfrm>
              <a:off x="1176179" y="4245971"/>
              <a:ext cx="86593" cy="160600"/>
            </a:xfrm>
            <a:custGeom>
              <a:avLst/>
              <a:gdLst/>
              <a:ahLst/>
              <a:cxnLst/>
              <a:rect l="l" t="t" r="r" b="b"/>
              <a:pathLst>
                <a:path w="2539" h="4709" extrusionOk="0">
                  <a:moveTo>
                    <a:pt x="846" y="1"/>
                  </a:moveTo>
                  <a:lnTo>
                    <a:pt x="846" y="2988"/>
                  </a:lnTo>
                  <a:lnTo>
                    <a:pt x="0" y="2988"/>
                  </a:lnTo>
                  <a:lnTo>
                    <a:pt x="0" y="4708"/>
                  </a:lnTo>
                  <a:lnTo>
                    <a:pt x="2538" y="4708"/>
                  </a:lnTo>
                  <a:lnTo>
                    <a:pt x="2538" y="2988"/>
                  </a:lnTo>
                  <a:lnTo>
                    <a:pt x="1692" y="2988"/>
                  </a:lnTo>
                  <a:lnTo>
                    <a:pt x="1692" y="1"/>
                  </a:lnTo>
                  <a:close/>
                </a:path>
              </a:pathLst>
            </a:custGeom>
            <a:solidFill>
              <a:schemeClr val="dk2"/>
            </a:solidFill>
            <a:ln>
              <a:solidFill>
                <a:srgbClr val="191919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675;p51">
              <a:extLst>
                <a:ext uri="{FF2B5EF4-FFF2-40B4-BE49-F238E27FC236}">
                  <a16:creationId xmlns:a16="http://schemas.microsoft.com/office/drawing/2014/main" id="{978FB2B3-0A3A-7085-C195-0387E7A088E9}"/>
                </a:ext>
              </a:extLst>
            </p:cNvPr>
            <p:cNvSpPr/>
            <p:nvPr/>
          </p:nvSpPr>
          <p:spPr>
            <a:xfrm>
              <a:off x="1466515" y="4245971"/>
              <a:ext cx="86593" cy="160600"/>
            </a:xfrm>
            <a:custGeom>
              <a:avLst/>
              <a:gdLst/>
              <a:ahLst/>
              <a:cxnLst/>
              <a:rect l="l" t="t" r="r" b="b"/>
              <a:pathLst>
                <a:path w="2539" h="4709" extrusionOk="0">
                  <a:moveTo>
                    <a:pt x="846" y="1"/>
                  </a:moveTo>
                  <a:lnTo>
                    <a:pt x="846" y="2988"/>
                  </a:lnTo>
                  <a:lnTo>
                    <a:pt x="1" y="2988"/>
                  </a:lnTo>
                  <a:lnTo>
                    <a:pt x="1" y="4708"/>
                  </a:lnTo>
                  <a:lnTo>
                    <a:pt x="2538" y="4708"/>
                  </a:lnTo>
                  <a:lnTo>
                    <a:pt x="2538" y="2988"/>
                  </a:lnTo>
                  <a:lnTo>
                    <a:pt x="1692" y="2988"/>
                  </a:lnTo>
                  <a:lnTo>
                    <a:pt x="1692" y="1"/>
                  </a:lnTo>
                  <a:close/>
                </a:path>
              </a:pathLst>
            </a:custGeom>
            <a:solidFill>
              <a:schemeClr val="dk2"/>
            </a:solidFill>
            <a:ln>
              <a:solidFill>
                <a:srgbClr val="191919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288;p32">
            <a:extLst>
              <a:ext uri="{FF2B5EF4-FFF2-40B4-BE49-F238E27FC236}">
                <a16:creationId xmlns:a16="http://schemas.microsoft.com/office/drawing/2014/main" id="{4BE1988D-4B93-1438-383C-420FA11AF784}"/>
              </a:ext>
            </a:extLst>
          </p:cNvPr>
          <p:cNvSpPr/>
          <p:nvPr/>
        </p:nvSpPr>
        <p:spPr>
          <a:xfrm>
            <a:off x="4212888" y="2273963"/>
            <a:ext cx="1933500" cy="16752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lt1"/>
          </a:solidFill>
          <a:ln w="19050" cap="flat" cmpd="sng">
            <a:solidFill>
              <a:srgbClr val="F013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362;p77">
            <a:extLst>
              <a:ext uri="{FF2B5EF4-FFF2-40B4-BE49-F238E27FC236}">
                <a16:creationId xmlns:a16="http://schemas.microsoft.com/office/drawing/2014/main" id="{B580C1EF-89EB-9DC0-4524-845930AC6BEF}"/>
              </a:ext>
            </a:extLst>
          </p:cNvPr>
          <p:cNvGrpSpPr/>
          <p:nvPr/>
        </p:nvGrpSpPr>
        <p:grpSpPr>
          <a:xfrm>
            <a:off x="4967971" y="4240759"/>
            <a:ext cx="344471" cy="392519"/>
            <a:chOff x="4077117" y="1071887"/>
            <a:chExt cx="375019" cy="492340"/>
          </a:xfrm>
        </p:grpSpPr>
        <p:sp>
          <p:nvSpPr>
            <p:cNvPr id="15" name="Google Shape;1363;p77">
              <a:extLst>
                <a:ext uri="{FF2B5EF4-FFF2-40B4-BE49-F238E27FC236}">
                  <a16:creationId xmlns:a16="http://schemas.microsoft.com/office/drawing/2014/main" id="{A8401241-78FE-285A-CCCB-F5FD9F79B3C5}"/>
                </a:ext>
              </a:extLst>
            </p:cNvPr>
            <p:cNvSpPr/>
            <p:nvPr/>
          </p:nvSpPr>
          <p:spPr>
            <a:xfrm>
              <a:off x="4255008" y="1443120"/>
              <a:ext cx="19372" cy="33559"/>
            </a:xfrm>
            <a:custGeom>
              <a:avLst/>
              <a:gdLst/>
              <a:ahLst/>
              <a:cxnLst/>
              <a:rect l="l" t="t" r="r" b="b"/>
              <a:pathLst>
                <a:path w="568" h="984" extrusionOk="0">
                  <a:moveTo>
                    <a:pt x="287" y="0"/>
                  </a:moveTo>
                  <a:lnTo>
                    <a:pt x="0" y="984"/>
                  </a:lnTo>
                  <a:lnTo>
                    <a:pt x="568" y="984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chemeClr val="dk2"/>
            </a:solidFill>
            <a:ln>
              <a:solidFill>
                <a:srgbClr val="191919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364;p77">
              <a:extLst>
                <a:ext uri="{FF2B5EF4-FFF2-40B4-BE49-F238E27FC236}">
                  <a16:creationId xmlns:a16="http://schemas.microsoft.com/office/drawing/2014/main" id="{6045CE6C-EE44-5B7A-7E3E-BA7069E8B5DD}"/>
                </a:ext>
              </a:extLst>
            </p:cNvPr>
            <p:cNvSpPr/>
            <p:nvPr/>
          </p:nvSpPr>
          <p:spPr>
            <a:xfrm>
              <a:off x="4077117" y="1273789"/>
              <a:ext cx="375019" cy="290438"/>
            </a:xfrm>
            <a:custGeom>
              <a:avLst/>
              <a:gdLst/>
              <a:ahLst/>
              <a:cxnLst/>
              <a:rect l="l" t="t" r="r" b="b"/>
              <a:pathLst>
                <a:path w="10996" h="8516" extrusionOk="0">
                  <a:moveTo>
                    <a:pt x="5498" y="1721"/>
                  </a:moveTo>
                  <a:cubicBezTo>
                    <a:pt x="6197" y="1721"/>
                    <a:pt x="6766" y="2289"/>
                    <a:pt x="6766" y="2989"/>
                  </a:cubicBezTo>
                  <a:cubicBezTo>
                    <a:pt x="6766" y="3455"/>
                    <a:pt x="6514" y="3860"/>
                    <a:pt x="6128" y="4077"/>
                  </a:cubicBezTo>
                  <a:lnTo>
                    <a:pt x="6904" y="6794"/>
                  </a:lnTo>
                  <a:lnTo>
                    <a:pt x="4088" y="6794"/>
                  </a:lnTo>
                  <a:lnTo>
                    <a:pt x="4878" y="4082"/>
                  </a:lnTo>
                  <a:cubicBezTo>
                    <a:pt x="4488" y="3865"/>
                    <a:pt x="4230" y="3454"/>
                    <a:pt x="4230" y="2989"/>
                  </a:cubicBezTo>
                  <a:cubicBezTo>
                    <a:pt x="4230" y="2289"/>
                    <a:pt x="4798" y="1721"/>
                    <a:pt x="5498" y="1721"/>
                  </a:cubicBezTo>
                  <a:close/>
                  <a:moveTo>
                    <a:pt x="0" y="1"/>
                  </a:moveTo>
                  <a:lnTo>
                    <a:pt x="0" y="8516"/>
                  </a:lnTo>
                  <a:lnTo>
                    <a:pt x="10996" y="8516"/>
                  </a:lnTo>
                  <a:lnTo>
                    <a:pt x="10996" y="1"/>
                  </a:lnTo>
                  <a:close/>
                </a:path>
              </a:pathLst>
            </a:custGeom>
            <a:solidFill>
              <a:schemeClr val="dk2"/>
            </a:solidFill>
            <a:ln>
              <a:solidFill>
                <a:srgbClr val="191919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365;p77">
              <a:extLst>
                <a:ext uri="{FF2B5EF4-FFF2-40B4-BE49-F238E27FC236}">
                  <a16:creationId xmlns:a16="http://schemas.microsoft.com/office/drawing/2014/main" id="{ACBE90A9-47D5-6025-1D46-E87BAE5C7555}"/>
                </a:ext>
              </a:extLst>
            </p:cNvPr>
            <p:cNvSpPr/>
            <p:nvPr/>
          </p:nvSpPr>
          <p:spPr>
            <a:xfrm>
              <a:off x="4250234" y="1361302"/>
              <a:ext cx="28819" cy="28853"/>
            </a:xfrm>
            <a:custGeom>
              <a:avLst/>
              <a:gdLst/>
              <a:ahLst/>
              <a:cxnLst/>
              <a:rect l="l" t="t" r="r" b="b"/>
              <a:pathLst>
                <a:path w="845" h="846" extrusionOk="0">
                  <a:moveTo>
                    <a:pt x="423" y="1"/>
                  </a:moveTo>
                  <a:cubicBezTo>
                    <a:pt x="189" y="1"/>
                    <a:pt x="1" y="189"/>
                    <a:pt x="1" y="423"/>
                  </a:cubicBezTo>
                  <a:cubicBezTo>
                    <a:pt x="1" y="656"/>
                    <a:pt x="189" y="846"/>
                    <a:pt x="423" y="846"/>
                  </a:cubicBezTo>
                  <a:cubicBezTo>
                    <a:pt x="655" y="846"/>
                    <a:pt x="845" y="657"/>
                    <a:pt x="845" y="423"/>
                  </a:cubicBezTo>
                  <a:cubicBezTo>
                    <a:pt x="845" y="189"/>
                    <a:pt x="657" y="1"/>
                    <a:pt x="4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solidFill>
                <a:srgbClr val="191919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366;p77">
              <a:extLst>
                <a:ext uri="{FF2B5EF4-FFF2-40B4-BE49-F238E27FC236}">
                  <a16:creationId xmlns:a16="http://schemas.microsoft.com/office/drawing/2014/main" id="{27628F23-0AA6-CBAE-94C0-3E2E08370E9F}"/>
                </a:ext>
              </a:extLst>
            </p:cNvPr>
            <p:cNvSpPr/>
            <p:nvPr/>
          </p:nvSpPr>
          <p:spPr>
            <a:xfrm>
              <a:off x="4106004" y="1071887"/>
              <a:ext cx="317279" cy="173049"/>
            </a:xfrm>
            <a:custGeom>
              <a:avLst/>
              <a:gdLst/>
              <a:ahLst/>
              <a:cxnLst/>
              <a:rect l="l" t="t" r="r" b="b"/>
              <a:pathLst>
                <a:path w="9303" h="5074" extrusionOk="0">
                  <a:moveTo>
                    <a:pt x="4652" y="1"/>
                  </a:moveTo>
                  <a:cubicBezTo>
                    <a:pt x="2086" y="1"/>
                    <a:pt x="0" y="2088"/>
                    <a:pt x="0" y="4652"/>
                  </a:cubicBezTo>
                  <a:lnTo>
                    <a:pt x="0" y="5074"/>
                  </a:lnTo>
                  <a:lnTo>
                    <a:pt x="1692" y="5074"/>
                  </a:lnTo>
                  <a:lnTo>
                    <a:pt x="1692" y="4652"/>
                  </a:lnTo>
                  <a:cubicBezTo>
                    <a:pt x="1692" y="3017"/>
                    <a:pt x="3018" y="1693"/>
                    <a:pt x="4652" y="1693"/>
                  </a:cubicBezTo>
                  <a:cubicBezTo>
                    <a:pt x="6287" y="1693"/>
                    <a:pt x="7612" y="3018"/>
                    <a:pt x="7612" y="4652"/>
                  </a:cubicBezTo>
                  <a:lnTo>
                    <a:pt x="7612" y="5074"/>
                  </a:lnTo>
                  <a:lnTo>
                    <a:pt x="9303" y="5074"/>
                  </a:lnTo>
                  <a:lnTo>
                    <a:pt x="9303" y="4652"/>
                  </a:lnTo>
                  <a:cubicBezTo>
                    <a:pt x="9303" y="2088"/>
                    <a:pt x="7216" y="1"/>
                    <a:pt x="46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solidFill>
                <a:srgbClr val="191919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341;p32">
            <a:extLst>
              <a:ext uri="{FF2B5EF4-FFF2-40B4-BE49-F238E27FC236}">
                <a16:creationId xmlns:a16="http://schemas.microsoft.com/office/drawing/2014/main" id="{87B78504-F37C-C5BB-DCB6-D470890A69A0}"/>
              </a:ext>
            </a:extLst>
          </p:cNvPr>
          <p:cNvSpPr txBox="1">
            <a:spLocks/>
          </p:cNvSpPr>
          <p:nvPr/>
        </p:nvSpPr>
        <p:spPr>
          <a:xfrm flipH="1">
            <a:off x="4380730" y="4741987"/>
            <a:ext cx="1584008" cy="417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Char char="●"/>
              <a:defRPr sz="12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Char char="○"/>
              <a:defRPr sz="12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Char char="■"/>
              <a:defRPr sz="12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Char char="●"/>
              <a:defRPr sz="12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Char char="○"/>
              <a:defRPr sz="12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Char char="■"/>
              <a:defRPr sz="12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Char char="●"/>
              <a:defRPr sz="12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Char char="○"/>
              <a:defRPr sz="12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Assistant Light"/>
              <a:buChar char="■"/>
              <a:defRPr sz="12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1600"/>
              </a:spcAft>
              <a:buFont typeface="Assistant Light"/>
              <a:buNone/>
            </a:pPr>
            <a:r>
              <a:rPr lang="pt-BR" sz="1100" b="1"/>
              <a:t>SEGURANÇA DE DADOS</a:t>
            </a:r>
            <a:endParaRPr lang="en-US" sz="1100" b="1"/>
          </a:p>
        </p:txBody>
      </p:sp>
      <p:grpSp>
        <p:nvGrpSpPr>
          <p:cNvPr id="20" name="Google Shape;6014;p91">
            <a:extLst>
              <a:ext uri="{FF2B5EF4-FFF2-40B4-BE49-F238E27FC236}">
                <a16:creationId xmlns:a16="http://schemas.microsoft.com/office/drawing/2014/main" id="{7AE17F26-D8C4-4CFB-F535-FBEAC0E0132C}"/>
              </a:ext>
            </a:extLst>
          </p:cNvPr>
          <p:cNvGrpSpPr/>
          <p:nvPr/>
        </p:nvGrpSpPr>
        <p:grpSpPr>
          <a:xfrm>
            <a:off x="4939990" y="2531705"/>
            <a:ext cx="447557" cy="355514"/>
            <a:chOff x="5049725" y="2635825"/>
            <a:chExt cx="481825" cy="451700"/>
          </a:xfrm>
          <a:solidFill>
            <a:srgbClr val="D9D9D9"/>
          </a:solidFill>
        </p:grpSpPr>
        <p:sp>
          <p:nvSpPr>
            <p:cNvPr id="21" name="Google Shape;6015;p91">
              <a:extLst>
                <a:ext uri="{FF2B5EF4-FFF2-40B4-BE49-F238E27FC236}">
                  <a16:creationId xmlns:a16="http://schemas.microsoft.com/office/drawing/2014/main" id="{F9008785-A1C1-80F6-769F-44278EBB28BB}"/>
                </a:ext>
              </a:extLst>
            </p:cNvPr>
            <p:cNvSpPr/>
            <p:nvPr/>
          </p:nvSpPr>
          <p:spPr>
            <a:xfrm>
              <a:off x="5135325" y="3031050"/>
              <a:ext cx="310550" cy="56475"/>
            </a:xfrm>
            <a:custGeom>
              <a:avLst/>
              <a:gdLst/>
              <a:ahLst/>
              <a:cxnLst/>
              <a:rect l="l" t="t" r="r" b="b"/>
              <a:pathLst>
                <a:path w="12422" h="2259" extrusionOk="0">
                  <a:moveTo>
                    <a:pt x="2791" y="0"/>
                  </a:moveTo>
                  <a:lnTo>
                    <a:pt x="2415" y="1130"/>
                  </a:lnTo>
                  <a:lnTo>
                    <a:pt x="566" y="1130"/>
                  </a:lnTo>
                  <a:cubicBezTo>
                    <a:pt x="253" y="1130"/>
                    <a:pt x="0" y="1383"/>
                    <a:pt x="0" y="1696"/>
                  </a:cubicBezTo>
                  <a:cubicBezTo>
                    <a:pt x="0" y="2006"/>
                    <a:pt x="253" y="2259"/>
                    <a:pt x="566" y="2259"/>
                  </a:cubicBezTo>
                  <a:lnTo>
                    <a:pt x="11858" y="2259"/>
                  </a:lnTo>
                  <a:cubicBezTo>
                    <a:pt x="12169" y="2259"/>
                    <a:pt x="12421" y="2006"/>
                    <a:pt x="12421" y="1696"/>
                  </a:cubicBezTo>
                  <a:cubicBezTo>
                    <a:pt x="12421" y="1383"/>
                    <a:pt x="12169" y="1130"/>
                    <a:pt x="11858" y="1130"/>
                  </a:cubicBezTo>
                  <a:lnTo>
                    <a:pt x="10006" y="1130"/>
                  </a:lnTo>
                  <a:lnTo>
                    <a:pt x="9630" y="0"/>
                  </a:lnTo>
                  <a:close/>
                </a:path>
              </a:pathLst>
            </a:custGeom>
            <a:grpFill/>
            <a:ln>
              <a:solidFill>
                <a:srgbClr val="191919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" name="Google Shape;6016;p91">
              <a:extLst>
                <a:ext uri="{FF2B5EF4-FFF2-40B4-BE49-F238E27FC236}">
                  <a16:creationId xmlns:a16="http://schemas.microsoft.com/office/drawing/2014/main" id="{517C245F-0755-DC57-32FA-2D3FD61C6FC8}"/>
                </a:ext>
              </a:extLst>
            </p:cNvPr>
            <p:cNvSpPr/>
            <p:nvPr/>
          </p:nvSpPr>
          <p:spPr>
            <a:xfrm>
              <a:off x="5049725" y="2946350"/>
              <a:ext cx="481825" cy="56500"/>
            </a:xfrm>
            <a:custGeom>
              <a:avLst/>
              <a:gdLst/>
              <a:ahLst/>
              <a:cxnLst/>
              <a:rect l="l" t="t" r="r" b="b"/>
              <a:pathLst>
                <a:path w="19273" h="2260" extrusionOk="0">
                  <a:moveTo>
                    <a:pt x="0" y="1"/>
                  </a:moveTo>
                  <a:lnTo>
                    <a:pt x="0" y="567"/>
                  </a:lnTo>
                  <a:cubicBezTo>
                    <a:pt x="0" y="1500"/>
                    <a:pt x="756" y="2259"/>
                    <a:pt x="1693" y="2259"/>
                  </a:cubicBezTo>
                  <a:lnTo>
                    <a:pt x="17577" y="2259"/>
                  </a:lnTo>
                  <a:cubicBezTo>
                    <a:pt x="18513" y="2259"/>
                    <a:pt x="19269" y="1500"/>
                    <a:pt x="19272" y="567"/>
                  </a:cubicBezTo>
                  <a:lnTo>
                    <a:pt x="19272" y="1"/>
                  </a:lnTo>
                  <a:close/>
                </a:path>
              </a:pathLst>
            </a:custGeom>
            <a:grpFill/>
            <a:ln>
              <a:solidFill>
                <a:srgbClr val="191919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" name="Google Shape;6017;p91">
              <a:extLst>
                <a:ext uri="{FF2B5EF4-FFF2-40B4-BE49-F238E27FC236}">
                  <a16:creationId xmlns:a16="http://schemas.microsoft.com/office/drawing/2014/main" id="{86072E3C-F9C6-7FBD-F8BC-A822601486F1}"/>
                </a:ext>
              </a:extLst>
            </p:cNvPr>
            <p:cNvSpPr/>
            <p:nvPr/>
          </p:nvSpPr>
          <p:spPr>
            <a:xfrm>
              <a:off x="5049725" y="2635825"/>
              <a:ext cx="481825" cy="282325"/>
            </a:xfrm>
            <a:custGeom>
              <a:avLst/>
              <a:gdLst/>
              <a:ahLst/>
              <a:cxnLst/>
              <a:rect l="l" t="t" r="r" b="b"/>
              <a:pathLst>
                <a:path w="19273" h="11293" extrusionOk="0">
                  <a:moveTo>
                    <a:pt x="1693" y="0"/>
                  </a:moveTo>
                  <a:cubicBezTo>
                    <a:pt x="756" y="0"/>
                    <a:pt x="0" y="759"/>
                    <a:pt x="0" y="1696"/>
                  </a:cubicBezTo>
                  <a:lnTo>
                    <a:pt x="0" y="11293"/>
                  </a:lnTo>
                  <a:lnTo>
                    <a:pt x="19272" y="11293"/>
                  </a:lnTo>
                  <a:lnTo>
                    <a:pt x="19272" y="1696"/>
                  </a:lnTo>
                  <a:cubicBezTo>
                    <a:pt x="19269" y="759"/>
                    <a:pt x="18513" y="0"/>
                    <a:pt x="17577" y="0"/>
                  </a:cubicBezTo>
                  <a:close/>
                </a:path>
              </a:pathLst>
            </a:custGeom>
            <a:grpFill/>
            <a:ln>
              <a:solidFill>
                <a:srgbClr val="191919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24" name="Google Shape;341;p32">
            <a:extLst>
              <a:ext uri="{FF2B5EF4-FFF2-40B4-BE49-F238E27FC236}">
                <a16:creationId xmlns:a16="http://schemas.microsoft.com/office/drawing/2014/main" id="{8ACE65EB-F4F0-CF1C-C635-FAD815260233}"/>
              </a:ext>
            </a:extLst>
          </p:cNvPr>
          <p:cNvSpPr txBox="1">
            <a:spLocks/>
          </p:cNvSpPr>
          <p:nvPr/>
        </p:nvSpPr>
        <p:spPr>
          <a:xfrm flipH="1">
            <a:off x="4398444" y="3061349"/>
            <a:ext cx="1584008" cy="417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Char char="●"/>
              <a:defRPr sz="12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Char char="○"/>
              <a:defRPr sz="12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Char char="■"/>
              <a:defRPr sz="12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Char char="●"/>
              <a:defRPr sz="12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Char char="○"/>
              <a:defRPr sz="12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Char char="■"/>
              <a:defRPr sz="12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Char char="●"/>
              <a:defRPr sz="12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Char char="○"/>
              <a:defRPr sz="12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Assistant Light"/>
              <a:buChar char="■"/>
              <a:defRPr sz="12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1600"/>
              </a:spcAft>
              <a:buFont typeface="Assistant Light"/>
              <a:buNone/>
            </a:pPr>
            <a:r>
              <a:rPr lang="pt-BR" sz="1100" b="1"/>
              <a:t>PROBLEMAS DE HARDWARE</a:t>
            </a:r>
            <a:endParaRPr lang="en-US" sz="1100" b="1"/>
          </a:p>
        </p:txBody>
      </p:sp>
      <p:sp>
        <p:nvSpPr>
          <p:cNvPr id="25" name="Google Shape;339;p32">
            <a:extLst>
              <a:ext uri="{FF2B5EF4-FFF2-40B4-BE49-F238E27FC236}">
                <a16:creationId xmlns:a16="http://schemas.microsoft.com/office/drawing/2014/main" id="{CE7C14C0-B669-094A-8891-CD80E7F70147}"/>
              </a:ext>
            </a:extLst>
          </p:cNvPr>
          <p:cNvSpPr/>
          <p:nvPr/>
        </p:nvSpPr>
        <p:spPr>
          <a:xfrm>
            <a:off x="6932913" y="1130394"/>
            <a:ext cx="2187708" cy="2007668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3F3F3"/>
          </a:solidFill>
          <a:ln w="19050" cap="flat" cmpd="sng">
            <a:solidFill>
              <a:srgbClr val="8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" name="Google Shape;1113;p69">
            <a:extLst>
              <a:ext uri="{FF2B5EF4-FFF2-40B4-BE49-F238E27FC236}">
                <a16:creationId xmlns:a16="http://schemas.microsoft.com/office/drawing/2014/main" id="{E886C9C9-C59B-390B-1319-7CC43356739C}"/>
              </a:ext>
            </a:extLst>
          </p:cNvPr>
          <p:cNvGrpSpPr/>
          <p:nvPr/>
        </p:nvGrpSpPr>
        <p:grpSpPr>
          <a:xfrm>
            <a:off x="5576538" y="202457"/>
            <a:ext cx="466585" cy="468768"/>
            <a:chOff x="-55202750" y="3198925"/>
            <a:chExt cx="318225" cy="316650"/>
          </a:xfrm>
        </p:grpSpPr>
        <p:sp>
          <p:nvSpPr>
            <p:cNvPr id="27" name="Google Shape;1114;p69">
              <a:extLst>
                <a:ext uri="{FF2B5EF4-FFF2-40B4-BE49-F238E27FC236}">
                  <a16:creationId xmlns:a16="http://schemas.microsoft.com/office/drawing/2014/main" id="{E95A005C-3BC3-6D3F-72AE-380CCD3BD83E}"/>
                </a:ext>
              </a:extLst>
            </p:cNvPr>
            <p:cNvSpPr/>
            <p:nvPr/>
          </p:nvSpPr>
          <p:spPr>
            <a:xfrm>
              <a:off x="-55130275" y="3293425"/>
              <a:ext cx="167775" cy="168575"/>
            </a:xfrm>
            <a:custGeom>
              <a:avLst/>
              <a:gdLst/>
              <a:ahLst/>
              <a:cxnLst/>
              <a:rect l="l" t="t" r="r" b="b"/>
              <a:pathLst>
                <a:path w="6711" h="6743" extrusionOk="0">
                  <a:moveTo>
                    <a:pt x="1891" y="2238"/>
                  </a:moveTo>
                  <a:cubicBezTo>
                    <a:pt x="2111" y="2238"/>
                    <a:pt x="2269" y="2395"/>
                    <a:pt x="2269" y="2584"/>
                  </a:cubicBezTo>
                  <a:cubicBezTo>
                    <a:pt x="2269" y="2805"/>
                    <a:pt x="2111" y="2962"/>
                    <a:pt x="1891" y="2962"/>
                  </a:cubicBezTo>
                  <a:cubicBezTo>
                    <a:pt x="1702" y="2962"/>
                    <a:pt x="1544" y="2836"/>
                    <a:pt x="1544" y="2584"/>
                  </a:cubicBezTo>
                  <a:cubicBezTo>
                    <a:pt x="1544" y="2395"/>
                    <a:pt x="1702" y="2238"/>
                    <a:pt x="1891" y="2238"/>
                  </a:cubicBezTo>
                  <a:close/>
                  <a:moveTo>
                    <a:pt x="4884" y="2269"/>
                  </a:moveTo>
                  <a:cubicBezTo>
                    <a:pt x="5104" y="2269"/>
                    <a:pt x="5262" y="2427"/>
                    <a:pt x="5262" y="2647"/>
                  </a:cubicBezTo>
                  <a:cubicBezTo>
                    <a:pt x="5262" y="2836"/>
                    <a:pt x="5104" y="2994"/>
                    <a:pt x="4884" y="2994"/>
                  </a:cubicBezTo>
                  <a:cubicBezTo>
                    <a:pt x="4695" y="2994"/>
                    <a:pt x="4537" y="2836"/>
                    <a:pt x="4537" y="2647"/>
                  </a:cubicBezTo>
                  <a:cubicBezTo>
                    <a:pt x="4537" y="2427"/>
                    <a:pt x="4695" y="2269"/>
                    <a:pt x="4884" y="2269"/>
                  </a:cubicBezTo>
                  <a:close/>
                  <a:moveTo>
                    <a:pt x="4454" y="4798"/>
                  </a:moveTo>
                  <a:cubicBezTo>
                    <a:pt x="4545" y="4798"/>
                    <a:pt x="4632" y="4837"/>
                    <a:pt x="4695" y="4916"/>
                  </a:cubicBezTo>
                  <a:cubicBezTo>
                    <a:pt x="4852" y="5042"/>
                    <a:pt x="4852" y="5262"/>
                    <a:pt x="4726" y="5420"/>
                  </a:cubicBezTo>
                  <a:cubicBezTo>
                    <a:pt x="4380" y="5798"/>
                    <a:pt x="3907" y="5987"/>
                    <a:pt x="3403" y="5987"/>
                  </a:cubicBezTo>
                  <a:cubicBezTo>
                    <a:pt x="2899" y="5987"/>
                    <a:pt x="2426" y="5798"/>
                    <a:pt x="2111" y="5420"/>
                  </a:cubicBezTo>
                  <a:cubicBezTo>
                    <a:pt x="1954" y="5262"/>
                    <a:pt x="1954" y="5042"/>
                    <a:pt x="2111" y="4916"/>
                  </a:cubicBezTo>
                  <a:cubicBezTo>
                    <a:pt x="2190" y="4837"/>
                    <a:pt x="2284" y="4798"/>
                    <a:pt x="2375" y="4798"/>
                  </a:cubicBezTo>
                  <a:cubicBezTo>
                    <a:pt x="2466" y="4798"/>
                    <a:pt x="2552" y="4837"/>
                    <a:pt x="2615" y="4916"/>
                  </a:cubicBezTo>
                  <a:cubicBezTo>
                    <a:pt x="2836" y="5136"/>
                    <a:pt x="3119" y="5246"/>
                    <a:pt x="3403" y="5246"/>
                  </a:cubicBezTo>
                  <a:cubicBezTo>
                    <a:pt x="3686" y="5246"/>
                    <a:pt x="3970" y="5136"/>
                    <a:pt x="4191" y="4916"/>
                  </a:cubicBezTo>
                  <a:cubicBezTo>
                    <a:pt x="4269" y="4837"/>
                    <a:pt x="4364" y="4798"/>
                    <a:pt x="4454" y="4798"/>
                  </a:cubicBezTo>
                  <a:close/>
                  <a:moveTo>
                    <a:pt x="3403" y="1"/>
                  </a:moveTo>
                  <a:cubicBezTo>
                    <a:pt x="2773" y="1261"/>
                    <a:pt x="1513" y="2112"/>
                    <a:pt x="63" y="2238"/>
                  </a:cubicBezTo>
                  <a:cubicBezTo>
                    <a:pt x="63" y="2364"/>
                    <a:pt x="0" y="2521"/>
                    <a:pt x="0" y="2647"/>
                  </a:cubicBezTo>
                  <a:lnTo>
                    <a:pt x="0" y="4128"/>
                  </a:lnTo>
                  <a:cubicBezTo>
                    <a:pt x="0" y="5577"/>
                    <a:pt x="1198" y="6743"/>
                    <a:pt x="2615" y="6743"/>
                  </a:cubicBezTo>
                  <a:lnTo>
                    <a:pt x="4096" y="6743"/>
                  </a:lnTo>
                  <a:cubicBezTo>
                    <a:pt x="5577" y="6743"/>
                    <a:pt x="6711" y="5546"/>
                    <a:pt x="6711" y="4128"/>
                  </a:cubicBezTo>
                  <a:lnTo>
                    <a:pt x="6711" y="2647"/>
                  </a:lnTo>
                  <a:cubicBezTo>
                    <a:pt x="6711" y="2521"/>
                    <a:pt x="6711" y="2364"/>
                    <a:pt x="6679" y="2238"/>
                  </a:cubicBezTo>
                  <a:cubicBezTo>
                    <a:pt x="5293" y="2112"/>
                    <a:pt x="4033" y="1261"/>
                    <a:pt x="34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solidFill>
                <a:srgbClr val="191919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115;p69">
              <a:extLst>
                <a:ext uri="{FF2B5EF4-FFF2-40B4-BE49-F238E27FC236}">
                  <a16:creationId xmlns:a16="http://schemas.microsoft.com/office/drawing/2014/main" id="{1A305F9E-E4A3-5FB0-548D-D88978C499CD}"/>
                </a:ext>
              </a:extLst>
            </p:cNvPr>
            <p:cNvSpPr/>
            <p:nvPr/>
          </p:nvSpPr>
          <p:spPr>
            <a:xfrm>
              <a:off x="-55202750" y="3198925"/>
              <a:ext cx="318225" cy="316650"/>
            </a:xfrm>
            <a:custGeom>
              <a:avLst/>
              <a:gdLst/>
              <a:ahLst/>
              <a:cxnLst/>
              <a:rect l="l" t="t" r="r" b="b"/>
              <a:pathLst>
                <a:path w="12729" h="12666" extrusionOk="0">
                  <a:moveTo>
                    <a:pt x="6302" y="2221"/>
                  </a:moveTo>
                  <a:cubicBezTo>
                    <a:pt x="6459" y="2221"/>
                    <a:pt x="6617" y="2300"/>
                    <a:pt x="6648" y="2458"/>
                  </a:cubicBezTo>
                  <a:lnTo>
                    <a:pt x="6680" y="2615"/>
                  </a:lnTo>
                  <a:cubicBezTo>
                    <a:pt x="7058" y="4127"/>
                    <a:pt x="8381" y="5230"/>
                    <a:pt x="9956" y="5230"/>
                  </a:cubicBezTo>
                  <a:cubicBezTo>
                    <a:pt x="10145" y="5230"/>
                    <a:pt x="10272" y="5356"/>
                    <a:pt x="10303" y="5545"/>
                  </a:cubicBezTo>
                  <a:cubicBezTo>
                    <a:pt x="10366" y="5829"/>
                    <a:pt x="10398" y="6112"/>
                    <a:pt x="10398" y="6364"/>
                  </a:cubicBezTo>
                  <a:lnTo>
                    <a:pt x="10398" y="7877"/>
                  </a:lnTo>
                  <a:cubicBezTo>
                    <a:pt x="10398" y="9704"/>
                    <a:pt x="8885" y="11216"/>
                    <a:pt x="7058" y="11216"/>
                  </a:cubicBezTo>
                  <a:lnTo>
                    <a:pt x="5546" y="11216"/>
                  </a:lnTo>
                  <a:cubicBezTo>
                    <a:pt x="3687" y="11216"/>
                    <a:pt x="2206" y="9704"/>
                    <a:pt x="2206" y="7877"/>
                  </a:cubicBezTo>
                  <a:lnTo>
                    <a:pt x="2206" y="6364"/>
                  </a:lnTo>
                  <a:cubicBezTo>
                    <a:pt x="2206" y="6112"/>
                    <a:pt x="2238" y="5829"/>
                    <a:pt x="2269" y="5545"/>
                  </a:cubicBezTo>
                  <a:cubicBezTo>
                    <a:pt x="2332" y="5388"/>
                    <a:pt x="2490" y="5230"/>
                    <a:pt x="2647" y="5230"/>
                  </a:cubicBezTo>
                  <a:cubicBezTo>
                    <a:pt x="4160" y="5230"/>
                    <a:pt x="5514" y="4127"/>
                    <a:pt x="5892" y="2615"/>
                  </a:cubicBezTo>
                  <a:lnTo>
                    <a:pt x="5955" y="2458"/>
                  </a:lnTo>
                  <a:cubicBezTo>
                    <a:pt x="5987" y="2300"/>
                    <a:pt x="6144" y="2221"/>
                    <a:pt x="6302" y="2221"/>
                  </a:cubicBezTo>
                  <a:close/>
                  <a:moveTo>
                    <a:pt x="6333" y="0"/>
                  </a:moveTo>
                  <a:cubicBezTo>
                    <a:pt x="3529" y="0"/>
                    <a:pt x="1135" y="2111"/>
                    <a:pt x="789" y="4884"/>
                  </a:cubicBezTo>
                  <a:cubicBezTo>
                    <a:pt x="284" y="5230"/>
                    <a:pt x="1" y="5797"/>
                    <a:pt x="1" y="6427"/>
                  </a:cubicBezTo>
                  <a:cubicBezTo>
                    <a:pt x="1" y="6805"/>
                    <a:pt x="127" y="7215"/>
                    <a:pt x="379" y="7530"/>
                  </a:cubicBezTo>
                  <a:cubicBezTo>
                    <a:pt x="158" y="7845"/>
                    <a:pt x="1" y="8223"/>
                    <a:pt x="1" y="8633"/>
                  </a:cubicBezTo>
                  <a:cubicBezTo>
                    <a:pt x="1" y="9011"/>
                    <a:pt x="127" y="9420"/>
                    <a:pt x="379" y="9735"/>
                  </a:cubicBezTo>
                  <a:cubicBezTo>
                    <a:pt x="158" y="10050"/>
                    <a:pt x="1" y="10428"/>
                    <a:pt x="1" y="10838"/>
                  </a:cubicBezTo>
                  <a:cubicBezTo>
                    <a:pt x="1" y="11846"/>
                    <a:pt x="852" y="12665"/>
                    <a:pt x="1891" y="12665"/>
                  </a:cubicBezTo>
                  <a:lnTo>
                    <a:pt x="10839" y="12665"/>
                  </a:lnTo>
                  <a:cubicBezTo>
                    <a:pt x="11847" y="12665"/>
                    <a:pt x="12729" y="11846"/>
                    <a:pt x="12729" y="10838"/>
                  </a:cubicBezTo>
                  <a:cubicBezTo>
                    <a:pt x="12729" y="10428"/>
                    <a:pt x="12603" y="10050"/>
                    <a:pt x="12319" y="9735"/>
                  </a:cubicBezTo>
                  <a:cubicBezTo>
                    <a:pt x="12571" y="9420"/>
                    <a:pt x="12729" y="9011"/>
                    <a:pt x="12729" y="8633"/>
                  </a:cubicBezTo>
                  <a:cubicBezTo>
                    <a:pt x="12666" y="8223"/>
                    <a:pt x="12508" y="7845"/>
                    <a:pt x="12288" y="7530"/>
                  </a:cubicBezTo>
                  <a:cubicBezTo>
                    <a:pt x="12508" y="7215"/>
                    <a:pt x="12666" y="6805"/>
                    <a:pt x="12666" y="6427"/>
                  </a:cubicBezTo>
                  <a:cubicBezTo>
                    <a:pt x="12666" y="5829"/>
                    <a:pt x="12351" y="5230"/>
                    <a:pt x="11878" y="4884"/>
                  </a:cubicBezTo>
                  <a:cubicBezTo>
                    <a:pt x="11500" y="2111"/>
                    <a:pt x="9137" y="0"/>
                    <a:pt x="6333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solidFill>
                <a:srgbClr val="191919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1101;p69">
            <a:extLst>
              <a:ext uri="{FF2B5EF4-FFF2-40B4-BE49-F238E27FC236}">
                <a16:creationId xmlns:a16="http://schemas.microsoft.com/office/drawing/2014/main" id="{33A45E89-2388-297F-9301-02266279571D}"/>
              </a:ext>
            </a:extLst>
          </p:cNvPr>
          <p:cNvGrpSpPr/>
          <p:nvPr/>
        </p:nvGrpSpPr>
        <p:grpSpPr>
          <a:xfrm>
            <a:off x="7418492" y="1326541"/>
            <a:ext cx="434592" cy="411245"/>
            <a:chOff x="-55576850" y="3198125"/>
            <a:chExt cx="279625" cy="319025"/>
          </a:xfrm>
        </p:grpSpPr>
        <p:sp>
          <p:nvSpPr>
            <p:cNvPr id="30" name="Google Shape;1102;p69">
              <a:extLst>
                <a:ext uri="{FF2B5EF4-FFF2-40B4-BE49-F238E27FC236}">
                  <a16:creationId xmlns:a16="http://schemas.microsoft.com/office/drawing/2014/main" id="{DAEFDDC0-FA98-2324-62FD-FD264075606D}"/>
                </a:ext>
              </a:extLst>
            </p:cNvPr>
            <p:cNvSpPr/>
            <p:nvPr/>
          </p:nvSpPr>
          <p:spPr>
            <a:xfrm>
              <a:off x="-55576850" y="3335975"/>
              <a:ext cx="18900" cy="63825"/>
            </a:xfrm>
            <a:custGeom>
              <a:avLst/>
              <a:gdLst/>
              <a:ahLst/>
              <a:cxnLst/>
              <a:rect l="l" t="t" r="r" b="b"/>
              <a:pathLst>
                <a:path w="756" h="2553" extrusionOk="0">
                  <a:moveTo>
                    <a:pt x="756" y="0"/>
                  </a:moveTo>
                  <a:cubicBezTo>
                    <a:pt x="315" y="221"/>
                    <a:pt x="0" y="693"/>
                    <a:pt x="0" y="1260"/>
                  </a:cubicBezTo>
                  <a:cubicBezTo>
                    <a:pt x="0" y="1796"/>
                    <a:pt x="315" y="2269"/>
                    <a:pt x="756" y="2552"/>
                  </a:cubicBezTo>
                  <a:lnTo>
                    <a:pt x="756" y="0"/>
                  </a:lnTo>
                  <a:close/>
                </a:path>
              </a:pathLst>
            </a:custGeom>
            <a:solidFill>
              <a:schemeClr val="dk2"/>
            </a:solidFill>
            <a:ln>
              <a:solidFill>
                <a:srgbClr val="191919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103;p69">
              <a:extLst>
                <a:ext uri="{FF2B5EF4-FFF2-40B4-BE49-F238E27FC236}">
                  <a16:creationId xmlns:a16="http://schemas.microsoft.com/office/drawing/2014/main" id="{0095D050-8E71-B6B9-5D61-0160B7090BD5}"/>
                </a:ext>
              </a:extLst>
            </p:cNvPr>
            <p:cNvSpPr/>
            <p:nvPr/>
          </p:nvSpPr>
          <p:spPr>
            <a:xfrm>
              <a:off x="-55539850" y="3198125"/>
              <a:ext cx="206375" cy="99275"/>
            </a:xfrm>
            <a:custGeom>
              <a:avLst/>
              <a:gdLst/>
              <a:ahLst/>
              <a:cxnLst/>
              <a:rect l="l" t="t" r="r" b="b"/>
              <a:pathLst>
                <a:path w="8255" h="3971" extrusionOk="0">
                  <a:moveTo>
                    <a:pt x="2616" y="1"/>
                  </a:moveTo>
                  <a:cubicBezTo>
                    <a:pt x="2348" y="1"/>
                    <a:pt x="2080" y="95"/>
                    <a:pt x="1860" y="284"/>
                  </a:cubicBezTo>
                  <a:cubicBezTo>
                    <a:pt x="1671" y="95"/>
                    <a:pt x="1387" y="32"/>
                    <a:pt x="1103" y="32"/>
                  </a:cubicBezTo>
                  <a:cubicBezTo>
                    <a:pt x="473" y="32"/>
                    <a:pt x="1" y="536"/>
                    <a:pt x="1" y="1135"/>
                  </a:cubicBezTo>
                  <a:lnTo>
                    <a:pt x="1" y="3970"/>
                  </a:lnTo>
                  <a:lnTo>
                    <a:pt x="1639" y="2364"/>
                  </a:lnTo>
                  <a:cubicBezTo>
                    <a:pt x="1715" y="2287"/>
                    <a:pt x="1815" y="2246"/>
                    <a:pt x="1916" y="2246"/>
                  </a:cubicBezTo>
                  <a:cubicBezTo>
                    <a:pt x="1982" y="2246"/>
                    <a:pt x="2049" y="2263"/>
                    <a:pt x="2112" y="2301"/>
                  </a:cubicBezTo>
                  <a:cubicBezTo>
                    <a:pt x="2726" y="2726"/>
                    <a:pt x="3435" y="2939"/>
                    <a:pt x="4144" y="2939"/>
                  </a:cubicBezTo>
                  <a:cubicBezTo>
                    <a:pt x="4853" y="2939"/>
                    <a:pt x="5561" y="2726"/>
                    <a:pt x="6176" y="2301"/>
                  </a:cubicBezTo>
                  <a:cubicBezTo>
                    <a:pt x="6225" y="2263"/>
                    <a:pt x="6290" y="2246"/>
                    <a:pt x="6355" y="2246"/>
                  </a:cubicBezTo>
                  <a:cubicBezTo>
                    <a:pt x="6456" y="2246"/>
                    <a:pt x="6560" y="2287"/>
                    <a:pt x="6617" y="2364"/>
                  </a:cubicBezTo>
                  <a:lnTo>
                    <a:pt x="8255" y="3970"/>
                  </a:lnTo>
                  <a:lnTo>
                    <a:pt x="8255" y="1135"/>
                  </a:lnTo>
                  <a:cubicBezTo>
                    <a:pt x="8192" y="536"/>
                    <a:pt x="7719" y="32"/>
                    <a:pt x="7089" y="32"/>
                  </a:cubicBezTo>
                  <a:cubicBezTo>
                    <a:pt x="6837" y="32"/>
                    <a:pt x="6554" y="158"/>
                    <a:pt x="6365" y="284"/>
                  </a:cubicBezTo>
                  <a:cubicBezTo>
                    <a:pt x="6144" y="95"/>
                    <a:pt x="5876" y="1"/>
                    <a:pt x="5609" y="1"/>
                  </a:cubicBezTo>
                  <a:cubicBezTo>
                    <a:pt x="5341" y="1"/>
                    <a:pt x="5073" y="95"/>
                    <a:pt x="4853" y="284"/>
                  </a:cubicBezTo>
                  <a:cubicBezTo>
                    <a:pt x="4632" y="95"/>
                    <a:pt x="4372" y="1"/>
                    <a:pt x="4112" y="1"/>
                  </a:cubicBezTo>
                  <a:cubicBezTo>
                    <a:pt x="3852" y="1"/>
                    <a:pt x="3592" y="95"/>
                    <a:pt x="3372" y="284"/>
                  </a:cubicBezTo>
                  <a:cubicBezTo>
                    <a:pt x="3151" y="95"/>
                    <a:pt x="2883" y="1"/>
                    <a:pt x="2616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solidFill>
                <a:srgbClr val="191919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104;p69">
              <a:extLst>
                <a:ext uri="{FF2B5EF4-FFF2-40B4-BE49-F238E27FC236}">
                  <a16:creationId xmlns:a16="http://schemas.microsoft.com/office/drawing/2014/main" id="{B1034752-505D-E2FC-A320-62AB57889A59}"/>
                </a:ext>
              </a:extLst>
            </p:cNvPr>
            <p:cNvSpPr/>
            <p:nvPr/>
          </p:nvSpPr>
          <p:spPr>
            <a:xfrm>
              <a:off x="-55539850" y="3275325"/>
              <a:ext cx="204800" cy="241825"/>
            </a:xfrm>
            <a:custGeom>
              <a:avLst/>
              <a:gdLst/>
              <a:ahLst/>
              <a:cxnLst/>
              <a:rect l="l" t="t" r="r" b="b"/>
              <a:pathLst>
                <a:path w="8192" h="9673" extrusionOk="0">
                  <a:moveTo>
                    <a:pt x="2616" y="2962"/>
                  </a:moveTo>
                  <a:cubicBezTo>
                    <a:pt x="2805" y="2962"/>
                    <a:pt x="2962" y="3119"/>
                    <a:pt x="2962" y="3308"/>
                  </a:cubicBezTo>
                  <a:cubicBezTo>
                    <a:pt x="2962" y="3529"/>
                    <a:pt x="2805" y="3686"/>
                    <a:pt x="2616" y="3686"/>
                  </a:cubicBezTo>
                  <a:cubicBezTo>
                    <a:pt x="2427" y="3686"/>
                    <a:pt x="2269" y="3560"/>
                    <a:pt x="2269" y="3308"/>
                  </a:cubicBezTo>
                  <a:cubicBezTo>
                    <a:pt x="2269" y="3119"/>
                    <a:pt x="2427" y="2962"/>
                    <a:pt x="2616" y="2962"/>
                  </a:cubicBezTo>
                  <a:close/>
                  <a:moveTo>
                    <a:pt x="5609" y="2993"/>
                  </a:moveTo>
                  <a:cubicBezTo>
                    <a:pt x="5798" y="2993"/>
                    <a:pt x="5955" y="3151"/>
                    <a:pt x="5955" y="3371"/>
                  </a:cubicBezTo>
                  <a:cubicBezTo>
                    <a:pt x="5987" y="3560"/>
                    <a:pt x="5798" y="3718"/>
                    <a:pt x="5609" y="3718"/>
                  </a:cubicBezTo>
                  <a:cubicBezTo>
                    <a:pt x="5420" y="3718"/>
                    <a:pt x="5262" y="3560"/>
                    <a:pt x="5262" y="3371"/>
                  </a:cubicBezTo>
                  <a:cubicBezTo>
                    <a:pt x="5262" y="3151"/>
                    <a:pt x="5420" y="2993"/>
                    <a:pt x="5609" y="2993"/>
                  </a:cubicBezTo>
                  <a:close/>
                  <a:moveTo>
                    <a:pt x="5164" y="6278"/>
                  </a:moveTo>
                  <a:cubicBezTo>
                    <a:pt x="5262" y="6278"/>
                    <a:pt x="5357" y="6317"/>
                    <a:pt x="5420" y="6396"/>
                  </a:cubicBezTo>
                  <a:cubicBezTo>
                    <a:pt x="5577" y="6522"/>
                    <a:pt x="5577" y="6742"/>
                    <a:pt x="5451" y="6900"/>
                  </a:cubicBezTo>
                  <a:cubicBezTo>
                    <a:pt x="5105" y="7246"/>
                    <a:pt x="4632" y="7435"/>
                    <a:pt x="4096" y="7435"/>
                  </a:cubicBezTo>
                  <a:cubicBezTo>
                    <a:pt x="3592" y="7435"/>
                    <a:pt x="3120" y="7246"/>
                    <a:pt x="2805" y="6900"/>
                  </a:cubicBezTo>
                  <a:cubicBezTo>
                    <a:pt x="2647" y="6742"/>
                    <a:pt x="2647" y="6522"/>
                    <a:pt x="2805" y="6396"/>
                  </a:cubicBezTo>
                  <a:cubicBezTo>
                    <a:pt x="2883" y="6317"/>
                    <a:pt x="2986" y="6278"/>
                    <a:pt x="3080" y="6278"/>
                  </a:cubicBezTo>
                  <a:cubicBezTo>
                    <a:pt x="3175" y="6278"/>
                    <a:pt x="3262" y="6317"/>
                    <a:pt x="3309" y="6396"/>
                  </a:cubicBezTo>
                  <a:cubicBezTo>
                    <a:pt x="3529" y="6616"/>
                    <a:pt x="3821" y="6727"/>
                    <a:pt x="4108" y="6727"/>
                  </a:cubicBezTo>
                  <a:cubicBezTo>
                    <a:pt x="4396" y="6727"/>
                    <a:pt x="4679" y="6616"/>
                    <a:pt x="4884" y="6396"/>
                  </a:cubicBezTo>
                  <a:cubicBezTo>
                    <a:pt x="4963" y="6317"/>
                    <a:pt x="5065" y="6278"/>
                    <a:pt x="5164" y="6278"/>
                  </a:cubicBezTo>
                  <a:close/>
                  <a:moveTo>
                    <a:pt x="1954" y="0"/>
                  </a:moveTo>
                  <a:lnTo>
                    <a:pt x="1" y="1954"/>
                  </a:lnTo>
                  <a:lnTo>
                    <a:pt x="1" y="5577"/>
                  </a:lnTo>
                  <a:cubicBezTo>
                    <a:pt x="1" y="7813"/>
                    <a:pt x="1860" y="9672"/>
                    <a:pt x="4096" y="9672"/>
                  </a:cubicBezTo>
                  <a:cubicBezTo>
                    <a:pt x="6365" y="9672"/>
                    <a:pt x="8192" y="7813"/>
                    <a:pt x="8192" y="5577"/>
                  </a:cubicBezTo>
                  <a:lnTo>
                    <a:pt x="8192" y="1954"/>
                  </a:lnTo>
                  <a:lnTo>
                    <a:pt x="6270" y="0"/>
                  </a:lnTo>
                  <a:cubicBezTo>
                    <a:pt x="5609" y="394"/>
                    <a:pt x="4860" y="591"/>
                    <a:pt x="4112" y="591"/>
                  </a:cubicBezTo>
                  <a:cubicBezTo>
                    <a:pt x="3364" y="591"/>
                    <a:pt x="2616" y="394"/>
                    <a:pt x="19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solidFill>
                <a:srgbClr val="191919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105;p69">
              <a:extLst>
                <a:ext uri="{FF2B5EF4-FFF2-40B4-BE49-F238E27FC236}">
                  <a16:creationId xmlns:a16="http://schemas.microsoft.com/office/drawing/2014/main" id="{044BE354-1769-0240-266B-B7AA720E2953}"/>
                </a:ext>
              </a:extLst>
            </p:cNvPr>
            <p:cNvSpPr/>
            <p:nvPr/>
          </p:nvSpPr>
          <p:spPr>
            <a:xfrm>
              <a:off x="-55316150" y="333597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0" y="0"/>
                  </a:moveTo>
                  <a:lnTo>
                    <a:pt x="0" y="2552"/>
                  </a:lnTo>
                  <a:cubicBezTo>
                    <a:pt x="441" y="2269"/>
                    <a:pt x="756" y="1796"/>
                    <a:pt x="756" y="1260"/>
                  </a:cubicBezTo>
                  <a:cubicBezTo>
                    <a:pt x="756" y="693"/>
                    <a:pt x="473" y="221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solidFill>
                <a:srgbClr val="191919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5" name="Google Shape;335;p32"/>
          <p:cNvSpPr txBox="1">
            <a:spLocks noGrp="1"/>
          </p:cNvSpPr>
          <p:nvPr>
            <p:ph type="ctrTitle" idx="4294967295"/>
          </p:nvPr>
        </p:nvSpPr>
        <p:spPr>
          <a:xfrm flipH="1">
            <a:off x="5897341" y="419209"/>
            <a:ext cx="1191600" cy="3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FABIANA</a:t>
            </a:r>
            <a:endParaRPr sz="1100"/>
          </a:p>
        </p:txBody>
      </p:sp>
      <p:sp>
        <p:nvSpPr>
          <p:cNvPr id="34" name="Google Shape;335;p32">
            <a:extLst>
              <a:ext uri="{FF2B5EF4-FFF2-40B4-BE49-F238E27FC236}">
                <a16:creationId xmlns:a16="http://schemas.microsoft.com/office/drawing/2014/main" id="{0F46240B-AF5A-5A0E-1C77-E6736B1E9C02}"/>
              </a:ext>
            </a:extLst>
          </p:cNvPr>
          <p:cNvSpPr txBox="1">
            <a:spLocks/>
          </p:cNvSpPr>
          <p:nvPr/>
        </p:nvSpPr>
        <p:spPr>
          <a:xfrm flipH="1">
            <a:off x="7654422" y="1487687"/>
            <a:ext cx="1191600" cy="3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"/>
              <a:buNone/>
              <a:defRPr sz="28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"/>
              <a:buNone/>
              <a:defRPr sz="28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"/>
              <a:buNone/>
              <a:defRPr sz="28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"/>
              <a:buNone/>
              <a:defRPr sz="28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"/>
              <a:buNone/>
              <a:defRPr sz="28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"/>
              <a:buNone/>
              <a:defRPr sz="28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"/>
              <a:buNone/>
              <a:defRPr sz="28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"/>
              <a:buNone/>
              <a:defRPr sz="28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"/>
              <a:buNone/>
              <a:defRPr sz="28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algn="ctr"/>
            <a:r>
              <a:rPr lang="pt-BR" sz="1100"/>
              <a:t>TÉCNICO</a:t>
            </a:r>
          </a:p>
        </p:txBody>
      </p:sp>
      <p:sp>
        <p:nvSpPr>
          <p:cNvPr id="336" name="Google Shape;336;p32"/>
          <p:cNvSpPr txBox="1">
            <a:spLocks noGrp="1"/>
          </p:cNvSpPr>
          <p:nvPr>
            <p:ph type="subTitle" idx="4294967295"/>
          </p:nvPr>
        </p:nvSpPr>
        <p:spPr>
          <a:xfrm flipH="1">
            <a:off x="5387545" y="779439"/>
            <a:ext cx="1622853" cy="10669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000" b="1"/>
              <a:t>Como recepcionista preciso de um sistema rápido, pois devo preparar as fichas com velocidade e eficiência para atender aos pacientes.</a:t>
            </a:r>
            <a:endParaRPr lang="en-US" sz="1000" b="1"/>
          </a:p>
        </p:txBody>
      </p:sp>
      <p:sp>
        <p:nvSpPr>
          <p:cNvPr id="35" name="Google Shape;336;p32">
            <a:extLst>
              <a:ext uri="{FF2B5EF4-FFF2-40B4-BE49-F238E27FC236}">
                <a16:creationId xmlns:a16="http://schemas.microsoft.com/office/drawing/2014/main" id="{5136A360-3EA3-1941-4B4A-F7F99BCC9F4D}"/>
              </a:ext>
            </a:extLst>
          </p:cNvPr>
          <p:cNvSpPr txBox="1">
            <a:spLocks/>
          </p:cNvSpPr>
          <p:nvPr/>
        </p:nvSpPr>
        <p:spPr>
          <a:xfrm flipH="1">
            <a:off x="7197253" y="1977326"/>
            <a:ext cx="1648767" cy="9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Char char="●"/>
              <a:defRPr sz="12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Char char="○"/>
              <a:defRPr sz="12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Char char="■"/>
              <a:defRPr sz="12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Char char="●"/>
              <a:defRPr sz="12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Char char="○"/>
              <a:defRPr sz="12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Char char="■"/>
              <a:defRPr sz="12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Char char="●"/>
              <a:defRPr sz="12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Char char="○"/>
              <a:defRPr sz="12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Assistant Light"/>
              <a:buChar char="■"/>
              <a:defRPr sz="12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1600"/>
              </a:spcAft>
              <a:buFont typeface="Assistant Light"/>
              <a:buNone/>
            </a:pPr>
            <a:r>
              <a:rPr lang="pt-BR" sz="1000" b="1"/>
              <a:t>Como técnico eu preciso dos dados hardware para garantir a continuidade dos processos e fornecer a manutenção correta.</a:t>
            </a:r>
            <a:endParaRPr lang="en-US" sz="1000" b="1"/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E85E3749-AB5D-55B2-BE17-7CE72FA3D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2791"/>
            <a:ext cx="9143999" cy="51762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198C328-D414-B84D-E111-B26968CAF4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370719" y="4469782"/>
            <a:ext cx="1474973" cy="421545"/>
          </a:xfrm>
        </p:spPr>
        <p:txBody>
          <a:bodyPr/>
          <a:lstStyle/>
          <a:p>
            <a:r>
              <a:rPr lang="pt-BR" b="1" dirty="0">
                <a:solidFill>
                  <a:srgbClr val="800000"/>
                </a:solidFill>
              </a:rPr>
              <a:t>STORYBOARD</a:t>
            </a:r>
          </a:p>
        </p:txBody>
      </p:sp>
      <p:sp>
        <p:nvSpPr>
          <p:cNvPr id="7" name="Google Shape;201;p29">
            <a:extLst>
              <a:ext uri="{FF2B5EF4-FFF2-40B4-BE49-F238E27FC236}">
                <a16:creationId xmlns:a16="http://schemas.microsoft.com/office/drawing/2014/main" id="{DC125ED8-78AD-3D73-3906-BDBD439E8AFC}"/>
              </a:ext>
            </a:extLst>
          </p:cNvPr>
          <p:cNvSpPr/>
          <p:nvPr/>
        </p:nvSpPr>
        <p:spPr>
          <a:xfrm rot="12900000">
            <a:off x="-1904205" y="3507072"/>
            <a:ext cx="4652175" cy="1932371"/>
          </a:xfrm>
          <a:custGeom>
            <a:avLst/>
            <a:gdLst/>
            <a:ahLst/>
            <a:cxnLst/>
            <a:rect l="l" t="t" r="r" b="b"/>
            <a:pathLst>
              <a:path w="34367" h="14275" extrusionOk="0">
                <a:moveTo>
                  <a:pt x="34342" y="1"/>
                </a:moveTo>
                <a:lnTo>
                  <a:pt x="13605" y="14227"/>
                </a:lnTo>
                <a:lnTo>
                  <a:pt x="13" y="10191"/>
                </a:lnTo>
                <a:lnTo>
                  <a:pt x="0" y="10231"/>
                </a:lnTo>
                <a:lnTo>
                  <a:pt x="13602" y="14272"/>
                </a:lnTo>
                <a:lnTo>
                  <a:pt x="13612" y="14275"/>
                </a:lnTo>
                <a:lnTo>
                  <a:pt x="34367" y="36"/>
                </a:lnTo>
                <a:lnTo>
                  <a:pt x="34342" y="1"/>
                </a:lnTo>
                <a:close/>
              </a:path>
            </a:pathLst>
          </a:custGeom>
          <a:solidFill>
            <a:srgbClr val="D9D9D9"/>
          </a:solidFill>
          <a:ln w="19050" cap="flat" cmpd="sng">
            <a:solidFill>
              <a:srgbClr val="F013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168632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/>
          <p:nvPr/>
        </p:nvSpPr>
        <p:spPr>
          <a:xfrm rot="-4500033">
            <a:off x="-1273432" y="3070398"/>
            <a:ext cx="3262617" cy="1970242"/>
          </a:xfrm>
          <a:custGeom>
            <a:avLst/>
            <a:gdLst/>
            <a:ahLst/>
            <a:cxnLst/>
            <a:rect l="l" t="t" r="r" b="b"/>
            <a:pathLst>
              <a:path w="34367" h="14275" extrusionOk="0">
                <a:moveTo>
                  <a:pt x="34342" y="1"/>
                </a:moveTo>
                <a:lnTo>
                  <a:pt x="13605" y="14227"/>
                </a:lnTo>
                <a:lnTo>
                  <a:pt x="13" y="10191"/>
                </a:lnTo>
                <a:lnTo>
                  <a:pt x="0" y="10231"/>
                </a:lnTo>
                <a:lnTo>
                  <a:pt x="13602" y="14272"/>
                </a:lnTo>
                <a:lnTo>
                  <a:pt x="13612" y="14275"/>
                </a:lnTo>
                <a:lnTo>
                  <a:pt x="34367" y="36"/>
                </a:lnTo>
                <a:lnTo>
                  <a:pt x="34342" y="1"/>
                </a:lnTo>
                <a:close/>
              </a:path>
            </a:pathLst>
          </a:custGeom>
          <a:solidFill>
            <a:srgbClr val="D9D9D9"/>
          </a:solidFill>
          <a:ln w="19050" cap="flat" cmpd="sng">
            <a:solidFill>
              <a:srgbClr val="F013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6"/>
          <p:cNvSpPr txBox="1">
            <a:spLocks noGrp="1"/>
          </p:cNvSpPr>
          <p:nvPr>
            <p:ph type="ctrTitle"/>
          </p:nvPr>
        </p:nvSpPr>
        <p:spPr>
          <a:xfrm>
            <a:off x="2691954" y="340617"/>
            <a:ext cx="4048775" cy="4194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PROPOSTA DE SOLUÇÃO</a:t>
            </a:r>
            <a:endParaRPr sz="2000"/>
          </a:p>
        </p:txBody>
      </p:sp>
      <p:sp>
        <p:nvSpPr>
          <p:cNvPr id="164" name="Google Shape;164;p26"/>
          <p:cNvSpPr/>
          <p:nvPr/>
        </p:nvSpPr>
        <p:spPr>
          <a:xfrm>
            <a:off x="1214832" y="2313049"/>
            <a:ext cx="1933500" cy="16752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65" name="Google Shape;165;p26"/>
          <p:cNvSpPr/>
          <p:nvPr/>
        </p:nvSpPr>
        <p:spPr>
          <a:xfrm>
            <a:off x="2808275" y="1480725"/>
            <a:ext cx="1933500" cy="1675200"/>
          </a:xfrm>
          <a:prstGeom prst="hexagon">
            <a:avLst>
              <a:gd name="adj" fmla="val 25000"/>
              <a:gd name="vf" fmla="val 115470"/>
            </a:avLst>
          </a:prstGeom>
          <a:noFill/>
          <a:ln w="19050" cap="flat" cmpd="sng">
            <a:solidFill>
              <a:srgbClr val="F013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6"/>
          <p:cNvSpPr/>
          <p:nvPr/>
        </p:nvSpPr>
        <p:spPr>
          <a:xfrm>
            <a:off x="4402902" y="2313049"/>
            <a:ext cx="1933500" cy="16752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67" name="Google Shape;167;p26"/>
          <p:cNvSpPr/>
          <p:nvPr/>
        </p:nvSpPr>
        <p:spPr>
          <a:xfrm>
            <a:off x="5995668" y="1480725"/>
            <a:ext cx="1933500" cy="1675200"/>
          </a:xfrm>
          <a:prstGeom prst="hexagon">
            <a:avLst>
              <a:gd name="adj" fmla="val 25000"/>
              <a:gd name="vf" fmla="val 115470"/>
            </a:avLst>
          </a:prstGeom>
          <a:noFill/>
          <a:ln w="19050" cap="flat" cmpd="sng">
            <a:solidFill>
              <a:srgbClr val="F013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6"/>
          <p:cNvSpPr txBox="1">
            <a:spLocks noGrp="1"/>
          </p:cNvSpPr>
          <p:nvPr>
            <p:ph type="ctrTitle" idx="2"/>
          </p:nvPr>
        </p:nvSpPr>
        <p:spPr>
          <a:xfrm flipH="1">
            <a:off x="1432513" y="2769323"/>
            <a:ext cx="1497632" cy="68368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lt1"/>
                </a:solidFill>
              </a:rPr>
              <a:t>Monitoramento das máquinas</a:t>
            </a:r>
          </a:p>
        </p:txBody>
      </p:sp>
      <p:sp>
        <p:nvSpPr>
          <p:cNvPr id="169" name="Google Shape;169;p26"/>
          <p:cNvSpPr txBox="1">
            <a:spLocks noGrp="1"/>
          </p:cNvSpPr>
          <p:nvPr>
            <p:ph type="subTitle" idx="1"/>
          </p:nvPr>
        </p:nvSpPr>
        <p:spPr>
          <a:xfrm flipH="1">
            <a:off x="-2514081" y="1851866"/>
            <a:ext cx="1498200" cy="9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Saturn is the ringed one. It’s a gas giant, composed of hydrogen and helium. It’s named after the Roman god of agriculture</a:t>
            </a:r>
            <a:endParaRPr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70" name="Google Shape;170;p26"/>
          <p:cNvSpPr txBox="1">
            <a:spLocks noGrp="1"/>
          </p:cNvSpPr>
          <p:nvPr>
            <p:ph type="ctrTitle" idx="3"/>
          </p:nvPr>
        </p:nvSpPr>
        <p:spPr>
          <a:xfrm flipH="1">
            <a:off x="4538950" y="2716457"/>
            <a:ext cx="1743507" cy="111222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lt1"/>
                </a:solidFill>
              </a:rPr>
              <a:t>Níveis de serviço ​</a:t>
            </a:r>
            <a:br>
              <a:rPr lang="pt-BR" sz="1400">
                <a:solidFill>
                  <a:schemeClr val="lt1"/>
                </a:solidFill>
              </a:rPr>
            </a:br>
            <a:br>
              <a:rPr lang="pt-BR" sz="1400">
                <a:solidFill>
                  <a:schemeClr val="lt1"/>
                </a:solidFill>
              </a:rPr>
            </a:br>
            <a:r>
              <a:rPr lang="pt-BR" sz="1400">
                <a:solidFill>
                  <a:schemeClr val="lt1"/>
                </a:solidFill>
              </a:rPr>
              <a:t>5(</a:t>
            </a:r>
            <a:r>
              <a:rPr lang="pt-BR" sz="1400" err="1">
                <a:solidFill>
                  <a:schemeClr val="lt1"/>
                </a:solidFill>
              </a:rPr>
              <a:t>medDefault</a:t>
            </a:r>
            <a:r>
              <a:rPr lang="pt-BR" sz="1400">
                <a:solidFill>
                  <a:schemeClr val="lt1"/>
                </a:solidFill>
              </a:rPr>
              <a:t>), 7(</a:t>
            </a:r>
            <a:r>
              <a:rPr lang="pt-BR" sz="1400" err="1">
                <a:solidFill>
                  <a:schemeClr val="lt1"/>
                </a:solidFill>
              </a:rPr>
              <a:t>medPremium</a:t>
            </a:r>
            <a:r>
              <a:rPr lang="pt-BR" sz="1400">
                <a:solidFill>
                  <a:schemeClr val="lt1"/>
                </a:solidFill>
              </a:rPr>
              <a:t>), 10(</a:t>
            </a:r>
            <a:r>
              <a:rPr lang="pt-BR" sz="1400" err="1">
                <a:solidFill>
                  <a:schemeClr val="lt1"/>
                </a:solidFill>
              </a:rPr>
              <a:t>medDeluxe</a:t>
            </a:r>
            <a:r>
              <a:rPr lang="pt-BR" sz="1400">
                <a:solidFill>
                  <a:schemeClr val="lt1"/>
                </a:solidFill>
              </a:rPr>
              <a:t>)</a:t>
            </a:r>
          </a:p>
        </p:txBody>
      </p:sp>
      <p:sp>
        <p:nvSpPr>
          <p:cNvPr id="172" name="Google Shape;172;p26"/>
          <p:cNvSpPr txBox="1">
            <a:spLocks noGrp="1"/>
          </p:cNvSpPr>
          <p:nvPr>
            <p:ph type="ctrTitle" idx="5"/>
          </p:nvPr>
        </p:nvSpPr>
        <p:spPr>
          <a:xfrm flipH="1">
            <a:off x="3243752" y="2174216"/>
            <a:ext cx="1037100" cy="32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Alertas</a:t>
            </a:r>
            <a:endParaRPr lang="pt-BR" sz="1200"/>
          </a:p>
        </p:txBody>
      </p:sp>
      <p:sp>
        <p:nvSpPr>
          <p:cNvPr id="174" name="Google Shape;174;p26"/>
          <p:cNvSpPr txBox="1">
            <a:spLocks noGrp="1"/>
          </p:cNvSpPr>
          <p:nvPr>
            <p:ph type="ctrTitle" idx="7"/>
          </p:nvPr>
        </p:nvSpPr>
        <p:spPr>
          <a:xfrm flipH="1">
            <a:off x="6090680" y="1850873"/>
            <a:ext cx="1763616" cy="86557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Apoio N1 dentro do sistema (Manuais básicos)</a:t>
            </a:r>
          </a:p>
        </p:txBody>
      </p:sp>
      <p:sp>
        <p:nvSpPr>
          <p:cNvPr id="176" name="Google Shape;176;p26"/>
          <p:cNvSpPr/>
          <p:nvPr/>
        </p:nvSpPr>
        <p:spPr>
          <a:xfrm rot="5400000">
            <a:off x="7282972" y="-391616"/>
            <a:ext cx="3262631" cy="1970235"/>
          </a:xfrm>
          <a:custGeom>
            <a:avLst/>
            <a:gdLst/>
            <a:ahLst/>
            <a:cxnLst/>
            <a:rect l="l" t="t" r="r" b="b"/>
            <a:pathLst>
              <a:path w="34367" h="14275" extrusionOk="0">
                <a:moveTo>
                  <a:pt x="34342" y="1"/>
                </a:moveTo>
                <a:lnTo>
                  <a:pt x="13605" y="14227"/>
                </a:lnTo>
                <a:lnTo>
                  <a:pt x="13" y="10191"/>
                </a:lnTo>
                <a:lnTo>
                  <a:pt x="0" y="10231"/>
                </a:lnTo>
                <a:lnTo>
                  <a:pt x="13602" y="14272"/>
                </a:lnTo>
                <a:lnTo>
                  <a:pt x="13612" y="14275"/>
                </a:lnTo>
                <a:lnTo>
                  <a:pt x="34367" y="36"/>
                </a:lnTo>
                <a:lnTo>
                  <a:pt x="34342" y="1"/>
                </a:lnTo>
                <a:close/>
              </a:path>
            </a:pathLst>
          </a:custGeom>
          <a:solidFill>
            <a:srgbClr val="D9D9D9"/>
          </a:solidFill>
          <a:ln w="19050" cap="flat" cmpd="sng">
            <a:solidFill>
              <a:srgbClr val="F013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Imagem 7" descr="Logotipo&#10;&#10;Descrição gerada automaticamente">
            <a:extLst>
              <a:ext uri="{FF2B5EF4-FFF2-40B4-BE49-F238E27FC236}">
                <a16:creationId xmlns:a16="http://schemas.microsoft.com/office/drawing/2014/main" id="{2F2E7674-2EAE-E974-6187-2B535277E1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0729" y="4296033"/>
            <a:ext cx="2172908" cy="672873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1"/>
          <p:cNvSpPr txBox="1">
            <a:spLocks noGrp="1"/>
          </p:cNvSpPr>
          <p:nvPr>
            <p:ph type="title" idx="2"/>
          </p:nvPr>
        </p:nvSpPr>
        <p:spPr>
          <a:xfrm>
            <a:off x="222420" y="2194500"/>
            <a:ext cx="3410465" cy="754500"/>
          </a:xfr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100">
                <a:solidFill>
                  <a:schemeClr val="bg1"/>
                </a:solidFill>
              </a:rPr>
              <a:t>P L A </a:t>
            </a:r>
            <a:r>
              <a:rPr lang="pt-BR" sz="4100">
                <a:solidFill>
                  <a:schemeClr val="tx1"/>
                </a:solidFill>
              </a:rPr>
              <a:t>N</a:t>
            </a:r>
            <a:r>
              <a:rPr lang="pt-BR" sz="4100">
                <a:solidFill>
                  <a:schemeClr val="bg1"/>
                </a:solidFill>
              </a:rPr>
              <a:t> </a:t>
            </a:r>
            <a:r>
              <a:rPr lang="pt-BR" sz="4100" err="1">
                <a:solidFill>
                  <a:schemeClr val="tx1"/>
                </a:solidFill>
              </a:rPr>
              <a:t>N</a:t>
            </a:r>
            <a:r>
              <a:rPr lang="pt-BR" sz="4100">
                <a:solidFill>
                  <a:schemeClr val="tx1"/>
                </a:solidFill>
              </a:rPr>
              <a:t> E R</a:t>
            </a:r>
          </a:p>
        </p:txBody>
      </p:sp>
      <p:sp>
        <p:nvSpPr>
          <p:cNvPr id="5" name="Google Shape;281;p31">
            <a:extLst>
              <a:ext uri="{FF2B5EF4-FFF2-40B4-BE49-F238E27FC236}">
                <a16:creationId xmlns:a16="http://schemas.microsoft.com/office/drawing/2014/main" id="{B64332D7-2EEC-6CA1-BC74-ACAFE1725F68}"/>
              </a:ext>
            </a:extLst>
          </p:cNvPr>
          <p:cNvSpPr txBox="1">
            <a:spLocks/>
          </p:cNvSpPr>
          <p:nvPr/>
        </p:nvSpPr>
        <p:spPr>
          <a:xfrm>
            <a:off x="4983892" y="2313706"/>
            <a:ext cx="3616411" cy="516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Nunito Sans ExtraBold"/>
              <a:buNone/>
              <a:defRPr sz="4800" b="0" i="0" u="none" strike="noStrike" cap="none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Nunito Sans"/>
              <a:buNone/>
              <a:defRPr sz="48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Nunito Sans"/>
              <a:buNone/>
              <a:defRPr sz="48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Nunito Sans"/>
              <a:buNone/>
              <a:defRPr sz="48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Nunito Sans"/>
              <a:buNone/>
              <a:defRPr sz="48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Nunito Sans"/>
              <a:buNone/>
              <a:defRPr sz="48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Nunito Sans"/>
              <a:buNone/>
              <a:defRPr sz="48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Nunito Sans"/>
              <a:buNone/>
              <a:defRPr sz="48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Nunito Sans"/>
              <a:buNone/>
              <a:defRPr sz="48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>
              <a:lnSpc>
                <a:spcPct val="90000"/>
              </a:lnSpc>
            </a:pPr>
            <a:r>
              <a:rPr lang="pt-BR" sz="1800" i="1">
                <a:solidFill>
                  <a:srgbClr val="80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NETMED – </a:t>
            </a:r>
            <a:r>
              <a:rPr lang="pt-BR" sz="1800" i="1" err="1">
                <a:solidFill>
                  <a:srgbClr val="80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Planner</a:t>
            </a:r>
            <a:r>
              <a:rPr lang="pt-BR" sz="1800" i="1">
                <a:solidFill>
                  <a:srgbClr val="80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(office.com)</a:t>
            </a:r>
            <a:endParaRPr lang="pt-BR" sz="4400" i="1">
              <a:solidFill>
                <a:srgbClr val="800000"/>
              </a:solidFill>
            </a:endParaRP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4FA289C5-3F91-F620-AFCB-23B63AAA5063}"/>
              </a:ext>
            </a:extLst>
          </p:cNvPr>
          <p:cNvCxnSpPr/>
          <p:nvPr/>
        </p:nvCxnSpPr>
        <p:spPr>
          <a:xfrm>
            <a:off x="4856205" y="2829794"/>
            <a:ext cx="5424617" cy="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5"/>
          <p:cNvSpPr/>
          <p:nvPr/>
        </p:nvSpPr>
        <p:spPr>
          <a:xfrm>
            <a:off x="1866900" y="-447675"/>
            <a:ext cx="8239125" cy="4857750"/>
          </a:xfrm>
          <a:custGeom>
            <a:avLst/>
            <a:gdLst/>
            <a:ahLst/>
            <a:cxnLst/>
            <a:rect l="l" t="t" r="r" b="b"/>
            <a:pathLst>
              <a:path w="329565" h="194310" extrusionOk="0">
                <a:moveTo>
                  <a:pt x="0" y="0"/>
                </a:moveTo>
                <a:lnTo>
                  <a:pt x="33147" y="107442"/>
                </a:lnTo>
                <a:lnTo>
                  <a:pt x="74295" y="118110"/>
                </a:lnTo>
                <a:lnTo>
                  <a:pt x="134493" y="194310"/>
                </a:lnTo>
                <a:lnTo>
                  <a:pt x="329565" y="180594"/>
                </a:lnTo>
                <a:lnTo>
                  <a:pt x="308229" y="11430"/>
                </a:lnTo>
                <a:close/>
              </a:path>
            </a:pathLst>
          </a:custGeom>
          <a:noFill/>
          <a:ln w="19050" cap="flat" cmpd="sng">
            <a:solidFill>
              <a:srgbClr val="F0131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374" name="Google Shape;374;p35"/>
          <p:cNvSpPr txBox="1">
            <a:spLocks noGrp="1"/>
          </p:cNvSpPr>
          <p:nvPr>
            <p:ph type="ctrTitle"/>
          </p:nvPr>
        </p:nvSpPr>
        <p:spPr>
          <a:xfrm>
            <a:off x="5426710" y="733425"/>
            <a:ext cx="2223770" cy="4309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LISTA DE DADOS</a:t>
            </a:r>
            <a:endParaRPr sz="1800">
              <a:solidFill>
                <a:srgbClr val="FFFFFF"/>
              </a:solidFill>
            </a:endParaRP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63BE4707-1140-5139-D853-099A89D4B5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6108339"/>
              </p:ext>
            </p:extLst>
          </p:nvPr>
        </p:nvGraphicFramePr>
        <p:xfrm>
          <a:off x="1493520" y="1413064"/>
          <a:ext cx="6156960" cy="3032760"/>
        </p:xfrm>
        <a:graphic>
          <a:graphicData uri="http://schemas.openxmlformats.org/drawingml/2006/table">
            <a:tbl>
              <a:tblPr/>
              <a:tblGrid>
                <a:gridCol w="1979929">
                  <a:extLst>
                    <a:ext uri="{9D8B030D-6E8A-4147-A177-3AD203B41FA5}">
                      <a16:colId xmlns:a16="http://schemas.microsoft.com/office/drawing/2014/main" val="1900780692"/>
                    </a:ext>
                  </a:extLst>
                </a:gridCol>
                <a:gridCol w="4177031">
                  <a:extLst>
                    <a:ext uri="{9D8B030D-6E8A-4147-A177-3AD203B41FA5}">
                      <a16:colId xmlns:a16="http://schemas.microsoft.com/office/drawing/2014/main" val="279166817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b="1" i="0" u="none" strike="noStrike">
                          <a:solidFill>
                            <a:srgbClr val="000000"/>
                          </a:solidFill>
                          <a:effectLst/>
                          <a:latin typeface="Zen Dots"/>
                        </a:rPr>
                        <a:t>USUÁRIO</a:t>
                      </a:r>
                    </a:p>
                  </a:txBody>
                  <a:tcPr marL="7620" marR="7620" marT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b="1" i="0" u="none" strike="noStrike">
                          <a:solidFill>
                            <a:srgbClr val="000000"/>
                          </a:solidFill>
                          <a:effectLst/>
                          <a:latin typeface="Zen Dots"/>
                        </a:rPr>
                        <a:t>MÁQUINA</a:t>
                      </a:r>
                    </a:p>
                  </a:txBody>
                  <a:tcPr marL="7620" marR="7620" marT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185384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Zen Dots"/>
                        </a:rPr>
                        <a:t>Nome</a:t>
                      </a:r>
                    </a:p>
                  </a:txBody>
                  <a:tcPr marL="7620" marR="7620" marT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Zen Dots"/>
                        </a:rPr>
                        <a:t>Endereço IP </a:t>
                      </a:r>
                    </a:p>
                  </a:txBody>
                  <a:tcPr marL="7620" marR="7620" marT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255864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Zen Dots"/>
                        </a:rPr>
                        <a:t>Email</a:t>
                      </a:r>
                    </a:p>
                  </a:txBody>
                  <a:tcPr marL="7620" marR="7620" marT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Zen Dots"/>
                        </a:rPr>
                        <a:t>Endereço MAC</a:t>
                      </a:r>
                    </a:p>
                  </a:txBody>
                  <a:tcPr marL="7620" marR="7620" marT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92655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Zen Dots"/>
                        </a:rPr>
                        <a:t>Cargo</a:t>
                      </a:r>
                    </a:p>
                  </a:txBody>
                  <a:tcPr marL="7620" marR="7620" marT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Zen Dots"/>
                        </a:rPr>
                        <a:t>Nome do dispositivo</a:t>
                      </a:r>
                    </a:p>
                  </a:txBody>
                  <a:tcPr marL="7620" marR="7620" marT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595793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Zen Dots"/>
                        </a:rPr>
                        <a:t>Departamento</a:t>
                      </a:r>
                    </a:p>
                  </a:txBody>
                  <a:tcPr marL="7620" marR="7620" marT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Zen Dots"/>
                        </a:rPr>
                        <a:t>Localização física do dispositivo no hospital</a:t>
                      </a:r>
                    </a:p>
                  </a:txBody>
                  <a:tcPr marL="7620" marR="7620" marT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685689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Zen Dots"/>
                        </a:rPr>
                        <a:t>Senha</a:t>
                      </a:r>
                    </a:p>
                  </a:txBody>
                  <a:tcPr marL="7620" marR="7620" marT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Zen Dots"/>
                        </a:rPr>
                        <a:t>CPU</a:t>
                      </a:r>
                    </a:p>
                  </a:txBody>
                  <a:tcPr marL="7620" marR="7620" marT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480427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Zen Dots"/>
                        </a:rPr>
                        <a:t>Telefone</a:t>
                      </a:r>
                    </a:p>
                  </a:txBody>
                  <a:tcPr marL="7620" marR="7620" marT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Zen Dots"/>
                        </a:rPr>
                        <a:t>Velocidade da internet</a:t>
                      </a:r>
                    </a:p>
                  </a:txBody>
                  <a:tcPr marL="7620" marR="7620" marT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108452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Zen Dots"/>
                        </a:rPr>
                        <a:t>Máquina de uso</a:t>
                      </a:r>
                    </a:p>
                  </a:txBody>
                  <a:tcPr marL="7620" marR="7620" marT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Zen Dots"/>
                        </a:rPr>
                        <a:t>Latência</a:t>
                      </a:r>
                    </a:p>
                  </a:txBody>
                  <a:tcPr marL="7620" marR="7620" marT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17534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b"/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Zen Dots"/>
                      </a:endParaRPr>
                    </a:p>
                  </a:txBody>
                  <a:tcPr marL="7620"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Zen Dots"/>
                        </a:rPr>
                        <a:t>Estado do firewall</a:t>
                      </a:r>
                    </a:p>
                  </a:txBody>
                  <a:tcPr marL="7620" marR="7620" marT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444098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b"/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Zen Dots"/>
                      </a:endParaRPr>
                    </a:p>
                  </a:txBody>
                  <a:tcPr marL="7620"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Zen Dots"/>
                        </a:rPr>
                        <a:t>Configurações de IDS</a:t>
                      </a:r>
                    </a:p>
                  </a:txBody>
                  <a:tcPr marL="7620" marR="7620" marT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9104458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Marketing Newsletter">
  <a:themeElements>
    <a:clrScheme name="Simple Light">
      <a:dk1>
        <a:srgbClr val="191919"/>
      </a:dk1>
      <a:lt1>
        <a:srgbClr val="F3F3F3"/>
      </a:lt1>
      <a:dk2>
        <a:srgbClr val="D9D9D9"/>
      </a:dk2>
      <a:lt2>
        <a:srgbClr val="434343"/>
      </a:lt2>
      <a:accent1>
        <a:srgbClr val="097A80"/>
      </a:accent1>
      <a:accent2>
        <a:srgbClr val="B3B896"/>
      </a:accent2>
      <a:accent3>
        <a:srgbClr val="F1C34E"/>
      </a:accent3>
      <a:accent4>
        <a:srgbClr val="E06666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434</Words>
  <Application>Microsoft Office PowerPoint</Application>
  <PresentationFormat>Apresentação na tela (16:9)</PresentationFormat>
  <Paragraphs>104</Paragraphs>
  <Slides>14</Slides>
  <Notes>12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5" baseType="lpstr">
      <vt:lpstr>Marketing Newsletter</vt:lpstr>
      <vt:lpstr>Apresentação do PowerPoint</vt:lpstr>
      <vt:lpstr>EQUIPE</vt:lpstr>
      <vt:lpstr>ÁREA DE ATENDIMENTO EM HOSPITAIS</vt:lpstr>
      <vt:lpstr>VISITA</vt:lpstr>
      <vt:lpstr>PROBLEMÁTICAS:</vt:lpstr>
      <vt:lpstr>STORYBOARD</vt:lpstr>
      <vt:lpstr>PROPOSTA DE SOLUÇÃO</vt:lpstr>
      <vt:lpstr>P L A N N E R</vt:lpstr>
      <vt:lpstr>LISTA DE DADOS</vt:lpstr>
      <vt:lpstr>DEMONSTRAÇÕES</vt:lpstr>
      <vt:lpstr>PLANO DE RESPOSTA</vt:lpstr>
      <vt:lpstr>CONCLUSÃO</vt:lpstr>
      <vt:lpstr>AGRADECIMENTO</vt:lpstr>
      <vt:lpstr>AGRADECIMENTO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Ketelyn Medina</cp:lastModifiedBy>
  <cp:revision>184</cp:revision>
  <dcterms:modified xsi:type="dcterms:W3CDTF">2024-04-03T22:53:18Z</dcterms:modified>
</cp:coreProperties>
</file>