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3" r:id="rId6"/>
    <p:sldId id="259" r:id="rId7"/>
    <p:sldId id="264" r:id="rId8"/>
    <p:sldId id="262" r:id="rId9"/>
    <p:sldId id="265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529"/>
    <a:srgbClr val="E63946"/>
    <a:srgbClr val="EDF2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26DE9-6050-42B0-9CCA-8B553A1F7099}" v="480" dt="2024-05-05T20:13:33.344"/>
    <p1510:client id="{5B440EA2-DE11-412C-A505-B0319508B54D}" v="344" dt="2024-05-05T18:56:38.477"/>
    <p1510:client id="{8082530A-CFC6-4E58-BB3B-959648091726}" v="577" dt="2024-05-05T20:13:05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providerId="Windows Live" clId="Web-{3D626DE9-6050-42B0-9CCA-8B553A1F7099}"/>
    <pc:docChg chg="modSld">
      <pc:chgData name="Usuário Convidado" userId="" providerId="Windows Live" clId="Web-{3D626DE9-6050-42B0-9CCA-8B553A1F7099}" dt="2024-05-05T20:13:33.344" v="422" actId="1076"/>
      <pc:docMkLst>
        <pc:docMk/>
      </pc:docMkLst>
      <pc:sldChg chg="modSp">
        <pc:chgData name="Usuário Convidado" userId="" providerId="Windows Live" clId="Web-{3D626DE9-6050-42B0-9CCA-8B553A1F7099}" dt="2024-05-05T19:11:41.656" v="34" actId="1076"/>
        <pc:sldMkLst>
          <pc:docMk/>
          <pc:sldMk cId="2763673367" sldId="256"/>
        </pc:sldMkLst>
        <pc:spChg chg="mod">
          <ac:chgData name="Usuário Convidado" userId="" providerId="Windows Live" clId="Web-{3D626DE9-6050-42B0-9CCA-8B553A1F7099}" dt="2024-05-05T19:11:27.422" v="32" actId="20577"/>
          <ac:spMkLst>
            <pc:docMk/>
            <pc:sldMk cId="2763673367" sldId="256"/>
            <ac:spMk id="2" creationId="{5B851898-EE7A-A075-139C-7EC351221405}"/>
          </ac:spMkLst>
        </pc:spChg>
        <pc:spChg chg="mod">
          <ac:chgData name="Usuário Convidado" userId="" providerId="Windows Live" clId="Web-{3D626DE9-6050-42B0-9CCA-8B553A1F7099}" dt="2024-05-05T19:11:41.656" v="34" actId="1076"/>
          <ac:spMkLst>
            <pc:docMk/>
            <pc:sldMk cId="2763673367" sldId="256"/>
            <ac:spMk id="3" creationId="{4DDA0383-46E0-281C-8AE9-B92E84EF859C}"/>
          </ac:spMkLst>
        </pc:spChg>
      </pc:sldChg>
      <pc:sldChg chg="modSp">
        <pc:chgData name="Usuário Convidado" userId="" providerId="Windows Live" clId="Web-{3D626DE9-6050-42B0-9CCA-8B553A1F7099}" dt="2024-05-05T19:56:28.088" v="232" actId="14100"/>
        <pc:sldMkLst>
          <pc:docMk/>
          <pc:sldMk cId="1293696960" sldId="257"/>
        </pc:sldMkLst>
        <pc:spChg chg="mod">
          <ac:chgData name="Usuário Convidado" userId="" providerId="Windows Live" clId="Web-{3D626DE9-6050-42B0-9CCA-8B553A1F7099}" dt="2024-05-05T19:56:28.088" v="232" actId="14100"/>
          <ac:spMkLst>
            <pc:docMk/>
            <pc:sldMk cId="1293696960" sldId="257"/>
            <ac:spMk id="2" creationId="{20C3634F-5961-75A1-7A12-38E0737A4070}"/>
          </ac:spMkLst>
        </pc:spChg>
        <pc:picChg chg="mod">
          <ac:chgData name="Usuário Convidado" userId="" providerId="Windows Live" clId="Web-{3D626DE9-6050-42B0-9CCA-8B553A1F7099}" dt="2024-05-05T19:11:58.454" v="35" actId="1076"/>
          <ac:picMkLst>
            <pc:docMk/>
            <pc:sldMk cId="1293696960" sldId="257"/>
            <ac:picMk id="7" creationId="{7427BD24-C700-4A91-B76D-690C6C721461}"/>
          </ac:picMkLst>
        </pc:picChg>
      </pc:sldChg>
      <pc:sldChg chg="addSp modSp mod setBg">
        <pc:chgData name="Usuário Convidado" userId="" providerId="Windows Live" clId="Web-{3D626DE9-6050-42B0-9CCA-8B553A1F7099}" dt="2024-05-05T20:07:38.646" v="402" actId="1076"/>
        <pc:sldMkLst>
          <pc:docMk/>
          <pc:sldMk cId="53127966" sldId="258"/>
        </pc:sldMkLst>
        <pc:spChg chg="mod">
          <ac:chgData name="Usuário Convidado" userId="" providerId="Windows Live" clId="Web-{3D626DE9-6050-42B0-9CCA-8B553A1F7099}" dt="2024-05-05T19:15:00.084" v="61" actId="1076"/>
          <ac:spMkLst>
            <pc:docMk/>
            <pc:sldMk cId="53127966" sldId="258"/>
            <ac:spMk id="2" creationId="{4513B46C-8276-1518-93A5-526E041946FC}"/>
          </ac:spMkLst>
        </pc:spChg>
        <pc:spChg chg="mod">
          <ac:chgData name="Usuário Convidado" userId="" providerId="Windows Live" clId="Web-{3D626DE9-6050-42B0-9CCA-8B553A1F7099}" dt="2024-05-05T19:12:41.315" v="38" actId="20577"/>
          <ac:spMkLst>
            <pc:docMk/>
            <pc:sldMk cId="53127966" sldId="258"/>
            <ac:spMk id="3" creationId="{5161CDC8-FF07-0AD5-6381-DD5D23BA23D4}"/>
          </ac:spMkLst>
        </pc:spChg>
        <pc:spChg chg="mod">
          <ac:chgData name="Usuário Convidado" userId="" providerId="Windows Live" clId="Web-{3D626DE9-6050-42B0-9CCA-8B553A1F7099}" dt="2024-05-05T19:15:09.850" v="73" actId="1076"/>
          <ac:spMkLst>
            <pc:docMk/>
            <pc:sldMk cId="53127966" sldId="258"/>
            <ac:spMk id="4" creationId="{69653506-C7EF-3417-0623-767B75632118}"/>
          </ac:spMkLst>
        </pc:spChg>
        <pc:spChg chg="add mod">
          <ac:chgData name="Usuário Convidado" userId="" providerId="Windows Live" clId="Web-{3D626DE9-6050-42B0-9CCA-8B553A1F7099}" dt="2024-05-05T20:07:38.646" v="402" actId="1076"/>
          <ac:spMkLst>
            <pc:docMk/>
            <pc:sldMk cId="53127966" sldId="258"/>
            <ac:spMk id="5" creationId="{1073AEE9-7520-BA20-CFC7-315A0E597E9D}"/>
          </ac:spMkLst>
        </pc:spChg>
        <pc:spChg chg="mod">
          <ac:chgData name="Usuário Convidado" userId="" providerId="Windows Live" clId="Web-{3D626DE9-6050-42B0-9CCA-8B553A1F7099}" dt="2024-05-05T19:15:09.866" v="75" actId="1076"/>
          <ac:spMkLst>
            <pc:docMk/>
            <pc:sldMk cId="53127966" sldId="258"/>
            <ac:spMk id="8" creationId="{C3369C1D-136B-54E8-3981-7C2EDC2AFA7F}"/>
          </ac:spMkLst>
        </pc:spChg>
        <pc:spChg chg="mod">
          <ac:chgData name="Usuário Convidado" userId="" providerId="Windows Live" clId="Web-{3D626DE9-6050-42B0-9CCA-8B553A1F7099}" dt="2024-05-05T19:15:09.882" v="77" actId="1076"/>
          <ac:spMkLst>
            <pc:docMk/>
            <pc:sldMk cId="53127966" sldId="258"/>
            <ac:spMk id="11" creationId="{F1FD733B-1603-551D-9FC5-27D724BC858D}"/>
          </ac:spMkLst>
        </pc:spChg>
        <pc:spChg chg="mod">
          <ac:chgData name="Usuário Convidado" userId="" providerId="Windows Live" clId="Web-{3D626DE9-6050-42B0-9CCA-8B553A1F7099}" dt="2024-05-05T19:15:09.882" v="79" actId="1076"/>
          <ac:spMkLst>
            <pc:docMk/>
            <pc:sldMk cId="53127966" sldId="258"/>
            <ac:spMk id="13" creationId="{167A2AA1-3F45-D352-67E0-D09C55F5E60F}"/>
          </ac:spMkLst>
        </pc:spChg>
        <pc:spChg chg="mod">
          <ac:chgData name="Usuário Convidado" userId="" providerId="Windows Live" clId="Web-{3D626DE9-6050-42B0-9CCA-8B553A1F7099}" dt="2024-05-05T19:15:09.897" v="81" actId="1076"/>
          <ac:spMkLst>
            <pc:docMk/>
            <pc:sldMk cId="53127966" sldId="258"/>
            <ac:spMk id="15" creationId="{7AE60127-37B0-DBA1-1337-4D79A0CD6557}"/>
          </ac:spMkLst>
        </pc:spChg>
        <pc:spChg chg="mod">
          <ac:chgData name="Usuário Convidado" userId="" providerId="Windows Live" clId="Web-{3D626DE9-6050-42B0-9CCA-8B553A1F7099}" dt="2024-05-05T19:12:44.221" v="39" actId="20577"/>
          <ac:spMkLst>
            <pc:docMk/>
            <pc:sldMk cId="53127966" sldId="258"/>
            <ac:spMk id="16" creationId="{6ACF3904-1EFF-12EA-8577-2DA04B669099}"/>
          </ac:spMkLst>
        </pc:spChg>
        <pc:picChg chg="mod">
          <ac:chgData name="Usuário Convidado" userId="" providerId="Windows Live" clId="Web-{3D626DE9-6050-42B0-9CCA-8B553A1F7099}" dt="2024-05-05T19:15:09.866" v="76" actId="1076"/>
          <ac:picMkLst>
            <pc:docMk/>
            <pc:sldMk cId="53127966" sldId="258"/>
            <ac:picMk id="10" creationId="{38166DD5-B561-E941-B9DF-B7A5CFF0422C}"/>
          </ac:picMkLst>
        </pc:picChg>
        <pc:picChg chg="mod">
          <ac:chgData name="Usuário Convidado" userId="" providerId="Windows Live" clId="Web-{3D626DE9-6050-42B0-9CCA-8B553A1F7099}" dt="2024-05-05T19:15:09.882" v="78" actId="1076"/>
          <ac:picMkLst>
            <pc:docMk/>
            <pc:sldMk cId="53127966" sldId="258"/>
            <ac:picMk id="12" creationId="{7923D9CC-8864-F46E-68B5-1C96138C1508}"/>
          </ac:picMkLst>
        </pc:picChg>
        <pc:picChg chg="mod">
          <ac:chgData name="Usuário Convidado" userId="" providerId="Windows Live" clId="Web-{3D626DE9-6050-42B0-9CCA-8B553A1F7099}" dt="2024-05-05T19:15:09.897" v="80" actId="1076"/>
          <ac:picMkLst>
            <pc:docMk/>
            <pc:sldMk cId="53127966" sldId="258"/>
            <ac:picMk id="14" creationId="{E9F3F5D2-3972-8075-51D6-085620EFBB7D}"/>
          </ac:picMkLst>
        </pc:picChg>
        <pc:picChg chg="mod">
          <ac:chgData name="Usuário Convidado" userId="" providerId="Windows Live" clId="Web-{3D626DE9-6050-42B0-9CCA-8B553A1F7099}" dt="2024-05-05T19:15:09.835" v="72" actId="1076"/>
          <ac:picMkLst>
            <pc:docMk/>
            <pc:sldMk cId="53127966" sldId="258"/>
            <ac:picMk id="1026" creationId="{A4B7FC50-3CF9-2392-5CED-4A22B3985719}"/>
          </ac:picMkLst>
        </pc:picChg>
        <pc:picChg chg="mod">
          <ac:chgData name="Usuário Convidado" userId="" providerId="Windows Live" clId="Web-{3D626DE9-6050-42B0-9CCA-8B553A1F7099}" dt="2024-05-05T19:15:09.850" v="74" actId="1076"/>
          <ac:picMkLst>
            <pc:docMk/>
            <pc:sldMk cId="53127966" sldId="258"/>
            <ac:picMk id="1028" creationId="{B01FDC99-A2BA-A7F5-027F-D811DE509FC7}"/>
          </ac:picMkLst>
        </pc:picChg>
      </pc:sldChg>
      <pc:sldChg chg="addSp delSp modSp">
        <pc:chgData name="Usuário Convidado" userId="" providerId="Windows Live" clId="Web-{3D626DE9-6050-42B0-9CCA-8B553A1F7099}" dt="2024-05-05T20:06:08.674" v="400" actId="14100"/>
        <pc:sldMkLst>
          <pc:docMk/>
          <pc:sldMk cId="2305173294" sldId="259"/>
        </pc:sldMkLst>
        <pc:spChg chg="add mod">
          <ac:chgData name="Usuário Convidado" userId="" providerId="Windows Live" clId="Web-{3D626DE9-6050-42B0-9CCA-8B553A1F7099}" dt="2024-05-05T20:02:33.289" v="347" actId="14100"/>
          <ac:spMkLst>
            <pc:docMk/>
            <pc:sldMk cId="2305173294" sldId="259"/>
            <ac:spMk id="2" creationId="{15F0688F-0443-982F-2B56-6B3685FE18C8}"/>
          </ac:spMkLst>
        </pc:spChg>
        <pc:spChg chg="add mod">
          <ac:chgData name="Usuário Convidado" userId="" providerId="Windows Live" clId="Web-{3D626DE9-6050-42B0-9CCA-8B553A1F7099}" dt="2024-05-05T20:03:07.512" v="353" actId="1076"/>
          <ac:spMkLst>
            <pc:docMk/>
            <pc:sldMk cId="2305173294" sldId="259"/>
            <ac:spMk id="3" creationId="{3D7E231D-2619-8189-8D12-5370F1E78595}"/>
          </ac:spMkLst>
        </pc:spChg>
        <pc:spChg chg="mod">
          <ac:chgData name="Usuário Convidado" userId="" providerId="Windows Live" clId="Web-{3D626DE9-6050-42B0-9CCA-8B553A1F7099}" dt="2024-05-05T20:01:05.724" v="329" actId="1076"/>
          <ac:spMkLst>
            <pc:docMk/>
            <pc:sldMk cId="2305173294" sldId="259"/>
            <ac:spMk id="11" creationId="{1E059546-72F0-E08C-E609-1C8CF93E8E28}"/>
          </ac:spMkLst>
        </pc:spChg>
        <pc:spChg chg="mod">
          <ac:chgData name="Usuário Convidado" userId="" providerId="Windows Live" clId="Web-{3D626DE9-6050-42B0-9CCA-8B553A1F7099}" dt="2024-05-05T20:03:56.920" v="383" actId="1076"/>
          <ac:spMkLst>
            <pc:docMk/>
            <pc:sldMk cId="2305173294" sldId="259"/>
            <ac:spMk id="50" creationId="{7DABECC8-7C31-8B8B-506B-9CB5550D7C18}"/>
          </ac:spMkLst>
        </pc:spChg>
        <pc:grpChg chg="mod">
          <ac:chgData name="Usuário Convidado" userId="" providerId="Windows Live" clId="Web-{3D626DE9-6050-42B0-9CCA-8B553A1F7099}" dt="2024-05-05T20:03:48.764" v="365" actId="1076"/>
          <ac:grpSpMkLst>
            <pc:docMk/>
            <pc:sldMk cId="2305173294" sldId="259"/>
            <ac:grpSpMk id="23" creationId="{52C1567F-E450-8C04-011F-A585EECC3040}"/>
          </ac:grpSpMkLst>
        </pc:grpChg>
        <pc:grpChg chg="mod">
          <ac:chgData name="Usuário Convidado" userId="" providerId="Windows Live" clId="Web-{3D626DE9-6050-42B0-9CCA-8B553A1F7099}" dt="2024-05-05T20:03:48.779" v="366" actId="1076"/>
          <ac:grpSpMkLst>
            <pc:docMk/>
            <pc:sldMk cId="2305173294" sldId="259"/>
            <ac:grpSpMk id="27" creationId="{3D7C7985-A4B5-25B9-F304-3EC4285F09CA}"/>
          </ac:grpSpMkLst>
        </pc:grpChg>
        <pc:grpChg chg="mod">
          <ac:chgData name="Usuário Convidado" userId="" providerId="Windows Live" clId="Web-{3D626DE9-6050-42B0-9CCA-8B553A1F7099}" dt="2024-05-05T20:03:48.842" v="369" actId="1076"/>
          <ac:grpSpMkLst>
            <pc:docMk/>
            <pc:sldMk cId="2305173294" sldId="259"/>
            <ac:grpSpMk id="32" creationId="{D9460210-580C-59DB-9953-C4096CB42CE0}"/>
          </ac:grpSpMkLst>
        </pc:grpChg>
        <pc:graphicFrameChg chg="mod modGraphic">
          <ac:chgData name="Usuário Convidado" userId="" providerId="Windows Live" clId="Web-{3D626DE9-6050-42B0-9CCA-8B553A1F7099}" dt="2024-05-05T20:03:48.561" v="354" actId="1076"/>
          <ac:graphicFrameMkLst>
            <pc:docMk/>
            <pc:sldMk cId="2305173294" sldId="259"/>
            <ac:graphicFrameMk id="5" creationId="{01D18C47-A137-271E-3489-CC792FABD4E0}"/>
          </ac:graphicFrameMkLst>
        </pc:graphicFrameChg>
        <pc:graphicFrameChg chg="mod modGraphic">
          <ac:chgData name="Usuário Convidado" userId="" providerId="Windows Live" clId="Web-{3D626DE9-6050-42B0-9CCA-8B553A1F7099}" dt="2024-05-05T20:03:48.576" v="355" actId="1076"/>
          <ac:graphicFrameMkLst>
            <pc:docMk/>
            <pc:sldMk cId="2305173294" sldId="259"/>
            <ac:graphicFrameMk id="6" creationId="{B63B9538-6192-FE6A-F3CF-1ADC3C97D54C}"/>
          </ac:graphicFrameMkLst>
        </pc:graphicFrameChg>
        <pc:graphicFrameChg chg="mod modGraphic">
          <ac:chgData name="Usuário Convidado" userId="" providerId="Windows Live" clId="Web-{3D626DE9-6050-42B0-9CCA-8B553A1F7099}" dt="2024-05-05T20:03:48.592" v="356" actId="1076"/>
          <ac:graphicFrameMkLst>
            <pc:docMk/>
            <pc:sldMk cId="2305173294" sldId="259"/>
            <ac:graphicFrameMk id="7" creationId="{32BC33F2-3E59-D8D6-E283-3FF90A723F90}"/>
          </ac:graphicFrameMkLst>
        </pc:graphicFrameChg>
        <pc:graphicFrameChg chg="mod modGraphic">
          <ac:chgData name="Usuário Convidado" userId="" providerId="Windows Live" clId="Web-{3D626DE9-6050-42B0-9CCA-8B553A1F7099}" dt="2024-05-05T20:03:48.607" v="357" actId="1076"/>
          <ac:graphicFrameMkLst>
            <pc:docMk/>
            <pc:sldMk cId="2305173294" sldId="259"/>
            <ac:graphicFrameMk id="8" creationId="{DA0C5B77-1736-2878-94BC-E52B653B89A8}"/>
          </ac:graphicFrameMkLst>
        </pc:graphicFrameChg>
        <pc:graphicFrameChg chg="mod modGraphic">
          <ac:chgData name="Usuário Convidado" userId="" providerId="Windows Live" clId="Web-{3D626DE9-6050-42B0-9CCA-8B553A1F7099}" dt="2024-05-05T20:03:48.639" v="358" actId="1076"/>
          <ac:graphicFrameMkLst>
            <pc:docMk/>
            <pc:sldMk cId="2305173294" sldId="259"/>
            <ac:graphicFrameMk id="9" creationId="{E2B60F3B-F74C-EEF9-D076-1421BEE0529E}"/>
          </ac:graphicFrameMkLst>
        </pc:graphicFrameChg>
        <pc:graphicFrameChg chg="mod modGraphic">
          <ac:chgData name="Usuário Convidado" userId="" providerId="Windows Live" clId="Web-{3D626DE9-6050-42B0-9CCA-8B553A1F7099}" dt="2024-05-05T20:03:48.654" v="359" actId="1076"/>
          <ac:graphicFrameMkLst>
            <pc:docMk/>
            <pc:sldMk cId="2305173294" sldId="259"/>
            <ac:graphicFrameMk id="10" creationId="{9486764F-CBBA-B456-317A-9038ECFA15CD}"/>
          </ac:graphicFrameMkLst>
        </pc:graphicFrameChg>
        <pc:picChg chg="mod">
          <ac:chgData name="Usuário Convidado" userId="" providerId="Windows Live" clId="Web-{3D626DE9-6050-42B0-9CCA-8B553A1F7099}" dt="2024-05-05T20:03:48.670" v="360" actId="1076"/>
          <ac:picMkLst>
            <pc:docMk/>
            <pc:sldMk cId="2305173294" sldId="259"/>
            <ac:picMk id="12" creationId="{6EAD46D5-9106-41EF-50BC-B01D158D64D6}"/>
          </ac:picMkLst>
        </pc:picChg>
        <pc:picChg chg="mod">
          <ac:chgData name="Usuário Convidado" userId="" providerId="Windows Live" clId="Web-{3D626DE9-6050-42B0-9CCA-8B553A1F7099}" dt="2024-05-05T20:03:48.686" v="361" actId="1076"/>
          <ac:picMkLst>
            <pc:docMk/>
            <pc:sldMk cId="2305173294" sldId="259"/>
            <ac:picMk id="13" creationId="{45123642-49B1-EAD8-4407-3316766BC422}"/>
          </ac:picMkLst>
        </pc:picChg>
        <pc:picChg chg="mod">
          <ac:chgData name="Usuário Convidado" userId="" providerId="Windows Live" clId="Web-{3D626DE9-6050-42B0-9CCA-8B553A1F7099}" dt="2024-05-05T20:03:48.717" v="362" actId="1076"/>
          <ac:picMkLst>
            <pc:docMk/>
            <pc:sldMk cId="2305173294" sldId="259"/>
            <ac:picMk id="14" creationId="{B49DFE26-908A-92B9-0323-BDE76AAC3D6C}"/>
          </ac:picMkLst>
        </pc:picChg>
        <pc:picChg chg="mod">
          <ac:chgData name="Usuário Convidado" userId="" providerId="Windows Live" clId="Web-{3D626DE9-6050-42B0-9CCA-8B553A1F7099}" dt="2024-05-05T20:03:48.733" v="363" actId="1076"/>
          <ac:picMkLst>
            <pc:docMk/>
            <pc:sldMk cId="2305173294" sldId="259"/>
            <ac:picMk id="15" creationId="{53474992-60BD-1D24-82E7-6970CACAF3B6}"/>
          </ac:picMkLst>
        </pc:picChg>
        <pc:picChg chg="mod">
          <ac:chgData name="Usuário Convidado" userId="" providerId="Windows Live" clId="Web-{3D626DE9-6050-42B0-9CCA-8B553A1F7099}" dt="2024-05-05T20:03:48.748" v="364" actId="1076"/>
          <ac:picMkLst>
            <pc:docMk/>
            <pc:sldMk cId="2305173294" sldId="259"/>
            <ac:picMk id="16" creationId="{1DF6915B-9597-4618-F75A-AAC2730F27AF}"/>
          </ac:picMkLst>
        </pc:picChg>
        <pc:picChg chg="mod">
          <ac:chgData name="Usuário Convidado" userId="" providerId="Windows Live" clId="Web-{3D626DE9-6050-42B0-9CCA-8B553A1F7099}" dt="2024-05-05T20:03:48.920" v="374" actId="1076"/>
          <ac:picMkLst>
            <pc:docMk/>
            <pc:sldMk cId="2305173294" sldId="259"/>
            <ac:picMk id="45" creationId="{CC09E0E7-7CDA-0D64-7C79-3576D8FD3DB7}"/>
          </ac:picMkLst>
        </pc:picChg>
        <pc:picChg chg="mod">
          <ac:chgData name="Usuário Convidado" userId="" providerId="Windows Live" clId="Web-{3D626DE9-6050-42B0-9CCA-8B553A1F7099}" dt="2024-05-05T20:03:48.951" v="375" actId="1076"/>
          <ac:picMkLst>
            <pc:docMk/>
            <pc:sldMk cId="2305173294" sldId="259"/>
            <ac:picMk id="46" creationId="{A902580E-D7CA-B9E9-B6FA-9B6BBF06B7F3}"/>
          </ac:picMkLst>
        </pc:picChg>
        <pc:picChg chg="mod">
          <ac:chgData name="Usuário Convidado" userId="" providerId="Windows Live" clId="Web-{3D626DE9-6050-42B0-9CCA-8B553A1F7099}" dt="2024-05-05T20:03:48.967" v="376" actId="1076"/>
          <ac:picMkLst>
            <pc:docMk/>
            <pc:sldMk cId="2305173294" sldId="259"/>
            <ac:picMk id="47" creationId="{765B9041-F600-C775-E98A-3AEB2E79480C}"/>
          </ac:picMkLst>
        </pc:picChg>
        <pc:picChg chg="mod">
          <ac:chgData name="Usuário Convidado" userId="" providerId="Windows Live" clId="Web-{3D626DE9-6050-42B0-9CCA-8B553A1F7099}" dt="2024-05-05T20:03:48.998" v="377" actId="1076"/>
          <ac:picMkLst>
            <pc:docMk/>
            <pc:sldMk cId="2305173294" sldId="259"/>
            <ac:picMk id="48" creationId="{2376BC09-A721-43DD-5FBF-C52DF3B4BBCC}"/>
          </ac:picMkLst>
        </pc:picChg>
        <pc:picChg chg="mod">
          <ac:chgData name="Usuário Convidado" userId="" providerId="Windows Live" clId="Web-{3D626DE9-6050-42B0-9CCA-8B553A1F7099}" dt="2024-05-05T20:03:49.014" v="378" actId="1076"/>
          <ac:picMkLst>
            <pc:docMk/>
            <pc:sldMk cId="2305173294" sldId="259"/>
            <ac:picMk id="49" creationId="{3ED8F250-5F8D-D2C9-9E11-EFD13183D23D}"/>
          </ac:picMkLst>
        </pc:picChg>
        <pc:cxnChg chg="add del">
          <ac:chgData name="Usuário Convidado" userId="" providerId="Windows Live" clId="Web-{3D626DE9-6050-42B0-9CCA-8B553A1F7099}" dt="2024-05-05T20:04:23.796" v="385"/>
          <ac:cxnSpMkLst>
            <pc:docMk/>
            <pc:sldMk cId="2305173294" sldId="259"/>
            <ac:cxnSpMk id="4" creationId="{EE28E05B-AE3A-0360-A946-2EBA2C4AAFF5}"/>
          </ac:cxnSpMkLst>
        </pc:cxnChg>
        <pc:cxnChg chg="add mod">
          <ac:chgData name="Usuário Convidado" userId="" providerId="Windows Live" clId="Web-{3D626DE9-6050-42B0-9CCA-8B553A1F7099}" dt="2024-05-05T20:06:08.674" v="400" actId="14100"/>
          <ac:cxnSpMkLst>
            <pc:docMk/>
            <pc:sldMk cId="2305173294" sldId="259"/>
            <ac:cxnSpMk id="17" creationId="{5B16F823-F43C-A669-2594-01B0D2DA2A09}"/>
          </ac:cxnSpMkLst>
        </pc:cxnChg>
        <pc:cxnChg chg="mod">
          <ac:chgData name="Usuário Convidado" userId="" providerId="Windows Live" clId="Web-{3D626DE9-6050-42B0-9CCA-8B553A1F7099}" dt="2024-05-05T20:03:48.811" v="367" actId="1076"/>
          <ac:cxnSpMkLst>
            <pc:docMk/>
            <pc:sldMk cId="2305173294" sldId="259"/>
            <ac:cxnSpMk id="30" creationId="{435D2B3A-685F-1FF5-036E-AF8A2398CA4F}"/>
          </ac:cxnSpMkLst>
        </pc:cxnChg>
        <pc:cxnChg chg="mod">
          <ac:chgData name="Usuário Convidado" userId="" providerId="Windows Live" clId="Web-{3D626DE9-6050-42B0-9CCA-8B553A1F7099}" dt="2024-05-05T20:03:48.826" v="368" actId="1076"/>
          <ac:cxnSpMkLst>
            <pc:docMk/>
            <pc:sldMk cId="2305173294" sldId="259"/>
            <ac:cxnSpMk id="31" creationId="{40FC874E-4823-1E1A-8AC8-6497AAA08D8E}"/>
          </ac:cxnSpMkLst>
        </pc:cxnChg>
        <pc:cxnChg chg="mod">
          <ac:chgData name="Usuário Convidado" userId="" providerId="Windows Live" clId="Web-{3D626DE9-6050-42B0-9CCA-8B553A1F7099}" dt="2024-05-05T20:03:48.858" v="370" actId="1076"/>
          <ac:cxnSpMkLst>
            <pc:docMk/>
            <pc:sldMk cId="2305173294" sldId="259"/>
            <ac:cxnSpMk id="37" creationId="{D88AB33F-D9A9-1242-2F57-6B152FB96A90}"/>
          </ac:cxnSpMkLst>
        </pc:cxnChg>
        <pc:cxnChg chg="mod">
          <ac:chgData name="Usuário Convidado" userId="" providerId="Windows Live" clId="Web-{3D626DE9-6050-42B0-9CCA-8B553A1F7099}" dt="2024-05-05T20:03:48.873" v="371" actId="1076"/>
          <ac:cxnSpMkLst>
            <pc:docMk/>
            <pc:sldMk cId="2305173294" sldId="259"/>
            <ac:cxnSpMk id="40" creationId="{C28FF276-722A-6296-33A9-D4E3F02C674F}"/>
          </ac:cxnSpMkLst>
        </pc:cxnChg>
        <pc:cxnChg chg="mod">
          <ac:chgData name="Usuário Convidado" userId="" providerId="Windows Live" clId="Web-{3D626DE9-6050-42B0-9CCA-8B553A1F7099}" dt="2024-05-05T20:03:48.889" v="372" actId="1076"/>
          <ac:cxnSpMkLst>
            <pc:docMk/>
            <pc:sldMk cId="2305173294" sldId="259"/>
            <ac:cxnSpMk id="43" creationId="{752AE9EF-6776-B602-A3B5-B65656433121}"/>
          </ac:cxnSpMkLst>
        </pc:cxnChg>
        <pc:cxnChg chg="mod">
          <ac:chgData name="Usuário Convidado" userId="" providerId="Windows Live" clId="Web-{3D626DE9-6050-42B0-9CCA-8B553A1F7099}" dt="2024-05-05T20:03:48.904" v="373" actId="1076"/>
          <ac:cxnSpMkLst>
            <pc:docMk/>
            <pc:sldMk cId="2305173294" sldId="259"/>
            <ac:cxnSpMk id="44" creationId="{4D4A8045-E080-86AC-56F5-0E4BB35B0136}"/>
          </ac:cxnSpMkLst>
        </pc:cxnChg>
        <pc:cxnChg chg="mod">
          <ac:chgData name="Usuário Convidado" userId="" providerId="Windows Live" clId="Web-{3D626DE9-6050-42B0-9CCA-8B553A1F7099}" dt="2024-05-05T20:03:49.029" v="379" actId="1076"/>
          <ac:cxnSpMkLst>
            <pc:docMk/>
            <pc:sldMk cId="2305173294" sldId="259"/>
            <ac:cxnSpMk id="52" creationId="{7A383A27-F66D-8613-7187-13B147A3BE1E}"/>
          </ac:cxnSpMkLst>
        </pc:cxnChg>
        <pc:cxnChg chg="mod">
          <ac:chgData name="Usuário Convidado" userId="" providerId="Windows Live" clId="Web-{3D626DE9-6050-42B0-9CCA-8B553A1F7099}" dt="2024-05-05T20:03:49.045" v="380" actId="1076"/>
          <ac:cxnSpMkLst>
            <pc:docMk/>
            <pc:sldMk cId="2305173294" sldId="259"/>
            <ac:cxnSpMk id="53" creationId="{A0B5AC7A-5E98-7F19-F328-0ECC4AAD37B0}"/>
          </ac:cxnSpMkLst>
        </pc:cxnChg>
        <pc:cxnChg chg="mod">
          <ac:chgData name="Usuário Convidado" userId="" providerId="Windows Live" clId="Web-{3D626DE9-6050-42B0-9CCA-8B553A1F7099}" dt="2024-05-05T20:03:49.076" v="381" actId="1076"/>
          <ac:cxnSpMkLst>
            <pc:docMk/>
            <pc:sldMk cId="2305173294" sldId="259"/>
            <ac:cxnSpMk id="54" creationId="{A4BBCDC8-A178-C6C7-BD7B-25C937DEE3E7}"/>
          </ac:cxnSpMkLst>
        </pc:cxnChg>
        <pc:cxnChg chg="mod">
          <ac:chgData name="Usuário Convidado" userId="" providerId="Windows Live" clId="Web-{3D626DE9-6050-42B0-9CCA-8B553A1F7099}" dt="2024-05-05T20:03:49.092" v="382" actId="1076"/>
          <ac:cxnSpMkLst>
            <pc:docMk/>
            <pc:sldMk cId="2305173294" sldId="259"/>
            <ac:cxnSpMk id="55" creationId="{1722F4CE-1359-E06C-8A41-B2FAE2EB603D}"/>
          </ac:cxnSpMkLst>
        </pc:cxnChg>
      </pc:sldChg>
      <pc:sldChg chg="addSp delSp modSp">
        <pc:chgData name="Usuário Convidado" userId="" providerId="Windows Live" clId="Web-{3D626DE9-6050-42B0-9CCA-8B553A1F7099}" dt="2024-05-05T20:13:33.344" v="422" actId="1076"/>
        <pc:sldMkLst>
          <pc:docMk/>
          <pc:sldMk cId="2879615833" sldId="263"/>
        </pc:sldMkLst>
        <pc:spChg chg="mod">
          <ac:chgData name="Usuário Convidado" userId="" providerId="Windows Live" clId="Web-{3D626DE9-6050-42B0-9CCA-8B553A1F7099}" dt="2024-05-05T19:42:48.733" v="167" actId="1076"/>
          <ac:spMkLst>
            <pc:docMk/>
            <pc:sldMk cId="2879615833" sldId="263"/>
            <ac:spMk id="2" creationId="{3DE9E981-2B47-1DAB-FDF3-3674F50CCEF6}"/>
          </ac:spMkLst>
        </pc:spChg>
        <pc:spChg chg="mod">
          <ac:chgData name="Usuário Convidado" userId="" providerId="Windows Live" clId="Web-{3D626DE9-6050-42B0-9CCA-8B553A1F7099}" dt="2024-05-05T20:10:30.167" v="403"/>
          <ac:spMkLst>
            <pc:docMk/>
            <pc:sldMk cId="2879615833" sldId="263"/>
            <ac:spMk id="13" creationId="{E5ED7509-39BF-608C-BA75-2789F7D7E797}"/>
          </ac:spMkLst>
        </pc:spChg>
        <pc:picChg chg="add del mod">
          <ac:chgData name="Usuário Convidado" userId="" providerId="Windows Live" clId="Web-{3D626DE9-6050-42B0-9CCA-8B553A1F7099}" dt="2024-05-05T19:32:20.056" v="98"/>
          <ac:picMkLst>
            <pc:docMk/>
            <pc:sldMk cId="2879615833" sldId="263"/>
            <ac:picMk id="4" creationId="{28C772C4-5FD0-F7BD-55CA-782BB78F85AF}"/>
          </ac:picMkLst>
        </pc:picChg>
        <pc:picChg chg="add del mod">
          <ac:chgData name="Usuário Convidado" userId="" providerId="Windows Live" clId="Web-{3D626DE9-6050-42B0-9CCA-8B553A1F7099}" dt="2024-05-05T19:32:24.603" v="100"/>
          <ac:picMkLst>
            <pc:docMk/>
            <pc:sldMk cId="2879615833" sldId="263"/>
            <ac:picMk id="5" creationId="{F454424A-C930-D1B1-3446-8EDB9B2256F4}"/>
          </ac:picMkLst>
        </pc:picChg>
        <pc:picChg chg="add del mod">
          <ac:chgData name="Usuário Convidado" userId="" providerId="Windows Live" clId="Web-{3D626DE9-6050-42B0-9CCA-8B553A1F7099}" dt="2024-05-05T19:32:50.995" v="110"/>
          <ac:picMkLst>
            <pc:docMk/>
            <pc:sldMk cId="2879615833" sldId="263"/>
            <ac:picMk id="6" creationId="{C6B97FF7-9245-2FC8-8D56-C404950AFB28}"/>
          </ac:picMkLst>
        </pc:picChg>
        <pc:picChg chg="add del mod">
          <ac:chgData name="Usuário Convidado" userId="" providerId="Windows Live" clId="Web-{3D626DE9-6050-42B0-9CCA-8B553A1F7099}" dt="2024-05-05T19:33:31.043" v="122"/>
          <ac:picMkLst>
            <pc:docMk/>
            <pc:sldMk cId="2879615833" sldId="263"/>
            <ac:picMk id="7" creationId="{6D6292AE-C91D-CB92-5C1C-32C0EEF2A52E}"/>
          </ac:picMkLst>
        </pc:picChg>
        <pc:picChg chg="add del mod ord">
          <ac:chgData name="Usuário Convidado" userId="" providerId="Windows Live" clId="Web-{3D626DE9-6050-42B0-9CCA-8B553A1F7099}" dt="2024-05-05T19:37:41.536" v="127"/>
          <ac:picMkLst>
            <pc:docMk/>
            <pc:sldMk cId="2879615833" sldId="263"/>
            <ac:picMk id="8" creationId="{F78F8CA0-8C33-CE30-C80B-2BE725BEFA8D}"/>
          </ac:picMkLst>
        </pc:picChg>
        <pc:picChg chg="add mod ord modCrop">
          <ac:chgData name="Usuário Convidado" userId="" providerId="Windows Live" clId="Web-{3D626DE9-6050-42B0-9CCA-8B553A1F7099}" dt="2024-05-05T19:40:16.884" v="160" actId="1076"/>
          <ac:picMkLst>
            <pc:docMk/>
            <pc:sldMk cId="2879615833" sldId="263"/>
            <ac:picMk id="9" creationId="{E55A21B3-2B53-36E0-7161-25C25E5A7DB7}"/>
          </ac:picMkLst>
        </pc:picChg>
        <pc:cxnChg chg="add mod">
          <ac:chgData name="Usuário Convidado" userId="" providerId="Windows Live" clId="Web-{3D626DE9-6050-42B0-9CCA-8B553A1F7099}" dt="2024-05-05T20:13:33.344" v="422" actId="1076"/>
          <ac:cxnSpMkLst>
            <pc:docMk/>
            <pc:sldMk cId="2879615833" sldId="263"/>
            <ac:cxnSpMk id="15" creationId="{F21413A5-5E8D-7121-F9C0-A640A6F20AA6}"/>
          </ac:cxnSpMkLst>
        </pc:cxnChg>
      </pc:sldChg>
      <pc:sldChg chg="addSp delSp modSp">
        <pc:chgData name="Usuário Convidado" userId="" providerId="Windows Live" clId="Web-{3D626DE9-6050-42B0-9CCA-8B553A1F7099}" dt="2024-05-05T20:00:04.127" v="266"/>
        <pc:sldMkLst>
          <pc:docMk/>
          <pc:sldMk cId="3199428709" sldId="264"/>
        </pc:sldMkLst>
        <pc:spChg chg="mod">
          <ac:chgData name="Usuário Convidado" userId="" providerId="Windows Live" clId="Web-{3D626DE9-6050-42B0-9CCA-8B553A1F7099}" dt="2024-05-05T20:00:04.127" v="266"/>
          <ac:spMkLst>
            <pc:docMk/>
            <pc:sldMk cId="3199428709" sldId="264"/>
            <ac:spMk id="2" creationId="{217F3117-157E-57E0-E248-8F4C0D1DD7AA}"/>
          </ac:spMkLst>
        </pc:spChg>
        <pc:spChg chg="add mod ord">
          <ac:chgData name="Usuário Convidado" userId="" providerId="Windows Live" clId="Web-{3D626DE9-6050-42B0-9CCA-8B553A1F7099}" dt="2024-05-05T19:56:48.057" v="236"/>
          <ac:spMkLst>
            <pc:docMk/>
            <pc:sldMk cId="3199428709" sldId="264"/>
            <ac:spMk id="8" creationId="{35614A1D-66B5-4300-DE5C-089C71A67B0B}"/>
          </ac:spMkLst>
        </pc:spChg>
        <pc:spChg chg="add mod ord">
          <ac:chgData name="Usuário Convidado" userId="" providerId="Windows Live" clId="Web-{3D626DE9-6050-42B0-9CCA-8B553A1F7099}" dt="2024-05-05T19:56:57.761" v="238"/>
          <ac:spMkLst>
            <pc:docMk/>
            <pc:sldMk cId="3199428709" sldId="264"/>
            <ac:spMk id="9" creationId="{BA37A01E-F6F1-D413-F0ED-DCD07BEFD27B}"/>
          </ac:spMkLst>
        </pc:spChg>
        <pc:spChg chg="add mod ord">
          <ac:chgData name="Usuário Convidado" userId="" providerId="Windows Live" clId="Web-{3D626DE9-6050-42B0-9CCA-8B553A1F7099}" dt="2024-05-05T19:59:54.971" v="262" actId="1076"/>
          <ac:spMkLst>
            <pc:docMk/>
            <pc:sldMk cId="3199428709" sldId="264"/>
            <ac:spMk id="13" creationId="{FB07E5A2-A1E4-B5AC-1C27-438E31B49C30}"/>
          </ac:spMkLst>
        </pc:spChg>
        <pc:grpChg chg="add del mod">
          <ac:chgData name="Usuário Convidado" userId="" providerId="Windows Live" clId="Web-{3D626DE9-6050-42B0-9CCA-8B553A1F7099}" dt="2024-05-05T19:56:23.619" v="227"/>
          <ac:grpSpMkLst>
            <pc:docMk/>
            <pc:sldMk cId="3199428709" sldId="264"/>
            <ac:grpSpMk id="11" creationId="{ABCDD16A-B07C-165D-67B5-D0A8B4AE5FCF}"/>
          </ac:grpSpMkLst>
        </pc:grpChg>
        <pc:grpChg chg="add mod">
          <ac:chgData name="Usuário Convidado" userId="" providerId="Windows Live" clId="Web-{3D626DE9-6050-42B0-9CCA-8B553A1F7099}" dt="2024-05-05T19:57:11.527" v="240" actId="1076"/>
          <ac:grpSpMkLst>
            <pc:docMk/>
            <pc:sldMk cId="3199428709" sldId="264"/>
            <ac:grpSpMk id="12" creationId="{79DD95E4-274D-2BA8-B044-FFA9535950FB}"/>
          </ac:grpSpMkLst>
        </pc:grpChg>
        <pc:picChg chg="add del mod">
          <ac:chgData name="Usuário Convidado" userId="" providerId="Windows Live" clId="Web-{3D626DE9-6050-42B0-9CCA-8B553A1F7099}" dt="2024-05-05T19:52:07.298" v="206"/>
          <ac:picMkLst>
            <pc:docMk/>
            <pc:sldMk cId="3199428709" sldId="264"/>
            <ac:picMk id="4" creationId="{F4C98BD2-8A32-17F9-3476-F1D6E408DC3A}"/>
          </ac:picMkLst>
        </pc:picChg>
        <pc:picChg chg="add del mod">
          <ac:chgData name="Usuário Convidado" userId="" providerId="Windows Live" clId="Web-{3D626DE9-6050-42B0-9CCA-8B553A1F7099}" dt="2024-05-05T19:51:38.235" v="205"/>
          <ac:picMkLst>
            <pc:docMk/>
            <pc:sldMk cId="3199428709" sldId="264"/>
            <ac:picMk id="6" creationId="{904BD785-D907-79BB-018B-ED3ABDDFD33B}"/>
          </ac:picMkLst>
        </pc:picChg>
        <pc:picChg chg="add mod topLvl">
          <ac:chgData name="Usuário Convidado" userId="" providerId="Windows Live" clId="Web-{3D626DE9-6050-42B0-9CCA-8B553A1F7099}" dt="2024-05-05T19:56:42.698" v="235" actId="1076"/>
          <ac:picMkLst>
            <pc:docMk/>
            <pc:sldMk cId="3199428709" sldId="264"/>
            <ac:picMk id="7" creationId="{F6600E1D-EA4F-BB17-8A69-84ED2CF374C3}"/>
          </ac:picMkLst>
        </pc:picChg>
        <pc:cxnChg chg="mod topLvl">
          <ac:chgData name="Usuário Convidado" userId="" providerId="Windows Live" clId="Web-{3D626DE9-6050-42B0-9CCA-8B553A1F7099}" dt="2024-05-05T19:56:42.698" v="235" actId="1076"/>
          <ac:cxnSpMkLst>
            <pc:docMk/>
            <pc:sldMk cId="3199428709" sldId="264"/>
            <ac:cxnSpMk id="10" creationId="{CBB68B16-0053-910F-96C0-7F39DD033A88}"/>
          </ac:cxnSpMkLst>
        </pc:cxnChg>
      </pc:sldChg>
    </pc:docChg>
  </pc:docChgLst>
  <pc:docChgLst>
    <pc:chgData name="VAGNER JOSÉ DI BENEDETTO VILLELA DE ANDRADE ." userId="39095851-9987-426c-992c-64b07dc30090" providerId="ADAL" clId="{5B440EA2-DE11-412C-A505-B0319508B54D}"/>
    <pc:docChg chg="undo custSel addSld modSld">
      <pc:chgData name="VAGNER JOSÉ DI BENEDETTO VILLELA DE ANDRADE ." userId="39095851-9987-426c-992c-64b07dc30090" providerId="ADAL" clId="{5B440EA2-DE11-412C-A505-B0319508B54D}" dt="2024-05-05T18:57:30.251" v="2069" actId="1036"/>
      <pc:docMkLst>
        <pc:docMk/>
      </pc:docMkLst>
      <pc:sldChg chg="addSp delSp modSp new mod setBg">
        <pc:chgData name="VAGNER JOSÉ DI BENEDETTO VILLELA DE ANDRADE ." userId="39095851-9987-426c-992c-64b07dc30090" providerId="ADAL" clId="{5B440EA2-DE11-412C-A505-B0319508B54D}" dt="2024-05-02T21:57:11.293" v="131" actId="1076"/>
        <pc:sldMkLst>
          <pc:docMk/>
          <pc:sldMk cId="2763673367" sldId="256"/>
        </pc:sldMkLst>
        <pc:spChg chg="add del mod">
          <ac:chgData name="VAGNER JOSÉ DI BENEDETTO VILLELA DE ANDRADE ." userId="39095851-9987-426c-992c-64b07dc30090" providerId="ADAL" clId="{5B440EA2-DE11-412C-A505-B0319508B54D}" dt="2024-05-02T21:56:40.900" v="129" actId="1038"/>
          <ac:spMkLst>
            <pc:docMk/>
            <pc:sldMk cId="2763673367" sldId="256"/>
            <ac:spMk id="2" creationId="{5B851898-EE7A-A075-139C-7EC351221405}"/>
          </ac:spMkLst>
        </pc:spChg>
        <pc:spChg chg="mod">
          <ac:chgData name="VAGNER JOSÉ DI BENEDETTO VILLELA DE ANDRADE ." userId="39095851-9987-426c-992c-64b07dc30090" providerId="ADAL" clId="{5B440EA2-DE11-412C-A505-B0319508B54D}" dt="2024-05-02T21:57:11.293" v="131" actId="1076"/>
          <ac:spMkLst>
            <pc:docMk/>
            <pc:sldMk cId="2763673367" sldId="256"/>
            <ac:spMk id="3" creationId="{4DDA0383-46E0-281C-8AE9-B92E84EF859C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3:29.203" v="22" actId="22"/>
          <ac:spMkLst>
            <pc:docMk/>
            <pc:sldMk cId="2763673367" sldId="256"/>
            <ac:spMk id="5" creationId="{F9E05431-9436-DE25-E0FC-AA20248FE1F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4:21.618" v="23"/>
          <ac:spMkLst>
            <pc:docMk/>
            <pc:sldMk cId="2763673367" sldId="256"/>
            <ac:spMk id="6" creationId="{510F9FC8-E3E0-4916-7E1A-FA4DDBD00DE7}"/>
          </ac:spMkLst>
        </pc:spChg>
        <pc:spChg chg="add del mod">
          <ac:chgData name="VAGNER JOSÉ DI BENEDETTO VILLELA DE ANDRADE ." userId="39095851-9987-426c-992c-64b07dc30090" providerId="ADAL" clId="{5B440EA2-DE11-412C-A505-B0319508B54D}" dt="2024-05-02T21:14:30.149" v="26" actId="478"/>
          <ac:spMkLst>
            <pc:docMk/>
            <pc:sldMk cId="2763673367" sldId="256"/>
            <ac:spMk id="7" creationId="{A754FB7B-EBD3-20EF-5F3D-6D76C8CAE5C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4" creationId="{0671A8AE-40A1-4631-A6B8-581AFF065482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6" creationId="{AB58EF07-17C2-48CF-ABB0-EEF1F17CB8F0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18" creationId="{AF2F604E-43BE-4DC3-B983-E071523364F8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1:15:17.375" v="31" actId="26606"/>
          <ac:spMkLst>
            <pc:docMk/>
            <pc:sldMk cId="2763673367" sldId="256"/>
            <ac:spMk id="20" creationId="{08C9B587-E65E-4B52-B37C-ABEBB6E87928}"/>
          </ac:spMkLst>
        </pc:spChg>
        <pc:picChg chg="add mod ord">
          <ac:chgData name="VAGNER JOSÉ DI BENEDETTO VILLELA DE ANDRADE ." userId="39095851-9987-426c-992c-64b07dc30090" providerId="ADAL" clId="{5B440EA2-DE11-412C-A505-B0319508B54D}" dt="2024-05-02T21:56:40.587" v="128" actId="14100"/>
          <ac:picMkLst>
            <pc:docMk/>
            <pc:sldMk cId="2763673367" sldId="256"/>
            <ac:picMk id="9" creationId="{D95693EB-31CE-4CCC-6D95-0ADBD48BD569}"/>
          </ac:picMkLst>
        </pc:picChg>
      </pc:sldChg>
      <pc:sldChg chg="addSp delSp modSp new mod setBg addAnim">
        <pc:chgData name="VAGNER JOSÉ DI BENEDETTO VILLELA DE ANDRADE ." userId="39095851-9987-426c-992c-64b07dc30090" providerId="ADAL" clId="{5B440EA2-DE11-412C-A505-B0319508B54D}" dt="2024-05-02T22:04:11.548" v="208" actId="1076"/>
        <pc:sldMkLst>
          <pc:docMk/>
          <pc:sldMk cId="1293696960" sldId="257"/>
        </pc:sldMkLst>
        <pc:spChg chg="mod or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2" creationId="{20C3634F-5961-75A1-7A12-38E0737A4070}"/>
          </ac:spMkLst>
        </pc:spChg>
        <pc:spChg chg="del mod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3" creationId="{97D66F95-BC7A-2217-00A8-667360491CE4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8" creationId="{A7AE9375-4664-4DB2-922D-2782A6E439A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1:59:54.116" v="147" actId="26606"/>
          <ac:spMkLst>
            <pc:docMk/>
            <pc:sldMk cId="1293696960" sldId="257"/>
            <ac:spMk id="12" creationId="{9DD005C1-8C51-42D6-9BEE-B9B83849743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17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6" creationId="{FB5B0058-AF13-4859-B429-4EDDE2A26F7F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04.392" v="182" actId="26606"/>
          <ac:spMkLst>
            <pc:docMk/>
            <pc:sldMk cId="1293696960" sldId="257"/>
            <ac:spMk id="28" creationId="{1A89CBBC-7743-43D9-A324-25CB472E9B2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0" creationId="{94993204-9792-4E61-A83C-73D4379E2B1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1" creationId="{5964CBE2-084A-47DF-A704-CF5F6217B56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24.979" v="184" actId="26606"/>
          <ac:spMkLst>
            <pc:docMk/>
            <pc:sldMk cId="1293696960" sldId="257"/>
            <ac:spMk id="32" creationId="{686A5CBB-E03B-4019-8BCD-78975D39E48C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7" creationId="{489B7BFD-8F45-4093-AD9C-91B15B0503D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38" creationId="{63DD1BD1-81FE-4F15-A934-E9AE94AE94DD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0" creationId="{4AF0D540-FCE1-4A05-A889-995E50EDE4EE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2" creationId="{98815DD1-EC9D-4BE1-846B-8BEF57D39839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3" creationId="{FDDE3270-A872-4E10-80BC-B93D6F0E3F66}"/>
          </ac:spMkLst>
        </pc:spChg>
        <pc:spChg chg="add del">
          <ac:chgData name="VAGNER JOSÉ DI BENEDETTO VILLELA DE ANDRADE ." userId="39095851-9987-426c-992c-64b07dc30090" providerId="ADAL" clId="{5B440EA2-DE11-412C-A505-B0319508B54D}" dt="2024-05-02T22:02:39.996" v="186" actId="26606"/>
          <ac:spMkLst>
            <pc:docMk/>
            <pc:sldMk cId="1293696960" sldId="257"/>
            <ac:spMk id="44" creationId="{E5155E3F-4269-4EB6-A266-DF4A6B2AC0BD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6" creationId="{22A397E7-BF60-45B2-84C7-B074B76C37A7}"/>
          </ac:spMkLst>
        </pc:spChg>
        <pc:spChg chg="add">
          <ac:chgData name="VAGNER JOSÉ DI BENEDETTO VILLELA DE ANDRADE ." userId="39095851-9987-426c-992c-64b07dc30090" providerId="ADAL" clId="{5B440EA2-DE11-412C-A505-B0319508B54D}" dt="2024-05-02T22:02:40.052" v="187" actId="26606"/>
          <ac:spMkLst>
            <pc:docMk/>
            <pc:sldMk cId="1293696960" sldId="257"/>
            <ac:spMk id="47" creationId="{890DEF05-784E-4B61-89E4-04C4ECF4E5A0}"/>
          </ac:spMkLst>
        </pc:s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4" creationId="{F0E417D8-88AA-4184-A08D-DEF97C6C9E62}"/>
          </ac:grpSpMkLst>
        </pc:grpChg>
        <pc:grpChg chg="add del">
          <ac:chgData name="VAGNER JOSÉ DI BENEDETTO VILLELA DE ANDRADE ." userId="39095851-9987-426c-992c-64b07dc30090" providerId="ADAL" clId="{5B440EA2-DE11-412C-A505-B0319508B54D}" dt="2024-05-02T22:02:39.996" v="186" actId="26606"/>
          <ac:grpSpMkLst>
            <pc:docMk/>
            <pc:sldMk cId="1293696960" sldId="257"/>
            <ac:grpSpMk id="39" creationId="{869C5CC6-6F40-4DCF-B250-2BE981CE3DF9}"/>
          </ac:grpSpMkLst>
        </pc:grpChg>
        <pc:picChg chg="add del mod modCrop">
          <ac:chgData name="VAGNER JOSÉ DI BENEDETTO VILLELA DE ANDRADE ." userId="39095851-9987-426c-992c-64b07dc30090" providerId="ADAL" clId="{5B440EA2-DE11-412C-A505-B0319508B54D}" dt="2024-05-02T22:03:45.125" v="204" actId="478"/>
          <ac:picMkLst>
            <pc:docMk/>
            <pc:sldMk cId="1293696960" sldId="257"/>
            <ac:picMk id="5" creationId="{D9C79391-ED66-CE14-9716-D7583A3D28FB}"/>
          </ac:picMkLst>
        </pc:picChg>
        <pc:picChg chg="add mod modCrop">
          <ac:chgData name="VAGNER JOSÉ DI BENEDETTO VILLELA DE ANDRADE ." userId="39095851-9987-426c-992c-64b07dc30090" providerId="ADAL" clId="{5B440EA2-DE11-412C-A505-B0319508B54D}" dt="2024-05-02T22:04:11.548" v="208" actId="1076"/>
          <ac:picMkLst>
            <pc:docMk/>
            <pc:sldMk cId="1293696960" sldId="257"/>
            <ac:picMk id="7" creationId="{7427BD24-C700-4A91-B76D-690C6C721461}"/>
          </ac:picMkLst>
        </pc:picChg>
        <pc:cxnChg chg="add del">
          <ac:chgData name="VAGNER JOSÉ DI BENEDETTO VILLELA DE ANDRADE ." userId="39095851-9987-426c-992c-64b07dc30090" providerId="ADAL" clId="{5B440EA2-DE11-412C-A505-B0319508B54D}" dt="2024-05-02T21:59:54.116" v="147" actId="26606"/>
          <ac:cxnSpMkLst>
            <pc:docMk/>
            <pc:sldMk cId="1293696960" sldId="257"/>
            <ac:cxnSpMk id="10" creationId="{EE504C98-6397-41C1-A8D8-2D9C4ED307E0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19" creationId="{EC4521DE-248E-440D-AAD6-FD9E7D34B3BF}"/>
          </ac:cxnSpMkLst>
        </pc:cxnChg>
        <pc:cxnChg chg="add del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21" creationId="{442C13FA-4C0F-42D0-9626-5BA6040D8C31}"/>
          </ac:cxnSpMkLst>
        </pc:cxnChg>
        <pc:cxnChg chg="add">
          <ac:chgData name="VAGNER JOSÉ DI BENEDETTO VILLELA DE ANDRADE ." userId="39095851-9987-426c-992c-64b07dc30090" providerId="ADAL" clId="{5B440EA2-DE11-412C-A505-B0319508B54D}" dt="2024-05-02T22:02:40.052" v="187" actId="26606"/>
          <ac:cxnSpMkLst>
            <pc:docMk/>
            <pc:sldMk cId="1293696960" sldId="257"/>
            <ac:cxnSpMk id="48" creationId="{C41BAEC7-F7B0-4224-8B18-8F74B7D87F0B}"/>
          </ac:cxnSpMkLst>
        </pc:cxnChg>
      </pc:sldChg>
      <pc:sldChg chg="addSp delSp modSp new mod">
        <pc:chgData name="VAGNER JOSÉ DI BENEDETTO VILLELA DE ANDRADE ." userId="39095851-9987-426c-992c-64b07dc30090" providerId="ADAL" clId="{5B440EA2-DE11-412C-A505-B0319508B54D}" dt="2024-05-05T18:22:34.879" v="816" actId="1076"/>
        <pc:sldMkLst>
          <pc:docMk/>
          <pc:sldMk cId="53127966" sldId="258"/>
        </pc:sldMkLst>
        <pc:spChg chg="mod">
          <ac:chgData name="VAGNER JOSÉ DI BENEDETTO VILLELA DE ANDRADE ." userId="39095851-9987-426c-992c-64b07dc30090" providerId="ADAL" clId="{5B440EA2-DE11-412C-A505-B0319508B54D}" dt="2024-05-04T13:17:13.165" v="248" actId="20577"/>
          <ac:spMkLst>
            <pc:docMk/>
            <pc:sldMk cId="53127966" sldId="258"/>
            <ac:spMk id="2" creationId="{4513B46C-8276-1518-93A5-526E041946FC}"/>
          </ac:spMkLst>
        </pc:spChg>
        <pc:spChg chg="mod">
          <ac:chgData name="VAGNER JOSÉ DI BENEDETTO VILLELA DE ANDRADE ." userId="39095851-9987-426c-992c-64b07dc30090" providerId="ADAL" clId="{5B440EA2-DE11-412C-A505-B0319508B54D}" dt="2024-05-04T13:37:55.951" v="685" actId="1076"/>
          <ac:spMkLst>
            <pc:docMk/>
            <pc:sldMk cId="53127966" sldId="258"/>
            <ac:spMk id="3" creationId="{5161CDC8-FF07-0AD5-6381-DD5D23BA23D4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5T18:22:24.559" v="815" actId="1076"/>
          <ac:spMkLst>
            <pc:docMk/>
            <pc:sldMk cId="53127966" sldId="258"/>
            <ac:spMk id="4" creationId="{69653506-C7EF-3417-0623-767B75632118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5T18:22:24.559" v="815" actId="1076"/>
          <ac:spMkLst>
            <pc:docMk/>
            <pc:sldMk cId="53127966" sldId="258"/>
            <ac:spMk id="8" creationId="{C3369C1D-136B-54E8-3981-7C2EDC2AFA7F}"/>
          </ac:spMkLst>
        </pc:spChg>
        <pc:spChg chg="add del mod">
          <ac:chgData name="VAGNER JOSÉ DI BENEDETTO VILLELA DE ANDRADE ." userId="39095851-9987-426c-992c-64b07dc30090" providerId="ADAL" clId="{5B440EA2-DE11-412C-A505-B0319508B54D}" dt="2024-05-04T13:27:47.665" v="553"/>
          <ac:spMkLst>
            <pc:docMk/>
            <pc:sldMk cId="53127966" sldId="258"/>
            <ac:spMk id="9" creationId="{947CFC2B-F4FB-4C7F-56FA-86E6E0EE79AE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5T18:22:24.559" v="815" actId="1076"/>
          <ac:spMkLst>
            <pc:docMk/>
            <pc:sldMk cId="53127966" sldId="258"/>
            <ac:spMk id="11" creationId="{F1FD733B-1603-551D-9FC5-27D724BC858D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5T18:22:24.559" v="815" actId="1076"/>
          <ac:spMkLst>
            <pc:docMk/>
            <pc:sldMk cId="53127966" sldId="258"/>
            <ac:spMk id="13" creationId="{167A2AA1-3F45-D352-67E0-D09C55F5E60F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5T18:22:24.559" v="815" actId="1076"/>
          <ac:spMkLst>
            <pc:docMk/>
            <pc:sldMk cId="53127966" sldId="258"/>
            <ac:spMk id="15" creationId="{7AE60127-37B0-DBA1-1337-4D79A0CD6557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5T18:22:34.879" v="816" actId="1076"/>
          <ac:spMkLst>
            <pc:docMk/>
            <pc:sldMk cId="53127966" sldId="258"/>
            <ac:spMk id="16" creationId="{6ACF3904-1EFF-12EA-8577-2DA04B669099}"/>
          </ac:spMkLst>
        </pc:spChg>
        <pc:picChg chg="add del mod">
          <ac:chgData name="VAGNER JOSÉ DI BENEDETTO VILLELA DE ANDRADE ." userId="39095851-9987-426c-992c-64b07dc30090" providerId="ADAL" clId="{5B440EA2-DE11-412C-A505-B0319508B54D}" dt="2024-05-04T13:26:41.602" v="532" actId="478"/>
          <ac:picMkLst>
            <pc:docMk/>
            <pc:sldMk cId="53127966" sldId="258"/>
            <ac:picMk id="5" creationId="{41338202-B35F-86F0-0177-007FD1582F2E}"/>
          </ac:picMkLst>
        </pc:picChg>
        <pc:picChg chg="add del mod">
          <ac:chgData name="VAGNER JOSÉ DI BENEDETTO VILLELA DE ANDRADE ." userId="39095851-9987-426c-992c-64b07dc30090" providerId="ADAL" clId="{5B440EA2-DE11-412C-A505-B0319508B54D}" dt="2024-05-04T13:26:47.645" v="534" actId="478"/>
          <ac:picMkLst>
            <pc:docMk/>
            <pc:sldMk cId="53127966" sldId="258"/>
            <ac:picMk id="6" creationId="{CDE9AF5F-B5D3-5431-68E1-5E21D151CEFD}"/>
          </ac:picMkLst>
        </pc:picChg>
        <pc:picChg chg="add del mod">
          <ac:chgData name="VAGNER JOSÉ DI BENEDETTO VILLELA DE ANDRADE ." userId="39095851-9987-426c-992c-64b07dc30090" providerId="ADAL" clId="{5B440EA2-DE11-412C-A505-B0319508B54D}" dt="2024-05-04T13:26:45.234" v="533" actId="478"/>
          <ac:picMkLst>
            <pc:docMk/>
            <pc:sldMk cId="53127966" sldId="258"/>
            <ac:picMk id="7" creationId="{91FFC547-D56D-50EA-31B2-C4538DD8D377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22:24.559" v="815" actId="1076"/>
          <ac:picMkLst>
            <pc:docMk/>
            <pc:sldMk cId="53127966" sldId="258"/>
            <ac:picMk id="10" creationId="{38166DD5-B561-E941-B9DF-B7A5CFF0422C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22:24.559" v="815" actId="1076"/>
          <ac:picMkLst>
            <pc:docMk/>
            <pc:sldMk cId="53127966" sldId="258"/>
            <ac:picMk id="12" creationId="{7923D9CC-8864-F46E-68B5-1C96138C1508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22:24.559" v="815" actId="1076"/>
          <ac:picMkLst>
            <pc:docMk/>
            <pc:sldMk cId="53127966" sldId="258"/>
            <ac:picMk id="14" creationId="{E9F3F5D2-3972-8075-51D6-085620EFBB7D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22:24.559" v="815" actId="1076"/>
          <ac:picMkLst>
            <pc:docMk/>
            <pc:sldMk cId="53127966" sldId="258"/>
            <ac:picMk id="1026" creationId="{A4B7FC50-3CF9-2392-5CED-4A22B3985719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22:24.559" v="815" actId="1076"/>
          <ac:picMkLst>
            <pc:docMk/>
            <pc:sldMk cId="53127966" sldId="258"/>
            <ac:picMk id="1028" creationId="{B01FDC99-A2BA-A7F5-027F-D811DE509FC7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922" v="442"/>
          <ac:picMkLst>
            <pc:docMk/>
            <pc:sldMk cId="53127966" sldId="258"/>
            <ac:picMk id="1030" creationId="{90B70726-94FE-4B9D-DE1C-15526A247B55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667" v="441"/>
          <ac:picMkLst>
            <pc:docMk/>
            <pc:sldMk cId="53127966" sldId="258"/>
            <ac:picMk id="1032" creationId="{06A63FA0-0AA8-DBF1-F824-826A6B1858AE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4T13:24:52.422" v="440"/>
          <ac:picMkLst>
            <pc:docMk/>
            <pc:sldMk cId="53127966" sldId="258"/>
            <ac:picMk id="1034" creationId="{8B74B3F5-897F-6047-B907-855974322EEA}"/>
          </ac:picMkLst>
        </pc:picChg>
      </pc:sldChg>
      <pc:sldChg chg="addSp delSp modSp new mod">
        <pc:chgData name="VAGNER JOSÉ DI BENEDETTO VILLELA DE ANDRADE ." userId="39095851-9987-426c-992c-64b07dc30090" providerId="ADAL" clId="{5B440EA2-DE11-412C-A505-B0319508B54D}" dt="2024-05-05T18:57:30.251" v="2069" actId="1036"/>
        <pc:sldMkLst>
          <pc:docMk/>
          <pc:sldMk cId="2305173294" sldId="259"/>
        </pc:sldMkLst>
        <pc:spChg chg="del">
          <ac:chgData name="VAGNER JOSÉ DI BENEDETTO VILLELA DE ANDRADE ." userId="39095851-9987-426c-992c-64b07dc30090" providerId="ADAL" clId="{5B440EA2-DE11-412C-A505-B0319508B54D}" dt="2024-05-05T18:23:37.552" v="819" actId="478"/>
          <ac:spMkLst>
            <pc:docMk/>
            <pc:sldMk cId="2305173294" sldId="259"/>
            <ac:spMk id="2" creationId="{67D4F118-EAB1-529E-61E1-3BB32C0722ED}"/>
          </ac:spMkLst>
        </pc:spChg>
        <pc:spChg chg="del">
          <ac:chgData name="VAGNER JOSÉ DI BENEDETTO VILLELA DE ANDRADE ." userId="39095851-9987-426c-992c-64b07dc30090" providerId="ADAL" clId="{5B440EA2-DE11-412C-A505-B0319508B54D}" dt="2024-05-05T18:23:36.578" v="818" actId="478"/>
          <ac:spMkLst>
            <pc:docMk/>
            <pc:sldMk cId="2305173294" sldId="259"/>
            <ac:spMk id="3" creationId="{63A7B939-BE29-9B13-684B-B28F41B659C2}"/>
          </ac:spMkLst>
        </pc:spChg>
        <pc:spChg chg="add mod">
          <ac:chgData name="VAGNER JOSÉ DI BENEDETTO VILLELA DE ANDRADE ." userId="39095851-9987-426c-992c-64b07dc30090" providerId="ADAL" clId="{5B440EA2-DE11-412C-A505-B0319508B54D}" dt="2024-05-05T18:55:59.427" v="1968" actId="1036"/>
          <ac:spMkLst>
            <pc:docMk/>
            <pc:sldMk cId="2305173294" sldId="259"/>
            <ac:spMk id="50" creationId="{7DABECC8-7C31-8B8B-506B-9CB5550D7C18}"/>
          </ac:spMkLst>
        </pc:spChg>
        <pc:grpChg chg="add mod">
          <ac:chgData name="VAGNER JOSÉ DI BENEDETTO VILLELA DE ANDRADE ." userId="39095851-9987-426c-992c-64b07dc30090" providerId="ADAL" clId="{5B440EA2-DE11-412C-A505-B0319508B54D}" dt="2024-05-05T18:46:25.605" v="1661" actId="1035"/>
          <ac:grpSpMkLst>
            <pc:docMk/>
            <pc:sldMk cId="2305173294" sldId="259"/>
            <ac:grpSpMk id="23" creationId="{52C1567F-E450-8C04-011F-A585EECC3040}"/>
          </ac:grpSpMkLst>
        </pc:grpChg>
        <pc:grpChg chg="add mod">
          <ac:chgData name="VAGNER JOSÉ DI BENEDETTO VILLELA DE ANDRADE ." userId="39095851-9987-426c-992c-64b07dc30090" providerId="ADAL" clId="{5B440EA2-DE11-412C-A505-B0319508B54D}" dt="2024-05-05T18:46:25.605" v="1661" actId="1035"/>
          <ac:grpSpMkLst>
            <pc:docMk/>
            <pc:sldMk cId="2305173294" sldId="259"/>
            <ac:grpSpMk id="27" creationId="{3D7C7985-A4B5-25B9-F304-3EC4285F09CA}"/>
          </ac:grpSpMkLst>
        </pc:grpChg>
        <pc:grpChg chg="add del mod">
          <ac:chgData name="VAGNER JOSÉ DI BENEDETTO VILLELA DE ANDRADE ." userId="39095851-9987-426c-992c-64b07dc30090" providerId="ADAL" clId="{5B440EA2-DE11-412C-A505-B0319508B54D}" dt="2024-05-05T18:45:22.680" v="1607" actId="165"/>
          <ac:grpSpMkLst>
            <pc:docMk/>
            <pc:sldMk cId="2305173294" sldId="259"/>
            <ac:grpSpMk id="28" creationId="{89485B00-804C-A6E1-A336-17D26146BBB7}"/>
          </ac:grpSpMkLst>
        </pc:grpChg>
        <pc:grpChg chg="add mod">
          <ac:chgData name="VAGNER JOSÉ DI BENEDETTO VILLELA DE ANDRADE ." userId="39095851-9987-426c-992c-64b07dc30090" providerId="ADAL" clId="{5B440EA2-DE11-412C-A505-B0319508B54D}" dt="2024-05-05T18:46:25.605" v="1661" actId="1035"/>
          <ac:grpSpMkLst>
            <pc:docMk/>
            <pc:sldMk cId="2305173294" sldId="259"/>
            <ac:grpSpMk id="32" creationId="{D9460210-580C-59DB-9953-C4096CB42CE0}"/>
          </ac:grpSpMkLst>
        </pc:grpChg>
        <pc:graphicFrameChg chg="add del modGraphic">
          <ac:chgData name="VAGNER JOSÉ DI BENEDETTO VILLELA DE ANDRADE ." userId="39095851-9987-426c-992c-64b07dc30090" providerId="ADAL" clId="{5B440EA2-DE11-412C-A505-B0319508B54D}" dt="2024-05-05T18:23:53.437" v="822" actId="478"/>
          <ac:graphicFrameMkLst>
            <pc:docMk/>
            <pc:sldMk cId="2305173294" sldId="259"/>
            <ac:graphicFrameMk id="4" creationId="{36D29BFA-7B2C-9562-434C-FAE7C7EF5676}"/>
          </ac:graphicFrameMkLst>
        </pc:graphicFrameChg>
        <pc:graphicFrameChg chg="add mod modGraphic">
          <ac:chgData name="VAGNER JOSÉ DI BENEDETTO VILLELA DE ANDRADE ." userId="39095851-9987-426c-992c-64b07dc30090" providerId="ADAL" clId="{5B440EA2-DE11-412C-A505-B0319508B54D}" dt="2024-05-05T18:51:43.462" v="1831" actId="20577"/>
          <ac:graphicFrameMkLst>
            <pc:docMk/>
            <pc:sldMk cId="2305173294" sldId="259"/>
            <ac:graphicFrameMk id="5" creationId="{01D18C47-A137-271E-3489-CC792FABD4E0}"/>
          </ac:graphicFrameMkLst>
        </pc:graphicFrameChg>
        <pc:graphicFrameChg chg="add mod modGraphic">
          <ac:chgData name="VAGNER JOSÉ DI BENEDETTO VILLELA DE ANDRADE ." userId="39095851-9987-426c-992c-64b07dc30090" providerId="ADAL" clId="{5B440EA2-DE11-412C-A505-B0319508B54D}" dt="2024-05-05T18:51:07.869" v="1790" actId="20577"/>
          <ac:graphicFrameMkLst>
            <pc:docMk/>
            <pc:sldMk cId="2305173294" sldId="259"/>
            <ac:graphicFrameMk id="6" creationId="{B63B9538-6192-FE6A-F3CF-1ADC3C97D54C}"/>
          </ac:graphicFrameMkLst>
        </pc:graphicFrameChg>
        <pc:graphicFrameChg chg="add mod modGraphic">
          <ac:chgData name="VAGNER JOSÉ DI BENEDETTO VILLELA DE ANDRADE ." userId="39095851-9987-426c-992c-64b07dc30090" providerId="ADAL" clId="{5B440EA2-DE11-412C-A505-B0319508B54D}" dt="2024-05-05T18:50:53.535" v="1772" actId="20577"/>
          <ac:graphicFrameMkLst>
            <pc:docMk/>
            <pc:sldMk cId="2305173294" sldId="259"/>
            <ac:graphicFrameMk id="7" creationId="{32BC33F2-3E59-D8D6-E283-3FF90A723F90}"/>
          </ac:graphicFrameMkLst>
        </pc:graphicFrameChg>
        <pc:graphicFrameChg chg="add mod modGraphic">
          <ac:chgData name="VAGNER JOSÉ DI BENEDETTO VILLELA DE ANDRADE ." userId="39095851-9987-426c-992c-64b07dc30090" providerId="ADAL" clId="{5B440EA2-DE11-412C-A505-B0319508B54D}" dt="2024-05-05T18:51:21.132" v="1803" actId="20577"/>
          <ac:graphicFrameMkLst>
            <pc:docMk/>
            <pc:sldMk cId="2305173294" sldId="259"/>
            <ac:graphicFrameMk id="8" creationId="{DA0C5B77-1736-2878-94BC-E52B653B89A8}"/>
          </ac:graphicFrameMkLst>
        </pc:graphicFrameChg>
        <pc:graphicFrameChg chg="add mod modGraphic">
          <ac:chgData name="VAGNER JOSÉ DI BENEDETTO VILLELA DE ANDRADE ." userId="39095851-9987-426c-992c-64b07dc30090" providerId="ADAL" clId="{5B440EA2-DE11-412C-A505-B0319508B54D}" dt="2024-05-05T18:46:25.605" v="1661" actId="1035"/>
          <ac:graphicFrameMkLst>
            <pc:docMk/>
            <pc:sldMk cId="2305173294" sldId="259"/>
            <ac:graphicFrameMk id="9" creationId="{E2B60F3B-F74C-EEF9-D076-1421BEE0529E}"/>
          </ac:graphicFrameMkLst>
        </pc:graphicFrameChg>
        <pc:graphicFrameChg chg="add mod modGraphic">
          <ac:chgData name="VAGNER JOSÉ DI BENEDETTO VILLELA DE ANDRADE ." userId="39095851-9987-426c-992c-64b07dc30090" providerId="ADAL" clId="{5B440EA2-DE11-412C-A505-B0319508B54D}" dt="2024-05-05T18:55:37.174" v="1960" actId="1076"/>
          <ac:graphicFrameMkLst>
            <pc:docMk/>
            <pc:sldMk cId="2305173294" sldId="259"/>
            <ac:graphicFrameMk id="10" creationId="{9486764F-CBBA-B456-317A-9038ECFA15CD}"/>
          </ac:graphicFrameMkLst>
        </pc:graphicFrameChg>
        <pc:picChg chg="add mod">
          <ac:chgData name="VAGNER JOSÉ DI BENEDETTO VILLELA DE ANDRADE ." userId="39095851-9987-426c-992c-64b07dc30090" providerId="ADAL" clId="{5B440EA2-DE11-412C-A505-B0319508B54D}" dt="2024-05-05T18:57:30.251" v="2069" actId="1036"/>
          <ac:picMkLst>
            <pc:docMk/>
            <pc:sldMk cId="2305173294" sldId="259"/>
            <ac:picMk id="12" creationId="{6EAD46D5-9106-41EF-50BC-B01D158D64D6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57:30.251" v="2069" actId="1036"/>
          <ac:picMkLst>
            <pc:docMk/>
            <pc:sldMk cId="2305173294" sldId="259"/>
            <ac:picMk id="13" creationId="{45123642-49B1-EAD8-4407-3316766BC422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46:25.605" v="1661" actId="1035"/>
          <ac:picMkLst>
            <pc:docMk/>
            <pc:sldMk cId="2305173294" sldId="259"/>
            <ac:picMk id="14" creationId="{B49DFE26-908A-92B9-0323-BDE76AAC3D6C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46:25.605" v="1661" actId="1035"/>
          <ac:picMkLst>
            <pc:docMk/>
            <pc:sldMk cId="2305173294" sldId="259"/>
            <ac:picMk id="15" creationId="{53474992-60BD-1D24-82E7-6970CACAF3B6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57:30.251" v="2069" actId="1036"/>
          <ac:picMkLst>
            <pc:docMk/>
            <pc:sldMk cId="2305173294" sldId="259"/>
            <ac:picMk id="16" creationId="{1DF6915B-9597-4618-F75A-AAC2730F27AF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52:49.176" v="1892" actId="1038"/>
          <ac:picMkLst>
            <pc:docMk/>
            <pc:sldMk cId="2305173294" sldId="259"/>
            <ac:picMk id="45" creationId="{CC09E0E7-7CDA-0D64-7C79-3576D8FD3DB7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52:06.652" v="1847" actId="1036"/>
          <ac:picMkLst>
            <pc:docMk/>
            <pc:sldMk cId="2305173294" sldId="259"/>
            <ac:picMk id="46" creationId="{A902580E-D7CA-B9E9-B6FA-9B6BBF06B7F3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52:13.437" v="1852" actId="1035"/>
          <ac:picMkLst>
            <pc:docMk/>
            <pc:sldMk cId="2305173294" sldId="259"/>
            <ac:picMk id="47" creationId="{765B9041-F600-C775-E98A-3AEB2E79480C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52:21.464" v="1854" actId="1076"/>
          <ac:picMkLst>
            <pc:docMk/>
            <pc:sldMk cId="2305173294" sldId="259"/>
            <ac:picMk id="48" creationId="{2376BC09-A721-43DD-5FBF-C52DF3B4BBCC}"/>
          </ac:picMkLst>
        </pc:picChg>
        <pc:picChg chg="add mod">
          <ac:chgData name="VAGNER JOSÉ DI BENEDETTO VILLELA DE ANDRADE ." userId="39095851-9987-426c-992c-64b07dc30090" providerId="ADAL" clId="{5B440EA2-DE11-412C-A505-B0319508B54D}" dt="2024-05-05T18:52:31.465" v="1886" actId="1038"/>
          <ac:picMkLst>
            <pc:docMk/>
            <pc:sldMk cId="2305173294" sldId="259"/>
            <ac:picMk id="49" creationId="{3ED8F250-5F8D-D2C9-9E11-EFD13183D23D}"/>
          </ac:picMkLst>
        </pc:picChg>
        <pc:cxnChg chg="add mod">
          <ac:chgData name="VAGNER JOSÉ DI BENEDETTO VILLELA DE ANDRADE ." userId="39095851-9987-426c-992c-64b07dc30090" providerId="ADAL" clId="{5B440EA2-DE11-412C-A505-B0319508B54D}" dt="2024-05-05T18:41:37.992" v="1377" actId="164"/>
          <ac:cxnSpMkLst>
            <pc:docMk/>
            <pc:sldMk cId="2305173294" sldId="259"/>
            <ac:cxnSpMk id="18" creationId="{6EA83D47-9B69-155F-01E3-38B49D941896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41:37.992" v="1377" actId="164"/>
          <ac:cxnSpMkLst>
            <pc:docMk/>
            <pc:sldMk cId="2305173294" sldId="259"/>
            <ac:cxnSpMk id="20" creationId="{F4AF2F5F-992C-E4D9-C359-4995771FD497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41:37.992" v="1377" actId="164"/>
          <ac:cxnSpMkLst>
            <pc:docMk/>
            <pc:sldMk cId="2305173294" sldId="259"/>
            <ac:cxnSpMk id="22" creationId="{1BC5DA11-A606-74C8-F46A-48600D5EFF97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55:16.607" v="1942" actId="14100"/>
          <ac:cxnSpMkLst>
            <pc:docMk/>
            <pc:sldMk cId="2305173294" sldId="259"/>
            <ac:cxnSpMk id="24" creationId="{7A5D4F06-C693-2393-7FD5-33675D14D0E1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55:45.391" v="1962" actId="1035"/>
          <ac:cxnSpMkLst>
            <pc:docMk/>
            <pc:sldMk cId="2305173294" sldId="259"/>
            <ac:cxnSpMk id="25" creationId="{3F4E50CB-5034-9AB6-BCAA-4FACFA8C173D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55:45.391" v="1962" actId="1035"/>
          <ac:cxnSpMkLst>
            <pc:docMk/>
            <pc:sldMk cId="2305173294" sldId="259"/>
            <ac:cxnSpMk id="26" creationId="{19244567-02C4-064A-71C5-242D1D26AC66}"/>
          </ac:cxnSpMkLst>
        </pc:cxnChg>
        <pc:cxnChg chg="del mod topLvl">
          <ac:chgData name="VAGNER JOSÉ DI BENEDETTO VILLELA DE ANDRADE ." userId="39095851-9987-426c-992c-64b07dc30090" providerId="ADAL" clId="{5B440EA2-DE11-412C-A505-B0319508B54D}" dt="2024-05-05T18:56:33.019" v="1969" actId="478"/>
          <ac:cxnSpMkLst>
            <pc:docMk/>
            <pc:sldMk cId="2305173294" sldId="259"/>
            <ac:cxnSpMk id="29" creationId="{F89D89B4-586B-8295-FB06-A17158835055}"/>
          </ac:cxnSpMkLst>
        </pc:cxnChg>
        <pc:cxnChg chg="mod topLvl">
          <ac:chgData name="VAGNER JOSÉ DI BENEDETTO VILLELA DE ANDRADE ." userId="39095851-9987-426c-992c-64b07dc30090" providerId="ADAL" clId="{5B440EA2-DE11-412C-A505-B0319508B54D}" dt="2024-05-05T18:49:42.056" v="1754" actId="1076"/>
          <ac:cxnSpMkLst>
            <pc:docMk/>
            <pc:sldMk cId="2305173294" sldId="259"/>
            <ac:cxnSpMk id="30" creationId="{435D2B3A-685F-1FF5-036E-AF8A2398CA4F}"/>
          </ac:cxnSpMkLst>
        </pc:cxnChg>
        <pc:cxnChg chg="mod topLvl">
          <ac:chgData name="VAGNER JOSÉ DI BENEDETTO VILLELA DE ANDRADE ." userId="39095851-9987-426c-992c-64b07dc30090" providerId="ADAL" clId="{5B440EA2-DE11-412C-A505-B0319508B54D}" dt="2024-05-05T18:49:42.056" v="1754" actId="1076"/>
          <ac:cxnSpMkLst>
            <pc:docMk/>
            <pc:sldMk cId="2305173294" sldId="259"/>
            <ac:cxnSpMk id="31" creationId="{40FC874E-4823-1E1A-8AC8-6497AAA08D8E}"/>
          </ac:cxnSpMkLst>
        </pc:cxnChg>
        <pc:cxnChg chg="mod">
          <ac:chgData name="VAGNER JOSÉ DI BENEDETTO VILLELA DE ANDRADE ." userId="39095851-9987-426c-992c-64b07dc30090" providerId="ADAL" clId="{5B440EA2-DE11-412C-A505-B0319508B54D}" dt="2024-05-05T18:44:53.820" v="1601"/>
          <ac:cxnSpMkLst>
            <pc:docMk/>
            <pc:sldMk cId="2305173294" sldId="259"/>
            <ac:cxnSpMk id="33" creationId="{3B37FCDE-9602-8AD3-27B4-F95C6F268C95}"/>
          </ac:cxnSpMkLst>
        </pc:cxnChg>
        <pc:cxnChg chg="mod">
          <ac:chgData name="VAGNER JOSÉ DI BENEDETTO VILLELA DE ANDRADE ." userId="39095851-9987-426c-992c-64b07dc30090" providerId="ADAL" clId="{5B440EA2-DE11-412C-A505-B0319508B54D}" dt="2024-05-05T18:44:53.820" v="1601"/>
          <ac:cxnSpMkLst>
            <pc:docMk/>
            <pc:sldMk cId="2305173294" sldId="259"/>
            <ac:cxnSpMk id="34" creationId="{8B0FE53F-15FE-693B-18E1-1C4CCD36F25E}"/>
          </ac:cxnSpMkLst>
        </pc:cxnChg>
        <pc:cxnChg chg="mod">
          <ac:chgData name="VAGNER JOSÉ DI BENEDETTO VILLELA DE ANDRADE ." userId="39095851-9987-426c-992c-64b07dc30090" providerId="ADAL" clId="{5B440EA2-DE11-412C-A505-B0319508B54D}" dt="2024-05-05T18:44:53.820" v="1601"/>
          <ac:cxnSpMkLst>
            <pc:docMk/>
            <pc:sldMk cId="2305173294" sldId="259"/>
            <ac:cxnSpMk id="35" creationId="{A14AD38B-BCE9-A9BD-5FC9-08906FDFDE5C}"/>
          </ac:cxnSpMkLst>
        </pc:cxnChg>
        <pc:cxnChg chg="add del mod">
          <ac:chgData name="VAGNER JOSÉ DI BENEDETTO VILLELA DE ANDRADE ." userId="39095851-9987-426c-992c-64b07dc30090" providerId="ADAL" clId="{5B440EA2-DE11-412C-A505-B0319508B54D}" dt="2024-05-05T18:46:55.031" v="1663" actId="478"/>
          <ac:cxnSpMkLst>
            <pc:docMk/>
            <pc:sldMk cId="2305173294" sldId="259"/>
            <ac:cxnSpMk id="36" creationId="{C963298D-B492-09AB-F952-D218B96F157E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47:20.496" v="1675" actId="14100"/>
          <ac:cxnSpMkLst>
            <pc:docMk/>
            <pc:sldMk cId="2305173294" sldId="259"/>
            <ac:cxnSpMk id="37" creationId="{D88AB33F-D9A9-1242-2F57-6B152FB96A90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48:13.623" v="1752" actId="1036"/>
          <ac:cxnSpMkLst>
            <pc:docMk/>
            <pc:sldMk cId="2305173294" sldId="259"/>
            <ac:cxnSpMk id="40" creationId="{C28FF276-722A-6296-33A9-D4E3F02C674F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48:18.705" v="1753" actId="1036"/>
          <ac:cxnSpMkLst>
            <pc:docMk/>
            <pc:sldMk cId="2305173294" sldId="259"/>
            <ac:cxnSpMk id="43" creationId="{752AE9EF-6776-B602-A3B5-B65656433121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48:01.884" v="1744" actId="1038"/>
          <ac:cxnSpMkLst>
            <pc:docMk/>
            <pc:sldMk cId="2305173294" sldId="259"/>
            <ac:cxnSpMk id="44" creationId="{4D4A8045-E080-86AC-56F5-0E4BB35B0136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57:12.354" v="2050" actId="1035"/>
          <ac:cxnSpMkLst>
            <pc:docMk/>
            <pc:sldMk cId="2305173294" sldId="259"/>
            <ac:cxnSpMk id="52" creationId="{7A383A27-F66D-8613-7187-13B147A3BE1E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57:12.354" v="2050" actId="1035"/>
          <ac:cxnSpMkLst>
            <pc:docMk/>
            <pc:sldMk cId="2305173294" sldId="259"/>
            <ac:cxnSpMk id="53" creationId="{A0B5AC7A-5E98-7F19-F328-0ECC4AAD37B0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57:12.354" v="2050" actId="1035"/>
          <ac:cxnSpMkLst>
            <pc:docMk/>
            <pc:sldMk cId="2305173294" sldId="259"/>
            <ac:cxnSpMk id="54" creationId="{A4BBCDC8-A178-C6C7-BD7B-25C937DEE3E7}"/>
          </ac:cxnSpMkLst>
        </pc:cxnChg>
        <pc:cxnChg chg="add mod">
          <ac:chgData name="VAGNER JOSÉ DI BENEDETTO VILLELA DE ANDRADE ." userId="39095851-9987-426c-992c-64b07dc30090" providerId="ADAL" clId="{5B440EA2-DE11-412C-A505-B0319508B54D}" dt="2024-05-05T18:57:12.354" v="2050" actId="1035"/>
          <ac:cxnSpMkLst>
            <pc:docMk/>
            <pc:sldMk cId="2305173294" sldId="259"/>
            <ac:cxnSpMk id="55" creationId="{1722F4CE-1359-E06C-8A41-B2FAE2EB603D}"/>
          </ac:cxnSpMkLst>
        </pc:cxnChg>
      </pc:sldChg>
    </pc:docChg>
  </pc:docChgLst>
  <pc:docChgLst>
    <pc:chgData name="Ketelyn Medina" userId="4342a56e1256850b" providerId="LiveId" clId="{8082530A-CFC6-4E58-BB3B-959648091726}"/>
    <pc:docChg chg="undo redo custSel addSld delSld modSld sldOrd">
      <pc:chgData name="Ketelyn Medina" userId="4342a56e1256850b" providerId="LiveId" clId="{8082530A-CFC6-4E58-BB3B-959648091726}" dt="2024-05-05T20:13:05.491" v="588" actId="1037"/>
      <pc:docMkLst>
        <pc:docMk/>
      </pc:docMkLst>
      <pc:sldChg chg="addSp delSp modSp mod">
        <pc:chgData name="Ketelyn Medina" userId="4342a56e1256850b" providerId="LiveId" clId="{8082530A-CFC6-4E58-BB3B-959648091726}" dt="2024-05-05T20:01:45.239" v="444" actId="478"/>
        <pc:sldMkLst>
          <pc:docMk/>
          <pc:sldMk cId="2763673367" sldId="256"/>
        </pc:sldMkLst>
        <pc:spChg chg="mod">
          <ac:chgData name="Ketelyn Medina" userId="4342a56e1256850b" providerId="LiveId" clId="{8082530A-CFC6-4E58-BB3B-959648091726}" dt="2024-05-05T19:28:02.509" v="149" actId="1038"/>
          <ac:spMkLst>
            <pc:docMk/>
            <pc:sldMk cId="2763673367" sldId="256"/>
            <ac:spMk id="3" creationId="{4DDA0383-46E0-281C-8AE9-B92E84EF859C}"/>
          </ac:spMkLst>
        </pc:spChg>
        <pc:spChg chg="add mod">
          <ac:chgData name="Ketelyn Medina" userId="4342a56e1256850b" providerId="LiveId" clId="{8082530A-CFC6-4E58-BB3B-959648091726}" dt="2024-05-05T19:27:40.148" v="135" actId="207"/>
          <ac:spMkLst>
            <pc:docMk/>
            <pc:sldMk cId="2763673367" sldId="256"/>
            <ac:spMk id="4" creationId="{4B56DDF5-B432-44DE-E5BD-C62B4E7ECD16}"/>
          </ac:spMkLst>
        </pc:spChg>
        <pc:spChg chg="add del mod">
          <ac:chgData name="Ketelyn Medina" userId="4342a56e1256850b" providerId="LiveId" clId="{8082530A-CFC6-4E58-BB3B-959648091726}" dt="2024-05-05T20:01:45.239" v="444" actId="478"/>
          <ac:spMkLst>
            <pc:docMk/>
            <pc:sldMk cId="2763673367" sldId="256"/>
            <ac:spMk id="7" creationId="{B01024FD-B7D9-CCD7-FF3F-FFA721A06982}"/>
          </ac:spMkLst>
        </pc:spChg>
        <pc:picChg chg="mod">
          <ac:chgData name="Ketelyn Medina" userId="4342a56e1256850b" providerId="LiveId" clId="{8082530A-CFC6-4E58-BB3B-959648091726}" dt="2024-05-05T19:27:38.471" v="133" actId="14100"/>
          <ac:picMkLst>
            <pc:docMk/>
            <pc:sldMk cId="2763673367" sldId="256"/>
            <ac:picMk id="9" creationId="{D95693EB-31CE-4CCC-6D95-0ADBD48BD569}"/>
          </ac:picMkLst>
        </pc:picChg>
      </pc:sldChg>
      <pc:sldChg chg="addSp delSp modSp mod">
        <pc:chgData name="Ketelyn Medina" userId="4342a56e1256850b" providerId="LiveId" clId="{8082530A-CFC6-4E58-BB3B-959648091726}" dt="2024-05-05T20:01:50.995" v="447" actId="27636"/>
        <pc:sldMkLst>
          <pc:docMk/>
          <pc:sldMk cId="1293696960" sldId="257"/>
        </pc:sldMkLst>
        <pc:spChg chg="mod">
          <ac:chgData name="Ketelyn Medina" userId="4342a56e1256850b" providerId="LiveId" clId="{8082530A-CFC6-4E58-BB3B-959648091726}" dt="2024-05-05T20:01:50.995" v="447" actId="27636"/>
          <ac:spMkLst>
            <pc:docMk/>
            <pc:sldMk cId="1293696960" sldId="257"/>
            <ac:spMk id="2" creationId="{20C3634F-5961-75A1-7A12-38E0737A4070}"/>
          </ac:spMkLst>
        </pc:spChg>
        <pc:spChg chg="add mod">
          <ac:chgData name="Ketelyn Medina" userId="4342a56e1256850b" providerId="LiveId" clId="{8082530A-CFC6-4E58-BB3B-959648091726}" dt="2024-05-05T19:38:13.757" v="314" actId="1035"/>
          <ac:spMkLst>
            <pc:docMk/>
            <pc:sldMk cId="1293696960" sldId="257"/>
            <ac:spMk id="6" creationId="{4E7537EF-D56F-CCC9-22E5-6C7F49DCB6D5}"/>
          </ac:spMkLst>
        </pc:spChg>
        <pc:spChg chg="add mod">
          <ac:chgData name="Ketelyn Medina" userId="4342a56e1256850b" providerId="LiveId" clId="{8082530A-CFC6-4E58-BB3B-959648091726}" dt="2024-05-05T19:38:13.757" v="314" actId="1035"/>
          <ac:spMkLst>
            <pc:docMk/>
            <pc:sldMk cId="1293696960" sldId="257"/>
            <ac:spMk id="8" creationId="{91752F69-58FC-2EE9-6892-82227E9FFCF7}"/>
          </ac:spMkLst>
        </pc:spChg>
        <pc:spChg chg="add mod">
          <ac:chgData name="Ketelyn Medina" userId="4342a56e1256850b" providerId="LiveId" clId="{8082530A-CFC6-4E58-BB3B-959648091726}" dt="2024-05-05T19:38:13.757" v="314" actId="1035"/>
          <ac:spMkLst>
            <pc:docMk/>
            <pc:sldMk cId="1293696960" sldId="257"/>
            <ac:spMk id="9" creationId="{2590F574-FA60-E740-4314-C412C92F2270}"/>
          </ac:spMkLst>
        </pc:spChg>
        <pc:spChg chg="add mod">
          <ac:chgData name="Ketelyn Medina" userId="4342a56e1256850b" providerId="LiveId" clId="{8082530A-CFC6-4E58-BB3B-959648091726}" dt="2024-05-05T19:31:22.966" v="230" actId="1076"/>
          <ac:spMkLst>
            <pc:docMk/>
            <pc:sldMk cId="1293696960" sldId="257"/>
            <ac:spMk id="10" creationId="{7F5E3774-6326-A1FB-CE23-7AC3F5795168}"/>
          </ac:spMkLst>
        </pc:spChg>
        <pc:spChg chg="add mod">
          <ac:chgData name="Ketelyn Medina" userId="4342a56e1256850b" providerId="LiveId" clId="{8082530A-CFC6-4E58-BB3B-959648091726}" dt="2024-05-05T19:31:44.823" v="247" actId="1076"/>
          <ac:spMkLst>
            <pc:docMk/>
            <pc:sldMk cId="1293696960" sldId="257"/>
            <ac:spMk id="11" creationId="{0758A36C-2719-3437-0AA3-7B63A7D4523F}"/>
          </ac:spMkLst>
        </pc:spChg>
        <pc:spChg chg="add mod">
          <ac:chgData name="Ketelyn Medina" userId="4342a56e1256850b" providerId="LiveId" clId="{8082530A-CFC6-4E58-BB3B-959648091726}" dt="2024-05-05T19:31:59.006" v="263" actId="1076"/>
          <ac:spMkLst>
            <pc:docMk/>
            <pc:sldMk cId="1293696960" sldId="257"/>
            <ac:spMk id="12" creationId="{9BEDB3AC-AE45-9CDF-E6E6-AD5BF88E947C}"/>
          </ac:spMkLst>
        </pc:spChg>
        <pc:spChg chg="add mod">
          <ac:chgData name="Ketelyn Medina" userId="4342a56e1256850b" providerId="LiveId" clId="{8082530A-CFC6-4E58-BB3B-959648091726}" dt="2024-05-05T19:35:17.070" v="270" actId="14100"/>
          <ac:spMkLst>
            <pc:docMk/>
            <pc:sldMk cId="1293696960" sldId="257"/>
            <ac:spMk id="13" creationId="{1B85FE7E-7811-C0CC-BD37-D59D2430DA8F}"/>
          </ac:spMkLst>
        </pc:spChg>
        <pc:spChg chg="add mod">
          <ac:chgData name="Ketelyn Medina" userId="4342a56e1256850b" providerId="LiveId" clId="{8082530A-CFC6-4E58-BB3B-959648091726}" dt="2024-05-05T19:36:13.998" v="276" actId="1076"/>
          <ac:spMkLst>
            <pc:docMk/>
            <pc:sldMk cId="1293696960" sldId="257"/>
            <ac:spMk id="14" creationId="{C23C76A1-98E2-3D1B-A38F-50E486868A8C}"/>
          </ac:spMkLst>
        </pc:spChg>
        <pc:spChg chg="add mod">
          <ac:chgData name="Ketelyn Medina" userId="4342a56e1256850b" providerId="LiveId" clId="{8082530A-CFC6-4E58-BB3B-959648091726}" dt="2024-05-05T19:38:13.757" v="314" actId="1035"/>
          <ac:spMkLst>
            <pc:docMk/>
            <pc:sldMk cId="1293696960" sldId="257"/>
            <ac:spMk id="15" creationId="{EA209A6C-E315-F9AA-CFA3-6FCE67FFC122}"/>
          </ac:spMkLst>
        </pc:spChg>
        <pc:spChg chg="add mod">
          <ac:chgData name="Ketelyn Medina" userId="4342a56e1256850b" providerId="LiveId" clId="{8082530A-CFC6-4E58-BB3B-959648091726}" dt="2024-05-05T19:38:13.757" v="314" actId="1035"/>
          <ac:spMkLst>
            <pc:docMk/>
            <pc:sldMk cId="1293696960" sldId="257"/>
            <ac:spMk id="16" creationId="{0DF34D3A-0F19-B952-9A44-C049F2586551}"/>
          </ac:spMkLst>
        </pc:spChg>
        <pc:spChg chg="add mod">
          <ac:chgData name="Ketelyn Medina" userId="4342a56e1256850b" providerId="LiveId" clId="{8082530A-CFC6-4E58-BB3B-959648091726}" dt="2024-05-05T19:38:13.757" v="314" actId="1035"/>
          <ac:spMkLst>
            <pc:docMk/>
            <pc:sldMk cId="1293696960" sldId="257"/>
            <ac:spMk id="17" creationId="{018C9701-DF63-8516-AB24-A731103D96CF}"/>
          </ac:spMkLst>
        </pc:spChg>
        <pc:spChg chg="add mod">
          <ac:chgData name="Ketelyn Medina" userId="4342a56e1256850b" providerId="LiveId" clId="{8082530A-CFC6-4E58-BB3B-959648091726}" dt="2024-05-05T19:36:40.543" v="280" actId="1076"/>
          <ac:spMkLst>
            <pc:docMk/>
            <pc:sldMk cId="1293696960" sldId="257"/>
            <ac:spMk id="18" creationId="{8AAC1828-5CB0-497F-9340-BE848BE8F05E}"/>
          </ac:spMkLst>
        </pc:spChg>
        <pc:spChg chg="add del mod">
          <ac:chgData name="Ketelyn Medina" userId="4342a56e1256850b" providerId="LiveId" clId="{8082530A-CFC6-4E58-BB3B-959648091726}" dt="2024-05-05T20:01:47.607" v="445" actId="478"/>
          <ac:spMkLst>
            <pc:docMk/>
            <pc:sldMk cId="1293696960" sldId="257"/>
            <ac:spMk id="19" creationId="{BFB0D9E6-9A30-4B24-F52D-D06FBAAAE9AE}"/>
          </ac:spMkLst>
        </pc:spChg>
        <pc:picChg chg="del mod">
          <ac:chgData name="Ketelyn Medina" userId="4342a56e1256850b" providerId="LiveId" clId="{8082530A-CFC6-4E58-BB3B-959648091726}" dt="2024-05-05T19:37:31.260" v="294" actId="478"/>
          <ac:picMkLst>
            <pc:docMk/>
            <pc:sldMk cId="1293696960" sldId="257"/>
            <ac:picMk id="7" creationId="{7427BD24-C700-4A91-B76D-690C6C721461}"/>
          </ac:picMkLst>
        </pc:picChg>
        <pc:cxnChg chg="add mod">
          <ac:chgData name="Ketelyn Medina" userId="4342a56e1256850b" providerId="LiveId" clId="{8082530A-CFC6-4E58-BB3B-959648091726}" dt="2024-05-05T19:27:05.375" v="126" actId="208"/>
          <ac:cxnSpMkLst>
            <pc:docMk/>
            <pc:sldMk cId="1293696960" sldId="257"/>
            <ac:cxnSpMk id="4" creationId="{21D7F901-1F99-184C-8891-F6B2CFAF6BF1}"/>
          </ac:cxnSpMkLst>
        </pc:cxnChg>
      </pc:sldChg>
      <pc:sldChg chg="addSp delSp modSp mod">
        <pc:chgData name="Ketelyn Medina" userId="4342a56e1256850b" providerId="LiveId" clId="{8082530A-CFC6-4E58-BB3B-959648091726}" dt="2024-05-05T20:01:56.441" v="449" actId="478"/>
        <pc:sldMkLst>
          <pc:docMk/>
          <pc:sldMk cId="53127966" sldId="258"/>
        </pc:sldMkLst>
        <pc:spChg chg="mod">
          <ac:chgData name="Ketelyn Medina" userId="4342a56e1256850b" providerId="LiveId" clId="{8082530A-CFC6-4E58-BB3B-959648091726}" dt="2024-05-05T19:41:28.471" v="325" actId="1076"/>
          <ac:spMkLst>
            <pc:docMk/>
            <pc:sldMk cId="53127966" sldId="258"/>
            <ac:spMk id="2" creationId="{4513B46C-8276-1518-93A5-526E041946FC}"/>
          </ac:spMkLst>
        </pc:spChg>
        <pc:spChg chg="add del mod">
          <ac:chgData name="Ketelyn Medina" userId="4342a56e1256850b" providerId="LiveId" clId="{8082530A-CFC6-4E58-BB3B-959648091726}" dt="2024-05-05T20:01:56.441" v="449" actId="478"/>
          <ac:spMkLst>
            <pc:docMk/>
            <pc:sldMk cId="53127966" sldId="258"/>
            <ac:spMk id="6" creationId="{8F834093-B2BA-3226-CD68-418512BE957D}"/>
          </ac:spMkLst>
        </pc:spChg>
      </pc:sldChg>
      <pc:sldChg chg="addSp delSp modSp mod setBg">
        <pc:chgData name="Ketelyn Medina" userId="4342a56e1256850b" providerId="LiveId" clId="{8082530A-CFC6-4E58-BB3B-959648091726}" dt="2024-05-05T20:01:27.605" v="440" actId="20577"/>
        <pc:sldMkLst>
          <pc:docMk/>
          <pc:sldMk cId="2305173294" sldId="259"/>
        </pc:sldMkLst>
        <pc:spChg chg="add del">
          <ac:chgData name="Ketelyn Medina" userId="4342a56e1256850b" providerId="LiveId" clId="{8082530A-CFC6-4E58-BB3B-959648091726}" dt="2024-05-05T19:10:00.940" v="1" actId="22"/>
          <ac:spMkLst>
            <pc:docMk/>
            <pc:sldMk cId="2305173294" sldId="259"/>
            <ac:spMk id="3" creationId="{AE1539A3-5FAD-0057-0405-A3A3AEB19513}"/>
          </ac:spMkLst>
        </pc:spChg>
        <pc:spChg chg="add mod">
          <ac:chgData name="Ketelyn Medina" userId="4342a56e1256850b" providerId="LiveId" clId="{8082530A-CFC6-4E58-BB3B-959648091726}" dt="2024-05-05T20:01:27.605" v="440" actId="20577"/>
          <ac:spMkLst>
            <pc:docMk/>
            <pc:sldMk cId="2305173294" sldId="259"/>
            <ac:spMk id="11" creationId="{1E059546-72F0-E08C-E609-1C8CF93E8E28}"/>
          </ac:spMkLst>
        </pc:spChg>
        <pc:spChg chg="mod">
          <ac:chgData name="Ketelyn Medina" userId="4342a56e1256850b" providerId="LiveId" clId="{8082530A-CFC6-4E58-BB3B-959648091726}" dt="2024-05-05T19:44:56.271" v="334" actId="1076"/>
          <ac:spMkLst>
            <pc:docMk/>
            <pc:sldMk cId="2305173294" sldId="259"/>
            <ac:spMk id="50" creationId="{7DABECC8-7C31-8B8B-506B-9CB5550D7C18}"/>
          </ac:spMkLst>
        </pc:spChg>
        <pc:graphicFrameChg chg="mod">
          <ac:chgData name="Ketelyn Medina" userId="4342a56e1256850b" providerId="LiveId" clId="{8082530A-CFC6-4E58-BB3B-959648091726}" dt="2024-05-05T19:50:42.505" v="356" actId="1076"/>
          <ac:graphicFrameMkLst>
            <pc:docMk/>
            <pc:sldMk cId="2305173294" sldId="259"/>
            <ac:graphicFrameMk id="7" creationId="{32BC33F2-3E59-D8D6-E283-3FF90A723F90}"/>
          </ac:graphicFrameMkLst>
        </pc:graphicFrameChg>
      </pc:sldChg>
      <pc:sldChg chg="new del">
        <pc:chgData name="Ketelyn Medina" userId="4342a56e1256850b" providerId="LiveId" clId="{8082530A-CFC6-4E58-BB3B-959648091726}" dt="2024-05-05T19:12:36.460" v="11" actId="47"/>
        <pc:sldMkLst>
          <pc:docMk/>
          <pc:sldMk cId="3300548853" sldId="260"/>
        </pc:sldMkLst>
      </pc:sldChg>
      <pc:sldChg chg="new del">
        <pc:chgData name="Ketelyn Medina" userId="4342a56e1256850b" providerId="LiveId" clId="{8082530A-CFC6-4E58-BB3B-959648091726}" dt="2024-05-05T19:12:38.208" v="13" actId="47"/>
        <pc:sldMkLst>
          <pc:docMk/>
          <pc:sldMk cId="819618159" sldId="261"/>
        </pc:sldMkLst>
      </pc:sldChg>
      <pc:sldChg chg="addSp delSp modSp add del mod setBg delDesignElem">
        <pc:chgData name="Ketelyn Medina" userId="4342a56e1256850b" providerId="LiveId" clId="{8082530A-CFC6-4E58-BB3B-959648091726}" dt="2024-05-05T20:08:01.807" v="563" actId="478"/>
        <pc:sldMkLst>
          <pc:docMk/>
          <pc:sldMk cId="230846951" sldId="262"/>
        </pc:sldMkLst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3" creationId="{89591122-9BDA-B1DC-83C5-582FBE8040DE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4" creationId="{D61A0B57-C428-45B5-84A6-0C5ACB69650B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5" creationId="{38563621-48BD-35F9-6511-8CD4F0AB0255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7" creationId="{11E245A8-0589-E184-57BD-64071F3E7DBC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8" creationId="{F8E54ECC-C108-E4E1-1D93-A126BC5205E4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9" creationId="{5E20E90A-338E-1E1B-6BED-86BE1E283FBB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10" creationId="{0698AE17-AC4B-111C-2E40-07BD8BEF3A6F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11" creationId="{891B84C8-505A-FFFE-DA01-46ADF443374B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12" creationId="{7F6C1108-6AB0-FD06-EE7C-072DC9BA704B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13" creationId="{EC1031B5-4455-A8A1-E498-E567D02E32B1}"/>
          </ac:spMkLst>
        </pc:spChg>
        <pc:spChg chg="del">
          <ac:chgData name="Ketelyn Medina" userId="4342a56e1256850b" providerId="LiveId" clId="{8082530A-CFC6-4E58-BB3B-959648091726}" dt="2024-05-05T19:13:58.792" v="18"/>
          <ac:spMkLst>
            <pc:docMk/>
            <pc:sldMk cId="230846951" sldId="262"/>
            <ac:spMk id="14" creationId="{0671A8AE-40A1-4631-A6B8-581AFF065482}"/>
          </ac:spMkLst>
        </pc:spChg>
        <pc:spChg chg="add mod">
          <ac:chgData name="Ketelyn Medina" userId="4342a56e1256850b" providerId="LiveId" clId="{8082530A-CFC6-4E58-BB3B-959648091726}" dt="2024-05-05T19:14:42.723" v="19"/>
          <ac:spMkLst>
            <pc:docMk/>
            <pc:sldMk cId="230846951" sldId="262"/>
            <ac:spMk id="15" creationId="{083A9691-7D67-9B57-2076-BD83D12C11C7}"/>
          </ac:spMkLst>
        </pc:spChg>
        <pc:spChg chg="del">
          <ac:chgData name="Ketelyn Medina" userId="4342a56e1256850b" providerId="LiveId" clId="{8082530A-CFC6-4E58-BB3B-959648091726}" dt="2024-05-05T19:13:58.792" v="18"/>
          <ac:spMkLst>
            <pc:docMk/>
            <pc:sldMk cId="230846951" sldId="262"/>
            <ac:spMk id="16" creationId="{AB58EF07-17C2-48CF-ABB0-EEF1F17CB8F0}"/>
          </ac:spMkLst>
        </pc:spChg>
        <pc:spChg chg="add del mod">
          <ac:chgData name="Ketelyn Medina" userId="4342a56e1256850b" providerId="LiveId" clId="{8082530A-CFC6-4E58-BB3B-959648091726}" dt="2024-05-05T20:08:01.807" v="563" actId="478"/>
          <ac:spMkLst>
            <pc:docMk/>
            <pc:sldMk cId="230846951" sldId="262"/>
            <ac:spMk id="17" creationId="{20C184BF-97F2-4242-067E-522FE7F52261}"/>
          </ac:spMkLst>
        </pc:spChg>
        <pc:spChg chg="del">
          <ac:chgData name="Ketelyn Medina" userId="4342a56e1256850b" providerId="LiveId" clId="{8082530A-CFC6-4E58-BB3B-959648091726}" dt="2024-05-05T19:13:58.792" v="18"/>
          <ac:spMkLst>
            <pc:docMk/>
            <pc:sldMk cId="230846951" sldId="262"/>
            <ac:spMk id="18" creationId="{AF2F604E-43BE-4DC3-B983-E071523364F8}"/>
          </ac:spMkLst>
        </pc:spChg>
        <pc:spChg chg="del">
          <ac:chgData name="Ketelyn Medina" userId="4342a56e1256850b" providerId="LiveId" clId="{8082530A-CFC6-4E58-BB3B-959648091726}" dt="2024-05-05T19:13:58.792" v="18"/>
          <ac:spMkLst>
            <pc:docMk/>
            <pc:sldMk cId="230846951" sldId="262"/>
            <ac:spMk id="20" creationId="{08C9B587-E65E-4B52-B37C-ABEBB6E87928}"/>
          </ac:spMkLst>
        </pc:spChg>
      </pc:sldChg>
      <pc:sldChg chg="addSp delSp modSp new mod ord setBg">
        <pc:chgData name="Ketelyn Medina" userId="4342a56e1256850b" providerId="LiveId" clId="{8082530A-CFC6-4E58-BB3B-959648091726}" dt="2024-05-05T20:13:05.491" v="588" actId="1037"/>
        <pc:sldMkLst>
          <pc:docMk/>
          <pc:sldMk cId="2879615833" sldId="263"/>
        </pc:sldMkLst>
        <pc:spChg chg="mod ord">
          <ac:chgData name="Ketelyn Medina" userId="4342a56e1256850b" providerId="LiveId" clId="{8082530A-CFC6-4E58-BB3B-959648091726}" dt="2024-05-05T20:08:15.781" v="565" actId="1076"/>
          <ac:spMkLst>
            <pc:docMk/>
            <pc:sldMk cId="2879615833" sldId="263"/>
            <ac:spMk id="2" creationId="{3DE9E981-2B47-1DAB-FDF3-3674F50CCEF6}"/>
          </ac:spMkLst>
        </pc:spChg>
        <pc:spChg chg="del">
          <ac:chgData name="Ketelyn Medina" userId="4342a56e1256850b" providerId="LiveId" clId="{8082530A-CFC6-4E58-BB3B-959648091726}" dt="2024-05-05T19:16:35.891" v="53" actId="478"/>
          <ac:spMkLst>
            <pc:docMk/>
            <pc:sldMk cId="2879615833" sldId="263"/>
            <ac:spMk id="3" creationId="{A053EAE1-584D-578E-C720-4BC1EB3D043B}"/>
          </ac:spMkLst>
        </pc:spChg>
        <pc:spChg chg="add del mod">
          <ac:chgData name="Ketelyn Medina" userId="4342a56e1256850b" providerId="LiveId" clId="{8082530A-CFC6-4E58-BB3B-959648091726}" dt="2024-05-05T20:01:41.716" v="442" actId="478"/>
          <ac:spMkLst>
            <pc:docMk/>
            <pc:sldMk cId="2879615833" sldId="263"/>
            <ac:spMk id="10" creationId="{07CD0220-1E3D-AF23-F36E-9D606443D182}"/>
          </ac:spMkLst>
        </pc:spChg>
        <pc:spChg chg="add del mod">
          <ac:chgData name="Ketelyn Medina" userId="4342a56e1256850b" providerId="LiveId" clId="{8082530A-CFC6-4E58-BB3B-959648091726}" dt="2024-05-05T20:04:44.396" v="467" actId="478"/>
          <ac:spMkLst>
            <pc:docMk/>
            <pc:sldMk cId="2879615833" sldId="263"/>
            <ac:spMk id="11" creationId="{4A602B47-0F74-8500-7F77-7D909487A8D4}"/>
          </ac:spMkLst>
        </pc:spChg>
        <pc:spChg chg="add mod ord">
          <ac:chgData name="Ketelyn Medina" userId="4342a56e1256850b" providerId="LiveId" clId="{8082530A-CFC6-4E58-BB3B-959648091726}" dt="2024-05-05T20:12:43.196" v="584" actId="1035"/>
          <ac:spMkLst>
            <pc:docMk/>
            <pc:sldMk cId="2879615833" sldId="263"/>
            <ac:spMk id="12" creationId="{64C27E7C-9DFD-E6AA-3945-C9EE26096BE0}"/>
          </ac:spMkLst>
        </pc:spChg>
        <pc:spChg chg="add mod">
          <ac:chgData name="Ketelyn Medina" userId="4342a56e1256850b" providerId="LiveId" clId="{8082530A-CFC6-4E58-BB3B-959648091726}" dt="2024-05-05T20:08:51.277" v="574" actId="1076"/>
          <ac:spMkLst>
            <pc:docMk/>
            <pc:sldMk cId="2879615833" sldId="263"/>
            <ac:spMk id="13" creationId="{E5ED7509-39BF-608C-BA75-2789F7D7E797}"/>
          </ac:spMkLst>
        </pc:spChg>
        <pc:picChg chg="mod">
          <ac:chgData name="Ketelyn Medina" userId="4342a56e1256850b" providerId="LiveId" clId="{8082530A-CFC6-4E58-BB3B-959648091726}" dt="2024-05-05T19:20:20.310" v="85" actId="1076"/>
          <ac:picMkLst>
            <pc:docMk/>
            <pc:sldMk cId="2879615833" sldId="263"/>
            <ac:picMk id="4" creationId="{28C772C4-5FD0-F7BD-55CA-782BB78F85AF}"/>
          </ac:picMkLst>
        </pc:picChg>
        <pc:picChg chg="mod modCrop">
          <ac:chgData name="Ketelyn Medina" userId="4342a56e1256850b" providerId="LiveId" clId="{8082530A-CFC6-4E58-BB3B-959648091726}" dt="2024-05-05T20:06:13.349" v="489" actId="1076"/>
          <ac:picMkLst>
            <pc:docMk/>
            <pc:sldMk cId="2879615833" sldId="263"/>
            <ac:picMk id="9" creationId="{E55A21B3-2B53-36E0-7161-25C25E5A7DB7}"/>
          </ac:picMkLst>
        </pc:picChg>
        <pc:cxnChg chg="mod">
          <ac:chgData name="Ketelyn Medina" userId="4342a56e1256850b" providerId="LiveId" clId="{8082530A-CFC6-4E58-BB3B-959648091726}" dt="2024-05-05T20:13:05.491" v="588" actId="1037"/>
          <ac:cxnSpMkLst>
            <pc:docMk/>
            <pc:sldMk cId="2879615833" sldId="263"/>
            <ac:cxnSpMk id="15" creationId="{F21413A5-5E8D-7121-F9C0-A640A6F20AA6}"/>
          </ac:cxnSpMkLst>
        </pc:cxnChg>
      </pc:sldChg>
      <pc:sldChg chg="addSp delSp modSp new mod ord">
        <pc:chgData name="Ketelyn Medina" userId="4342a56e1256850b" providerId="LiveId" clId="{8082530A-CFC6-4E58-BB3B-959648091726}" dt="2024-05-05T20:08:04.613" v="564" actId="478"/>
        <pc:sldMkLst>
          <pc:docMk/>
          <pc:sldMk cId="3199428709" sldId="264"/>
        </pc:sldMkLst>
        <pc:spChg chg="mod">
          <ac:chgData name="Ketelyn Medina" userId="4342a56e1256850b" providerId="LiveId" clId="{8082530A-CFC6-4E58-BB3B-959648091726}" dt="2024-05-05T19:59:43.317" v="418" actId="1035"/>
          <ac:spMkLst>
            <pc:docMk/>
            <pc:sldMk cId="3199428709" sldId="264"/>
            <ac:spMk id="2" creationId="{217F3117-157E-57E0-E248-8F4C0D1DD7AA}"/>
          </ac:spMkLst>
        </pc:spChg>
        <pc:spChg chg="del">
          <ac:chgData name="Ketelyn Medina" userId="4342a56e1256850b" providerId="LiveId" clId="{8082530A-CFC6-4E58-BB3B-959648091726}" dt="2024-05-05T19:20:30.690" v="86" actId="478"/>
          <ac:spMkLst>
            <pc:docMk/>
            <pc:sldMk cId="3199428709" sldId="264"/>
            <ac:spMk id="3" creationId="{9DF6AC0E-E1F4-E0AB-E817-8ABF8B315A03}"/>
          </ac:spMkLst>
        </pc:spChg>
        <pc:spChg chg="add del mod">
          <ac:chgData name="Ketelyn Medina" userId="4342a56e1256850b" providerId="LiveId" clId="{8082530A-CFC6-4E58-BB3B-959648091726}" dt="2024-05-05T20:08:04.613" v="564" actId="478"/>
          <ac:spMkLst>
            <pc:docMk/>
            <pc:sldMk cId="3199428709" sldId="264"/>
            <ac:spMk id="5" creationId="{8224AE2B-540B-196A-1964-2F3D662B85B2}"/>
          </ac:spMkLst>
        </pc:spChg>
        <pc:spChg chg="mod">
          <ac:chgData name="Ketelyn Medina" userId="4342a56e1256850b" providerId="LiveId" clId="{8082530A-CFC6-4E58-BB3B-959648091726}" dt="2024-05-05T19:59:46.960" v="423" actId="1035"/>
          <ac:spMkLst>
            <pc:docMk/>
            <pc:sldMk cId="3199428709" sldId="264"/>
            <ac:spMk id="13" creationId="{FB07E5A2-A1E4-B5AC-1C27-438E31B49C30}"/>
          </ac:spMkLst>
        </pc:spChg>
        <pc:picChg chg="mod">
          <ac:chgData name="Ketelyn Medina" userId="4342a56e1256850b" providerId="LiveId" clId="{8082530A-CFC6-4E58-BB3B-959648091726}" dt="2024-05-05T19:48:24.710" v="338" actId="1076"/>
          <ac:picMkLst>
            <pc:docMk/>
            <pc:sldMk cId="3199428709" sldId="264"/>
            <ac:picMk id="4" creationId="{F4C98BD2-8A32-17F9-3476-F1D6E408DC3A}"/>
          </ac:picMkLst>
        </pc:picChg>
        <pc:picChg chg="mod">
          <ac:chgData name="Ketelyn Medina" userId="4342a56e1256850b" providerId="LiveId" clId="{8082530A-CFC6-4E58-BB3B-959648091726}" dt="2024-05-05T19:52:42.389" v="364" actId="1076"/>
          <ac:picMkLst>
            <pc:docMk/>
            <pc:sldMk cId="3199428709" sldId="264"/>
            <ac:picMk id="7" creationId="{F6600E1D-EA4F-BB17-8A69-84ED2CF374C3}"/>
          </ac:picMkLst>
        </pc:picChg>
        <pc:cxnChg chg="add mod">
          <ac:chgData name="Ketelyn Medina" userId="4342a56e1256850b" providerId="LiveId" clId="{8082530A-CFC6-4E58-BB3B-959648091726}" dt="2024-05-05T19:54:16.829" v="378" actId="14100"/>
          <ac:cxnSpMkLst>
            <pc:docMk/>
            <pc:sldMk cId="3199428709" sldId="264"/>
            <ac:cxnSpMk id="10" creationId="{CBB68B16-0053-910F-96C0-7F39DD033A88}"/>
          </ac:cxnSpMkLst>
        </pc:cxnChg>
        <pc:cxnChg chg="add mod">
          <ac:chgData name="Ketelyn Medina" userId="4342a56e1256850b" providerId="LiveId" clId="{8082530A-CFC6-4E58-BB3B-959648091726}" dt="2024-05-05T20:00:40.668" v="433" actId="1038"/>
          <ac:cxnSpMkLst>
            <pc:docMk/>
            <pc:sldMk cId="3199428709" sldId="264"/>
            <ac:cxnSpMk id="15" creationId="{174C23EE-4EFA-F74D-82EA-22F314FB5113}"/>
          </ac:cxnSpMkLst>
        </pc:cxnChg>
        <pc:cxnChg chg="add mod">
          <ac:chgData name="Ketelyn Medina" userId="4342a56e1256850b" providerId="LiveId" clId="{8082530A-CFC6-4E58-BB3B-959648091726}" dt="2024-05-05T20:00:17.711" v="427" actId="1076"/>
          <ac:cxnSpMkLst>
            <pc:docMk/>
            <pc:sldMk cId="3199428709" sldId="264"/>
            <ac:cxnSpMk id="16" creationId="{24B77DA2-68AD-74C3-257E-DAB63917C860}"/>
          </ac:cxnSpMkLst>
        </pc:cxnChg>
        <pc:cxnChg chg="add mod">
          <ac:chgData name="Ketelyn Medina" userId="4342a56e1256850b" providerId="LiveId" clId="{8082530A-CFC6-4E58-BB3B-959648091726}" dt="2024-05-05T20:00:26.550" v="429" actId="1076"/>
          <ac:cxnSpMkLst>
            <pc:docMk/>
            <pc:sldMk cId="3199428709" sldId="264"/>
            <ac:cxnSpMk id="17" creationId="{DBA654F9-0683-1175-B93A-FEAF124E087B}"/>
          </ac:cxnSpMkLst>
        </pc:cxnChg>
        <pc:cxnChg chg="add del">
          <ac:chgData name="Ketelyn Medina" userId="4342a56e1256850b" providerId="LiveId" clId="{8082530A-CFC6-4E58-BB3B-959648091726}" dt="2024-05-05T20:00:59.597" v="435" actId="478"/>
          <ac:cxnSpMkLst>
            <pc:docMk/>
            <pc:sldMk cId="3199428709" sldId="264"/>
            <ac:cxnSpMk id="19" creationId="{4E40A222-FED7-4DFC-A5D1-4187369A9F5B}"/>
          </ac:cxnSpMkLst>
        </pc:cxnChg>
      </pc:sldChg>
      <pc:sldChg chg="delSp new del mod ord">
        <pc:chgData name="Ketelyn Medina" userId="4342a56e1256850b" providerId="LiveId" clId="{8082530A-CFC6-4E58-BB3B-959648091726}" dt="2024-05-05T19:19:10.156" v="68" actId="47"/>
        <pc:sldMkLst>
          <pc:docMk/>
          <pc:sldMk cId="329946572" sldId="265"/>
        </pc:sldMkLst>
        <pc:spChg chg="del">
          <ac:chgData name="Ketelyn Medina" userId="4342a56e1256850b" providerId="LiveId" clId="{8082530A-CFC6-4E58-BB3B-959648091726}" dt="2024-05-05T19:19:06.358" v="67" actId="478"/>
          <ac:spMkLst>
            <pc:docMk/>
            <pc:sldMk cId="329946572" sldId="265"/>
            <ac:spMk id="3" creationId="{D24AF1C7-31FB-8D5B-81D0-296537F9C3F8}"/>
          </ac:spMkLst>
        </pc:spChg>
      </pc:sldChg>
      <pc:sldChg chg="modSp add mod ord">
        <pc:chgData name="Ketelyn Medina" userId="4342a56e1256850b" providerId="LiveId" clId="{8082530A-CFC6-4E58-BB3B-959648091726}" dt="2024-05-05T19:19:25.296" v="80" actId="20577"/>
        <pc:sldMkLst>
          <pc:docMk/>
          <pc:sldMk cId="3980262589" sldId="265"/>
        </pc:sldMkLst>
        <pc:spChg chg="mod">
          <ac:chgData name="Ketelyn Medina" userId="4342a56e1256850b" providerId="LiveId" clId="{8082530A-CFC6-4E58-BB3B-959648091726}" dt="2024-05-05T19:19:25.296" v="80" actId="20577"/>
          <ac:spMkLst>
            <pc:docMk/>
            <pc:sldMk cId="3980262589" sldId="265"/>
            <ac:spMk id="2" creationId="{217F3117-157E-57E0-E248-8F4C0D1DD7AA}"/>
          </ac:spMkLst>
        </pc:spChg>
      </pc:sldChg>
      <pc:sldChg chg="addSp delSp modSp add del mod ord">
        <pc:chgData name="Ketelyn Medina" userId="4342a56e1256850b" providerId="LiveId" clId="{8082530A-CFC6-4E58-BB3B-959648091726}" dt="2024-05-05T19:54:26.656" v="380" actId="47"/>
        <pc:sldMkLst>
          <pc:docMk/>
          <pc:sldMk cId="1247829460" sldId="266"/>
        </pc:sldMkLst>
        <pc:spChg chg="del">
          <ac:chgData name="Ketelyn Medina" userId="4342a56e1256850b" providerId="LiveId" clId="{8082530A-CFC6-4E58-BB3B-959648091726}" dt="2024-05-05T19:22:11.139" v="96" actId="478"/>
          <ac:spMkLst>
            <pc:docMk/>
            <pc:sldMk cId="1247829460" sldId="266"/>
            <ac:spMk id="2" creationId="{217F3117-157E-57E0-E248-8F4C0D1DD7AA}"/>
          </ac:spMkLst>
        </pc:spChg>
        <pc:spChg chg="add del mod">
          <ac:chgData name="Ketelyn Medina" userId="4342a56e1256850b" providerId="LiveId" clId="{8082530A-CFC6-4E58-BB3B-959648091726}" dt="2024-05-05T19:22:13.658" v="97" actId="478"/>
          <ac:spMkLst>
            <pc:docMk/>
            <pc:sldMk cId="1247829460" sldId="266"/>
            <ac:spMk id="4" creationId="{6027F5ED-39FF-7917-3B14-574BFB00E8B9}"/>
          </ac:spMkLst>
        </pc:spChg>
        <pc:spChg chg="add mod">
          <ac:chgData name="Ketelyn Medina" userId="4342a56e1256850b" providerId="LiveId" clId="{8082530A-CFC6-4E58-BB3B-959648091726}" dt="2024-05-05T19:22:16.234" v="98"/>
          <ac:spMkLst>
            <pc:docMk/>
            <pc:sldMk cId="1247829460" sldId="266"/>
            <ac:spMk id="6" creationId="{49C34B81-B234-728C-05CD-ABBE7E1BC47F}"/>
          </ac:spMkLst>
        </pc:spChg>
        <pc:picChg chg="add mod">
          <ac:chgData name="Ketelyn Medina" userId="4342a56e1256850b" providerId="LiveId" clId="{8082530A-CFC6-4E58-BB3B-959648091726}" dt="2024-05-05T19:22:16.234" v="98"/>
          <ac:picMkLst>
            <pc:docMk/>
            <pc:sldMk cId="1247829460" sldId="266"/>
            <ac:picMk id="5" creationId="{A0F43605-50CF-2F52-901C-5567AD23653B}"/>
          </ac:picMkLst>
        </pc:picChg>
      </pc:sldChg>
      <pc:sldChg chg="delSp new del mod">
        <pc:chgData name="Ketelyn Medina" userId="4342a56e1256850b" providerId="LiveId" clId="{8082530A-CFC6-4E58-BB3B-959648091726}" dt="2024-05-05T19:54:25.769" v="379" actId="47"/>
        <pc:sldMkLst>
          <pc:docMk/>
          <pc:sldMk cId="2765048160" sldId="267"/>
        </pc:sldMkLst>
        <pc:spChg chg="del">
          <ac:chgData name="Ketelyn Medina" userId="4342a56e1256850b" providerId="LiveId" clId="{8082530A-CFC6-4E58-BB3B-959648091726}" dt="2024-05-05T19:23:56.898" v="100" actId="478"/>
          <ac:spMkLst>
            <pc:docMk/>
            <pc:sldMk cId="2765048160" sldId="267"/>
            <ac:spMk id="2" creationId="{6BA1209C-BD52-CAD3-4716-DC69933B763D}"/>
          </ac:spMkLst>
        </pc:spChg>
        <pc:spChg chg="del">
          <ac:chgData name="Ketelyn Medina" userId="4342a56e1256850b" providerId="LiveId" clId="{8082530A-CFC6-4E58-BB3B-959648091726}" dt="2024-05-05T19:24:00.028" v="101" actId="478"/>
          <ac:spMkLst>
            <pc:docMk/>
            <pc:sldMk cId="2765048160" sldId="267"/>
            <ac:spMk id="3" creationId="{C8CD6B2E-D7F9-2165-D64E-EB7E1A34AF54}"/>
          </ac:spMkLst>
        </pc:spChg>
      </pc:sldChg>
      <pc:sldChg chg="addSp delSp modSp add mod">
        <pc:chgData name="Ketelyn Medina" userId="4342a56e1256850b" providerId="LiveId" clId="{8082530A-CFC6-4E58-BB3B-959648091726}" dt="2024-05-05T20:10:00.045" v="575" actId="1076"/>
        <pc:sldMkLst>
          <pc:docMk/>
          <pc:sldMk cId="2072898065" sldId="268"/>
        </pc:sldMkLst>
        <pc:spChg chg="mod">
          <ac:chgData name="Ketelyn Medina" userId="4342a56e1256850b" providerId="LiveId" clId="{8082530A-CFC6-4E58-BB3B-959648091726}" dt="2024-05-05T19:26:22.399" v="121" actId="1076"/>
          <ac:spMkLst>
            <pc:docMk/>
            <pc:sldMk cId="2072898065" sldId="268"/>
            <ac:spMk id="2" creationId="{20C3634F-5961-75A1-7A12-38E0737A4070}"/>
          </ac:spMkLst>
        </pc:spChg>
        <pc:spChg chg="add del mod">
          <ac:chgData name="Ketelyn Medina" userId="4342a56e1256850b" providerId="LiveId" clId="{8082530A-CFC6-4E58-BB3B-959648091726}" dt="2024-05-05T20:01:54.132" v="448" actId="478"/>
          <ac:spMkLst>
            <pc:docMk/>
            <pc:sldMk cId="2072898065" sldId="268"/>
            <ac:spMk id="5" creationId="{2AD75C99-EACA-D6ED-FA13-F1BAB216FADF}"/>
          </ac:spMkLst>
        </pc:spChg>
        <pc:spChg chg="add mod">
          <ac:chgData name="Ketelyn Medina" userId="4342a56e1256850b" providerId="LiveId" clId="{8082530A-CFC6-4E58-BB3B-959648091726}" dt="2024-05-05T19:57:26.687" v="407" actId="1076"/>
          <ac:spMkLst>
            <pc:docMk/>
            <pc:sldMk cId="2072898065" sldId="268"/>
            <ac:spMk id="6" creationId="{758A17AB-1D4D-8690-642B-0C29618D1F4A}"/>
          </ac:spMkLst>
        </pc:spChg>
        <pc:spChg chg="add mod">
          <ac:chgData name="Ketelyn Medina" userId="4342a56e1256850b" providerId="LiveId" clId="{8082530A-CFC6-4E58-BB3B-959648091726}" dt="2024-05-05T20:10:00.045" v="575" actId="1076"/>
          <ac:spMkLst>
            <pc:docMk/>
            <pc:sldMk cId="2072898065" sldId="268"/>
            <ac:spMk id="8" creationId="{5E155FF2-7656-CDE9-2CC9-EB9C39C8F74C}"/>
          </ac:spMkLst>
        </pc:spChg>
        <pc:picChg chg="del">
          <ac:chgData name="Ketelyn Medina" userId="4342a56e1256850b" providerId="LiveId" clId="{8082530A-CFC6-4E58-BB3B-959648091726}" dt="2024-05-05T19:26:08.161" v="112" actId="478"/>
          <ac:picMkLst>
            <pc:docMk/>
            <pc:sldMk cId="2072898065" sldId="268"/>
            <ac:picMk id="7" creationId="{7427BD24-C700-4A91-B76D-690C6C721461}"/>
          </ac:picMkLst>
        </pc:picChg>
        <pc:cxnChg chg="add mod">
          <ac:chgData name="Ketelyn Medina" userId="4342a56e1256850b" providerId="LiveId" clId="{8082530A-CFC6-4E58-BB3B-959648091726}" dt="2024-05-05T19:26:40.325" v="123" actId="208"/>
          <ac:cxnSpMkLst>
            <pc:docMk/>
            <pc:sldMk cId="2072898065" sldId="268"/>
            <ac:cxnSpMk id="4" creationId="{34DCF844-A4A7-2391-B11B-BB1679AE4BC1}"/>
          </ac:cxnSpMkLst>
        </pc:cxnChg>
      </pc:sldChg>
      <pc:sldChg chg="addSp delSp modSp new del mod">
        <pc:chgData name="Ketelyn Medina" userId="4342a56e1256850b" providerId="LiveId" clId="{8082530A-CFC6-4E58-BB3B-959648091726}" dt="2024-05-05T19:25:58.054" v="110" actId="47"/>
        <pc:sldMkLst>
          <pc:docMk/>
          <pc:sldMk cId="4225901251" sldId="268"/>
        </pc:sldMkLst>
        <pc:spChg chg="del">
          <ac:chgData name="Ketelyn Medina" userId="4342a56e1256850b" providerId="LiveId" clId="{8082530A-CFC6-4E58-BB3B-959648091726}" dt="2024-05-05T19:24:19.295" v="103" actId="478"/>
          <ac:spMkLst>
            <pc:docMk/>
            <pc:sldMk cId="4225901251" sldId="268"/>
            <ac:spMk id="2" creationId="{5F350EEE-F879-C2EA-34C2-9645095EE1E8}"/>
          </ac:spMkLst>
        </pc:spChg>
        <pc:spChg chg="del">
          <ac:chgData name="Ketelyn Medina" userId="4342a56e1256850b" providerId="LiveId" clId="{8082530A-CFC6-4E58-BB3B-959648091726}" dt="2024-05-05T19:24:21.253" v="104" actId="478"/>
          <ac:spMkLst>
            <pc:docMk/>
            <pc:sldMk cId="4225901251" sldId="268"/>
            <ac:spMk id="3" creationId="{C21B6BED-D64C-3188-36E2-E51C05D71B21}"/>
          </ac:spMkLst>
        </pc:spChg>
        <pc:picChg chg="add mod">
          <ac:chgData name="Ketelyn Medina" userId="4342a56e1256850b" providerId="LiveId" clId="{8082530A-CFC6-4E58-BB3B-959648091726}" dt="2024-05-05T19:25:13.728" v="106" actId="1076"/>
          <ac:picMkLst>
            <pc:docMk/>
            <pc:sldMk cId="4225901251" sldId="268"/>
            <ac:picMk id="4" creationId="{FBD5CD49-9FD1-370A-8862-2881BAF3E860}"/>
          </ac:picMkLst>
        </pc:picChg>
        <pc:cxnChg chg="add">
          <ac:chgData name="Ketelyn Medina" userId="4342a56e1256850b" providerId="LiveId" clId="{8082530A-CFC6-4E58-BB3B-959648091726}" dt="2024-05-05T19:25:27.901" v="107" actId="11529"/>
          <ac:cxnSpMkLst>
            <pc:docMk/>
            <pc:sldMk cId="4225901251" sldId="268"/>
            <ac:cxnSpMk id="6" creationId="{B227040F-558A-2175-ECC7-5998E2EDAB8D}"/>
          </ac:cxnSpMkLst>
        </pc:cxnChg>
      </pc:sldChg>
      <pc:sldChg chg="modSp add mod">
        <pc:chgData name="Ketelyn Medina" userId="4342a56e1256850b" providerId="LiveId" clId="{8082530A-CFC6-4E58-BB3B-959648091726}" dt="2024-05-05T19:56:09.665" v="398" actId="20577"/>
        <pc:sldMkLst>
          <pc:docMk/>
          <pc:sldMk cId="2732630965" sldId="269"/>
        </pc:sldMkLst>
        <pc:spChg chg="mod">
          <ac:chgData name="Ketelyn Medina" userId="4342a56e1256850b" providerId="LiveId" clId="{8082530A-CFC6-4E58-BB3B-959648091726}" dt="2024-05-05T19:56:09.665" v="398" actId="20577"/>
          <ac:spMkLst>
            <pc:docMk/>
            <pc:sldMk cId="2732630965" sldId="269"/>
            <ac:spMk id="2" creationId="{217F3117-157E-57E0-E248-8F4C0D1DD7AA}"/>
          </ac:spMkLst>
        </pc:spChg>
      </pc:sldChg>
      <pc:sldChg chg="addSp delSp modSp new del mod ord setBg">
        <pc:chgData name="Ketelyn Medina" userId="4342a56e1256850b" providerId="LiveId" clId="{8082530A-CFC6-4E58-BB3B-959648091726}" dt="2024-05-05T19:54:28.610" v="381" actId="47"/>
        <pc:sldMkLst>
          <pc:docMk/>
          <pc:sldMk cId="3589351167" sldId="269"/>
        </pc:sldMkLst>
        <pc:spChg chg="del">
          <ac:chgData name="Ketelyn Medina" userId="4342a56e1256850b" providerId="LiveId" clId="{8082530A-CFC6-4E58-BB3B-959648091726}" dt="2024-05-05T19:37:38.699" v="297" actId="478"/>
          <ac:spMkLst>
            <pc:docMk/>
            <pc:sldMk cId="3589351167" sldId="269"/>
            <ac:spMk id="2" creationId="{DCFD75E3-52B1-B303-64BE-F18E3D264019}"/>
          </ac:spMkLst>
        </pc:spChg>
        <pc:spChg chg="del">
          <ac:chgData name="Ketelyn Medina" userId="4342a56e1256850b" providerId="LiveId" clId="{8082530A-CFC6-4E58-BB3B-959648091726}" dt="2024-05-05T19:37:39.510" v="298" actId="478"/>
          <ac:spMkLst>
            <pc:docMk/>
            <pc:sldMk cId="3589351167" sldId="269"/>
            <ac:spMk id="3" creationId="{0EA19FD3-E2D3-6FE2-5AA3-52C0352FCDCE}"/>
          </ac:spMkLst>
        </pc:spChg>
        <pc:picChg chg="add mod">
          <ac:chgData name="Ketelyn Medina" userId="4342a56e1256850b" providerId="LiveId" clId="{8082530A-CFC6-4E58-BB3B-959648091726}" dt="2024-05-05T19:37:42.086" v="299" actId="1076"/>
          <ac:picMkLst>
            <pc:docMk/>
            <pc:sldMk cId="3589351167" sldId="269"/>
            <ac:picMk id="4" creationId="{4C7936CF-79DC-D7F8-E39B-B22A6F9878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99B4-090E-494F-A92C-16E26E635942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3612E-3D97-4146-9FF3-CB053927F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73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3612E-3D97-4146-9FF3-CB053927F86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9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4C25E-DDEB-8014-3A43-830BF7B6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A2C3A0-B69D-32F6-E1C6-8CD7C25D7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74CA1-FDE2-0571-1E33-C7EDC6F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AC542-1895-F935-3555-5E32A127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0A361-7A2C-3783-5B6B-37B73249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89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4E66-B9BB-6EEB-0854-A8345262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5C4B4A-92ED-B3AE-FAC8-D758EFB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D3A5D-9267-8DEC-E83B-BBEA4A12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D8973-36D4-6AB8-CBAD-B35870C7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5ED40-E2B1-8D6A-6DE0-8EBC0B6B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86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932CF-3AC9-ED58-F0F8-ECC81A98B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7DE3B8-DD0F-A8E4-5118-B5681009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8ECE0D-3B02-96D3-AA97-A7ED4C83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3E3A1-FB6F-9818-0B08-A19D24E8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78BD6-B79E-ECA6-4376-8A61F587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2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6BD7-3BBC-F134-7971-6552973C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F7686-E0C2-5C0A-7739-93A47EDD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6A878-2F9F-2C97-AAA3-AD4F4C3C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E1907F-3D12-481F-4C88-02452222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23FD3-10E5-6A3C-4450-3264F928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5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E242C-3523-83ED-476C-FFE35E21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4A45A-8A0D-2F99-F871-05477105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F0A92C-FCF8-8805-FE66-A7D51C23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45336-1D40-1FD0-E0FC-B8B2C177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95FB88-D605-8B41-115D-E8BF40B0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0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5BF4D-4CCE-DC20-7412-8764B0A5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1EDDE-4583-30AF-1616-5D895DB5B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9B4037-A35D-B19A-9BF6-5C593604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DF75BD-8D28-A8F7-F3A1-9D2FA677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B57657-F1B8-7FF1-412B-C34D667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2A230-FA41-6B1B-9AF3-C129A21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1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0E320-E742-4F2D-0DA1-4814ECC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7FC01B-13BC-CB75-0F0C-BBB81AD7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677F42-6E56-E0F0-9276-D705AB0A6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AF64EC-48AB-F89F-39B2-C28D582DD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C341BF-E6E9-1BAA-78CF-69A8205F4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D58603-0EC8-2229-D731-8DF6BA3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819948-34FC-1EFB-20BD-4431C257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C22AE1-15D6-2A7A-9073-13636F84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23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69A05-168E-A538-3E2C-133BB584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770F08-4B10-8FDB-9FB2-B2F7178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65885A-9CA4-7AD6-6242-9D9E6C1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676497-E7B2-CF86-B977-B2931AE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938D9F-020C-7A55-D8C4-D7C043C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4FBC83-7D8E-E746-FF43-24CE801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CD2709-4044-3151-0E79-2DF38EE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6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E3E92-0267-74FB-5D44-9F465231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08786-7E87-C579-743C-9F04B136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3F5BA4-56EE-F3C9-B76C-B13D49B7B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B9614-DFE9-7A3B-31D6-5D40EDF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5BC115-19B2-E0C3-3732-B2D518B7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B5C96-B72E-081F-107A-BE5F560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32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77478-05EC-D172-966C-1A00D7EF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205E08-922F-4342-A58A-A5579CF88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9FF23E-8584-1DC0-B351-80668B20F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4E6B24-FD48-A807-419E-96518535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4F93F-8921-654A-BC5A-4A2364F5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F2B711-9FE8-1A52-8329-CBCFF97E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A8580C-007F-5A4C-2236-8D18344A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C95CA4-98BC-9302-5B28-E22F89D1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FF5AA-1FD9-7F2A-E9F0-91D7A67A7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3B007-2F9B-4FAC-9C9C-D9E65130C08A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A75657-55A2-5E18-DA1F-A7ECD086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FB57-F2B8-FB9D-BBBA-3157BEA76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C2EB6-1ABD-4AFA-BE16-A9D4B2AC54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Uma imagem contendo no interior, mesa, computador, grupo&#10;&#10;Descrição gerada automaticamente">
            <a:extLst>
              <a:ext uri="{FF2B5EF4-FFF2-40B4-BE49-F238E27FC236}">
                <a16:creationId xmlns:a16="http://schemas.microsoft.com/office/drawing/2014/main" id="{D95693EB-31CE-4CCC-6D95-0ADBD48BD5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2" r="9091" b="3347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851898-EE7A-A075-139C-7EC351221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96" y="666621"/>
            <a:ext cx="5775335" cy="1377863"/>
          </a:xfrm>
        </p:spPr>
        <p:txBody>
          <a:bodyPr anchor="b">
            <a:noAutofit/>
          </a:bodyPr>
          <a:lstStyle/>
          <a:p>
            <a:pPr algn="l"/>
            <a:r>
              <a:rPr lang="pt-BR" sz="9000">
                <a:solidFill>
                  <a:schemeClr val="bg1"/>
                </a:solidFill>
                <a:latin typeface="Verdana"/>
                <a:ea typeface="Verdana"/>
              </a:rPr>
              <a:t>NETMED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A0383-46E0-281C-8AE9-B92E84EF8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39" y="1963893"/>
            <a:ext cx="4170847" cy="772367"/>
          </a:xfrm>
        </p:spPr>
        <p:txBody>
          <a:bodyPr>
            <a:normAutofit/>
          </a:bodyPr>
          <a:lstStyle/>
          <a:p>
            <a:pPr algn="l"/>
            <a:r>
              <a:rPr lang="pt-BR" sz="1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pt-BR" sz="150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ua parceira confiável em monitoramento de trafego de redes em hospitais!</a:t>
            </a:r>
            <a:endParaRPr lang="pt-BR" sz="150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E05431-9436-DE25-E0FC-AA20248FE1F2}"/>
              </a:ext>
            </a:extLst>
          </p:cNvPr>
          <p:cNvSpPr txBox="1"/>
          <p:nvPr/>
        </p:nvSpPr>
        <p:spPr>
          <a:xfrm>
            <a:off x="2782529" y="3232043"/>
            <a:ext cx="627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0F9FC8-E3E0-4916-7E1A-FA4DDBD0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56DDF5-B432-44DE-E5BD-C62B4E7ECD16}"/>
              </a:ext>
            </a:extLst>
          </p:cNvPr>
          <p:cNvSpPr/>
          <p:nvPr/>
        </p:nvSpPr>
        <p:spPr>
          <a:xfrm>
            <a:off x="481029" y="625683"/>
            <a:ext cx="704088" cy="146293"/>
          </a:xfrm>
          <a:prstGeom prst="rect">
            <a:avLst/>
          </a:prstGeom>
          <a:solidFill>
            <a:srgbClr val="E639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673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F3117-157E-57E0-E248-8F4C0D1D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Agradecimentos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AC0E-E1F4-E0AB-E817-8ABF8B31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6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3634F-5961-75A1-7A12-38E0737A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11" y="2664541"/>
            <a:ext cx="2730334" cy="838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EQUIPE</a:t>
            </a:r>
          </a:p>
        </p:txBody>
      </p:sp>
      <p:cxnSp>
        <p:nvCxnSpPr>
          <p:cNvPr id="48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1D7F901-1F99-184C-8891-F6B2CFAF6BF1}"/>
              </a:ext>
            </a:extLst>
          </p:cNvPr>
          <p:cNvCxnSpPr>
            <a:cxnSpLocks/>
          </p:cNvCxnSpPr>
          <p:nvPr/>
        </p:nvCxnSpPr>
        <p:spPr>
          <a:xfrm>
            <a:off x="128585" y="3681408"/>
            <a:ext cx="12063415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E7537EF-D56F-CCC9-22E5-6C7F49DCB6D5}"/>
              </a:ext>
            </a:extLst>
          </p:cNvPr>
          <p:cNvSpPr txBox="1">
            <a:spLocks/>
          </p:cNvSpPr>
          <p:nvPr/>
        </p:nvSpPr>
        <p:spPr>
          <a:xfrm>
            <a:off x="4692906" y="3129044"/>
            <a:ext cx="950810" cy="36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1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Gabriel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1752F69-58FC-2EE9-6892-82227E9FFCF7}"/>
              </a:ext>
            </a:extLst>
          </p:cNvPr>
          <p:cNvSpPr txBox="1">
            <a:spLocks/>
          </p:cNvSpPr>
          <p:nvPr/>
        </p:nvSpPr>
        <p:spPr>
          <a:xfrm>
            <a:off x="7471701" y="3129044"/>
            <a:ext cx="950810" cy="36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1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Karen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590F574-FA60-E740-4314-C412C92F2270}"/>
              </a:ext>
            </a:extLst>
          </p:cNvPr>
          <p:cNvSpPr txBox="1">
            <a:spLocks/>
          </p:cNvSpPr>
          <p:nvPr/>
        </p:nvSpPr>
        <p:spPr>
          <a:xfrm>
            <a:off x="10279992" y="3141768"/>
            <a:ext cx="950810" cy="36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1" err="1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Kaiqui</a:t>
            </a:r>
            <a:endParaRPr lang="pt-BR" sz="1200" b="1">
              <a:solidFill>
                <a:srgbClr val="EDF2F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F5E3774-6326-A1FB-CE23-7AC3F5795168}"/>
              </a:ext>
            </a:extLst>
          </p:cNvPr>
          <p:cNvSpPr txBox="1">
            <a:spLocks/>
          </p:cNvSpPr>
          <p:nvPr/>
        </p:nvSpPr>
        <p:spPr>
          <a:xfrm>
            <a:off x="4663410" y="6325221"/>
            <a:ext cx="950810" cy="36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1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Ketelyn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758A36C-2719-3437-0AA3-7B63A7D4523F}"/>
              </a:ext>
            </a:extLst>
          </p:cNvPr>
          <p:cNvSpPr txBox="1">
            <a:spLocks/>
          </p:cNvSpPr>
          <p:nvPr/>
        </p:nvSpPr>
        <p:spPr>
          <a:xfrm>
            <a:off x="7471701" y="6325221"/>
            <a:ext cx="950810" cy="36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1" err="1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Matteus</a:t>
            </a:r>
            <a:endParaRPr lang="pt-BR" sz="1200" b="1">
              <a:solidFill>
                <a:srgbClr val="EDF2F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9BEDB3AC-AE45-9CDF-E6E6-AD5BF88E947C}"/>
              </a:ext>
            </a:extLst>
          </p:cNvPr>
          <p:cNvSpPr txBox="1">
            <a:spLocks/>
          </p:cNvSpPr>
          <p:nvPr/>
        </p:nvSpPr>
        <p:spPr>
          <a:xfrm>
            <a:off x="10267390" y="6325220"/>
            <a:ext cx="950810" cy="36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b="1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Vagner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B85FE7E-7811-C0CC-BD37-D59D2430DA8F}"/>
              </a:ext>
            </a:extLst>
          </p:cNvPr>
          <p:cNvSpPr/>
          <p:nvPr/>
        </p:nvSpPr>
        <p:spPr>
          <a:xfrm>
            <a:off x="4019260" y="3911324"/>
            <a:ext cx="2141031" cy="221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23C76A1-98E2-3D1B-A38F-50E486868A8C}"/>
              </a:ext>
            </a:extLst>
          </p:cNvPr>
          <p:cNvSpPr/>
          <p:nvPr/>
        </p:nvSpPr>
        <p:spPr>
          <a:xfrm>
            <a:off x="6798633" y="3947512"/>
            <a:ext cx="2141031" cy="221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A209A6C-E315-F9AA-CFA3-6FCE67FFC122}"/>
              </a:ext>
            </a:extLst>
          </p:cNvPr>
          <p:cNvSpPr/>
          <p:nvPr/>
        </p:nvSpPr>
        <p:spPr>
          <a:xfrm>
            <a:off x="6798633" y="798981"/>
            <a:ext cx="2141031" cy="221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DF34D3A-0F19-B952-9A44-C049F2586551}"/>
              </a:ext>
            </a:extLst>
          </p:cNvPr>
          <p:cNvSpPr/>
          <p:nvPr/>
        </p:nvSpPr>
        <p:spPr>
          <a:xfrm>
            <a:off x="4068299" y="798982"/>
            <a:ext cx="2141031" cy="221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18C9701-DF63-8516-AB24-A731103D96CF}"/>
              </a:ext>
            </a:extLst>
          </p:cNvPr>
          <p:cNvSpPr/>
          <p:nvPr/>
        </p:nvSpPr>
        <p:spPr>
          <a:xfrm>
            <a:off x="9578005" y="776476"/>
            <a:ext cx="2141031" cy="221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AAC1828-5CB0-497F-9340-BE848BE8F05E}"/>
              </a:ext>
            </a:extLst>
          </p:cNvPr>
          <p:cNvSpPr/>
          <p:nvPr/>
        </p:nvSpPr>
        <p:spPr>
          <a:xfrm>
            <a:off x="9578004" y="3883359"/>
            <a:ext cx="2141031" cy="22119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6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C3634F-5961-75A1-7A12-38E0737A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534" y="2737789"/>
            <a:ext cx="1857221" cy="8776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VISITA</a:t>
            </a:r>
          </a:p>
        </p:txBody>
      </p:sp>
      <p:cxnSp>
        <p:nvCxnSpPr>
          <p:cNvPr id="48" name="Straight Connector 2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4DCF844-A4A7-2391-B11B-BB1679AE4BC1}"/>
              </a:ext>
            </a:extLst>
          </p:cNvPr>
          <p:cNvCxnSpPr/>
          <p:nvPr/>
        </p:nvCxnSpPr>
        <p:spPr>
          <a:xfrm>
            <a:off x="128585" y="3681408"/>
            <a:ext cx="11934820" cy="0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758A17AB-1D4D-8690-642B-0C29618D1F4A}"/>
              </a:ext>
            </a:extLst>
          </p:cNvPr>
          <p:cNvSpPr/>
          <p:nvPr/>
        </p:nvSpPr>
        <p:spPr>
          <a:xfrm>
            <a:off x="434425" y="292896"/>
            <a:ext cx="2859381" cy="2755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E155FF2-7656-CDE9-2CC9-EB9C39C8F74C}"/>
              </a:ext>
            </a:extLst>
          </p:cNvPr>
          <p:cNvSpPr/>
          <p:nvPr/>
        </p:nvSpPr>
        <p:spPr>
          <a:xfrm>
            <a:off x="5601277" y="4852886"/>
            <a:ext cx="6590723" cy="1193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89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3B46C-8276-1518-93A5-526E041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5" y="19484"/>
            <a:ext cx="10515600" cy="1325563"/>
          </a:xfrm>
        </p:spPr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Metodologia e Organização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1CDC8-FF07-0AD5-6381-DD5D23BA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93" y="1605782"/>
            <a:ext cx="3350051" cy="4887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6000">
                <a:solidFill>
                  <a:schemeClr val="bg1"/>
                </a:solidFill>
              </a:rPr>
              <a:t>SCRUM:</a:t>
            </a:r>
          </a:p>
          <a:p>
            <a:r>
              <a:rPr lang="pt-BR" sz="2000">
                <a:solidFill>
                  <a:schemeClr val="bg1"/>
                </a:solidFill>
              </a:rPr>
              <a:t>Daily</a:t>
            </a:r>
          </a:p>
          <a:p>
            <a:r>
              <a:rPr lang="pt-BR" sz="2000">
                <a:solidFill>
                  <a:schemeClr val="bg1"/>
                </a:solidFill>
              </a:rPr>
              <a:t>Sprints</a:t>
            </a:r>
          </a:p>
          <a:p>
            <a:r>
              <a:rPr lang="pt-BR" sz="2000">
                <a:solidFill>
                  <a:schemeClr val="bg1"/>
                </a:solidFill>
              </a:rPr>
              <a:t>Sprint Planning</a:t>
            </a:r>
          </a:p>
          <a:p>
            <a:r>
              <a:rPr lang="pt-BR" sz="2000">
                <a:solidFill>
                  <a:schemeClr val="bg1"/>
                </a:solidFill>
              </a:rPr>
              <a:t>Sprint </a:t>
            </a:r>
            <a:r>
              <a:rPr lang="pt-BR" sz="2000" err="1">
                <a:solidFill>
                  <a:schemeClr val="bg1"/>
                </a:solidFill>
              </a:rPr>
              <a:t>Retrospective</a:t>
            </a:r>
            <a:endParaRPr lang="pt-BR" sz="2000">
              <a:solidFill>
                <a:schemeClr val="bg1"/>
              </a:solidFill>
            </a:endParaRPr>
          </a:p>
          <a:p>
            <a:endParaRPr lang="pt-BR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180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7FC50-3CF9-2392-5CED-4A22B398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477" y="1601937"/>
            <a:ext cx="1182963" cy="1182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9653506-C7EF-3417-0623-767B75632118}"/>
              </a:ext>
            </a:extLst>
          </p:cNvPr>
          <p:cNvSpPr txBox="1"/>
          <p:nvPr/>
        </p:nvSpPr>
        <p:spPr>
          <a:xfrm>
            <a:off x="5942302" y="1690688"/>
            <a:ext cx="306286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6000">
                <a:solidFill>
                  <a:schemeClr val="bg1"/>
                </a:solidFill>
              </a:rPr>
              <a:t>GitHub</a:t>
            </a:r>
            <a:endParaRPr lang="pt-BR" sz="4400">
              <a:solidFill>
                <a:schemeClr val="bg1"/>
              </a:solidFill>
            </a:endParaRPr>
          </a:p>
        </p:txBody>
      </p:sp>
      <p:pic>
        <p:nvPicPr>
          <p:cNvPr id="1028" name="Picture 4" descr="Pasta - ícones de arquivos e pastas grátis">
            <a:extLst>
              <a:ext uri="{FF2B5EF4-FFF2-40B4-BE49-F238E27FC236}">
                <a16:creationId xmlns:a16="http://schemas.microsoft.com/office/drawing/2014/main" id="{B01FDC99-A2BA-A7F5-027F-D811DE50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29" y="2916355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369C1D-136B-54E8-3981-7C2EDC2AFA7F}"/>
              </a:ext>
            </a:extLst>
          </p:cNvPr>
          <p:cNvSpPr txBox="1"/>
          <p:nvPr/>
        </p:nvSpPr>
        <p:spPr>
          <a:xfrm>
            <a:off x="5776498" y="2924892"/>
            <a:ext cx="2519921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 err="1">
                <a:solidFill>
                  <a:schemeClr val="bg1"/>
                </a:solidFill>
              </a:rPr>
              <a:t>Banco_de_Dados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10" name="Picture 4" descr="Pasta - ícones de arquivos e pastas grátis">
            <a:extLst>
              <a:ext uri="{FF2B5EF4-FFF2-40B4-BE49-F238E27FC236}">
                <a16:creationId xmlns:a16="http://schemas.microsoft.com/office/drawing/2014/main" id="{38166DD5-B561-E941-B9DF-B7A5CFF0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4" y="3630876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FD733B-1603-551D-9FC5-27D724BC858D}"/>
              </a:ext>
            </a:extLst>
          </p:cNvPr>
          <p:cNvSpPr txBox="1"/>
          <p:nvPr/>
        </p:nvSpPr>
        <p:spPr>
          <a:xfrm>
            <a:off x="5782224" y="3643447"/>
            <a:ext cx="191122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Documentos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12" name="Picture 4" descr="Pasta - ícones de arquivos e pastas grátis">
            <a:extLst>
              <a:ext uri="{FF2B5EF4-FFF2-40B4-BE49-F238E27FC236}">
                <a16:creationId xmlns:a16="http://schemas.microsoft.com/office/drawing/2014/main" id="{7923D9CC-8864-F46E-68B5-1C96138C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00" y="4336774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7A2AA1-3F45-D352-67E0-D09C55F5E60F}"/>
              </a:ext>
            </a:extLst>
          </p:cNvPr>
          <p:cNvSpPr txBox="1"/>
          <p:nvPr/>
        </p:nvSpPr>
        <p:spPr>
          <a:xfrm>
            <a:off x="5778253" y="4336209"/>
            <a:ext cx="212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err="1">
                <a:solidFill>
                  <a:srgbClr val="FFFFFF"/>
                </a:solidFill>
              </a:rPr>
              <a:t>Login_Netmed</a:t>
            </a:r>
            <a:endParaRPr lang="pt-BR">
              <a:solidFill>
                <a:srgbClr val="FFFFFF"/>
              </a:solidFill>
            </a:endParaRPr>
          </a:p>
        </p:txBody>
      </p:sp>
      <p:pic>
        <p:nvPicPr>
          <p:cNvPr id="14" name="Picture 4" descr="Pasta - ícones de arquivos e pastas grátis">
            <a:extLst>
              <a:ext uri="{FF2B5EF4-FFF2-40B4-BE49-F238E27FC236}">
                <a16:creationId xmlns:a16="http://schemas.microsoft.com/office/drawing/2014/main" id="{E9F3F5D2-3972-8075-51D6-085620EF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799" y="5087715"/>
            <a:ext cx="442565" cy="4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AE60127-37B0-DBA1-1337-4D79A0CD6557}"/>
              </a:ext>
            </a:extLst>
          </p:cNvPr>
          <p:cNvSpPr txBox="1"/>
          <p:nvPr/>
        </p:nvSpPr>
        <p:spPr>
          <a:xfrm>
            <a:off x="5804352" y="5087150"/>
            <a:ext cx="2494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u="sng" err="1">
                <a:solidFill>
                  <a:srgbClr val="FFFFFF"/>
                </a:solidFill>
              </a:rPr>
              <a:t>Site_Institucional</a:t>
            </a:r>
            <a:endParaRPr lang="pt-BR" u="sng">
              <a:solidFill>
                <a:srgbClr val="FFFFFF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ACF3904-1EFF-12EA-8577-2DA04B669099}"/>
              </a:ext>
            </a:extLst>
          </p:cNvPr>
          <p:cNvSpPr txBox="1"/>
          <p:nvPr/>
        </p:nvSpPr>
        <p:spPr>
          <a:xfrm>
            <a:off x="1001593" y="4105112"/>
            <a:ext cx="1911229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pt-BR" sz="6000">
                <a:solidFill>
                  <a:schemeClr val="bg1"/>
                </a:solidFill>
              </a:rPr>
              <a:t>EOS: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</a:rPr>
              <a:t>L-10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bg1"/>
                </a:solidFill>
              </a:rPr>
              <a:t>IDS</a:t>
            </a:r>
          </a:p>
          <a:p>
            <a:endParaRPr lang="pt-BR" sz="1600"/>
          </a:p>
          <a:p>
            <a:endParaRPr lang="pt-BR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1073AEE9-7520-BA20-CFC7-315A0E597E9D}"/>
              </a:ext>
            </a:extLst>
          </p:cNvPr>
          <p:cNvSpPr/>
          <p:nvPr/>
        </p:nvSpPr>
        <p:spPr>
          <a:xfrm>
            <a:off x="8996819" y="-106645"/>
            <a:ext cx="4235710" cy="7725601"/>
          </a:xfrm>
          <a:prstGeom prst="parallelogram">
            <a:avLst/>
          </a:prstGeom>
          <a:solidFill>
            <a:srgbClr val="E63946"/>
          </a:solidFill>
          <a:ln w="57150">
            <a:solidFill>
              <a:srgbClr val="EDF2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4C27E7C-9DFD-E6AA-3945-C9EE26096BE0}"/>
              </a:ext>
            </a:extLst>
          </p:cNvPr>
          <p:cNvSpPr/>
          <p:nvPr/>
        </p:nvSpPr>
        <p:spPr>
          <a:xfrm>
            <a:off x="-88490" y="6370324"/>
            <a:ext cx="12418142" cy="1438642"/>
          </a:xfrm>
          <a:prstGeom prst="rect">
            <a:avLst/>
          </a:prstGeom>
          <a:solidFill>
            <a:srgbClr val="E63946"/>
          </a:solidFill>
          <a:ln w="57150">
            <a:solidFill>
              <a:srgbClr val="1515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E55A21B3-2B53-36E0-7161-25C25E5A7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8195" r="12581" b="14493"/>
          <a:stretch/>
        </p:blipFill>
        <p:spPr>
          <a:xfrm>
            <a:off x="820993" y="615249"/>
            <a:ext cx="10550013" cy="56633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E9E981-2B47-1DAB-FDF3-3674F50C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22" y="380008"/>
            <a:ext cx="3468375" cy="613050"/>
          </a:xfrm>
        </p:spPr>
        <p:txBody>
          <a:bodyPr>
            <a:noAutofit/>
          </a:bodyPr>
          <a:lstStyle/>
          <a:p>
            <a:r>
              <a:rPr lang="pt-BR" sz="3200">
                <a:latin typeface="Verdana"/>
                <a:ea typeface="Verdana"/>
              </a:rPr>
              <a:t>Solução Técnica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5ED7509-39BF-608C-BA75-2789F7D7E797}"/>
              </a:ext>
            </a:extLst>
          </p:cNvPr>
          <p:cNvSpPr/>
          <p:nvPr/>
        </p:nvSpPr>
        <p:spPr>
          <a:xfrm>
            <a:off x="0" y="993058"/>
            <a:ext cx="3834583" cy="116421"/>
          </a:xfrm>
          <a:prstGeom prst="rect">
            <a:avLst/>
          </a:prstGeom>
          <a:solidFill>
            <a:srgbClr val="E6394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21413A5-5E8D-7121-F9C0-A640A6F20AA6}"/>
              </a:ext>
            </a:extLst>
          </p:cNvPr>
          <p:cNvCxnSpPr/>
          <p:nvPr/>
        </p:nvCxnSpPr>
        <p:spPr>
          <a:xfrm flipV="1">
            <a:off x="-224880" y="1080558"/>
            <a:ext cx="4055688" cy="7620"/>
          </a:xfrm>
          <a:prstGeom prst="straightConnector1">
            <a:avLst/>
          </a:prstGeom>
          <a:ln w="57150">
            <a:solidFill>
              <a:srgbClr val="1515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1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1D18C47-A137-271E-3489-CC792FABD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63563"/>
              </p:ext>
            </p:extLst>
          </p:nvPr>
        </p:nvGraphicFramePr>
        <p:xfrm>
          <a:off x="1495605" y="4182617"/>
          <a:ext cx="1983118" cy="243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18">
                  <a:extLst>
                    <a:ext uri="{9D8B030D-6E8A-4147-A177-3AD203B41FA5}">
                      <a16:colId xmlns:a16="http://schemas.microsoft.com/office/drawing/2014/main" val="3107132774"/>
                    </a:ext>
                  </a:extLst>
                </a:gridCol>
              </a:tblGrid>
              <a:tr h="420876">
                <a:tc>
                  <a:txBody>
                    <a:bodyPr/>
                    <a:lstStyle/>
                    <a:p>
                      <a:pPr algn="ctr"/>
                      <a:r>
                        <a:rPr lang="pt-BR" err="1">
                          <a:solidFill>
                            <a:srgbClr val="151529"/>
                          </a:solidFill>
                        </a:rPr>
                        <a:t>endereco</a:t>
                      </a:r>
                      <a:endParaRPr lang="pt-BR">
                        <a:solidFill>
                          <a:srgbClr val="151529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63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237580"/>
                  </a:ext>
                </a:extLst>
              </a:tr>
              <a:tr h="1970412">
                <a:tc>
                  <a:txBody>
                    <a:bodyPr/>
                    <a:lstStyle/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idEndereco</a:t>
                      </a:r>
                      <a:endParaRPr lang="pt-BR"/>
                    </a:p>
                    <a:p>
                      <a:r>
                        <a:rPr lang="pt-BR"/>
                        <a:t>   rua</a:t>
                      </a:r>
                    </a:p>
                    <a:p>
                      <a:r>
                        <a:rPr lang="pt-BR"/>
                        <a:t>   bairro</a:t>
                      </a:r>
                    </a:p>
                    <a:p>
                      <a:r>
                        <a:rPr lang="pt-BR"/>
                        <a:t>   Cidade</a:t>
                      </a:r>
                    </a:p>
                    <a:p>
                      <a:r>
                        <a:rPr lang="pt-BR"/>
                        <a:t>   Estado</a:t>
                      </a:r>
                    </a:p>
                    <a:p>
                      <a:r>
                        <a:rPr lang="pt-BR"/>
                        <a:t>   Numero</a:t>
                      </a:r>
                    </a:p>
                    <a:p>
                      <a:r>
                        <a:rPr lang="pt-BR"/>
                        <a:t>   Complemento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715877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63B9538-6192-FE6A-F3CF-1ADC3C97D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94225"/>
              </p:ext>
            </p:extLst>
          </p:nvPr>
        </p:nvGraphicFramePr>
        <p:xfrm>
          <a:off x="4255559" y="4392638"/>
          <a:ext cx="161249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490">
                  <a:extLst>
                    <a:ext uri="{9D8B030D-6E8A-4147-A177-3AD203B41FA5}">
                      <a16:colId xmlns:a16="http://schemas.microsoft.com/office/drawing/2014/main" val="3509751168"/>
                    </a:ext>
                  </a:extLst>
                </a:gridCol>
              </a:tblGrid>
              <a:tr h="254764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151529"/>
                          </a:solidFill>
                        </a:rPr>
                        <a:t>empresa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63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1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idEmpresa</a:t>
                      </a:r>
                      <a:endParaRPr lang="pt-BR"/>
                    </a:p>
                    <a:p>
                      <a:r>
                        <a:rPr lang="pt-BR"/>
                        <a:t>   nome</a:t>
                      </a:r>
                    </a:p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cnpj</a:t>
                      </a:r>
                      <a:endParaRPr lang="pt-BR"/>
                    </a:p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email</a:t>
                      </a:r>
                      <a:endParaRPr lang="pt-BR"/>
                    </a:p>
                    <a:p>
                      <a:r>
                        <a:rPr lang="pt-BR"/>
                        <a:t>   senha</a:t>
                      </a:r>
                    </a:p>
                    <a:p>
                      <a:pPr lvl="0">
                        <a:buNone/>
                      </a:pPr>
                      <a:r>
                        <a:rPr lang="pt-BR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   </a:t>
                      </a:r>
                      <a:r>
                        <a:rPr lang="pt-BR" sz="18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fkEndereco</a:t>
                      </a:r>
                      <a:endParaRPr lang="pt-B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6343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2BC33F2-3E59-D8D6-E283-3FF90A723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66973"/>
              </p:ext>
            </p:extLst>
          </p:nvPr>
        </p:nvGraphicFramePr>
        <p:xfrm>
          <a:off x="4221145" y="1819328"/>
          <a:ext cx="1681317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317">
                  <a:extLst>
                    <a:ext uri="{9D8B030D-6E8A-4147-A177-3AD203B41FA5}">
                      <a16:colId xmlns:a16="http://schemas.microsoft.com/office/drawing/2014/main" val="3638967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151529"/>
                          </a:solidFill>
                        </a:rPr>
                        <a:t>atendente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63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idAtendente</a:t>
                      </a:r>
                      <a:endParaRPr lang="pt-BR"/>
                    </a:p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fkEmpresa</a:t>
                      </a:r>
                      <a:endParaRPr lang="pt-BR"/>
                    </a:p>
                    <a:p>
                      <a:r>
                        <a:rPr lang="pt-BR"/>
                        <a:t>   nome</a:t>
                      </a:r>
                    </a:p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email</a:t>
                      </a:r>
                      <a:endParaRPr lang="pt-BR"/>
                    </a:p>
                    <a:p>
                      <a:r>
                        <a:rPr lang="pt-BR"/>
                        <a:t>   senha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27562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A0C5B77-1736-2878-94BC-E52B653B8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36500"/>
              </p:ext>
            </p:extLst>
          </p:nvPr>
        </p:nvGraphicFramePr>
        <p:xfrm>
          <a:off x="6625049" y="4668110"/>
          <a:ext cx="189598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987">
                  <a:extLst>
                    <a:ext uri="{9D8B030D-6E8A-4147-A177-3AD203B41FA5}">
                      <a16:colId xmlns:a16="http://schemas.microsoft.com/office/drawing/2014/main" val="4019878770"/>
                    </a:ext>
                  </a:extLst>
                </a:gridCol>
              </a:tblGrid>
              <a:tr h="309388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151529"/>
                          </a:solidFill>
                        </a:rPr>
                        <a:t>maquina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63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50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idMaquina</a:t>
                      </a:r>
                      <a:endParaRPr lang="pt-BR"/>
                    </a:p>
                    <a:p>
                      <a:r>
                        <a:rPr lang="pt-BR"/>
                        <a:t>   nome</a:t>
                      </a:r>
                    </a:p>
                    <a:p>
                      <a:r>
                        <a:rPr lang="pt-BR"/>
                        <a:t>   </a:t>
                      </a:r>
                      <a:r>
                        <a:rPr lang="pt-BR" err="1"/>
                        <a:t>fkEmpresa</a:t>
                      </a:r>
                      <a:r>
                        <a:rPr lang="pt-BR"/>
                        <a:t>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59426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2B60F3B-F74C-EEF9-D076-1421BEE05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10403"/>
              </p:ext>
            </p:extLst>
          </p:nvPr>
        </p:nvGraphicFramePr>
        <p:xfrm>
          <a:off x="9283857" y="4427054"/>
          <a:ext cx="258916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61">
                  <a:extLst>
                    <a:ext uri="{9D8B030D-6E8A-4147-A177-3AD203B41FA5}">
                      <a16:colId xmlns:a16="http://schemas.microsoft.com/office/drawing/2014/main" val="167299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rgbClr val="151529"/>
                          </a:solidFill>
                        </a:rPr>
                        <a:t>componentes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63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6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   idComponente</a:t>
                      </a:r>
                    </a:p>
                    <a:p>
                      <a:r>
                        <a:rPr lang="pt-BR"/>
                        <a:t>   fkMaquina</a:t>
                      </a:r>
                    </a:p>
                    <a:p>
                      <a:r>
                        <a:rPr lang="pt-BR"/>
                        <a:t>   tipoComponente</a:t>
                      </a:r>
                    </a:p>
                    <a:p>
                      <a:r>
                        <a:rPr lang="pt-BR"/>
                        <a:t>   nomeCampo</a:t>
                      </a:r>
                    </a:p>
                    <a:p>
                      <a:r>
                        <a:rPr lang="pt-BR"/>
                        <a:t>   valorCampo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858569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9486764F-CBBA-B456-317A-9038ECFA1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03345"/>
              </p:ext>
            </p:extLst>
          </p:nvPr>
        </p:nvGraphicFramePr>
        <p:xfrm>
          <a:off x="9373630" y="1491510"/>
          <a:ext cx="232369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690">
                  <a:extLst>
                    <a:ext uri="{9D8B030D-6E8A-4147-A177-3AD203B41FA5}">
                      <a16:colId xmlns:a16="http://schemas.microsoft.com/office/drawing/2014/main" val="407570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rgbClr val="151529"/>
                          </a:solidFill>
                        </a:rPr>
                        <a:t>dadosTempoReal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639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9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/>
                        <a:t>   idDadosTempoReal</a:t>
                      </a:r>
                    </a:p>
                    <a:p>
                      <a:r>
                        <a:rPr lang="pt-BR"/>
                        <a:t>   fkComponente </a:t>
                      </a:r>
                    </a:p>
                    <a:p>
                      <a:r>
                        <a:rPr lang="pt-BR"/>
                        <a:t>   fkMaquina</a:t>
                      </a:r>
                    </a:p>
                    <a:p>
                      <a:r>
                        <a:rPr lang="pt-BR"/>
                        <a:t>   dataHora</a:t>
                      </a:r>
                    </a:p>
                    <a:p>
                      <a:r>
                        <a:rPr lang="pt-BR"/>
                        <a:t>   nomeCampo</a:t>
                      </a:r>
                    </a:p>
                    <a:p>
                      <a:r>
                        <a:rPr lang="pt-BR"/>
                        <a:t>   valorCampo</a:t>
                      </a:r>
                    </a:p>
                    <a:p>
                      <a:r>
                        <a:rPr lang="pt-BR"/>
                        <a:t>   unidadeMedida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97509"/>
                  </a:ext>
                </a:extLst>
              </a:tr>
            </a:tbl>
          </a:graphicData>
        </a:graphic>
      </p:graphicFrame>
      <p:pic>
        <p:nvPicPr>
          <p:cNvPr id="12" name="Gráfico 11" descr="Chave com preenchimento sólido">
            <a:extLst>
              <a:ext uri="{FF2B5EF4-FFF2-40B4-BE49-F238E27FC236}">
                <a16:creationId xmlns:a16="http://schemas.microsoft.com/office/drawing/2014/main" id="{6EAD46D5-9106-41EF-50BC-B01D158D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80541" y="1901056"/>
            <a:ext cx="249084" cy="249084"/>
          </a:xfrm>
          <a:prstGeom prst="rect">
            <a:avLst/>
          </a:prstGeom>
        </p:spPr>
      </p:pic>
      <p:pic>
        <p:nvPicPr>
          <p:cNvPr id="13" name="Gráfico 12" descr="Chave com preenchimento sólido">
            <a:extLst>
              <a:ext uri="{FF2B5EF4-FFF2-40B4-BE49-F238E27FC236}">
                <a16:creationId xmlns:a16="http://schemas.microsoft.com/office/drawing/2014/main" id="{45123642-49B1-EAD8-4407-3316766BC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78081" y="2169804"/>
            <a:ext cx="249084" cy="249084"/>
          </a:xfrm>
          <a:prstGeom prst="rect">
            <a:avLst/>
          </a:prstGeom>
        </p:spPr>
      </p:pic>
      <p:pic>
        <p:nvPicPr>
          <p:cNvPr id="14" name="Gráfico 13" descr="Chave com preenchimento sólido">
            <a:extLst>
              <a:ext uri="{FF2B5EF4-FFF2-40B4-BE49-F238E27FC236}">
                <a16:creationId xmlns:a16="http://schemas.microsoft.com/office/drawing/2014/main" id="{B49DFE26-908A-92B9-0323-BDE76AAC3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01060" y="4849838"/>
            <a:ext cx="249084" cy="249084"/>
          </a:xfrm>
          <a:prstGeom prst="rect">
            <a:avLst/>
          </a:prstGeom>
        </p:spPr>
      </p:pic>
      <p:pic>
        <p:nvPicPr>
          <p:cNvPr id="15" name="Gráfico 14" descr="Chave com preenchimento sólido">
            <a:extLst>
              <a:ext uri="{FF2B5EF4-FFF2-40B4-BE49-F238E27FC236}">
                <a16:creationId xmlns:a16="http://schemas.microsoft.com/office/drawing/2014/main" id="{53474992-60BD-1D24-82E7-6970CACAF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01060" y="5124406"/>
            <a:ext cx="249084" cy="249084"/>
          </a:xfrm>
          <a:prstGeom prst="rect">
            <a:avLst/>
          </a:prstGeom>
        </p:spPr>
      </p:pic>
      <p:pic>
        <p:nvPicPr>
          <p:cNvPr id="16" name="Gráfico 15" descr="Chave com preenchimento sólido">
            <a:extLst>
              <a:ext uri="{FF2B5EF4-FFF2-40B4-BE49-F238E27FC236}">
                <a16:creationId xmlns:a16="http://schemas.microsoft.com/office/drawing/2014/main" id="{1DF6915B-9597-4618-F75A-AAC2730F2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9378900" y="2454204"/>
            <a:ext cx="249084" cy="24908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2C1567F-E450-8C04-011F-A585EECC3040}"/>
              </a:ext>
            </a:extLst>
          </p:cNvPr>
          <p:cNvGrpSpPr/>
          <p:nvPr/>
        </p:nvGrpSpPr>
        <p:grpSpPr>
          <a:xfrm>
            <a:off x="8521036" y="5249683"/>
            <a:ext cx="780024" cy="235240"/>
            <a:chOff x="7991987" y="4222951"/>
            <a:chExt cx="780024" cy="235240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6EA83D47-9B69-155F-01E3-38B49D941896}"/>
                </a:ext>
              </a:extLst>
            </p:cNvPr>
            <p:cNvCxnSpPr/>
            <p:nvPr/>
          </p:nvCxnSpPr>
          <p:spPr>
            <a:xfrm>
              <a:off x="7991987" y="4333649"/>
              <a:ext cx="780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F4AF2F5F-992C-E4D9-C359-4995771FD497}"/>
                </a:ext>
              </a:extLst>
            </p:cNvPr>
            <p:cNvCxnSpPr/>
            <p:nvPr/>
          </p:nvCxnSpPr>
          <p:spPr>
            <a:xfrm>
              <a:off x="8636820" y="4333649"/>
              <a:ext cx="135191" cy="1245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BC5DA11-A606-74C8-F46A-48600D5EFF97}"/>
                </a:ext>
              </a:extLst>
            </p:cNvPr>
            <p:cNvCxnSpPr/>
            <p:nvPr/>
          </p:nvCxnSpPr>
          <p:spPr>
            <a:xfrm flipV="1">
              <a:off x="8636820" y="4222951"/>
              <a:ext cx="135191" cy="114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D7C7985-A4B5-25B9-F304-3EC4285F09CA}"/>
              </a:ext>
            </a:extLst>
          </p:cNvPr>
          <p:cNvGrpSpPr/>
          <p:nvPr/>
        </p:nvGrpSpPr>
        <p:grpSpPr>
          <a:xfrm rot="16200000">
            <a:off x="10244577" y="4017387"/>
            <a:ext cx="595673" cy="235233"/>
            <a:chOff x="9314426" y="3111023"/>
            <a:chExt cx="595673" cy="235233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A5D4F06-C693-2393-7FD5-33675D14D0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608802" y="2927327"/>
              <a:ext cx="6921" cy="5956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3F4E50CB-5034-9AB6-BCAA-4FACFA8C173D}"/>
                </a:ext>
              </a:extLst>
            </p:cNvPr>
            <p:cNvCxnSpPr/>
            <p:nvPr/>
          </p:nvCxnSpPr>
          <p:spPr>
            <a:xfrm>
              <a:off x="9752787" y="3221714"/>
              <a:ext cx="135191" cy="1245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19244567-02C4-064A-71C5-242D1D26AC66}"/>
                </a:ext>
              </a:extLst>
            </p:cNvPr>
            <p:cNvCxnSpPr/>
            <p:nvPr/>
          </p:nvCxnSpPr>
          <p:spPr>
            <a:xfrm flipV="1">
              <a:off x="9762630" y="3111023"/>
              <a:ext cx="135191" cy="114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435D2B3A-685F-1FF5-036E-AF8A2398CA4F}"/>
              </a:ext>
            </a:extLst>
          </p:cNvPr>
          <p:cNvCxnSpPr/>
          <p:nvPr/>
        </p:nvCxnSpPr>
        <p:spPr>
          <a:xfrm>
            <a:off x="6507062" y="5323514"/>
            <a:ext cx="135191" cy="124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40FC874E-4823-1E1A-8AC8-6497AAA08D8E}"/>
              </a:ext>
            </a:extLst>
          </p:cNvPr>
          <p:cNvCxnSpPr/>
          <p:nvPr/>
        </p:nvCxnSpPr>
        <p:spPr>
          <a:xfrm flipV="1">
            <a:off x="6507062" y="5212816"/>
            <a:ext cx="135191" cy="114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9460210-580C-59DB-9953-C4096CB42CE0}"/>
              </a:ext>
            </a:extLst>
          </p:cNvPr>
          <p:cNvGrpSpPr/>
          <p:nvPr/>
        </p:nvGrpSpPr>
        <p:grpSpPr>
          <a:xfrm rot="16200000">
            <a:off x="4671791" y="3912540"/>
            <a:ext cx="780024" cy="235240"/>
            <a:chOff x="9314426" y="3111004"/>
            <a:chExt cx="780024" cy="235240"/>
          </a:xfrm>
        </p:grpSpPr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3B37FCDE-9602-8AD3-27B4-F95C6F268C95}"/>
                </a:ext>
              </a:extLst>
            </p:cNvPr>
            <p:cNvCxnSpPr/>
            <p:nvPr/>
          </p:nvCxnSpPr>
          <p:spPr>
            <a:xfrm>
              <a:off x="9314426" y="3221702"/>
              <a:ext cx="780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B0FE53F-15FE-693B-18E1-1C4CCD36F25E}"/>
                </a:ext>
              </a:extLst>
            </p:cNvPr>
            <p:cNvCxnSpPr/>
            <p:nvPr/>
          </p:nvCxnSpPr>
          <p:spPr>
            <a:xfrm>
              <a:off x="9959259" y="3221702"/>
              <a:ext cx="135191" cy="1245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A14AD38B-BCE9-A9BD-5FC9-08906FDFDE5C}"/>
                </a:ext>
              </a:extLst>
            </p:cNvPr>
            <p:cNvCxnSpPr/>
            <p:nvPr/>
          </p:nvCxnSpPr>
          <p:spPr>
            <a:xfrm flipV="1">
              <a:off x="9959259" y="3111004"/>
              <a:ext cx="135191" cy="114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88AB33F-D9A9-1242-2F57-6B152FB96A90}"/>
              </a:ext>
            </a:extLst>
          </p:cNvPr>
          <p:cNvCxnSpPr>
            <a:cxnSpLocks/>
          </p:cNvCxnSpPr>
          <p:nvPr/>
        </p:nvCxnSpPr>
        <p:spPr>
          <a:xfrm>
            <a:off x="3481720" y="5360381"/>
            <a:ext cx="105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28FF276-722A-6296-33A9-D4E3F02C674F}"/>
              </a:ext>
            </a:extLst>
          </p:cNvPr>
          <p:cNvCxnSpPr>
            <a:cxnSpLocks/>
          </p:cNvCxnSpPr>
          <p:nvPr/>
        </p:nvCxnSpPr>
        <p:spPr>
          <a:xfrm>
            <a:off x="3665536" y="5358012"/>
            <a:ext cx="114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752AE9EF-6776-B602-A3B5-B65656433121}"/>
              </a:ext>
            </a:extLst>
          </p:cNvPr>
          <p:cNvCxnSpPr>
            <a:cxnSpLocks/>
          </p:cNvCxnSpPr>
          <p:nvPr/>
        </p:nvCxnSpPr>
        <p:spPr>
          <a:xfrm>
            <a:off x="3899593" y="5365294"/>
            <a:ext cx="105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D4A8045-E080-86AC-56F5-0E4BB35B0136}"/>
              </a:ext>
            </a:extLst>
          </p:cNvPr>
          <p:cNvCxnSpPr>
            <a:cxnSpLocks/>
          </p:cNvCxnSpPr>
          <p:nvPr/>
        </p:nvCxnSpPr>
        <p:spPr>
          <a:xfrm>
            <a:off x="4122736" y="5362925"/>
            <a:ext cx="114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áfico 44" descr="Chave com preenchimento sólido">
            <a:extLst>
              <a:ext uri="{FF2B5EF4-FFF2-40B4-BE49-F238E27FC236}">
                <a16:creationId xmlns:a16="http://schemas.microsoft.com/office/drawing/2014/main" id="{CC09E0E7-7CDA-0D64-7C79-3576D8FD3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615217" y="5089090"/>
            <a:ext cx="249084" cy="249084"/>
          </a:xfrm>
          <a:prstGeom prst="rect">
            <a:avLst/>
          </a:prstGeom>
        </p:spPr>
      </p:pic>
      <p:pic>
        <p:nvPicPr>
          <p:cNvPr id="46" name="Gráfico 45" descr="Chave com preenchimento sólido">
            <a:extLst>
              <a:ext uri="{FF2B5EF4-FFF2-40B4-BE49-F238E27FC236}">
                <a16:creationId xmlns:a16="http://schemas.microsoft.com/office/drawing/2014/main" id="{A902580E-D7CA-B9E9-B6FA-9B6BBF06B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50150" y="4820341"/>
            <a:ext cx="249084" cy="249084"/>
          </a:xfrm>
          <a:prstGeom prst="rect">
            <a:avLst/>
          </a:prstGeom>
        </p:spPr>
      </p:pic>
      <p:pic>
        <p:nvPicPr>
          <p:cNvPr id="47" name="Gráfico 46" descr="Chave com preenchimento sólido">
            <a:extLst>
              <a:ext uri="{FF2B5EF4-FFF2-40B4-BE49-F238E27FC236}">
                <a16:creationId xmlns:a16="http://schemas.microsoft.com/office/drawing/2014/main" id="{765B9041-F600-C775-E98A-3AEB2E79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1491592" y="4669779"/>
            <a:ext cx="249084" cy="249084"/>
          </a:xfrm>
          <a:prstGeom prst="rect">
            <a:avLst/>
          </a:prstGeom>
        </p:spPr>
      </p:pic>
      <p:pic>
        <p:nvPicPr>
          <p:cNvPr id="48" name="Gráfico 47" descr="Chave com preenchimento sólido">
            <a:extLst>
              <a:ext uri="{FF2B5EF4-FFF2-40B4-BE49-F238E27FC236}">
                <a16:creationId xmlns:a16="http://schemas.microsoft.com/office/drawing/2014/main" id="{2376BC09-A721-43DD-5FBF-C52DF3B4B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21145" y="2218234"/>
            <a:ext cx="249084" cy="249084"/>
          </a:xfrm>
          <a:prstGeom prst="rect">
            <a:avLst/>
          </a:prstGeom>
        </p:spPr>
      </p:pic>
      <p:pic>
        <p:nvPicPr>
          <p:cNvPr id="49" name="Gráfico 48" descr="Chave com preenchimento sólido">
            <a:extLst>
              <a:ext uri="{FF2B5EF4-FFF2-40B4-BE49-F238E27FC236}">
                <a16:creationId xmlns:a16="http://schemas.microsoft.com/office/drawing/2014/main" id="{3ED8F250-5F8D-D2C9-9E11-EFD13183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226064" y="2508288"/>
            <a:ext cx="249084" cy="249084"/>
          </a:xfrm>
          <a:prstGeom prst="rect">
            <a:avLst/>
          </a:prstGeom>
        </p:spPr>
      </p:pic>
      <p:sp>
        <p:nvSpPr>
          <p:cNvPr id="50" name="Título 1">
            <a:extLst>
              <a:ext uri="{FF2B5EF4-FFF2-40B4-BE49-F238E27FC236}">
                <a16:creationId xmlns:a16="http://schemas.microsoft.com/office/drawing/2014/main" id="{7DABECC8-7C31-8B8B-506B-9CB5550D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465" y="3097"/>
            <a:ext cx="7530231" cy="1325563"/>
          </a:xfrm>
        </p:spPr>
        <p:txBody>
          <a:bodyPr>
            <a:normAutofit/>
          </a:bodyPr>
          <a:lstStyle/>
          <a:p>
            <a:r>
              <a:rPr lang="pt-BR" sz="3200">
                <a:latin typeface="Verdana" panose="020B0604030504040204" pitchFamily="34" charset="0"/>
                <a:ea typeface="Verdana" panose="020B0604030504040204" pitchFamily="34" charset="0"/>
              </a:rPr>
              <a:t>Diagrama Entidade Relacionamento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A383A27-F66D-8613-7187-13B147A3BE1E}"/>
              </a:ext>
            </a:extLst>
          </p:cNvPr>
          <p:cNvCxnSpPr>
            <a:cxnSpLocks/>
          </p:cNvCxnSpPr>
          <p:nvPr/>
        </p:nvCxnSpPr>
        <p:spPr>
          <a:xfrm>
            <a:off x="5875886" y="5325970"/>
            <a:ext cx="105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A0B5AC7A-5E98-7F19-F328-0ECC4AAD37B0}"/>
              </a:ext>
            </a:extLst>
          </p:cNvPr>
          <p:cNvCxnSpPr>
            <a:cxnSpLocks/>
          </p:cNvCxnSpPr>
          <p:nvPr/>
        </p:nvCxnSpPr>
        <p:spPr>
          <a:xfrm>
            <a:off x="6059700" y="5323601"/>
            <a:ext cx="114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A4BBCDC8-A178-C6C7-BD7B-25C937DEE3E7}"/>
              </a:ext>
            </a:extLst>
          </p:cNvPr>
          <p:cNvCxnSpPr>
            <a:cxnSpLocks/>
          </p:cNvCxnSpPr>
          <p:nvPr/>
        </p:nvCxnSpPr>
        <p:spPr>
          <a:xfrm>
            <a:off x="6293758" y="5330883"/>
            <a:ext cx="1051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1722F4CE-1359-E06C-8A41-B2FAE2EB603D}"/>
              </a:ext>
            </a:extLst>
          </p:cNvPr>
          <p:cNvCxnSpPr>
            <a:cxnSpLocks/>
          </p:cNvCxnSpPr>
          <p:nvPr/>
        </p:nvCxnSpPr>
        <p:spPr>
          <a:xfrm>
            <a:off x="6516901" y="5328514"/>
            <a:ext cx="114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059546-72F0-E08C-E609-1C8CF93E8E28}"/>
              </a:ext>
            </a:extLst>
          </p:cNvPr>
          <p:cNvSpPr txBox="1"/>
          <p:nvPr/>
        </p:nvSpPr>
        <p:spPr>
          <a:xfrm>
            <a:off x="-2393607" y="2227742"/>
            <a:ext cx="2323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/>
              <a:t>azul clarinho - A8DADC</a:t>
            </a:r>
          </a:p>
          <a:p>
            <a:r>
              <a:rPr lang="pt-BR" sz="1600"/>
              <a:t>azul normal - 457B9D</a:t>
            </a:r>
          </a:p>
          <a:p>
            <a:r>
              <a:rPr lang="pt-BR" sz="1600"/>
              <a:t>azul escuro +/- - 1D3557</a:t>
            </a:r>
          </a:p>
          <a:p>
            <a:r>
              <a:rPr lang="pt-BR" sz="1600"/>
              <a:t>azul escuro - 22223B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F0688F-0443-982F-2B56-6B3685FE18C8}"/>
              </a:ext>
            </a:extLst>
          </p:cNvPr>
          <p:cNvSpPr/>
          <p:nvPr/>
        </p:nvSpPr>
        <p:spPr>
          <a:xfrm rot="18120000">
            <a:off x="-3425142" y="196769"/>
            <a:ext cx="7432109" cy="3653423"/>
          </a:xfrm>
          <a:prstGeom prst="rect">
            <a:avLst/>
          </a:prstGeom>
          <a:solidFill>
            <a:srgbClr val="E63946"/>
          </a:solidFill>
          <a:ln w="57150">
            <a:solidFill>
              <a:srgbClr val="1515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7E231D-2619-8189-8D12-5370F1E78595}"/>
              </a:ext>
            </a:extLst>
          </p:cNvPr>
          <p:cNvSpPr/>
          <p:nvPr/>
        </p:nvSpPr>
        <p:spPr>
          <a:xfrm rot="18120000">
            <a:off x="-3543268" y="123352"/>
            <a:ext cx="7432109" cy="3653423"/>
          </a:xfrm>
          <a:prstGeom prst="rect">
            <a:avLst/>
          </a:prstGeom>
          <a:solidFill>
            <a:srgbClr val="E63946"/>
          </a:solidFill>
          <a:ln w="57150">
            <a:solidFill>
              <a:srgbClr val="1515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B16F823-F43C-A669-2594-01B0D2DA2A09}"/>
              </a:ext>
            </a:extLst>
          </p:cNvPr>
          <p:cNvCxnSpPr/>
          <p:nvPr/>
        </p:nvCxnSpPr>
        <p:spPr>
          <a:xfrm flipV="1">
            <a:off x="4749800" y="919480"/>
            <a:ext cx="7442200" cy="33020"/>
          </a:xfrm>
          <a:prstGeom prst="straightConnector1">
            <a:avLst/>
          </a:prstGeom>
          <a:ln w="57150">
            <a:solidFill>
              <a:srgbClr val="1515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7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B07E5A2-A1E4-B5AC-1C27-438E31B49C30}"/>
              </a:ext>
            </a:extLst>
          </p:cNvPr>
          <p:cNvSpPr/>
          <p:nvPr/>
        </p:nvSpPr>
        <p:spPr>
          <a:xfrm>
            <a:off x="-135698" y="-334027"/>
            <a:ext cx="12515588" cy="1409177"/>
          </a:xfrm>
          <a:prstGeom prst="rect">
            <a:avLst/>
          </a:prstGeom>
          <a:solidFill>
            <a:srgbClr val="E63946"/>
          </a:solidFill>
          <a:ln w="57150">
            <a:solidFill>
              <a:srgbClr val="1515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7F3117-157E-57E0-E248-8F4C0D1D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8" y="304180"/>
            <a:ext cx="1922711" cy="628269"/>
          </a:xfrm>
        </p:spPr>
        <p:txBody>
          <a:bodyPr>
            <a:noAutofit/>
          </a:bodyPr>
          <a:lstStyle/>
          <a:p>
            <a:r>
              <a:rPr lang="pt-BR"/>
              <a:t>BPMN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9DD95E4-274D-2BA8-B044-FFA9535950FB}"/>
              </a:ext>
            </a:extLst>
          </p:cNvPr>
          <p:cNvGrpSpPr/>
          <p:nvPr/>
        </p:nvGrpSpPr>
        <p:grpSpPr>
          <a:xfrm>
            <a:off x="871603" y="1719463"/>
            <a:ext cx="10448794" cy="4836536"/>
            <a:chOff x="871603" y="1281052"/>
            <a:chExt cx="10448794" cy="4836536"/>
          </a:xfrm>
        </p:grpSpPr>
        <p:pic>
          <p:nvPicPr>
            <p:cNvPr id="7" name="Imagem 6" descr="Linha do tempo&#10;&#10;Descrição gerada automaticamente">
              <a:extLst>
                <a:ext uri="{FF2B5EF4-FFF2-40B4-BE49-F238E27FC236}">
                  <a16:creationId xmlns:a16="http://schemas.microsoft.com/office/drawing/2014/main" id="{F6600E1D-EA4F-BB17-8A69-84ED2CF37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603" y="1281052"/>
              <a:ext cx="10448794" cy="4836536"/>
            </a:xfrm>
            <a:prstGeom prst="rect">
              <a:avLst/>
            </a:prstGeom>
          </p:spPr>
        </p:pic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BB68B16-0053-910F-96C0-7F39DD033A88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1136239" y="3686236"/>
              <a:ext cx="10184158" cy="13084"/>
            </a:xfrm>
            <a:prstGeom prst="line">
              <a:avLst/>
            </a:prstGeom>
            <a:ln>
              <a:solidFill>
                <a:srgbClr val="E639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uxograma: Conector 7">
              <a:extLst>
                <a:ext uri="{FF2B5EF4-FFF2-40B4-BE49-F238E27FC236}">
                  <a16:creationId xmlns:a16="http://schemas.microsoft.com/office/drawing/2014/main" id="{35614A1D-66B5-4300-DE5C-089C71A67B0B}"/>
                </a:ext>
              </a:extLst>
            </p:cNvPr>
            <p:cNvSpPr/>
            <p:nvPr/>
          </p:nvSpPr>
          <p:spPr>
            <a:xfrm>
              <a:off x="1649259" y="1711889"/>
              <a:ext cx="459287" cy="459287"/>
            </a:xfrm>
            <a:prstGeom prst="flowChartConnector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luxograma: Conector 8">
              <a:extLst>
                <a:ext uri="{FF2B5EF4-FFF2-40B4-BE49-F238E27FC236}">
                  <a16:creationId xmlns:a16="http://schemas.microsoft.com/office/drawing/2014/main" id="{BA37A01E-F6F1-D413-F0ED-DCD07BEFD27B}"/>
                </a:ext>
              </a:extLst>
            </p:cNvPr>
            <p:cNvSpPr/>
            <p:nvPr/>
          </p:nvSpPr>
          <p:spPr>
            <a:xfrm>
              <a:off x="10073012" y="1711888"/>
              <a:ext cx="459287" cy="459287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74C23EE-4EFA-F74D-82EA-22F314FB5113}"/>
              </a:ext>
            </a:extLst>
          </p:cNvPr>
          <p:cNvCxnSpPr/>
          <p:nvPr/>
        </p:nvCxnSpPr>
        <p:spPr>
          <a:xfrm>
            <a:off x="881435" y="1709631"/>
            <a:ext cx="0" cy="4836536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4B77DA2-68AD-74C3-257E-DAB63917C860}"/>
              </a:ext>
            </a:extLst>
          </p:cNvPr>
          <p:cNvCxnSpPr/>
          <p:nvPr/>
        </p:nvCxnSpPr>
        <p:spPr>
          <a:xfrm>
            <a:off x="1147519" y="1719463"/>
            <a:ext cx="0" cy="4836536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BA654F9-0683-1175-B93A-FEAF124E087B}"/>
              </a:ext>
            </a:extLst>
          </p:cNvPr>
          <p:cNvCxnSpPr/>
          <p:nvPr/>
        </p:nvCxnSpPr>
        <p:spPr>
          <a:xfrm>
            <a:off x="1417293" y="1719463"/>
            <a:ext cx="0" cy="4836536"/>
          </a:xfrm>
          <a:prstGeom prst="line">
            <a:avLst/>
          </a:prstGeom>
          <a:ln>
            <a:solidFill>
              <a:srgbClr val="E639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2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10F9FC8-E3E0-4916-7E1A-FA4DDBD0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1CFD8-D552-A71D-BE12-450E14F80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674" y="2893329"/>
            <a:ext cx="1614652" cy="777500"/>
          </a:xfrm>
        </p:spPr>
        <p:txBody>
          <a:bodyPr anchor="b">
            <a:noAutofit/>
          </a:bodyPr>
          <a:lstStyle/>
          <a:p>
            <a:pPr algn="l"/>
            <a:r>
              <a:rPr lang="pt-BR" sz="4400">
                <a:solidFill>
                  <a:schemeClr val="bg1"/>
                </a:solidFill>
                <a:latin typeface="Varela"/>
              </a:rPr>
              <a:t>VISITA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89591122-9BDA-B1DC-83C5-582FBE8040DE}"/>
              </a:ext>
            </a:extLst>
          </p:cNvPr>
          <p:cNvSpPr/>
          <p:nvPr/>
        </p:nvSpPr>
        <p:spPr>
          <a:xfrm rot="5400000">
            <a:off x="4820262" y="-774294"/>
            <a:ext cx="6341808" cy="8406583"/>
          </a:xfrm>
          <a:prstGeom prst="round2SameRect">
            <a:avLst/>
          </a:prstGeom>
          <a:solidFill>
            <a:srgbClr val="BAB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D61A0B57-C428-45B5-84A6-0C5ACB69650B}"/>
              </a:ext>
            </a:extLst>
          </p:cNvPr>
          <p:cNvSpPr/>
          <p:nvPr/>
        </p:nvSpPr>
        <p:spPr>
          <a:xfrm rot="5400000">
            <a:off x="217732" y="1564523"/>
            <a:ext cx="6690689" cy="3689784"/>
          </a:xfrm>
          <a:prstGeom prst="round2SameRect">
            <a:avLst/>
          </a:prstGeom>
          <a:solidFill>
            <a:srgbClr val="E4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: Cantos Superiores Arredondados 4">
            <a:extLst>
              <a:ext uri="{FF2B5EF4-FFF2-40B4-BE49-F238E27FC236}">
                <a16:creationId xmlns:a16="http://schemas.microsoft.com/office/drawing/2014/main" id="{38563621-48BD-35F9-6511-8CD4F0AB0255}"/>
              </a:ext>
            </a:extLst>
          </p:cNvPr>
          <p:cNvSpPr/>
          <p:nvPr/>
        </p:nvSpPr>
        <p:spPr>
          <a:xfrm rot="5400000">
            <a:off x="-870266" y="872722"/>
            <a:ext cx="6858000" cy="5112555"/>
          </a:xfrm>
          <a:prstGeom prst="round2SameRect">
            <a:avLst/>
          </a:prstGeom>
          <a:solidFill>
            <a:srgbClr val="2222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1E245A8-0589-E184-57BD-64071F3E7DBC}"/>
              </a:ext>
            </a:extLst>
          </p:cNvPr>
          <p:cNvSpPr>
            <a:spLocks noGrp="1"/>
          </p:cNvSpPr>
          <p:nvPr/>
        </p:nvSpPr>
        <p:spPr>
          <a:xfrm>
            <a:off x="432390" y="599767"/>
            <a:ext cx="3689784" cy="86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que é o SSH e sua importância na segurança da comunicação em rede?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8E54ECC-C108-E4E1-1D93-A126BC5205E4}"/>
              </a:ext>
            </a:extLst>
          </p:cNvPr>
          <p:cNvSpPr txBox="1">
            <a:spLocks/>
          </p:cNvSpPr>
          <p:nvPr/>
        </p:nvSpPr>
        <p:spPr>
          <a:xfrm>
            <a:off x="432390" y="2998674"/>
            <a:ext cx="3689784" cy="86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Como os técnicos podem utilizar o SSH para se conectar a instância na AWS de forma segura e eficiente?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E20E90A-338E-1E1B-6BED-86BE1E283FBB}"/>
              </a:ext>
            </a:extLst>
          </p:cNvPr>
          <p:cNvSpPr txBox="1">
            <a:spLocks/>
          </p:cNvSpPr>
          <p:nvPr/>
        </p:nvSpPr>
        <p:spPr>
          <a:xfrm>
            <a:off x="432390" y="5397582"/>
            <a:ext cx="3689784" cy="8606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EDF2F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Qual a flexibilidade e a praticidade dessa conexão?</a:t>
            </a:r>
          </a:p>
        </p:txBody>
      </p:sp>
      <p:sp>
        <p:nvSpPr>
          <p:cNvPr id="10" name="Fluxograma: Processo Alternativo 9">
            <a:extLst>
              <a:ext uri="{FF2B5EF4-FFF2-40B4-BE49-F238E27FC236}">
                <a16:creationId xmlns:a16="http://schemas.microsoft.com/office/drawing/2014/main" id="{0698AE17-AC4B-111C-2E40-07BD8BEF3A6F}"/>
              </a:ext>
            </a:extLst>
          </p:cNvPr>
          <p:cNvSpPr/>
          <p:nvPr/>
        </p:nvSpPr>
        <p:spPr>
          <a:xfrm>
            <a:off x="2457" y="4503175"/>
            <a:ext cx="12192000" cy="235646"/>
          </a:xfrm>
          <a:prstGeom prst="flowChartAlternateProcess">
            <a:avLst/>
          </a:prstGeom>
          <a:solidFill>
            <a:srgbClr val="E4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Fluxograma: Processo Alternativo 10">
            <a:extLst>
              <a:ext uri="{FF2B5EF4-FFF2-40B4-BE49-F238E27FC236}">
                <a16:creationId xmlns:a16="http://schemas.microsoft.com/office/drawing/2014/main" id="{891B84C8-505A-FFFE-DA01-46ADF443374B}"/>
              </a:ext>
            </a:extLst>
          </p:cNvPr>
          <p:cNvSpPr/>
          <p:nvPr/>
        </p:nvSpPr>
        <p:spPr>
          <a:xfrm>
            <a:off x="-2458" y="1848954"/>
            <a:ext cx="12196915" cy="235646"/>
          </a:xfrm>
          <a:prstGeom prst="flowChartAlternateProcess">
            <a:avLst/>
          </a:prstGeom>
          <a:solidFill>
            <a:srgbClr val="E4E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F6C1108-6AB0-FD06-EE7C-072DC9BA704B}"/>
              </a:ext>
            </a:extLst>
          </p:cNvPr>
          <p:cNvSpPr txBox="1">
            <a:spLocks/>
          </p:cNvSpPr>
          <p:nvPr/>
        </p:nvSpPr>
        <p:spPr>
          <a:xfrm>
            <a:off x="6400806" y="599767"/>
            <a:ext cx="3689784" cy="993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SSH, ou </a:t>
            </a:r>
            <a:r>
              <a:rPr lang="pt-BR" sz="1600" err="1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Secure</a:t>
            </a:r>
            <a:r>
              <a:rPr lang="pt-BR" sz="160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Shell, é um protocolo que garante comunicação segura entre dois sistemas.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C1031B5-4455-A8A1-E498-E567D02E32B1}"/>
              </a:ext>
            </a:extLst>
          </p:cNvPr>
          <p:cNvSpPr txBox="1">
            <a:spLocks/>
          </p:cNvSpPr>
          <p:nvPr/>
        </p:nvSpPr>
        <p:spPr>
          <a:xfrm>
            <a:off x="6400806" y="2863563"/>
            <a:ext cx="3689784" cy="1165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Esse método oferece segurança robusta, já que a autenticação é baseada em chaves criptográficas e elimina a necessidade de senhas.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83A9691-7D67-9B57-2076-BD83D12C11C7}"/>
              </a:ext>
            </a:extLst>
          </p:cNvPr>
          <p:cNvSpPr txBox="1">
            <a:spLocks/>
          </p:cNvSpPr>
          <p:nvPr/>
        </p:nvSpPr>
        <p:spPr>
          <a:xfrm>
            <a:off x="6400806" y="5101306"/>
            <a:ext cx="3689784" cy="1108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>
                <a:solidFill>
                  <a:srgbClr val="22223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 flexibilidade ao permitir o acesso remoto seguro a instâncias, capacidade de gerenciar e configurar as instâncias remotamente</a:t>
            </a:r>
          </a:p>
        </p:txBody>
      </p:sp>
    </p:spTree>
    <p:extLst>
      <p:ext uri="{BB962C8B-B14F-4D97-AF65-F5344CB8AC3E}">
        <p14:creationId xmlns:p14="http://schemas.microsoft.com/office/powerpoint/2010/main" val="2308469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F3117-157E-57E0-E248-8F4C0D1D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AC0E-E1F4-E0AB-E817-8ABF8B31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62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Segoe UI</vt:lpstr>
      <vt:lpstr>Varela</vt:lpstr>
      <vt:lpstr>Verdana</vt:lpstr>
      <vt:lpstr>Tema do Office</vt:lpstr>
      <vt:lpstr>NETMED</vt:lpstr>
      <vt:lpstr>EQUIPE</vt:lpstr>
      <vt:lpstr>VISITA</vt:lpstr>
      <vt:lpstr>Metodologia e Organização</vt:lpstr>
      <vt:lpstr>Solução Técnica</vt:lpstr>
      <vt:lpstr>Diagrama Entidade Relacionamento</vt:lpstr>
      <vt:lpstr>BPMN</vt:lpstr>
      <vt:lpstr>VISITA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NETMED</dc:title>
  <dc:creator>VAGNER JOSÉ DI BENEDETTO VILLELA DE ANDRADE .</dc:creator>
  <cp:lastModifiedBy>KETELYN MEDINA MARTINS .</cp:lastModifiedBy>
  <cp:revision>1</cp:revision>
  <dcterms:created xsi:type="dcterms:W3CDTF">2024-05-02T21:11:05Z</dcterms:created>
  <dcterms:modified xsi:type="dcterms:W3CDTF">2024-05-05T20:14:00Z</dcterms:modified>
</cp:coreProperties>
</file>