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3" r:id="rId6"/>
    <p:sldId id="264" r:id="rId7"/>
    <p:sldId id="265" r:id="rId8"/>
    <p:sldId id="266" r:id="rId9"/>
    <p:sldId id="267" r:id="rId10"/>
    <p:sldId id="260" r:id="rId11"/>
    <p:sldId id="261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3B"/>
    <a:srgbClr val="E4E4F0"/>
    <a:srgbClr val="BABAD8"/>
    <a:srgbClr val="EDF2F4"/>
    <a:srgbClr val="E639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82530A-CFC6-4E58-BB3B-959648091726}" v="382" dt="2024-05-05T18:36:44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telyn Medina" userId="4342a56e1256850b" providerId="LiveId" clId="{8082530A-CFC6-4E58-BB3B-959648091726}"/>
    <pc:docChg chg="undo custSel addSld delSld modSld sldOrd">
      <pc:chgData name="Ketelyn Medina" userId="4342a56e1256850b" providerId="LiveId" clId="{8082530A-CFC6-4E58-BB3B-959648091726}" dt="2024-05-05T18:41:15.111" v="2019" actId="14100"/>
      <pc:docMkLst>
        <pc:docMk/>
      </pc:docMkLst>
      <pc:sldChg chg="delSp modSp mod modTransition setBg">
        <pc:chgData name="Ketelyn Medina" userId="4342a56e1256850b" providerId="LiveId" clId="{8082530A-CFC6-4E58-BB3B-959648091726}" dt="2024-05-05T18:18:04.633" v="1045" actId="478"/>
        <pc:sldMkLst>
          <pc:docMk/>
          <pc:sldMk cId="2763673367" sldId="256"/>
        </pc:sldMkLst>
        <pc:spChg chg="mod">
          <ac:chgData name="Ketelyn Medina" userId="4342a56e1256850b" providerId="LiveId" clId="{8082530A-CFC6-4E58-BB3B-959648091726}" dt="2024-05-05T18:16:20.234" v="773" actId="20577"/>
          <ac:spMkLst>
            <pc:docMk/>
            <pc:sldMk cId="2763673367" sldId="256"/>
            <ac:spMk id="3" creationId="{4DDA0383-46E0-281C-8AE9-B92E84EF859C}"/>
          </ac:spMkLst>
        </pc:spChg>
        <pc:spChg chg="del mod">
          <ac:chgData name="Ketelyn Medina" userId="4342a56e1256850b" providerId="LiveId" clId="{8082530A-CFC6-4E58-BB3B-959648091726}" dt="2024-05-05T18:18:04.633" v="1045" actId="478"/>
          <ac:spMkLst>
            <pc:docMk/>
            <pc:sldMk cId="2763673367" sldId="256"/>
            <ac:spMk id="5" creationId="{F9E05431-9436-DE25-E0FC-AA20248FE1F2}"/>
          </ac:spMkLst>
        </pc:spChg>
        <pc:picChg chg="mod">
          <ac:chgData name="Ketelyn Medina" userId="4342a56e1256850b" providerId="LiveId" clId="{8082530A-CFC6-4E58-BB3B-959648091726}" dt="2024-05-05T18:17:57.352" v="1042" actId="29295"/>
          <ac:picMkLst>
            <pc:docMk/>
            <pc:sldMk cId="2763673367" sldId="256"/>
            <ac:picMk id="9" creationId="{D95693EB-31CE-4CCC-6D95-0ADBD48BD569}"/>
          </ac:picMkLst>
        </pc:picChg>
      </pc:sldChg>
      <pc:sldChg chg="modSp mod modTransition">
        <pc:chgData name="Ketelyn Medina" userId="4342a56e1256850b" providerId="LiveId" clId="{8082530A-CFC6-4E58-BB3B-959648091726}" dt="2024-05-04T14:19:13.339" v="556"/>
        <pc:sldMkLst>
          <pc:docMk/>
          <pc:sldMk cId="1293696960" sldId="257"/>
        </pc:sldMkLst>
        <pc:spChg chg="mod">
          <ac:chgData name="Ketelyn Medina" userId="4342a56e1256850b" providerId="LiveId" clId="{8082530A-CFC6-4E58-BB3B-959648091726}" dt="2024-05-04T14:17:03.552" v="544" actId="27636"/>
          <ac:spMkLst>
            <pc:docMk/>
            <pc:sldMk cId="1293696960" sldId="257"/>
            <ac:spMk id="2" creationId="{20C3634F-5961-75A1-7A12-38E0737A4070}"/>
          </ac:spMkLst>
        </pc:spChg>
      </pc:sldChg>
      <pc:sldChg chg="addSp delSp modSp del mod ord">
        <pc:chgData name="Ketelyn Medina" userId="4342a56e1256850b" providerId="LiveId" clId="{8082530A-CFC6-4E58-BB3B-959648091726}" dt="2024-05-05T18:22:54.507" v="1118" actId="47"/>
        <pc:sldMkLst>
          <pc:docMk/>
          <pc:sldMk cId="53127966" sldId="258"/>
        </pc:sldMkLst>
        <pc:spChg chg="mod">
          <ac:chgData name="Ketelyn Medina" userId="4342a56e1256850b" providerId="LiveId" clId="{8082530A-CFC6-4E58-BB3B-959648091726}" dt="2024-05-04T13:45:11.865" v="2" actId="14100"/>
          <ac:spMkLst>
            <pc:docMk/>
            <pc:sldMk cId="53127966" sldId="258"/>
            <ac:spMk id="2" creationId="{4513B46C-8276-1518-93A5-526E041946FC}"/>
          </ac:spMkLst>
        </pc:spChg>
        <pc:spChg chg="mod">
          <ac:chgData name="Ketelyn Medina" userId="4342a56e1256850b" providerId="LiveId" clId="{8082530A-CFC6-4E58-BB3B-959648091726}" dt="2024-05-04T13:45:35.827" v="3" actId="2711"/>
          <ac:spMkLst>
            <pc:docMk/>
            <pc:sldMk cId="53127966" sldId="258"/>
            <ac:spMk id="3" creationId="{5161CDC8-FF07-0AD5-6381-DD5D23BA23D4}"/>
          </ac:spMkLst>
        </pc:spChg>
        <pc:spChg chg="mod">
          <ac:chgData name="Ketelyn Medina" userId="4342a56e1256850b" providerId="LiveId" clId="{8082530A-CFC6-4E58-BB3B-959648091726}" dt="2024-05-04T13:45:58.556" v="6" actId="2711"/>
          <ac:spMkLst>
            <pc:docMk/>
            <pc:sldMk cId="53127966" sldId="258"/>
            <ac:spMk id="4" creationId="{69653506-C7EF-3417-0623-767B75632118}"/>
          </ac:spMkLst>
        </pc:spChg>
        <pc:spChg chg="add del">
          <ac:chgData name="Ketelyn Medina" userId="4342a56e1256850b" providerId="LiveId" clId="{8082530A-CFC6-4E58-BB3B-959648091726}" dt="2024-05-04T13:46:48.953" v="12" actId="22"/>
          <ac:spMkLst>
            <pc:docMk/>
            <pc:sldMk cId="53127966" sldId="258"/>
            <ac:spMk id="6" creationId="{6F42A4BD-0916-3E5A-6FF4-59183A5BD582}"/>
          </ac:spMkLst>
        </pc:spChg>
        <pc:spChg chg="mod">
          <ac:chgData name="Ketelyn Medina" userId="4342a56e1256850b" providerId="LiveId" clId="{8082530A-CFC6-4E58-BB3B-959648091726}" dt="2024-05-04T13:46:15.369" v="7" actId="2711"/>
          <ac:spMkLst>
            <pc:docMk/>
            <pc:sldMk cId="53127966" sldId="258"/>
            <ac:spMk id="8" creationId="{C3369C1D-136B-54E8-3981-7C2EDC2AFA7F}"/>
          </ac:spMkLst>
        </pc:spChg>
        <pc:spChg chg="mod">
          <ac:chgData name="Ketelyn Medina" userId="4342a56e1256850b" providerId="LiveId" clId="{8082530A-CFC6-4E58-BB3B-959648091726}" dt="2024-05-04T13:46:20.335" v="8" actId="2711"/>
          <ac:spMkLst>
            <pc:docMk/>
            <pc:sldMk cId="53127966" sldId="258"/>
            <ac:spMk id="11" creationId="{F1FD733B-1603-551D-9FC5-27D724BC858D}"/>
          </ac:spMkLst>
        </pc:spChg>
        <pc:spChg chg="mod">
          <ac:chgData name="Ketelyn Medina" userId="4342a56e1256850b" providerId="LiveId" clId="{8082530A-CFC6-4E58-BB3B-959648091726}" dt="2024-05-04T13:46:31.811" v="9" actId="2711"/>
          <ac:spMkLst>
            <pc:docMk/>
            <pc:sldMk cId="53127966" sldId="258"/>
            <ac:spMk id="13" creationId="{167A2AA1-3F45-D352-67E0-D09C55F5E60F}"/>
          </ac:spMkLst>
        </pc:spChg>
        <pc:spChg chg="mod">
          <ac:chgData name="Ketelyn Medina" userId="4342a56e1256850b" providerId="LiveId" clId="{8082530A-CFC6-4E58-BB3B-959648091726}" dt="2024-05-04T13:46:39.699" v="10" actId="2711"/>
          <ac:spMkLst>
            <pc:docMk/>
            <pc:sldMk cId="53127966" sldId="258"/>
            <ac:spMk id="15" creationId="{7AE60127-37B0-DBA1-1337-4D79A0CD6557}"/>
          </ac:spMkLst>
        </pc:spChg>
        <pc:spChg chg="mod">
          <ac:chgData name="Ketelyn Medina" userId="4342a56e1256850b" providerId="LiveId" clId="{8082530A-CFC6-4E58-BB3B-959648091726}" dt="2024-05-04T13:45:49.525" v="5" actId="14100"/>
          <ac:spMkLst>
            <pc:docMk/>
            <pc:sldMk cId="53127966" sldId="258"/>
            <ac:spMk id="16" creationId="{6ACF3904-1EFF-12EA-8577-2DA04B669099}"/>
          </ac:spMkLst>
        </pc:spChg>
      </pc:sldChg>
      <pc:sldChg chg="addSp modSp add mod ord">
        <pc:chgData name="Ketelyn Medina" userId="4342a56e1256850b" providerId="LiveId" clId="{8082530A-CFC6-4E58-BB3B-959648091726}" dt="2024-05-05T18:22:41.119" v="1117" actId="404"/>
        <pc:sldMkLst>
          <pc:docMk/>
          <pc:sldMk cId="3053839141" sldId="259"/>
        </pc:sldMkLst>
        <pc:spChg chg="mod">
          <ac:chgData name="Ketelyn Medina" userId="4342a56e1256850b" providerId="LiveId" clId="{8082530A-CFC6-4E58-BB3B-959648091726}" dt="2024-05-05T18:22:41.119" v="1117" actId="404"/>
          <ac:spMkLst>
            <pc:docMk/>
            <pc:sldMk cId="3053839141" sldId="259"/>
            <ac:spMk id="2" creationId="{4513B46C-8276-1518-93A5-526E041946FC}"/>
          </ac:spMkLst>
        </pc:spChg>
        <pc:spChg chg="mod">
          <ac:chgData name="Ketelyn Medina" userId="4342a56e1256850b" providerId="LiveId" clId="{8082530A-CFC6-4E58-BB3B-959648091726}" dt="2024-05-05T18:22:20.054" v="1112" actId="1076"/>
          <ac:spMkLst>
            <pc:docMk/>
            <pc:sldMk cId="3053839141" sldId="259"/>
            <ac:spMk id="3" creationId="{5161CDC8-FF07-0AD5-6381-DD5D23BA23D4}"/>
          </ac:spMkLst>
        </pc:spChg>
        <pc:spChg chg="mod">
          <ac:chgData name="Ketelyn Medina" userId="4342a56e1256850b" providerId="LiveId" clId="{8082530A-CFC6-4E58-BB3B-959648091726}" dt="2024-05-05T18:22:05.342" v="1110" actId="1076"/>
          <ac:spMkLst>
            <pc:docMk/>
            <pc:sldMk cId="3053839141" sldId="259"/>
            <ac:spMk id="4" creationId="{69653506-C7EF-3417-0623-767B75632118}"/>
          </ac:spMkLst>
        </pc:spChg>
        <pc:spChg chg="mod">
          <ac:chgData name="Ketelyn Medina" userId="4342a56e1256850b" providerId="LiveId" clId="{8082530A-CFC6-4E58-BB3B-959648091726}" dt="2024-05-05T18:22:05.342" v="1110" actId="1076"/>
          <ac:spMkLst>
            <pc:docMk/>
            <pc:sldMk cId="3053839141" sldId="259"/>
            <ac:spMk id="8" creationId="{C3369C1D-136B-54E8-3981-7C2EDC2AFA7F}"/>
          </ac:spMkLst>
        </pc:spChg>
        <pc:spChg chg="mod">
          <ac:chgData name="Ketelyn Medina" userId="4342a56e1256850b" providerId="LiveId" clId="{8082530A-CFC6-4E58-BB3B-959648091726}" dt="2024-05-05T18:22:05.342" v="1110" actId="1076"/>
          <ac:spMkLst>
            <pc:docMk/>
            <pc:sldMk cId="3053839141" sldId="259"/>
            <ac:spMk id="11" creationId="{F1FD733B-1603-551D-9FC5-27D724BC858D}"/>
          </ac:spMkLst>
        </pc:spChg>
        <pc:spChg chg="mod">
          <ac:chgData name="Ketelyn Medina" userId="4342a56e1256850b" providerId="LiveId" clId="{8082530A-CFC6-4E58-BB3B-959648091726}" dt="2024-05-05T18:22:05.342" v="1110" actId="1076"/>
          <ac:spMkLst>
            <pc:docMk/>
            <pc:sldMk cId="3053839141" sldId="259"/>
            <ac:spMk id="13" creationId="{167A2AA1-3F45-D352-67E0-D09C55F5E60F}"/>
          </ac:spMkLst>
        </pc:spChg>
        <pc:spChg chg="mod">
          <ac:chgData name="Ketelyn Medina" userId="4342a56e1256850b" providerId="LiveId" clId="{8082530A-CFC6-4E58-BB3B-959648091726}" dt="2024-05-05T18:22:05.342" v="1110" actId="1076"/>
          <ac:spMkLst>
            <pc:docMk/>
            <pc:sldMk cId="3053839141" sldId="259"/>
            <ac:spMk id="15" creationId="{7AE60127-37B0-DBA1-1337-4D79A0CD6557}"/>
          </ac:spMkLst>
        </pc:spChg>
        <pc:spChg chg="mod">
          <ac:chgData name="Ketelyn Medina" userId="4342a56e1256850b" providerId="LiveId" clId="{8082530A-CFC6-4E58-BB3B-959648091726}" dt="2024-05-05T18:22:11.280" v="1111" actId="1076"/>
          <ac:spMkLst>
            <pc:docMk/>
            <pc:sldMk cId="3053839141" sldId="259"/>
            <ac:spMk id="16" creationId="{6ACF3904-1EFF-12EA-8577-2DA04B669099}"/>
          </ac:spMkLst>
        </pc:spChg>
        <pc:grpChg chg="add mod">
          <ac:chgData name="Ketelyn Medina" userId="4342a56e1256850b" providerId="LiveId" clId="{8082530A-CFC6-4E58-BB3B-959648091726}" dt="2024-05-05T18:22:05.342" v="1110" actId="1076"/>
          <ac:grpSpMkLst>
            <pc:docMk/>
            <pc:sldMk cId="3053839141" sldId="259"/>
            <ac:grpSpMk id="5" creationId="{E5B1075F-FBE6-707B-4B87-408F2FC21B93}"/>
          </ac:grpSpMkLst>
        </pc:grpChg>
        <pc:picChg chg="mod">
          <ac:chgData name="Ketelyn Medina" userId="4342a56e1256850b" providerId="LiveId" clId="{8082530A-CFC6-4E58-BB3B-959648091726}" dt="2024-05-05T18:22:05.342" v="1110" actId="1076"/>
          <ac:picMkLst>
            <pc:docMk/>
            <pc:sldMk cId="3053839141" sldId="259"/>
            <ac:picMk id="10" creationId="{38166DD5-B561-E941-B9DF-B7A5CFF0422C}"/>
          </ac:picMkLst>
        </pc:picChg>
        <pc:picChg chg="mod">
          <ac:chgData name="Ketelyn Medina" userId="4342a56e1256850b" providerId="LiveId" clId="{8082530A-CFC6-4E58-BB3B-959648091726}" dt="2024-05-05T18:22:05.342" v="1110" actId="1076"/>
          <ac:picMkLst>
            <pc:docMk/>
            <pc:sldMk cId="3053839141" sldId="259"/>
            <ac:picMk id="12" creationId="{7923D9CC-8864-F46E-68B5-1C96138C1508}"/>
          </ac:picMkLst>
        </pc:picChg>
        <pc:picChg chg="mod">
          <ac:chgData name="Ketelyn Medina" userId="4342a56e1256850b" providerId="LiveId" clId="{8082530A-CFC6-4E58-BB3B-959648091726}" dt="2024-05-05T18:22:05.342" v="1110" actId="1076"/>
          <ac:picMkLst>
            <pc:docMk/>
            <pc:sldMk cId="3053839141" sldId="259"/>
            <ac:picMk id="14" creationId="{E9F3F5D2-3972-8075-51D6-085620EFBB7D}"/>
          </ac:picMkLst>
        </pc:picChg>
        <pc:picChg chg="mod">
          <ac:chgData name="Ketelyn Medina" userId="4342a56e1256850b" providerId="LiveId" clId="{8082530A-CFC6-4E58-BB3B-959648091726}" dt="2024-05-05T18:22:05.342" v="1110" actId="1076"/>
          <ac:picMkLst>
            <pc:docMk/>
            <pc:sldMk cId="3053839141" sldId="259"/>
            <ac:picMk id="1026" creationId="{A4B7FC50-3CF9-2392-5CED-4A22B3985719}"/>
          </ac:picMkLst>
        </pc:picChg>
        <pc:picChg chg="mod">
          <ac:chgData name="Ketelyn Medina" userId="4342a56e1256850b" providerId="LiveId" clId="{8082530A-CFC6-4E58-BB3B-959648091726}" dt="2024-05-05T18:22:05.342" v="1110" actId="1076"/>
          <ac:picMkLst>
            <pc:docMk/>
            <pc:sldMk cId="3053839141" sldId="259"/>
            <ac:picMk id="1028" creationId="{B01FDC99-A2BA-A7F5-027F-D811DE509FC7}"/>
          </ac:picMkLst>
        </pc:picChg>
      </pc:sldChg>
      <pc:sldChg chg="addSp delSp modSp add mod ord setBg">
        <pc:chgData name="Ketelyn Medina" userId="4342a56e1256850b" providerId="LiveId" clId="{8082530A-CFC6-4E58-BB3B-959648091726}" dt="2024-05-05T18:14:03.414" v="562"/>
        <pc:sldMkLst>
          <pc:docMk/>
          <pc:sldMk cId="3985326264" sldId="260"/>
        </pc:sldMkLst>
        <pc:spChg chg="del">
          <ac:chgData name="Ketelyn Medina" userId="4342a56e1256850b" providerId="LiveId" clId="{8082530A-CFC6-4E58-BB3B-959648091726}" dt="2024-05-04T13:55:38.568" v="72" actId="478"/>
          <ac:spMkLst>
            <pc:docMk/>
            <pc:sldMk cId="3985326264" sldId="260"/>
            <ac:spMk id="2" creationId="{4513B46C-8276-1518-93A5-526E041946FC}"/>
          </ac:spMkLst>
        </pc:spChg>
        <pc:spChg chg="del">
          <ac:chgData name="Ketelyn Medina" userId="4342a56e1256850b" providerId="LiveId" clId="{8082530A-CFC6-4E58-BB3B-959648091726}" dt="2024-05-04T13:55:42.398" v="74" actId="478"/>
          <ac:spMkLst>
            <pc:docMk/>
            <pc:sldMk cId="3985326264" sldId="260"/>
            <ac:spMk id="3" creationId="{5161CDC8-FF07-0AD5-6381-DD5D23BA23D4}"/>
          </ac:spMkLst>
        </pc:spChg>
        <pc:spChg chg="add del mod">
          <ac:chgData name="Ketelyn Medina" userId="4342a56e1256850b" providerId="LiveId" clId="{8082530A-CFC6-4E58-BB3B-959648091726}" dt="2024-05-04T13:55:40.635" v="73" actId="478"/>
          <ac:spMkLst>
            <pc:docMk/>
            <pc:sldMk cId="3985326264" sldId="260"/>
            <ac:spMk id="7" creationId="{C561222E-7E4A-FE18-D849-F1D2643F6999}"/>
          </ac:spMkLst>
        </pc:spChg>
        <pc:spChg chg="del mod">
          <ac:chgData name="Ketelyn Medina" userId="4342a56e1256850b" providerId="LiveId" clId="{8082530A-CFC6-4E58-BB3B-959648091726}" dt="2024-05-04T13:55:53.682" v="80" actId="478"/>
          <ac:spMkLst>
            <pc:docMk/>
            <pc:sldMk cId="3985326264" sldId="260"/>
            <ac:spMk id="8" creationId="{C3369C1D-136B-54E8-3981-7C2EDC2AFA7F}"/>
          </ac:spMkLst>
        </pc:spChg>
        <pc:spChg chg="del">
          <ac:chgData name="Ketelyn Medina" userId="4342a56e1256850b" providerId="LiveId" clId="{8082530A-CFC6-4E58-BB3B-959648091726}" dt="2024-05-04T13:55:55.224" v="81" actId="478"/>
          <ac:spMkLst>
            <pc:docMk/>
            <pc:sldMk cId="3985326264" sldId="260"/>
            <ac:spMk id="11" creationId="{F1FD733B-1603-551D-9FC5-27D724BC858D}"/>
          </ac:spMkLst>
        </pc:spChg>
        <pc:spChg chg="del mod">
          <ac:chgData name="Ketelyn Medina" userId="4342a56e1256850b" providerId="LiveId" clId="{8082530A-CFC6-4E58-BB3B-959648091726}" dt="2024-05-04T13:56:00.022" v="86" actId="478"/>
          <ac:spMkLst>
            <pc:docMk/>
            <pc:sldMk cId="3985326264" sldId="260"/>
            <ac:spMk id="13" creationId="{167A2AA1-3F45-D352-67E0-D09C55F5E60F}"/>
          </ac:spMkLst>
        </pc:spChg>
        <pc:spChg chg="del">
          <ac:chgData name="Ketelyn Medina" userId="4342a56e1256850b" providerId="LiveId" clId="{8082530A-CFC6-4E58-BB3B-959648091726}" dt="2024-05-04T13:56:01.822" v="87" actId="478"/>
          <ac:spMkLst>
            <pc:docMk/>
            <pc:sldMk cId="3985326264" sldId="260"/>
            <ac:spMk id="15" creationId="{7AE60127-37B0-DBA1-1337-4D79A0CD6557}"/>
          </ac:spMkLst>
        </pc:spChg>
        <pc:spChg chg="del">
          <ac:chgData name="Ketelyn Medina" userId="4342a56e1256850b" providerId="LiveId" clId="{8082530A-CFC6-4E58-BB3B-959648091726}" dt="2024-05-04T13:55:46.714" v="76" actId="478"/>
          <ac:spMkLst>
            <pc:docMk/>
            <pc:sldMk cId="3985326264" sldId="260"/>
            <ac:spMk id="16" creationId="{6ACF3904-1EFF-12EA-8577-2DA04B669099}"/>
          </ac:spMkLst>
        </pc:spChg>
        <pc:spChg chg="add del mod">
          <ac:chgData name="Ketelyn Medina" userId="4342a56e1256850b" providerId="LiveId" clId="{8082530A-CFC6-4E58-BB3B-959648091726}" dt="2024-05-04T13:55:44.682" v="75" actId="478"/>
          <ac:spMkLst>
            <pc:docMk/>
            <pc:sldMk cId="3985326264" sldId="260"/>
            <ac:spMk id="17" creationId="{C875E4D0-7992-CE0D-4803-37BCCA38A72C}"/>
          </ac:spMkLst>
        </pc:spChg>
        <pc:spChg chg="add del mod">
          <ac:chgData name="Ketelyn Medina" userId="4342a56e1256850b" providerId="LiveId" clId="{8082530A-CFC6-4E58-BB3B-959648091726}" dt="2024-05-04T14:01:29.923" v="203" actId="478"/>
          <ac:spMkLst>
            <pc:docMk/>
            <pc:sldMk cId="3985326264" sldId="260"/>
            <ac:spMk id="18" creationId="{49C34B81-B234-728C-05CD-ABBE7E1BC47F}"/>
          </ac:spMkLst>
        </pc:spChg>
        <pc:spChg chg="add del mod">
          <ac:chgData name="Ketelyn Medina" userId="4342a56e1256850b" providerId="LiveId" clId="{8082530A-CFC6-4E58-BB3B-959648091726}" dt="2024-05-04T14:09:13.589" v="355" actId="478"/>
          <ac:spMkLst>
            <pc:docMk/>
            <pc:sldMk cId="3985326264" sldId="260"/>
            <ac:spMk id="19" creationId="{F0F86861-B139-492B-B666-D3A101024DD9}"/>
          </ac:spMkLst>
        </pc:spChg>
        <pc:grpChg chg="del">
          <ac:chgData name="Ketelyn Medina" userId="4342a56e1256850b" providerId="LiveId" clId="{8082530A-CFC6-4E58-BB3B-959648091726}" dt="2024-05-04T13:55:49.109" v="77" actId="478"/>
          <ac:grpSpMkLst>
            <pc:docMk/>
            <pc:sldMk cId="3985326264" sldId="260"/>
            <ac:grpSpMk id="5" creationId="{E5B1075F-FBE6-707B-4B87-408F2FC21B93}"/>
          </ac:grpSpMkLst>
        </pc:grpChg>
        <pc:picChg chg="del">
          <ac:chgData name="Ketelyn Medina" userId="4342a56e1256850b" providerId="LiveId" clId="{8082530A-CFC6-4E58-BB3B-959648091726}" dt="2024-05-04T13:55:56.246" v="82" actId="478"/>
          <ac:picMkLst>
            <pc:docMk/>
            <pc:sldMk cId="3985326264" sldId="260"/>
            <ac:picMk id="10" creationId="{38166DD5-B561-E941-B9DF-B7A5CFF0422C}"/>
          </ac:picMkLst>
        </pc:picChg>
        <pc:picChg chg="del">
          <ac:chgData name="Ketelyn Medina" userId="4342a56e1256850b" providerId="LiveId" clId="{8082530A-CFC6-4E58-BB3B-959648091726}" dt="2024-05-04T13:55:57.447" v="83" actId="478"/>
          <ac:picMkLst>
            <pc:docMk/>
            <pc:sldMk cId="3985326264" sldId="260"/>
            <ac:picMk id="12" creationId="{7923D9CC-8864-F46E-68B5-1C96138C1508}"/>
          </ac:picMkLst>
        </pc:picChg>
        <pc:picChg chg="del">
          <ac:chgData name="Ketelyn Medina" userId="4342a56e1256850b" providerId="LiveId" clId="{8082530A-CFC6-4E58-BB3B-959648091726}" dt="2024-05-04T13:55:57.704" v="84" actId="478"/>
          <ac:picMkLst>
            <pc:docMk/>
            <pc:sldMk cId="3985326264" sldId="260"/>
            <ac:picMk id="14" creationId="{E9F3F5D2-3972-8075-51D6-085620EFBB7D}"/>
          </ac:picMkLst>
        </pc:picChg>
        <pc:picChg chg="del">
          <ac:chgData name="Ketelyn Medina" userId="4342a56e1256850b" providerId="LiveId" clId="{8082530A-CFC6-4E58-BB3B-959648091726}" dt="2024-05-04T13:55:50.574" v="78" actId="478"/>
          <ac:picMkLst>
            <pc:docMk/>
            <pc:sldMk cId="3985326264" sldId="260"/>
            <ac:picMk id="1028" creationId="{B01FDC99-A2BA-A7F5-027F-D811DE509FC7}"/>
          </ac:picMkLst>
        </pc:picChg>
      </pc:sldChg>
      <pc:sldChg chg="addSp modSp add mod ord modTransition">
        <pc:chgData name="Ketelyn Medina" userId="4342a56e1256850b" providerId="LiveId" clId="{8082530A-CFC6-4E58-BB3B-959648091726}" dt="2024-05-05T18:16:24.073" v="776"/>
        <pc:sldMkLst>
          <pc:docMk/>
          <pc:sldMk cId="936976568" sldId="261"/>
        </pc:sldMkLst>
        <pc:spChg chg="mod ord">
          <ac:chgData name="Ketelyn Medina" userId="4342a56e1256850b" providerId="LiveId" clId="{8082530A-CFC6-4E58-BB3B-959648091726}" dt="2024-05-04T14:10:26.927" v="418" actId="166"/>
          <ac:spMkLst>
            <pc:docMk/>
            <pc:sldMk cId="936976568" sldId="261"/>
            <ac:spMk id="18" creationId="{49C34B81-B234-728C-05CD-ABBE7E1BC47F}"/>
          </ac:spMkLst>
        </pc:spChg>
        <pc:picChg chg="add mod">
          <ac:chgData name="Ketelyn Medina" userId="4342a56e1256850b" providerId="LiveId" clId="{8082530A-CFC6-4E58-BB3B-959648091726}" dt="2024-05-04T14:11:41.145" v="510" actId="29295"/>
          <ac:picMkLst>
            <pc:docMk/>
            <pc:sldMk cId="936976568" sldId="261"/>
            <ac:picMk id="2" creationId="{A0F43605-50CF-2F52-901C-5567AD23653B}"/>
          </ac:picMkLst>
        </pc:picChg>
      </pc:sldChg>
      <pc:sldChg chg="addSp delSp modSp add del mod ord modTransition setBg delDesignElem chgLayout">
        <pc:chgData name="Ketelyn Medina" userId="4342a56e1256850b" providerId="LiveId" clId="{8082530A-CFC6-4E58-BB3B-959648091726}" dt="2024-05-05T18:20:24.578" v="1108"/>
        <pc:sldMkLst>
          <pc:docMk/>
          <pc:sldMk cId="230846951" sldId="262"/>
        </pc:sldMkLst>
        <pc:spChg chg="del">
          <ac:chgData name="Ketelyn Medina" userId="4342a56e1256850b" providerId="LiveId" clId="{8082530A-CFC6-4E58-BB3B-959648091726}" dt="2024-05-04T14:13:03.479" v="519" actId="478"/>
          <ac:spMkLst>
            <pc:docMk/>
            <pc:sldMk cId="230846951" sldId="262"/>
            <ac:spMk id="2" creationId="{5B851898-EE7A-A075-139C-7EC351221405}"/>
          </ac:spMkLst>
        </pc:spChg>
        <pc:spChg chg="add mod">
          <ac:chgData name="Ketelyn Medina" userId="4342a56e1256850b" providerId="LiveId" clId="{8082530A-CFC6-4E58-BB3B-959648091726}" dt="2024-05-05T18:20:09.046" v="1106" actId="1076"/>
          <ac:spMkLst>
            <pc:docMk/>
            <pc:sldMk cId="230846951" sldId="262"/>
            <ac:spMk id="2" creationId="{BF51CFD8-D552-A71D-BE12-450E14F80B68}"/>
          </ac:spMkLst>
        </pc:spChg>
        <pc:spChg chg="del">
          <ac:chgData name="Ketelyn Medina" userId="4342a56e1256850b" providerId="LiveId" clId="{8082530A-CFC6-4E58-BB3B-959648091726}" dt="2024-05-04T14:12:58.969" v="517" actId="478"/>
          <ac:spMkLst>
            <pc:docMk/>
            <pc:sldMk cId="230846951" sldId="262"/>
            <ac:spMk id="3" creationId="{4DDA0383-46E0-281C-8AE9-B92E84EF859C}"/>
          </ac:spMkLst>
        </pc:spChg>
        <pc:spChg chg="del">
          <ac:chgData name="Ketelyn Medina" userId="4342a56e1256850b" providerId="LiveId" clId="{8082530A-CFC6-4E58-BB3B-959648091726}" dt="2024-05-04T14:12:50.074" v="516" actId="478"/>
          <ac:spMkLst>
            <pc:docMk/>
            <pc:sldMk cId="230846951" sldId="262"/>
            <ac:spMk id="5" creationId="{F9E05431-9436-DE25-E0FC-AA20248FE1F2}"/>
          </ac:spMkLst>
        </pc:spChg>
        <pc:spChg chg="add del mod">
          <ac:chgData name="Ketelyn Medina" userId="4342a56e1256850b" providerId="LiveId" clId="{8082530A-CFC6-4E58-BB3B-959648091726}" dt="2024-05-04T14:13:01.084" v="518" actId="478"/>
          <ac:spMkLst>
            <pc:docMk/>
            <pc:sldMk cId="230846951" sldId="262"/>
            <ac:spMk id="7" creationId="{7419DB2E-36B8-0FB0-CC2E-44BB49FF72EF}"/>
          </ac:spMkLst>
        </pc:spChg>
        <pc:spChg chg="add del mod">
          <ac:chgData name="Ketelyn Medina" userId="4342a56e1256850b" providerId="LiveId" clId="{8082530A-CFC6-4E58-BB3B-959648091726}" dt="2024-05-04T14:13:05.162" v="520" actId="478"/>
          <ac:spMkLst>
            <pc:docMk/>
            <pc:sldMk cId="230846951" sldId="262"/>
            <ac:spMk id="10" creationId="{E58CED1D-84F9-236F-F887-47476B3F5781}"/>
          </ac:spMkLst>
        </pc:spChg>
        <pc:spChg chg="add del mod ord">
          <ac:chgData name="Ketelyn Medina" userId="4342a56e1256850b" providerId="LiveId" clId="{8082530A-CFC6-4E58-BB3B-959648091726}" dt="2024-05-04T14:13:12.886" v="522" actId="6264"/>
          <ac:spMkLst>
            <pc:docMk/>
            <pc:sldMk cId="230846951" sldId="262"/>
            <ac:spMk id="11" creationId="{1C876A39-7070-BAD4-D371-A2A9D519DE15}"/>
          </ac:spMkLst>
        </pc:spChg>
        <pc:spChg chg="add del mod ord">
          <ac:chgData name="Ketelyn Medina" userId="4342a56e1256850b" providerId="LiveId" clId="{8082530A-CFC6-4E58-BB3B-959648091726}" dt="2024-05-04T14:13:12.886" v="522" actId="6264"/>
          <ac:spMkLst>
            <pc:docMk/>
            <pc:sldMk cId="230846951" sldId="262"/>
            <ac:spMk id="12" creationId="{6292D44A-B562-FA91-7075-99502687CCE2}"/>
          </ac:spMkLst>
        </pc:spChg>
        <pc:spChg chg="add del">
          <ac:chgData name="Ketelyn Medina" userId="4342a56e1256850b" providerId="LiveId" clId="{8082530A-CFC6-4E58-BB3B-959648091726}" dt="2024-05-04T14:13:12.886" v="522" actId="6264"/>
          <ac:spMkLst>
            <pc:docMk/>
            <pc:sldMk cId="230846951" sldId="262"/>
            <ac:spMk id="14" creationId="{0671A8AE-40A1-4631-A6B8-581AFF065482}"/>
          </ac:spMkLst>
        </pc:spChg>
        <pc:spChg chg="add del">
          <ac:chgData name="Ketelyn Medina" userId="4342a56e1256850b" providerId="LiveId" clId="{8082530A-CFC6-4E58-BB3B-959648091726}" dt="2024-05-04T14:13:12.886" v="522" actId="6264"/>
          <ac:spMkLst>
            <pc:docMk/>
            <pc:sldMk cId="230846951" sldId="262"/>
            <ac:spMk id="16" creationId="{AB58EF07-17C2-48CF-ABB0-EEF1F17CB8F0}"/>
          </ac:spMkLst>
        </pc:spChg>
        <pc:spChg chg="add del">
          <ac:chgData name="Ketelyn Medina" userId="4342a56e1256850b" providerId="LiveId" clId="{8082530A-CFC6-4E58-BB3B-959648091726}" dt="2024-05-04T14:13:12.886" v="522" actId="6264"/>
          <ac:spMkLst>
            <pc:docMk/>
            <pc:sldMk cId="230846951" sldId="262"/>
            <ac:spMk id="18" creationId="{AF2F604E-43BE-4DC3-B983-E071523364F8}"/>
          </ac:spMkLst>
        </pc:spChg>
        <pc:spChg chg="add del">
          <ac:chgData name="Ketelyn Medina" userId="4342a56e1256850b" providerId="LiveId" clId="{8082530A-CFC6-4E58-BB3B-959648091726}" dt="2024-05-04T14:13:12.886" v="522" actId="6264"/>
          <ac:spMkLst>
            <pc:docMk/>
            <pc:sldMk cId="230846951" sldId="262"/>
            <ac:spMk id="20" creationId="{08C9B587-E65E-4B52-B37C-ABEBB6E87928}"/>
          </ac:spMkLst>
        </pc:spChg>
        <pc:picChg chg="del">
          <ac:chgData name="Ketelyn Medina" userId="4342a56e1256850b" providerId="LiveId" clId="{8082530A-CFC6-4E58-BB3B-959648091726}" dt="2024-05-04T14:12:44.146" v="515" actId="478"/>
          <ac:picMkLst>
            <pc:docMk/>
            <pc:sldMk cId="230846951" sldId="262"/>
            <ac:picMk id="9" creationId="{D95693EB-31CE-4CCC-6D95-0ADBD48BD569}"/>
          </ac:picMkLst>
        </pc:picChg>
      </pc:sldChg>
      <pc:sldChg chg="new del">
        <pc:chgData name="Ketelyn Medina" userId="4342a56e1256850b" providerId="LiveId" clId="{8082530A-CFC6-4E58-BB3B-959648091726}" dt="2024-05-04T14:08:04.650" v="342" actId="680"/>
        <pc:sldMkLst>
          <pc:docMk/>
          <pc:sldMk cId="1740905945" sldId="262"/>
        </pc:sldMkLst>
      </pc:sldChg>
      <pc:sldChg chg="addSp delSp modSp add mod">
        <pc:chgData name="Ketelyn Medina" userId="4342a56e1256850b" providerId="LiveId" clId="{8082530A-CFC6-4E58-BB3B-959648091726}" dt="2024-05-05T18:24:04.001" v="1152" actId="478"/>
        <pc:sldMkLst>
          <pc:docMk/>
          <pc:sldMk cId="1617020131" sldId="263"/>
        </pc:sldMkLst>
        <pc:spChg chg="mod">
          <ac:chgData name="Ketelyn Medina" userId="4342a56e1256850b" providerId="LiveId" clId="{8082530A-CFC6-4E58-BB3B-959648091726}" dt="2024-05-05T18:23:46.739" v="1136" actId="20577"/>
          <ac:spMkLst>
            <pc:docMk/>
            <pc:sldMk cId="1617020131" sldId="263"/>
            <ac:spMk id="2" creationId="{4513B46C-8276-1518-93A5-526E041946FC}"/>
          </ac:spMkLst>
        </pc:spChg>
        <pc:spChg chg="del">
          <ac:chgData name="Ketelyn Medina" userId="4342a56e1256850b" providerId="LiveId" clId="{8082530A-CFC6-4E58-BB3B-959648091726}" dt="2024-05-05T18:23:50.534" v="1137" actId="478"/>
          <ac:spMkLst>
            <pc:docMk/>
            <pc:sldMk cId="1617020131" sldId="263"/>
            <ac:spMk id="3" creationId="{5161CDC8-FF07-0AD5-6381-DD5D23BA23D4}"/>
          </ac:spMkLst>
        </pc:spChg>
        <pc:spChg chg="mod">
          <ac:chgData name="Ketelyn Medina" userId="4342a56e1256850b" providerId="LiveId" clId="{8082530A-CFC6-4E58-BB3B-959648091726}" dt="2024-05-05T18:23:53.919" v="1141" actId="20577"/>
          <ac:spMkLst>
            <pc:docMk/>
            <pc:sldMk cId="1617020131" sldId="263"/>
            <ac:spMk id="4" creationId="{69653506-C7EF-3417-0623-767B75632118}"/>
          </ac:spMkLst>
        </pc:spChg>
        <pc:spChg chg="add del mod">
          <ac:chgData name="Ketelyn Medina" userId="4342a56e1256850b" providerId="LiveId" clId="{8082530A-CFC6-4E58-BB3B-959648091726}" dt="2024-05-05T18:23:52.001" v="1138" actId="478"/>
          <ac:spMkLst>
            <pc:docMk/>
            <pc:sldMk cId="1617020131" sldId="263"/>
            <ac:spMk id="7" creationId="{E3E16FFC-4AD1-3BBB-80F3-C2BEB11C70F3}"/>
          </ac:spMkLst>
        </pc:spChg>
        <pc:spChg chg="del mod">
          <ac:chgData name="Ketelyn Medina" userId="4342a56e1256850b" providerId="LiveId" clId="{8082530A-CFC6-4E58-BB3B-959648091726}" dt="2024-05-05T18:23:56.504" v="1144" actId="478"/>
          <ac:spMkLst>
            <pc:docMk/>
            <pc:sldMk cId="1617020131" sldId="263"/>
            <ac:spMk id="8" creationId="{C3369C1D-136B-54E8-3981-7C2EDC2AFA7F}"/>
          </ac:spMkLst>
        </pc:spChg>
        <pc:spChg chg="del">
          <ac:chgData name="Ketelyn Medina" userId="4342a56e1256850b" providerId="LiveId" clId="{8082530A-CFC6-4E58-BB3B-959648091726}" dt="2024-05-05T18:24:04.001" v="1152" actId="478"/>
          <ac:spMkLst>
            <pc:docMk/>
            <pc:sldMk cId="1617020131" sldId="263"/>
            <ac:spMk id="11" creationId="{F1FD733B-1603-551D-9FC5-27D724BC858D}"/>
          </ac:spMkLst>
        </pc:spChg>
        <pc:spChg chg="del">
          <ac:chgData name="Ketelyn Medina" userId="4342a56e1256850b" providerId="LiveId" clId="{8082530A-CFC6-4E58-BB3B-959648091726}" dt="2024-05-05T18:24:02.664" v="1151" actId="478"/>
          <ac:spMkLst>
            <pc:docMk/>
            <pc:sldMk cId="1617020131" sldId="263"/>
            <ac:spMk id="13" creationId="{167A2AA1-3F45-D352-67E0-D09C55F5E60F}"/>
          </ac:spMkLst>
        </pc:spChg>
        <pc:spChg chg="del mod">
          <ac:chgData name="Ketelyn Medina" userId="4342a56e1256850b" providerId="LiveId" clId="{8082530A-CFC6-4E58-BB3B-959648091726}" dt="2024-05-05T18:24:01.548" v="1150" actId="478"/>
          <ac:spMkLst>
            <pc:docMk/>
            <pc:sldMk cId="1617020131" sldId="263"/>
            <ac:spMk id="15" creationId="{7AE60127-37B0-DBA1-1337-4D79A0CD6557}"/>
          </ac:spMkLst>
        </pc:spChg>
        <pc:spChg chg="del mod">
          <ac:chgData name="Ketelyn Medina" userId="4342a56e1256850b" providerId="LiveId" clId="{8082530A-CFC6-4E58-BB3B-959648091726}" dt="2024-05-05T18:23:53.307" v="1140" actId="478"/>
          <ac:spMkLst>
            <pc:docMk/>
            <pc:sldMk cId="1617020131" sldId="263"/>
            <ac:spMk id="16" creationId="{6ACF3904-1EFF-12EA-8577-2DA04B669099}"/>
          </ac:spMkLst>
        </pc:spChg>
        <pc:grpChg chg="del">
          <ac:chgData name="Ketelyn Medina" userId="4342a56e1256850b" providerId="LiveId" clId="{8082530A-CFC6-4E58-BB3B-959648091726}" dt="2024-05-05T18:23:54.669" v="1142" actId="478"/>
          <ac:grpSpMkLst>
            <pc:docMk/>
            <pc:sldMk cId="1617020131" sldId="263"/>
            <ac:grpSpMk id="5" creationId="{E5B1075F-FBE6-707B-4B87-408F2FC21B93}"/>
          </ac:grpSpMkLst>
        </pc:grpChg>
        <pc:picChg chg="del">
          <ac:chgData name="Ketelyn Medina" userId="4342a56e1256850b" providerId="LiveId" clId="{8082530A-CFC6-4E58-BB3B-959648091726}" dt="2024-05-05T18:23:57.634" v="1146" actId="478"/>
          <ac:picMkLst>
            <pc:docMk/>
            <pc:sldMk cId="1617020131" sldId="263"/>
            <ac:picMk id="10" creationId="{38166DD5-B561-E941-B9DF-B7A5CFF0422C}"/>
          </ac:picMkLst>
        </pc:picChg>
        <pc:picChg chg="del">
          <ac:chgData name="Ketelyn Medina" userId="4342a56e1256850b" providerId="LiveId" clId="{8082530A-CFC6-4E58-BB3B-959648091726}" dt="2024-05-05T18:23:58.074" v="1147" actId="478"/>
          <ac:picMkLst>
            <pc:docMk/>
            <pc:sldMk cId="1617020131" sldId="263"/>
            <ac:picMk id="12" creationId="{7923D9CC-8864-F46E-68B5-1C96138C1508}"/>
          </ac:picMkLst>
        </pc:picChg>
        <pc:picChg chg="del">
          <ac:chgData name="Ketelyn Medina" userId="4342a56e1256850b" providerId="LiveId" clId="{8082530A-CFC6-4E58-BB3B-959648091726}" dt="2024-05-05T18:23:58.476" v="1148" actId="478"/>
          <ac:picMkLst>
            <pc:docMk/>
            <pc:sldMk cId="1617020131" sldId="263"/>
            <ac:picMk id="14" creationId="{E9F3F5D2-3972-8075-51D6-085620EFBB7D}"/>
          </ac:picMkLst>
        </pc:picChg>
        <pc:picChg chg="del">
          <ac:chgData name="Ketelyn Medina" userId="4342a56e1256850b" providerId="LiveId" clId="{8082530A-CFC6-4E58-BB3B-959648091726}" dt="2024-05-05T18:23:57.169" v="1145" actId="478"/>
          <ac:picMkLst>
            <pc:docMk/>
            <pc:sldMk cId="1617020131" sldId="263"/>
            <ac:picMk id="1028" creationId="{B01FDC99-A2BA-A7F5-027F-D811DE509FC7}"/>
          </ac:picMkLst>
        </pc:picChg>
      </pc:sldChg>
      <pc:sldChg chg="new del">
        <pc:chgData name="Ketelyn Medina" userId="4342a56e1256850b" providerId="LiveId" clId="{8082530A-CFC6-4E58-BB3B-959648091726}" dt="2024-05-04T14:08:04.106" v="341" actId="680"/>
        <pc:sldMkLst>
          <pc:docMk/>
          <pc:sldMk cId="3809829661" sldId="263"/>
        </pc:sldMkLst>
      </pc:sldChg>
      <pc:sldChg chg="new del">
        <pc:chgData name="Ketelyn Medina" userId="4342a56e1256850b" providerId="LiveId" clId="{8082530A-CFC6-4E58-BB3B-959648091726}" dt="2024-05-04T14:08:03.877" v="340" actId="680"/>
        <pc:sldMkLst>
          <pc:docMk/>
          <pc:sldMk cId="2286535172" sldId="264"/>
        </pc:sldMkLst>
      </pc:sldChg>
      <pc:sldChg chg="modSp add mod">
        <pc:chgData name="Ketelyn Medina" userId="4342a56e1256850b" providerId="LiveId" clId="{8082530A-CFC6-4E58-BB3B-959648091726}" dt="2024-05-05T18:24:16.966" v="1156" actId="20577"/>
        <pc:sldMkLst>
          <pc:docMk/>
          <pc:sldMk cId="3028234208" sldId="264"/>
        </pc:sldMkLst>
        <pc:spChg chg="mod">
          <ac:chgData name="Ketelyn Medina" userId="4342a56e1256850b" providerId="LiveId" clId="{8082530A-CFC6-4E58-BB3B-959648091726}" dt="2024-05-05T18:24:16.966" v="1156" actId="20577"/>
          <ac:spMkLst>
            <pc:docMk/>
            <pc:sldMk cId="3028234208" sldId="264"/>
            <ac:spMk id="2" creationId="{4513B46C-8276-1518-93A5-526E041946FC}"/>
          </ac:spMkLst>
        </pc:spChg>
      </pc:sldChg>
      <pc:sldChg chg="modSp add mod">
        <pc:chgData name="Ketelyn Medina" userId="4342a56e1256850b" providerId="LiveId" clId="{8082530A-CFC6-4E58-BB3B-959648091726}" dt="2024-05-05T18:24:38.894" v="1161" actId="20577"/>
        <pc:sldMkLst>
          <pc:docMk/>
          <pc:sldMk cId="4091252498" sldId="265"/>
        </pc:sldMkLst>
        <pc:spChg chg="mod">
          <ac:chgData name="Ketelyn Medina" userId="4342a56e1256850b" providerId="LiveId" clId="{8082530A-CFC6-4E58-BB3B-959648091726}" dt="2024-05-05T18:24:38.894" v="1161" actId="20577"/>
          <ac:spMkLst>
            <pc:docMk/>
            <pc:sldMk cId="4091252498" sldId="265"/>
            <ac:spMk id="2" creationId="{4513B46C-8276-1518-93A5-526E041946FC}"/>
          </ac:spMkLst>
        </pc:spChg>
      </pc:sldChg>
      <pc:sldChg chg="addSp delSp modSp add mod">
        <pc:chgData name="Ketelyn Medina" userId="4342a56e1256850b" providerId="LiveId" clId="{8082530A-CFC6-4E58-BB3B-959648091726}" dt="2024-05-05T18:33:27.367" v="1565" actId="1036"/>
        <pc:sldMkLst>
          <pc:docMk/>
          <pc:sldMk cId="3975286133" sldId="266"/>
        </pc:sldMkLst>
        <pc:spChg chg="del">
          <ac:chgData name="Ketelyn Medina" userId="4342a56e1256850b" providerId="LiveId" clId="{8082530A-CFC6-4E58-BB3B-959648091726}" dt="2024-05-05T18:25:21.190" v="1163" actId="478"/>
          <ac:spMkLst>
            <pc:docMk/>
            <pc:sldMk cId="3975286133" sldId="266"/>
            <ac:spMk id="2" creationId="{4513B46C-8276-1518-93A5-526E041946FC}"/>
          </ac:spMkLst>
        </pc:spChg>
        <pc:spChg chg="add del mod">
          <ac:chgData name="Ketelyn Medina" userId="4342a56e1256850b" providerId="LiveId" clId="{8082530A-CFC6-4E58-BB3B-959648091726}" dt="2024-05-05T18:25:23.517" v="1165" actId="478"/>
          <ac:spMkLst>
            <pc:docMk/>
            <pc:sldMk cId="3975286133" sldId="266"/>
            <ac:spMk id="4" creationId="{A3E6308A-E21D-DBB3-7B47-326839441D86}"/>
          </ac:spMkLst>
        </pc:spChg>
        <pc:spChg chg="add del mod">
          <ac:chgData name="Ketelyn Medina" userId="4342a56e1256850b" providerId="LiveId" clId="{8082530A-CFC6-4E58-BB3B-959648091726}" dt="2024-05-05T18:26:04.139" v="1170" actId="478"/>
          <ac:spMkLst>
            <pc:docMk/>
            <pc:sldMk cId="3975286133" sldId="266"/>
            <ac:spMk id="5" creationId="{CD5D0DFA-825B-6567-A3C1-35BF681A368D}"/>
          </ac:spMkLst>
        </pc:spChg>
        <pc:spChg chg="add mod">
          <ac:chgData name="Ketelyn Medina" userId="4342a56e1256850b" providerId="LiveId" clId="{8082530A-CFC6-4E58-BB3B-959648091726}" dt="2024-05-05T18:29:51.240" v="1210" actId="20577"/>
          <ac:spMkLst>
            <pc:docMk/>
            <pc:sldMk cId="3975286133" sldId="266"/>
            <ac:spMk id="6" creationId="{38563621-48BD-35F9-6511-8CD4F0AB0255}"/>
          </ac:spMkLst>
        </pc:spChg>
        <pc:spChg chg="add mod ord">
          <ac:chgData name="Ketelyn Medina" userId="4342a56e1256850b" providerId="LiveId" clId="{8082530A-CFC6-4E58-BB3B-959648091726}" dt="2024-05-05T18:29:42.334" v="1200" actId="1076"/>
          <ac:spMkLst>
            <pc:docMk/>
            <pc:sldMk cId="3975286133" sldId="266"/>
            <ac:spMk id="7" creationId="{89591122-9BDA-B1DC-83C5-582FBE8040DE}"/>
          </ac:spMkLst>
        </pc:spChg>
        <pc:spChg chg="add mod">
          <ac:chgData name="Ketelyn Medina" userId="4342a56e1256850b" providerId="LiveId" clId="{8082530A-CFC6-4E58-BB3B-959648091726}" dt="2024-05-05T18:33:27.367" v="1565" actId="1036"/>
          <ac:spMkLst>
            <pc:docMk/>
            <pc:sldMk cId="3975286133" sldId="266"/>
            <ac:spMk id="8" creationId="{11E245A8-0589-E184-57BD-64071F3E7DBC}"/>
          </ac:spMkLst>
        </pc:spChg>
        <pc:spChg chg="add mod">
          <ac:chgData name="Ketelyn Medina" userId="4342a56e1256850b" providerId="LiveId" clId="{8082530A-CFC6-4E58-BB3B-959648091726}" dt="2024-05-05T18:32:49.671" v="1497" actId="1076"/>
          <ac:spMkLst>
            <pc:docMk/>
            <pc:sldMk cId="3975286133" sldId="266"/>
            <ac:spMk id="9" creationId="{F8E54ECC-C108-E4E1-1D93-A126BC5205E4}"/>
          </ac:spMkLst>
        </pc:spChg>
        <pc:spChg chg="add mod">
          <ac:chgData name="Ketelyn Medina" userId="4342a56e1256850b" providerId="LiveId" clId="{8082530A-CFC6-4E58-BB3B-959648091726}" dt="2024-05-05T18:33:23.089" v="1557" actId="1035"/>
          <ac:spMkLst>
            <pc:docMk/>
            <pc:sldMk cId="3975286133" sldId="266"/>
            <ac:spMk id="10" creationId="{5E20E90A-338E-1E1B-6BED-86BE1E283FBB}"/>
          </ac:spMkLst>
        </pc:spChg>
      </pc:sldChg>
      <pc:sldChg chg="addSp modSp add mod">
        <pc:chgData name="Ketelyn Medina" userId="4342a56e1256850b" providerId="LiveId" clId="{8082530A-CFC6-4E58-BB3B-959648091726}" dt="2024-05-05T18:41:15.111" v="2019" actId="14100"/>
        <pc:sldMkLst>
          <pc:docMk/>
          <pc:sldMk cId="763755075" sldId="267"/>
        </pc:sldMkLst>
        <pc:spChg chg="add mod">
          <ac:chgData name="Ketelyn Medina" userId="4342a56e1256850b" providerId="LiveId" clId="{8082530A-CFC6-4E58-BB3B-959648091726}" dt="2024-05-05T18:40:45.660" v="2003" actId="1035"/>
          <ac:spMkLst>
            <pc:docMk/>
            <pc:sldMk cId="763755075" sldId="267"/>
            <ac:spMk id="2" creationId="{0698AE17-AC4B-111C-2E40-07BD8BEF3A6F}"/>
          </ac:spMkLst>
        </pc:spChg>
        <pc:spChg chg="add mod">
          <ac:chgData name="Ketelyn Medina" userId="4342a56e1256850b" providerId="LiveId" clId="{8082530A-CFC6-4E58-BB3B-959648091726}" dt="2024-05-05T18:41:11.181" v="2018" actId="1036"/>
          <ac:spMkLst>
            <pc:docMk/>
            <pc:sldMk cId="763755075" sldId="267"/>
            <ac:spMk id="3" creationId="{891B84C8-505A-FFFE-DA01-46ADF443374B}"/>
          </ac:spMkLst>
        </pc:spChg>
        <pc:spChg chg="add mod ord">
          <ac:chgData name="Ketelyn Medina" userId="4342a56e1256850b" providerId="LiveId" clId="{8082530A-CFC6-4E58-BB3B-959648091726}" dt="2024-05-05T18:35:47.262" v="1594" actId="167"/>
          <ac:spMkLst>
            <pc:docMk/>
            <pc:sldMk cId="763755075" sldId="267"/>
            <ac:spMk id="4" creationId="{D61A0B57-C428-45B5-84A6-0C5ACB69650B}"/>
          </ac:spMkLst>
        </pc:spChg>
        <pc:spChg chg="add mod">
          <ac:chgData name="Ketelyn Medina" userId="4342a56e1256850b" providerId="LiveId" clId="{8082530A-CFC6-4E58-BB3B-959648091726}" dt="2024-05-05T18:41:15.111" v="2019" actId="14100"/>
          <ac:spMkLst>
            <pc:docMk/>
            <pc:sldMk cId="763755075" sldId="267"/>
            <ac:spMk id="5" creationId="{7F6C1108-6AB0-FD06-EE7C-072DC9BA704B}"/>
          </ac:spMkLst>
        </pc:spChg>
        <pc:spChg chg="mod">
          <ac:chgData name="Ketelyn Medina" userId="4342a56e1256850b" providerId="LiveId" clId="{8082530A-CFC6-4E58-BB3B-959648091726}" dt="2024-05-05T18:36:37.714" v="1605" actId="1076"/>
          <ac:spMkLst>
            <pc:docMk/>
            <pc:sldMk cId="763755075" sldId="267"/>
            <ac:spMk id="6" creationId="{38563621-48BD-35F9-6511-8CD4F0AB0255}"/>
          </ac:spMkLst>
        </pc:spChg>
        <pc:spChg chg="mod ord">
          <ac:chgData name="Ketelyn Medina" userId="4342a56e1256850b" providerId="LiveId" clId="{8082530A-CFC6-4E58-BB3B-959648091726}" dt="2024-05-05T18:36:58.163" v="1612" actId="1076"/>
          <ac:spMkLst>
            <pc:docMk/>
            <pc:sldMk cId="763755075" sldId="267"/>
            <ac:spMk id="7" creationId="{89591122-9BDA-B1DC-83C5-582FBE8040DE}"/>
          </ac:spMkLst>
        </pc:spChg>
        <pc:spChg chg="mod">
          <ac:chgData name="Ketelyn Medina" userId="4342a56e1256850b" providerId="LiveId" clId="{8082530A-CFC6-4E58-BB3B-959648091726}" dt="2024-05-05T18:36:42.425" v="1607" actId="1076"/>
          <ac:spMkLst>
            <pc:docMk/>
            <pc:sldMk cId="763755075" sldId="267"/>
            <ac:spMk id="8" creationId="{11E245A8-0589-E184-57BD-64071F3E7DBC}"/>
          </ac:spMkLst>
        </pc:spChg>
        <pc:spChg chg="add mod">
          <ac:chgData name="Ketelyn Medina" userId="4342a56e1256850b" providerId="LiveId" clId="{8082530A-CFC6-4E58-BB3B-959648091726}" dt="2024-05-05T18:40:58.671" v="2011" actId="14100"/>
          <ac:spMkLst>
            <pc:docMk/>
            <pc:sldMk cId="763755075" sldId="267"/>
            <ac:spMk id="11" creationId="{EC1031B5-4455-A8A1-E498-E567D02E32B1}"/>
          </ac:spMkLst>
        </pc:spChg>
        <pc:spChg chg="add mod">
          <ac:chgData name="Ketelyn Medina" userId="4342a56e1256850b" providerId="LiveId" clId="{8082530A-CFC6-4E58-BB3B-959648091726}" dt="2024-05-05T18:36:42.772" v="1608"/>
          <ac:spMkLst>
            <pc:docMk/>
            <pc:sldMk cId="763755075" sldId="267"/>
            <ac:spMk id="12" creationId="{A0644218-2919-E721-A878-7EB776E4E00A}"/>
          </ac:spMkLst>
        </pc:spChg>
        <pc:spChg chg="add mod">
          <ac:chgData name="Ketelyn Medina" userId="4342a56e1256850b" providerId="LiveId" clId="{8082530A-CFC6-4E58-BB3B-959648091726}" dt="2024-05-05T18:41:04.718" v="2012" actId="1076"/>
          <ac:spMkLst>
            <pc:docMk/>
            <pc:sldMk cId="763755075" sldId="267"/>
            <ac:spMk id="13" creationId="{083A9691-7D67-9B57-2076-BD83D12C11C7}"/>
          </ac:spMkLst>
        </pc:spChg>
      </pc:sldChg>
    </pc:docChg>
  </pc:docChgLst>
  <pc:docChgLst>
    <pc:chgData name="VAGNER JOSÉ DI BENEDETTO VILLELA DE ANDRADE ." userId="39095851-9987-426c-992c-64b07dc30090" providerId="ADAL" clId="{5B440EA2-DE11-412C-A505-B0319508B54D}"/>
    <pc:docChg chg="undo custSel addSld modSld">
      <pc:chgData name="VAGNER JOSÉ DI BENEDETTO VILLELA DE ANDRADE ." userId="39095851-9987-426c-992c-64b07dc30090" providerId="ADAL" clId="{5B440EA2-DE11-412C-A505-B0319508B54D}" dt="2024-05-04T13:38:31.247" v="692" actId="1076"/>
      <pc:docMkLst>
        <pc:docMk/>
      </pc:docMkLst>
      <pc:sldChg chg="addSp delSp modSp new mod setBg">
        <pc:chgData name="VAGNER JOSÉ DI BENEDETTO VILLELA DE ANDRADE ." userId="39095851-9987-426c-992c-64b07dc30090" providerId="ADAL" clId="{5B440EA2-DE11-412C-A505-B0319508B54D}" dt="2024-05-02T21:57:11.293" v="131" actId="1076"/>
        <pc:sldMkLst>
          <pc:docMk/>
          <pc:sldMk cId="2763673367" sldId="256"/>
        </pc:sldMkLst>
        <pc:spChg chg="add del mod">
          <ac:chgData name="VAGNER JOSÉ DI BENEDETTO VILLELA DE ANDRADE ." userId="39095851-9987-426c-992c-64b07dc30090" providerId="ADAL" clId="{5B440EA2-DE11-412C-A505-B0319508B54D}" dt="2024-05-02T21:56:40.900" v="129" actId="1038"/>
          <ac:spMkLst>
            <pc:docMk/>
            <pc:sldMk cId="2763673367" sldId="256"/>
            <ac:spMk id="2" creationId="{5B851898-EE7A-A075-139C-7EC351221405}"/>
          </ac:spMkLst>
        </pc:spChg>
        <pc:spChg chg="mod">
          <ac:chgData name="VAGNER JOSÉ DI BENEDETTO VILLELA DE ANDRADE ." userId="39095851-9987-426c-992c-64b07dc30090" providerId="ADAL" clId="{5B440EA2-DE11-412C-A505-B0319508B54D}" dt="2024-05-02T21:57:11.293" v="131" actId="1076"/>
          <ac:spMkLst>
            <pc:docMk/>
            <pc:sldMk cId="2763673367" sldId="256"/>
            <ac:spMk id="3" creationId="{4DDA0383-46E0-281C-8AE9-B92E84EF859C}"/>
          </ac:spMkLst>
        </pc:spChg>
        <pc:spChg chg="add">
          <ac:chgData name="VAGNER JOSÉ DI BENEDETTO VILLELA DE ANDRADE ." userId="39095851-9987-426c-992c-64b07dc30090" providerId="ADAL" clId="{5B440EA2-DE11-412C-A505-B0319508B54D}" dt="2024-05-02T21:13:29.203" v="22" actId="22"/>
          <ac:spMkLst>
            <pc:docMk/>
            <pc:sldMk cId="2763673367" sldId="256"/>
            <ac:spMk id="5" creationId="{F9E05431-9436-DE25-E0FC-AA20248FE1F2}"/>
          </ac:spMkLst>
        </pc:spChg>
        <pc:spChg chg="add">
          <ac:chgData name="VAGNER JOSÉ DI BENEDETTO VILLELA DE ANDRADE ." userId="39095851-9987-426c-992c-64b07dc30090" providerId="ADAL" clId="{5B440EA2-DE11-412C-A505-B0319508B54D}" dt="2024-05-02T21:14:21.618" v="23"/>
          <ac:spMkLst>
            <pc:docMk/>
            <pc:sldMk cId="2763673367" sldId="256"/>
            <ac:spMk id="6" creationId="{510F9FC8-E3E0-4916-7E1A-FA4DDBD00DE7}"/>
          </ac:spMkLst>
        </pc:spChg>
        <pc:spChg chg="add del mod">
          <ac:chgData name="VAGNER JOSÉ DI BENEDETTO VILLELA DE ANDRADE ." userId="39095851-9987-426c-992c-64b07dc30090" providerId="ADAL" clId="{5B440EA2-DE11-412C-A505-B0319508B54D}" dt="2024-05-02T21:14:30.149" v="26" actId="478"/>
          <ac:spMkLst>
            <pc:docMk/>
            <pc:sldMk cId="2763673367" sldId="256"/>
            <ac:spMk id="7" creationId="{A754FB7B-EBD3-20EF-5F3D-6D76C8CAE5C8}"/>
          </ac:spMkLst>
        </pc:spChg>
        <pc:spChg chg="add">
          <ac:chgData name="VAGNER JOSÉ DI BENEDETTO VILLELA DE ANDRADE ." userId="39095851-9987-426c-992c-64b07dc30090" providerId="ADAL" clId="{5B440EA2-DE11-412C-A505-B0319508B54D}" dt="2024-05-02T21:15:17.375" v="31" actId="26606"/>
          <ac:spMkLst>
            <pc:docMk/>
            <pc:sldMk cId="2763673367" sldId="256"/>
            <ac:spMk id="14" creationId="{0671A8AE-40A1-4631-A6B8-581AFF065482}"/>
          </ac:spMkLst>
        </pc:spChg>
        <pc:spChg chg="add">
          <ac:chgData name="VAGNER JOSÉ DI BENEDETTO VILLELA DE ANDRADE ." userId="39095851-9987-426c-992c-64b07dc30090" providerId="ADAL" clId="{5B440EA2-DE11-412C-A505-B0319508B54D}" dt="2024-05-02T21:15:17.375" v="31" actId="26606"/>
          <ac:spMkLst>
            <pc:docMk/>
            <pc:sldMk cId="2763673367" sldId="256"/>
            <ac:spMk id="16" creationId="{AB58EF07-17C2-48CF-ABB0-EEF1F17CB8F0}"/>
          </ac:spMkLst>
        </pc:spChg>
        <pc:spChg chg="add">
          <ac:chgData name="VAGNER JOSÉ DI BENEDETTO VILLELA DE ANDRADE ." userId="39095851-9987-426c-992c-64b07dc30090" providerId="ADAL" clId="{5B440EA2-DE11-412C-A505-B0319508B54D}" dt="2024-05-02T21:15:17.375" v="31" actId="26606"/>
          <ac:spMkLst>
            <pc:docMk/>
            <pc:sldMk cId="2763673367" sldId="256"/>
            <ac:spMk id="18" creationId="{AF2F604E-43BE-4DC3-B983-E071523364F8}"/>
          </ac:spMkLst>
        </pc:spChg>
        <pc:spChg chg="add">
          <ac:chgData name="VAGNER JOSÉ DI BENEDETTO VILLELA DE ANDRADE ." userId="39095851-9987-426c-992c-64b07dc30090" providerId="ADAL" clId="{5B440EA2-DE11-412C-A505-B0319508B54D}" dt="2024-05-02T21:15:17.375" v="31" actId="26606"/>
          <ac:spMkLst>
            <pc:docMk/>
            <pc:sldMk cId="2763673367" sldId="256"/>
            <ac:spMk id="20" creationId="{08C9B587-E65E-4B52-B37C-ABEBB6E87928}"/>
          </ac:spMkLst>
        </pc:spChg>
        <pc:picChg chg="add mod ord">
          <ac:chgData name="VAGNER JOSÉ DI BENEDETTO VILLELA DE ANDRADE ." userId="39095851-9987-426c-992c-64b07dc30090" providerId="ADAL" clId="{5B440EA2-DE11-412C-A505-B0319508B54D}" dt="2024-05-02T21:56:40.587" v="128" actId="14100"/>
          <ac:picMkLst>
            <pc:docMk/>
            <pc:sldMk cId="2763673367" sldId="256"/>
            <ac:picMk id="9" creationId="{D95693EB-31CE-4CCC-6D95-0ADBD48BD569}"/>
          </ac:picMkLst>
        </pc:picChg>
      </pc:sldChg>
      <pc:sldChg chg="addSp delSp modSp new mod setBg addAnim">
        <pc:chgData name="VAGNER JOSÉ DI BENEDETTO VILLELA DE ANDRADE ." userId="39095851-9987-426c-992c-64b07dc30090" providerId="ADAL" clId="{5B440EA2-DE11-412C-A505-B0319508B54D}" dt="2024-05-02T22:04:11.548" v="208" actId="1076"/>
        <pc:sldMkLst>
          <pc:docMk/>
          <pc:sldMk cId="1293696960" sldId="257"/>
        </pc:sldMkLst>
        <pc:spChg chg="mod ord">
          <ac:chgData name="VAGNER JOSÉ DI BENEDETTO VILLELA DE ANDRADE ." userId="39095851-9987-426c-992c-64b07dc30090" providerId="ADAL" clId="{5B440EA2-DE11-412C-A505-B0319508B54D}" dt="2024-05-02T22:02:40.052" v="187" actId="26606"/>
          <ac:spMkLst>
            <pc:docMk/>
            <pc:sldMk cId="1293696960" sldId="257"/>
            <ac:spMk id="2" creationId="{20C3634F-5961-75A1-7A12-38E0737A4070}"/>
          </ac:spMkLst>
        </pc:spChg>
        <pc:spChg chg="del mod">
          <ac:chgData name="VAGNER JOSÉ DI BENEDETTO VILLELA DE ANDRADE ." userId="39095851-9987-426c-992c-64b07dc30090" providerId="ADAL" clId="{5B440EA2-DE11-412C-A505-B0319508B54D}" dt="2024-05-02T21:59:54.116" v="147" actId="26606"/>
          <ac:spMkLst>
            <pc:docMk/>
            <pc:sldMk cId="1293696960" sldId="257"/>
            <ac:spMk id="3" creationId="{97D66F95-BC7A-2217-00A8-667360491CE4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1:59:54.116" v="147" actId="26606"/>
          <ac:spMkLst>
            <pc:docMk/>
            <pc:sldMk cId="1293696960" sldId="257"/>
            <ac:spMk id="8" creationId="{A7AE9375-4664-4DB2-922D-2782A6E439AC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1:59:54.116" v="147" actId="26606"/>
          <ac:spMkLst>
            <pc:docMk/>
            <pc:sldMk cId="1293696960" sldId="257"/>
            <ac:spMk id="12" creationId="{9DD005C1-8C51-42D6-9BEE-B9B83849743D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2:02:40.052" v="187" actId="26606"/>
          <ac:spMkLst>
            <pc:docMk/>
            <pc:sldMk cId="1293696960" sldId="257"/>
            <ac:spMk id="17" creationId="{FB5B0058-AF13-4859-B429-4EDDE2A26F7F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2:02:04.392" v="182" actId="26606"/>
          <ac:spMkLst>
            <pc:docMk/>
            <pc:sldMk cId="1293696960" sldId="257"/>
            <ac:spMk id="26" creationId="{FB5B0058-AF13-4859-B429-4EDDE2A26F7F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2:02:04.392" v="182" actId="26606"/>
          <ac:spMkLst>
            <pc:docMk/>
            <pc:sldMk cId="1293696960" sldId="257"/>
            <ac:spMk id="28" creationId="{1A89CBBC-7743-43D9-A324-25CB472E9B2E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2:02:24.979" v="184" actId="26606"/>
          <ac:spMkLst>
            <pc:docMk/>
            <pc:sldMk cId="1293696960" sldId="257"/>
            <ac:spMk id="30" creationId="{94993204-9792-4E61-A83C-73D4379E2B1C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2:02:24.979" v="184" actId="26606"/>
          <ac:spMkLst>
            <pc:docMk/>
            <pc:sldMk cId="1293696960" sldId="257"/>
            <ac:spMk id="31" creationId="{5964CBE2-084A-47DF-A704-CF5F6217B569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2:02:24.979" v="184" actId="26606"/>
          <ac:spMkLst>
            <pc:docMk/>
            <pc:sldMk cId="1293696960" sldId="257"/>
            <ac:spMk id="32" creationId="{686A5CBB-E03B-4019-8BCD-78975D39E48C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2:02:39.996" v="186" actId="26606"/>
          <ac:spMkLst>
            <pc:docMk/>
            <pc:sldMk cId="1293696960" sldId="257"/>
            <ac:spMk id="37" creationId="{489B7BFD-8F45-4093-AD9C-91B15B0503D9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2:02:39.996" v="186" actId="26606"/>
          <ac:spMkLst>
            <pc:docMk/>
            <pc:sldMk cId="1293696960" sldId="257"/>
            <ac:spMk id="38" creationId="{63DD1BD1-81FE-4F15-A934-E9AE94AE94DD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2:02:39.996" v="186" actId="26606"/>
          <ac:spMkLst>
            <pc:docMk/>
            <pc:sldMk cId="1293696960" sldId="257"/>
            <ac:spMk id="40" creationId="{4AF0D540-FCE1-4A05-A889-995E50EDE4EE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2:02:39.996" v="186" actId="26606"/>
          <ac:spMkLst>
            <pc:docMk/>
            <pc:sldMk cId="1293696960" sldId="257"/>
            <ac:spMk id="42" creationId="{98815DD1-EC9D-4BE1-846B-8BEF57D39839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2:02:39.996" v="186" actId="26606"/>
          <ac:spMkLst>
            <pc:docMk/>
            <pc:sldMk cId="1293696960" sldId="257"/>
            <ac:spMk id="43" creationId="{FDDE3270-A872-4E10-80BC-B93D6F0E3F66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2:02:39.996" v="186" actId="26606"/>
          <ac:spMkLst>
            <pc:docMk/>
            <pc:sldMk cId="1293696960" sldId="257"/>
            <ac:spMk id="44" creationId="{E5155E3F-4269-4EB6-A266-DF4A6B2AC0BD}"/>
          </ac:spMkLst>
        </pc:spChg>
        <pc:spChg chg="add">
          <ac:chgData name="VAGNER JOSÉ DI BENEDETTO VILLELA DE ANDRADE ." userId="39095851-9987-426c-992c-64b07dc30090" providerId="ADAL" clId="{5B440EA2-DE11-412C-A505-B0319508B54D}" dt="2024-05-02T22:02:40.052" v="187" actId="26606"/>
          <ac:spMkLst>
            <pc:docMk/>
            <pc:sldMk cId="1293696960" sldId="257"/>
            <ac:spMk id="46" creationId="{22A397E7-BF60-45B2-84C7-B074B76C37A7}"/>
          </ac:spMkLst>
        </pc:spChg>
        <pc:spChg chg="add">
          <ac:chgData name="VAGNER JOSÉ DI BENEDETTO VILLELA DE ANDRADE ." userId="39095851-9987-426c-992c-64b07dc30090" providerId="ADAL" clId="{5B440EA2-DE11-412C-A505-B0319508B54D}" dt="2024-05-02T22:02:40.052" v="187" actId="26606"/>
          <ac:spMkLst>
            <pc:docMk/>
            <pc:sldMk cId="1293696960" sldId="257"/>
            <ac:spMk id="47" creationId="{890DEF05-784E-4B61-89E4-04C4ECF4E5A0}"/>
          </ac:spMkLst>
        </pc:spChg>
        <pc:grpChg chg="add del">
          <ac:chgData name="VAGNER JOSÉ DI BENEDETTO VILLELA DE ANDRADE ." userId="39095851-9987-426c-992c-64b07dc30090" providerId="ADAL" clId="{5B440EA2-DE11-412C-A505-B0319508B54D}" dt="2024-05-02T22:02:39.996" v="186" actId="26606"/>
          <ac:grpSpMkLst>
            <pc:docMk/>
            <pc:sldMk cId="1293696960" sldId="257"/>
            <ac:grpSpMk id="34" creationId="{F0E417D8-88AA-4184-A08D-DEF97C6C9E62}"/>
          </ac:grpSpMkLst>
        </pc:grpChg>
        <pc:grpChg chg="add del">
          <ac:chgData name="VAGNER JOSÉ DI BENEDETTO VILLELA DE ANDRADE ." userId="39095851-9987-426c-992c-64b07dc30090" providerId="ADAL" clId="{5B440EA2-DE11-412C-A505-B0319508B54D}" dt="2024-05-02T22:02:39.996" v="186" actId="26606"/>
          <ac:grpSpMkLst>
            <pc:docMk/>
            <pc:sldMk cId="1293696960" sldId="257"/>
            <ac:grpSpMk id="39" creationId="{869C5CC6-6F40-4DCF-B250-2BE981CE3DF9}"/>
          </ac:grpSpMkLst>
        </pc:grpChg>
        <pc:picChg chg="add del mod modCrop">
          <ac:chgData name="VAGNER JOSÉ DI BENEDETTO VILLELA DE ANDRADE ." userId="39095851-9987-426c-992c-64b07dc30090" providerId="ADAL" clId="{5B440EA2-DE11-412C-A505-B0319508B54D}" dt="2024-05-02T22:03:45.125" v="204" actId="478"/>
          <ac:picMkLst>
            <pc:docMk/>
            <pc:sldMk cId="1293696960" sldId="257"/>
            <ac:picMk id="5" creationId="{D9C79391-ED66-CE14-9716-D7583A3D28FB}"/>
          </ac:picMkLst>
        </pc:picChg>
        <pc:picChg chg="add mod modCrop">
          <ac:chgData name="VAGNER JOSÉ DI BENEDETTO VILLELA DE ANDRADE ." userId="39095851-9987-426c-992c-64b07dc30090" providerId="ADAL" clId="{5B440EA2-DE11-412C-A505-B0319508B54D}" dt="2024-05-02T22:04:11.548" v="208" actId="1076"/>
          <ac:picMkLst>
            <pc:docMk/>
            <pc:sldMk cId="1293696960" sldId="257"/>
            <ac:picMk id="7" creationId="{7427BD24-C700-4A91-B76D-690C6C721461}"/>
          </ac:picMkLst>
        </pc:picChg>
        <pc:cxnChg chg="add del">
          <ac:chgData name="VAGNER JOSÉ DI BENEDETTO VILLELA DE ANDRADE ." userId="39095851-9987-426c-992c-64b07dc30090" providerId="ADAL" clId="{5B440EA2-DE11-412C-A505-B0319508B54D}" dt="2024-05-02T21:59:54.116" v="147" actId="26606"/>
          <ac:cxnSpMkLst>
            <pc:docMk/>
            <pc:sldMk cId="1293696960" sldId="257"/>
            <ac:cxnSpMk id="10" creationId="{EE504C98-6397-41C1-A8D8-2D9C4ED307E0}"/>
          </ac:cxnSpMkLst>
        </pc:cxnChg>
        <pc:cxnChg chg="add del">
          <ac:chgData name="VAGNER JOSÉ DI BENEDETTO VILLELA DE ANDRADE ." userId="39095851-9987-426c-992c-64b07dc30090" providerId="ADAL" clId="{5B440EA2-DE11-412C-A505-B0319508B54D}" dt="2024-05-02T22:02:40.052" v="187" actId="26606"/>
          <ac:cxnSpMkLst>
            <pc:docMk/>
            <pc:sldMk cId="1293696960" sldId="257"/>
            <ac:cxnSpMk id="19" creationId="{EC4521DE-248E-440D-AAD6-FD9E7D34B3BF}"/>
          </ac:cxnSpMkLst>
        </pc:cxnChg>
        <pc:cxnChg chg="add del">
          <ac:chgData name="VAGNER JOSÉ DI BENEDETTO VILLELA DE ANDRADE ." userId="39095851-9987-426c-992c-64b07dc30090" providerId="ADAL" clId="{5B440EA2-DE11-412C-A505-B0319508B54D}" dt="2024-05-02T22:02:40.052" v="187" actId="26606"/>
          <ac:cxnSpMkLst>
            <pc:docMk/>
            <pc:sldMk cId="1293696960" sldId="257"/>
            <ac:cxnSpMk id="21" creationId="{442C13FA-4C0F-42D0-9626-5BA6040D8C31}"/>
          </ac:cxnSpMkLst>
        </pc:cxnChg>
        <pc:cxnChg chg="add">
          <ac:chgData name="VAGNER JOSÉ DI BENEDETTO VILLELA DE ANDRADE ." userId="39095851-9987-426c-992c-64b07dc30090" providerId="ADAL" clId="{5B440EA2-DE11-412C-A505-B0319508B54D}" dt="2024-05-02T22:02:40.052" v="187" actId="26606"/>
          <ac:cxnSpMkLst>
            <pc:docMk/>
            <pc:sldMk cId="1293696960" sldId="257"/>
            <ac:cxnSpMk id="48" creationId="{C41BAEC7-F7B0-4224-8B18-8F74B7D87F0B}"/>
          </ac:cxnSpMkLst>
        </pc:cxnChg>
      </pc:sldChg>
      <pc:sldChg chg="addSp delSp modSp new mod">
        <pc:chgData name="VAGNER JOSÉ DI BENEDETTO VILLELA DE ANDRADE ." userId="39095851-9987-426c-992c-64b07dc30090" providerId="ADAL" clId="{5B440EA2-DE11-412C-A505-B0319508B54D}" dt="2024-05-04T13:38:31.247" v="692" actId="1076"/>
        <pc:sldMkLst>
          <pc:docMk/>
          <pc:sldMk cId="53127966" sldId="258"/>
        </pc:sldMkLst>
        <pc:spChg chg="mod">
          <ac:chgData name="VAGNER JOSÉ DI BENEDETTO VILLELA DE ANDRADE ." userId="39095851-9987-426c-992c-64b07dc30090" providerId="ADAL" clId="{5B440EA2-DE11-412C-A505-B0319508B54D}" dt="2024-05-04T13:17:13.165" v="248" actId="20577"/>
          <ac:spMkLst>
            <pc:docMk/>
            <pc:sldMk cId="53127966" sldId="258"/>
            <ac:spMk id="2" creationId="{4513B46C-8276-1518-93A5-526E041946FC}"/>
          </ac:spMkLst>
        </pc:spChg>
        <pc:spChg chg="mod">
          <ac:chgData name="VAGNER JOSÉ DI BENEDETTO VILLELA DE ANDRADE ." userId="39095851-9987-426c-992c-64b07dc30090" providerId="ADAL" clId="{5B440EA2-DE11-412C-A505-B0319508B54D}" dt="2024-05-04T13:37:55.951" v="685" actId="1076"/>
          <ac:spMkLst>
            <pc:docMk/>
            <pc:sldMk cId="53127966" sldId="258"/>
            <ac:spMk id="3" creationId="{5161CDC8-FF07-0AD5-6381-DD5D23BA23D4}"/>
          </ac:spMkLst>
        </pc:spChg>
        <pc:spChg chg="add mod">
          <ac:chgData name="VAGNER JOSÉ DI BENEDETTO VILLELA DE ANDRADE ." userId="39095851-9987-426c-992c-64b07dc30090" providerId="ADAL" clId="{5B440EA2-DE11-412C-A505-B0319508B54D}" dt="2024-05-04T13:37:35.608" v="682" actId="1076"/>
          <ac:spMkLst>
            <pc:docMk/>
            <pc:sldMk cId="53127966" sldId="258"/>
            <ac:spMk id="4" creationId="{69653506-C7EF-3417-0623-767B75632118}"/>
          </ac:spMkLst>
        </pc:spChg>
        <pc:spChg chg="add mod">
          <ac:chgData name="VAGNER JOSÉ DI BENEDETTO VILLELA DE ANDRADE ." userId="39095851-9987-426c-992c-64b07dc30090" providerId="ADAL" clId="{5B440EA2-DE11-412C-A505-B0319508B54D}" dt="2024-05-04T13:37:35.608" v="682" actId="1076"/>
          <ac:spMkLst>
            <pc:docMk/>
            <pc:sldMk cId="53127966" sldId="258"/>
            <ac:spMk id="8" creationId="{C3369C1D-136B-54E8-3981-7C2EDC2AFA7F}"/>
          </ac:spMkLst>
        </pc:spChg>
        <pc:spChg chg="add del mod">
          <ac:chgData name="VAGNER JOSÉ DI BENEDETTO VILLELA DE ANDRADE ." userId="39095851-9987-426c-992c-64b07dc30090" providerId="ADAL" clId="{5B440EA2-DE11-412C-A505-B0319508B54D}" dt="2024-05-04T13:27:47.665" v="553"/>
          <ac:spMkLst>
            <pc:docMk/>
            <pc:sldMk cId="53127966" sldId="258"/>
            <ac:spMk id="9" creationId="{947CFC2B-F4FB-4C7F-56FA-86E6E0EE79AE}"/>
          </ac:spMkLst>
        </pc:spChg>
        <pc:spChg chg="add mod">
          <ac:chgData name="VAGNER JOSÉ DI BENEDETTO VILLELA DE ANDRADE ." userId="39095851-9987-426c-992c-64b07dc30090" providerId="ADAL" clId="{5B440EA2-DE11-412C-A505-B0319508B54D}" dt="2024-05-04T13:37:35.608" v="682" actId="1076"/>
          <ac:spMkLst>
            <pc:docMk/>
            <pc:sldMk cId="53127966" sldId="258"/>
            <ac:spMk id="11" creationId="{F1FD733B-1603-551D-9FC5-27D724BC858D}"/>
          </ac:spMkLst>
        </pc:spChg>
        <pc:spChg chg="add mod">
          <ac:chgData name="VAGNER JOSÉ DI BENEDETTO VILLELA DE ANDRADE ." userId="39095851-9987-426c-992c-64b07dc30090" providerId="ADAL" clId="{5B440EA2-DE11-412C-A505-B0319508B54D}" dt="2024-05-04T13:37:35.608" v="682" actId="1076"/>
          <ac:spMkLst>
            <pc:docMk/>
            <pc:sldMk cId="53127966" sldId="258"/>
            <ac:spMk id="13" creationId="{167A2AA1-3F45-D352-67E0-D09C55F5E60F}"/>
          </ac:spMkLst>
        </pc:spChg>
        <pc:spChg chg="add mod">
          <ac:chgData name="VAGNER JOSÉ DI BENEDETTO VILLELA DE ANDRADE ." userId="39095851-9987-426c-992c-64b07dc30090" providerId="ADAL" clId="{5B440EA2-DE11-412C-A505-B0319508B54D}" dt="2024-05-04T13:37:35.608" v="682" actId="1076"/>
          <ac:spMkLst>
            <pc:docMk/>
            <pc:sldMk cId="53127966" sldId="258"/>
            <ac:spMk id="15" creationId="{7AE60127-37B0-DBA1-1337-4D79A0CD6557}"/>
          </ac:spMkLst>
        </pc:spChg>
        <pc:spChg chg="add mod">
          <ac:chgData name="VAGNER JOSÉ DI BENEDETTO VILLELA DE ANDRADE ." userId="39095851-9987-426c-992c-64b07dc30090" providerId="ADAL" clId="{5B440EA2-DE11-412C-A505-B0319508B54D}" dt="2024-05-04T13:38:31.247" v="692" actId="1076"/>
          <ac:spMkLst>
            <pc:docMk/>
            <pc:sldMk cId="53127966" sldId="258"/>
            <ac:spMk id="16" creationId="{6ACF3904-1EFF-12EA-8577-2DA04B669099}"/>
          </ac:spMkLst>
        </pc:spChg>
        <pc:picChg chg="add del mod">
          <ac:chgData name="VAGNER JOSÉ DI BENEDETTO VILLELA DE ANDRADE ." userId="39095851-9987-426c-992c-64b07dc30090" providerId="ADAL" clId="{5B440EA2-DE11-412C-A505-B0319508B54D}" dt="2024-05-04T13:26:41.602" v="532" actId="478"/>
          <ac:picMkLst>
            <pc:docMk/>
            <pc:sldMk cId="53127966" sldId="258"/>
            <ac:picMk id="5" creationId="{41338202-B35F-86F0-0177-007FD1582F2E}"/>
          </ac:picMkLst>
        </pc:picChg>
        <pc:picChg chg="add del mod">
          <ac:chgData name="VAGNER JOSÉ DI BENEDETTO VILLELA DE ANDRADE ." userId="39095851-9987-426c-992c-64b07dc30090" providerId="ADAL" clId="{5B440EA2-DE11-412C-A505-B0319508B54D}" dt="2024-05-04T13:26:47.645" v="534" actId="478"/>
          <ac:picMkLst>
            <pc:docMk/>
            <pc:sldMk cId="53127966" sldId="258"/>
            <ac:picMk id="6" creationId="{CDE9AF5F-B5D3-5431-68E1-5E21D151CEFD}"/>
          </ac:picMkLst>
        </pc:picChg>
        <pc:picChg chg="add del mod">
          <ac:chgData name="VAGNER JOSÉ DI BENEDETTO VILLELA DE ANDRADE ." userId="39095851-9987-426c-992c-64b07dc30090" providerId="ADAL" clId="{5B440EA2-DE11-412C-A505-B0319508B54D}" dt="2024-05-04T13:26:45.234" v="533" actId="478"/>
          <ac:picMkLst>
            <pc:docMk/>
            <pc:sldMk cId="53127966" sldId="258"/>
            <ac:picMk id="7" creationId="{91FFC547-D56D-50EA-31B2-C4538DD8D377}"/>
          </ac:picMkLst>
        </pc:picChg>
        <pc:picChg chg="add mod">
          <ac:chgData name="VAGNER JOSÉ DI BENEDETTO VILLELA DE ANDRADE ." userId="39095851-9987-426c-992c-64b07dc30090" providerId="ADAL" clId="{5B440EA2-DE11-412C-A505-B0319508B54D}" dt="2024-05-04T13:37:35.608" v="682" actId="1076"/>
          <ac:picMkLst>
            <pc:docMk/>
            <pc:sldMk cId="53127966" sldId="258"/>
            <ac:picMk id="10" creationId="{38166DD5-B561-E941-B9DF-B7A5CFF0422C}"/>
          </ac:picMkLst>
        </pc:picChg>
        <pc:picChg chg="add mod">
          <ac:chgData name="VAGNER JOSÉ DI BENEDETTO VILLELA DE ANDRADE ." userId="39095851-9987-426c-992c-64b07dc30090" providerId="ADAL" clId="{5B440EA2-DE11-412C-A505-B0319508B54D}" dt="2024-05-04T13:37:35.608" v="682" actId="1076"/>
          <ac:picMkLst>
            <pc:docMk/>
            <pc:sldMk cId="53127966" sldId="258"/>
            <ac:picMk id="12" creationId="{7923D9CC-8864-F46E-68B5-1C96138C1508}"/>
          </ac:picMkLst>
        </pc:picChg>
        <pc:picChg chg="add mod">
          <ac:chgData name="VAGNER JOSÉ DI BENEDETTO VILLELA DE ANDRADE ." userId="39095851-9987-426c-992c-64b07dc30090" providerId="ADAL" clId="{5B440EA2-DE11-412C-A505-B0319508B54D}" dt="2024-05-04T13:37:35.608" v="682" actId="1076"/>
          <ac:picMkLst>
            <pc:docMk/>
            <pc:sldMk cId="53127966" sldId="258"/>
            <ac:picMk id="14" creationId="{E9F3F5D2-3972-8075-51D6-085620EFBB7D}"/>
          </ac:picMkLst>
        </pc:picChg>
        <pc:picChg chg="add mod">
          <ac:chgData name="VAGNER JOSÉ DI BENEDETTO VILLELA DE ANDRADE ." userId="39095851-9987-426c-992c-64b07dc30090" providerId="ADAL" clId="{5B440EA2-DE11-412C-A505-B0319508B54D}" dt="2024-05-04T13:37:35.608" v="682" actId="1076"/>
          <ac:picMkLst>
            <pc:docMk/>
            <pc:sldMk cId="53127966" sldId="258"/>
            <ac:picMk id="1026" creationId="{A4B7FC50-3CF9-2392-5CED-4A22B3985719}"/>
          </ac:picMkLst>
        </pc:picChg>
        <pc:picChg chg="add mod">
          <ac:chgData name="VAGNER JOSÉ DI BENEDETTO VILLELA DE ANDRADE ." userId="39095851-9987-426c-992c-64b07dc30090" providerId="ADAL" clId="{5B440EA2-DE11-412C-A505-B0319508B54D}" dt="2024-05-04T13:37:35.608" v="682" actId="1076"/>
          <ac:picMkLst>
            <pc:docMk/>
            <pc:sldMk cId="53127966" sldId="258"/>
            <ac:picMk id="1028" creationId="{B01FDC99-A2BA-A7F5-027F-D811DE509FC7}"/>
          </ac:picMkLst>
        </pc:picChg>
        <pc:picChg chg="add mod">
          <ac:chgData name="VAGNER JOSÉ DI BENEDETTO VILLELA DE ANDRADE ." userId="39095851-9987-426c-992c-64b07dc30090" providerId="ADAL" clId="{5B440EA2-DE11-412C-A505-B0319508B54D}" dt="2024-05-04T13:24:52.922" v="442"/>
          <ac:picMkLst>
            <pc:docMk/>
            <pc:sldMk cId="53127966" sldId="258"/>
            <ac:picMk id="1030" creationId="{90B70726-94FE-4B9D-DE1C-15526A247B55}"/>
          </ac:picMkLst>
        </pc:picChg>
        <pc:picChg chg="add mod">
          <ac:chgData name="VAGNER JOSÉ DI BENEDETTO VILLELA DE ANDRADE ." userId="39095851-9987-426c-992c-64b07dc30090" providerId="ADAL" clId="{5B440EA2-DE11-412C-A505-B0319508B54D}" dt="2024-05-04T13:24:52.667" v="441"/>
          <ac:picMkLst>
            <pc:docMk/>
            <pc:sldMk cId="53127966" sldId="258"/>
            <ac:picMk id="1032" creationId="{06A63FA0-0AA8-DBF1-F824-826A6B1858AE}"/>
          </ac:picMkLst>
        </pc:picChg>
        <pc:picChg chg="add mod">
          <ac:chgData name="VAGNER JOSÉ DI BENEDETTO VILLELA DE ANDRADE ." userId="39095851-9987-426c-992c-64b07dc30090" providerId="ADAL" clId="{5B440EA2-DE11-412C-A505-B0319508B54D}" dt="2024-05-04T13:24:52.422" v="440"/>
          <ac:picMkLst>
            <pc:docMk/>
            <pc:sldMk cId="53127966" sldId="258"/>
            <ac:picMk id="1034" creationId="{8B74B3F5-897F-6047-B907-855974322EE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4C25E-DDEB-8014-3A43-830BF7B65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A2C3A0-B69D-32F6-E1C6-8CD7C25D7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174CA1-FDE2-0571-1E33-C7EDC6F5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B007-2F9B-4FAC-9C9C-D9E65130C08A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4AC542-1895-F935-3555-5E32A12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90A361-7A2C-3783-5B6B-37B732490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2EB6-1ABD-4AFA-BE16-A9D4B2AC54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89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94E66-B9BB-6EEB-0854-A8345262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5C4B4A-92ED-B3AE-FAC8-D758EFB75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8D3A5D-9267-8DEC-E83B-BBEA4A12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B007-2F9B-4FAC-9C9C-D9E65130C08A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4D8973-36D4-6AB8-CBAD-B35870C7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45ED40-E2B1-8D6A-6DE0-8EBC0B6B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2EB6-1ABD-4AFA-BE16-A9D4B2AC54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86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8932CF-3AC9-ED58-F0F8-ECC81A98B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7DE3B8-DD0F-A8E4-5118-B5681009B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8ECE0D-3B02-96D3-AA97-A7ED4C83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B007-2F9B-4FAC-9C9C-D9E65130C08A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73E3A1-FB6F-9818-0B08-A19D24E8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D78BD6-B79E-ECA6-4376-8A61F587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2EB6-1ABD-4AFA-BE16-A9D4B2AC54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28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96BD7-3BBC-F134-7971-6552973C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0F7686-E0C2-5C0A-7739-93A47EDD6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B6A878-2F9F-2C97-AAA3-AD4F4C3C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B007-2F9B-4FAC-9C9C-D9E65130C08A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E1907F-3D12-481F-4C88-024522229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923FD3-10E5-6A3C-4450-3264F928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2EB6-1ABD-4AFA-BE16-A9D4B2AC54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5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E242C-3523-83ED-476C-FFE35E21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04A45A-8A0D-2F99-F871-05477105B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F0A92C-FCF8-8805-FE66-A7D51C23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B007-2F9B-4FAC-9C9C-D9E65130C08A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F45336-1D40-1FD0-E0FC-B8B2C177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95FB88-D605-8B41-115D-E8BF40B0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2EB6-1ABD-4AFA-BE16-A9D4B2AC54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70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5BF4D-4CCE-DC20-7412-8764B0A5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1EDDE-4583-30AF-1616-5D895DB5B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9B4037-A35D-B19A-9BF6-5C593604C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DF75BD-8D28-A8F7-F3A1-9D2FA677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B007-2F9B-4FAC-9C9C-D9E65130C08A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B57657-F1B8-7FF1-412B-C34D6676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82A230-FA41-6B1B-9AF3-C129A217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2EB6-1ABD-4AFA-BE16-A9D4B2AC54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19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0E320-E742-4F2D-0DA1-4814ECC1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7FC01B-13BC-CB75-0F0C-BBB81AD71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677F42-6E56-E0F0-9276-D705AB0A6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AF64EC-48AB-F89F-39B2-C28D582DD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C341BF-E6E9-1BAA-78CF-69A8205F4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D58603-0EC8-2229-D731-8DF6BA3D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B007-2F9B-4FAC-9C9C-D9E65130C08A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3819948-34FC-1EFB-20BD-4431C257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FC22AE1-15D6-2A7A-9073-13636F84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2EB6-1ABD-4AFA-BE16-A9D4B2AC54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23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69A05-168E-A538-3E2C-133BB584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770F08-4B10-8FDB-9FB2-B2F71781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B007-2F9B-4FAC-9C9C-D9E65130C08A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65885A-9CA4-7AD6-6242-9D9E6C1D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C676497-E7B2-CF86-B977-B2931AE9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2EB6-1ABD-4AFA-BE16-A9D4B2AC54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79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0938D9F-020C-7A55-D8C4-D7C043CA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B007-2F9B-4FAC-9C9C-D9E65130C08A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D4FBC83-7D8E-E746-FF43-24CE8018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CD2709-4044-3151-0E79-2DF38EE6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2EB6-1ABD-4AFA-BE16-A9D4B2AC54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64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E3E92-0267-74FB-5D44-9F4652311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308786-7E87-C579-743C-9F04B1364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3F5BA4-56EE-F3C9-B76C-B13D49B7B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AB9614-DFE9-7A3B-31D6-5D40EDF57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B007-2F9B-4FAC-9C9C-D9E65130C08A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5BC115-19B2-E0C3-3732-B2D518B79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8B5C96-B72E-081F-107A-BE5F560D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2EB6-1ABD-4AFA-BE16-A9D4B2AC54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32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77478-05EC-D172-966C-1A00D7EF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205E08-922F-4342-A58A-A5579CF88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9FF23E-8584-1DC0-B351-80668B20F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4E6B24-FD48-A807-419E-96518535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B007-2F9B-4FAC-9C9C-D9E65130C08A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64F93F-8921-654A-BC5A-4A2364F5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F2B711-9FE8-1A52-8329-CBCFF97E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2EB6-1ABD-4AFA-BE16-A9D4B2AC54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091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AA8580C-007F-5A4C-2236-8D18344A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C95CA4-98BC-9302-5B28-E22F89D1D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DFF5AA-1FD9-7F2A-E9F0-91D7A67A7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93B007-2F9B-4FAC-9C9C-D9E65130C08A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A75657-55A2-5E18-DA1F-A7ECD0860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7EFB57-F2B8-FB9D-BBBA-3157BEA76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3C2EB6-1ABD-4AFA-BE16-A9D4B2AC54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 descr="Uma imagem contendo no interior, mesa, computador, grupo&#10;&#10;Descrição gerada automaticamente">
            <a:extLst>
              <a:ext uri="{FF2B5EF4-FFF2-40B4-BE49-F238E27FC236}">
                <a16:creationId xmlns:a16="http://schemas.microsoft.com/office/drawing/2014/main" id="{D95693EB-31CE-4CCC-6D95-0ADBD48BD5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2" r="9091" b="3347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851898-EE7A-A075-139C-7EC351221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996" y="666621"/>
            <a:ext cx="5775335" cy="1377863"/>
          </a:xfrm>
        </p:spPr>
        <p:txBody>
          <a:bodyPr anchor="b">
            <a:noAutofit/>
          </a:bodyPr>
          <a:lstStyle/>
          <a:p>
            <a:pPr algn="l"/>
            <a:r>
              <a:rPr lang="pt-BR" sz="9000" dirty="0">
                <a:solidFill>
                  <a:schemeClr val="bg1"/>
                </a:solidFill>
                <a:latin typeface="Varela"/>
              </a:rPr>
              <a:t>NETMED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DA0383-46E0-281C-8AE9-B92E84EF8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316" y="1838632"/>
            <a:ext cx="4170847" cy="772367"/>
          </a:xfrm>
        </p:spPr>
        <p:txBody>
          <a:bodyPr>
            <a:normAutofit/>
          </a:bodyPr>
          <a:lstStyle/>
          <a:p>
            <a:pPr algn="l"/>
            <a:r>
              <a:rPr lang="pt-BR" sz="1600" dirty="0">
                <a:solidFill>
                  <a:schemeClr val="bg1"/>
                </a:solidFill>
              </a:rPr>
              <a:t>S</a:t>
            </a:r>
            <a:r>
              <a:rPr lang="pt-BR" sz="1600" dirty="0">
                <a:solidFill>
                  <a:schemeClr val="bg1"/>
                </a:solidFill>
                <a:effectLst/>
              </a:rPr>
              <a:t>ua parceira confiável em monitoramento de trafego de redes em hospitais!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10F9FC8-E3E0-4916-7E1A-FA4DDBD00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673367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39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326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ntendo no interior, mesa, computador, grupo&#10;&#10;Descrição gerada automaticamente">
            <a:extLst>
              <a:ext uri="{FF2B5EF4-FFF2-40B4-BE49-F238E27FC236}">
                <a16:creationId xmlns:a16="http://schemas.microsoft.com/office/drawing/2014/main" id="{A0F43605-50CF-2F52-901C-5567AD2365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2" r="9091" b="33470"/>
          <a:stretch/>
        </p:blipFill>
        <p:spPr>
          <a:xfrm>
            <a:off x="2913888" y="0"/>
            <a:ext cx="9278112" cy="6857990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18" name="Fluxograma: Atraso 17">
            <a:extLst>
              <a:ext uri="{FF2B5EF4-FFF2-40B4-BE49-F238E27FC236}">
                <a16:creationId xmlns:a16="http://schemas.microsoft.com/office/drawing/2014/main" id="{49C34B81-B234-728C-05CD-ABBE7E1BC47F}"/>
              </a:ext>
            </a:extLst>
          </p:cNvPr>
          <p:cNvSpPr/>
          <p:nvPr/>
        </p:nvSpPr>
        <p:spPr>
          <a:xfrm>
            <a:off x="0" y="0"/>
            <a:ext cx="5425440" cy="6858000"/>
          </a:xfrm>
          <a:prstGeom prst="flowChartDelay">
            <a:avLst/>
          </a:prstGeom>
          <a:solidFill>
            <a:srgbClr val="E639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93697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over/>
      </p:transition>
    </mc:Choice>
    <mc:Fallback xmlns="">
      <p:transition spd="slow">
        <p:cov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5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27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C3634F-5961-75A1-7A12-38E0737A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2661919"/>
            <a:ext cx="2380297" cy="8408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EQUIPE</a:t>
            </a:r>
          </a:p>
        </p:txBody>
      </p:sp>
      <p:cxnSp>
        <p:nvCxnSpPr>
          <p:cNvPr id="48" name="Straight Connector 29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427BD24-C700-4A91-B76D-690C6C7214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66"/>
          <a:stretch/>
        </p:blipFill>
        <p:spPr>
          <a:xfrm>
            <a:off x="4038926" y="556140"/>
            <a:ext cx="7699776" cy="589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9696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10F9FC8-E3E0-4916-7E1A-FA4DDBD00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51CFD8-D552-A71D-BE12-450E14F80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8674" y="2893329"/>
            <a:ext cx="1614652" cy="777500"/>
          </a:xfrm>
        </p:spPr>
        <p:txBody>
          <a:bodyPr anchor="b">
            <a:noAutofit/>
          </a:bodyPr>
          <a:lstStyle/>
          <a:p>
            <a:pPr algn="l"/>
            <a:r>
              <a:rPr lang="pt-BR" sz="4400" dirty="0">
                <a:solidFill>
                  <a:schemeClr val="bg1"/>
                </a:solidFill>
                <a:latin typeface="Varela"/>
              </a:rPr>
              <a:t>VISITA</a:t>
            </a:r>
          </a:p>
        </p:txBody>
      </p:sp>
    </p:spTree>
    <p:extLst>
      <p:ext uri="{BB962C8B-B14F-4D97-AF65-F5344CB8AC3E}">
        <p14:creationId xmlns:p14="http://schemas.microsoft.com/office/powerpoint/2010/main" val="23084695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3B46C-8276-1518-93A5-526E04194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13" y="261693"/>
            <a:ext cx="10781838" cy="860649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2222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Metodologia e Organização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61CDC8-FF07-0AD5-6381-DD5D23BA2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205" y="1930322"/>
            <a:ext cx="3350051" cy="2318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500" dirty="0">
                <a:solidFill>
                  <a:srgbClr val="2222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SCRUM:</a:t>
            </a:r>
          </a:p>
          <a:p>
            <a:r>
              <a:rPr lang="pt-BR" sz="1600" dirty="0">
                <a:solidFill>
                  <a:srgbClr val="2222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Daily</a:t>
            </a:r>
          </a:p>
          <a:p>
            <a:r>
              <a:rPr lang="pt-BR" sz="1600" dirty="0">
                <a:solidFill>
                  <a:srgbClr val="2222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Sprints</a:t>
            </a:r>
          </a:p>
          <a:p>
            <a:r>
              <a:rPr lang="pt-BR" sz="1600" dirty="0">
                <a:solidFill>
                  <a:srgbClr val="2222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Sprint Planning</a:t>
            </a:r>
          </a:p>
          <a:p>
            <a:r>
              <a:rPr lang="pt-BR" sz="1600" dirty="0">
                <a:solidFill>
                  <a:srgbClr val="2222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Sprint </a:t>
            </a:r>
            <a:r>
              <a:rPr lang="pt-BR" sz="1600" dirty="0" err="1">
                <a:solidFill>
                  <a:srgbClr val="2222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Retrospective</a:t>
            </a:r>
            <a:endParaRPr lang="pt-BR" sz="1600" dirty="0">
              <a:solidFill>
                <a:srgbClr val="22223B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1800" dirty="0"/>
          </a:p>
          <a:p>
            <a:pPr marL="0" indent="0">
              <a:buNone/>
            </a:pPr>
            <a:endParaRPr lang="pt-BR" sz="1800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5B1075F-FBE6-707B-4B87-408F2FC21B93}"/>
              </a:ext>
            </a:extLst>
          </p:cNvPr>
          <p:cNvGrpSpPr/>
          <p:nvPr/>
        </p:nvGrpSpPr>
        <p:grpSpPr>
          <a:xfrm>
            <a:off x="8150828" y="1610009"/>
            <a:ext cx="2589806" cy="939275"/>
            <a:chOff x="8140184" y="1713115"/>
            <a:chExt cx="2589806" cy="93927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4B7FC50-3CF9-2392-5CED-4A22B39857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0184" y="1713115"/>
              <a:ext cx="939275" cy="939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69653506-C7EF-3417-0623-767B75632118}"/>
                </a:ext>
              </a:extLst>
            </p:cNvPr>
            <p:cNvSpPr txBox="1"/>
            <p:nvPr/>
          </p:nvSpPr>
          <p:spPr>
            <a:xfrm>
              <a:off x="8942856" y="1936116"/>
              <a:ext cx="178713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500" dirty="0">
                  <a:latin typeface="Verdana" panose="020B0604030504040204" pitchFamily="34" charset="0"/>
                  <a:ea typeface="Verdana" panose="020B0604030504040204" pitchFamily="34" charset="0"/>
                </a:rPr>
                <a:t>GitHub</a:t>
              </a:r>
            </a:p>
          </p:txBody>
        </p:sp>
      </p:grpSp>
      <p:pic>
        <p:nvPicPr>
          <p:cNvPr id="1028" name="Picture 4" descr="Pasta - ícones de arquivos e pastas grátis">
            <a:extLst>
              <a:ext uri="{FF2B5EF4-FFF2-40B4-BE49-F238E27FC236}">
                <a16:creationId xmlns:a16="http://schemas.microsoft.com/office/drawing/2014/main" id="{B01FDC99-A2BA-A7F5-027F-D811DE509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828" y="3217341"/>
            <a:ext cx="537030" cy="51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3369C1D-136B-54E8-3981-7C2EDC2AFA7F}"/>
              </a:ext>
            </a:extLst>
          </p:cNvPr>
          <p:cNvSpPr txBox="1"/>
          <p:nvPr/>
        </p:nvSpPr>
        <p:spPr>
          <a:xfrm>
            <a:off x="8711381" y="3198167"/>
            <a:ext cx="2937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rgbClr val="2222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Banco_de_Dados</a:t>
            </a:r>
            <a:endParaRPr lang="pt-BR" dirty="0">
              <a:solidFill>
                <a:srgbClr val="22223B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Picture 4" descr="Pasta - ícones de arquivos e pastas grátis">
            <a:extLst>
              <a:ext uri="{FF2B5EF4-FFF2-40B4-BE49-F238E27FC236}">
                <a16:creationId xmlns:a16="http://schemas.microsoft.com/office/drawing/2014/main" id="{38166DD5-B561-E941-B9DF-B7A5CFF04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828" y="4018888"/>
            <a:ext cx="537030" cy="51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1FD733B-1603-551D-9FC5-27D724BC858D}"/>
              </a:ext>
            </a:extLst>
          </p:cNvPr>
          <p:cNvSpPr txBox="1"/>
          <p:nvPr/>
        </p:nvSpPr>
        <p:spPr>
          <a:xfrm>
            <a:off x="8711382" y="4018323"/>
            <a:ext cx="2176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2222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Documentos</a:t>
            </a:r>
            <a:endParaRPr lang="pt-BR" dirty="0">
              <a:solidFill>
                <a:srgbClr val="22223B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4" descr="Pasta - ícones de arquivos e pastas grátis">
            <a:extLst>
              <a:ext uri="{FF2B5EF4-FFF2-40B4-BE49-F238E27FC236}">
                <a16:creationId xmlns:a16="http://schemas.microsoft.com/office/drawing/2014/main" id="{7923D9CC-8864-F46E-68B5-1C96138C1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264" y="4831269"/>
            <a:ext cx="537030" cy="51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167A2AA1-3F45-D352-67E0-D09C55F5E60F}"/>
              </a:ext>
            </a:extLst>
          </p:cNvPr>
          <p:cNvSpPr txBox="1"/>
          <p:nvPr/>
        </p:nvSpPr>
        <p:spPr>
          <a:xfrm>
            <a:off x="8716817" y="4812095"/>
            <a:ext cx="2494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rgbClr val="2222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Login_Netmed</a:t>
            </a:r>
            <a:endParaRPr lang="pt-BR" dirty="0">
              <a:solidFill>
                <a:srgbClr val="22223B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4" descr="Pasta - ícones de arquivos e pastas grátis">
            <a:extLst>
              <a:ext uri="{FF2B5EF4-FFF2-40B4-BE49-F238E27FC236}">
                <a16:creationId xmlns:a16="http://schemas.microsoft.com/office/drawing/2014/main" id="{E9F3F5D2-3972-8075-51D6-085620EFB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264" y="5670525"/>
            <a:ext cx="537030" cy="51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7AE60127-37B0-DBA1-1337-4D79A0CD6557}"/>
              </a:ext>
            </a:extLst>
          </p:cNvPr>
          <p:cNvSpPr txBox="1"/>
          <p:nvPr/>
        </p:nvSpPr>
        <p:spPr>
          <a:xfrm>
            <a:off x="8716818" y="5651351"/>
            <a:ext cx="2973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u="sng" dirty="0" err="1">
                <a:solidFill>
                  <a:srgbClr val="2222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Site_Institucional</a:t>
            </a:r>
            <a:endParaRPr lang="pt-BR" u="sng" dirty="0">
              <a:solidFill>
                <a:srgbClr val="22223B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ACF3904-1EFF-12EA-8577-2DA04B669099}"/>
              </a:ext>
            </a:extLst>
          </p:cNvPr>
          <p:cNvSpPr txBox="1"/>
          <p:nvPr/>
        </p:nvSpPr>
        <p:spPr>
          <a:xfrm>
            <a:off x="5260531" y="1902260"/>
            <a:ext cx="1409748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sz="3500" dirty="0">
                <a:solidFill>
                  <a:srgbClr val="2222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2222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L-10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2222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IDS</a:t>
            </a:r>
          </a:p>
        </p:txBody>
      </p:sp>
    </p:spTree>
    <p:extLst>
      <p:ext uri="{BB962C8B-B14F-4D97-AF65-F5344CB8AC3E}">
        <p14:creationId xmlns:p14="http://schemas.microsoft.com/office/powerpoint/2010/main" val="3053839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3B46C-8276-1518-93A5-526E04194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13" y="261693"/>
            <a:ext cx="10781838" cy="860649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2222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Solução Técnica</a:t>
            </a:r>
          </a:p>
        </p:txBody>
      </p:sp>
    </p:spTree>
    <p:extLst>
      <p:ext uri="{BB962C8B-B14F-4D97-AF65-F5344CB8AC3E}">
        <p14:creationId xmlns:p14="http://schemas.microsoft.com/office/powerpoint/2010/main" val="161702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3B46C-8276-1518-93A5-526E04194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13" y="261693"/>
            <a:ext cx="10781838" cy="860649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2222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DER</a:t>
            </a:r>
          </a:p>
        </p:txBody>
      </p:sp>
    </p:spTree>
    <p:extLst>
      <p:ext uri="{BB962C8B-B14F-4D97-AF65-F5344CB8AC3E}">
        <p14:creationId xmlns:p14="http://schemas.microsoft.com/office/powerpoint/2010/main" val="3028234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3B46C-8276-1518-93A5-526E04194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13" y="261693"/>
            <a:ext cx="10781838" cy="860649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2222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BPMN</a:t>
            </a:r>
          </a:p>
        </p:txBody>
      </p:sp>
    </p:spTree>
    <p:extLst>
      <p:ext uri="{BB962C8B-B14F-4D97-AF65-F5344CB8AC3E}">
        <p14:creationId xmlns:p14="http://schemas.microsoft.com/office/powerpoint/2010/main" val="409125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89591122-9BDA-B1DC-83C5-582FBE8040DE}"/>
              </a:ext>
            </a:extLst>
          </p:cNvPr>
          <p:cNvSpPr/>
          <p:nvPr/>
        </p:nvSpPr>
        <p:spPr>
          <a:xfrm rot="5400000">
            <a:off x="4987414" y="-680883"/>
            <a:ext cx="6002592" cy="8406583"/>
          </a:xfrm>
          <a:prstGeom prst="round2SameRect">
            <a:avLst/>
          </a:prstGeom>
          <a:solidFill>
            <a:srgbClr val="BABA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38563621-48BD-35F9-6511-8CD4F0AB0255}"/>
              </a:ext>
            </a:extLst>
          </p:cNvPr>
          <p:cNvSpPr/>
          <p:nvPr/>
        </p:nvSpPr>
        <p:spPr>
          <a:xfrm rot="5400000">
            <a:off x="-872723" y="872723"/>
            <a:ext cx="6858000" cy="5112555"/>
          </a:xfrm>
          <a:prstGeom prst="round2SameRect">
            <a:avLst/>
          </a:prstGeom>
          <a:solidFill>
            <a:srgbClr val="2222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1E245A8-0589-E184-57BD-64071F3E7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933" y="599768"/>
            <a:ext cx="3689784" cy="860649"/>
          </a:xfrm>
        </p:spPr>
        <p:txBody>
          <a:bodyPr>
            <a:noAutofit/>
          </a:bodyPr>
          <a:lstStyle/>
          <a:p>
            <a:r>
              <a:rPr lang="pt-BR" sz="1600" dirty="0">
                <a:solidFill>
                  <a:srgbClr val="EDF2F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 que é o SSH e sua importância na segurança da comunicação em rede?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8E54ECC-C108-E4E1-1D93-A126BC5205E4}"/>
              </a:ext>
            </a:extLst>
          </p:cNvPr>
          <p:cNvSpPr txBox="1">
            <a:spLocks/>
          </p:cNvSpPr>
          <p:nvPr/>
        </p:nvSpPr>
        <p:spPr>
          <a:xfrm>
            <a:off x="429933" y="2998675"/>
            <a:ext cx="3689784" cy="8606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>
                <a:solidFill>
                  <a:srgbClr val="EDF2F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Como os técnicos podem utilizar o SSH para se conectar a instância na AWS de forma segura e eficiente?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5E20E90A-338E-1E1B-6BED-86BE1E283FBB}"/>
              </a:ext>
            </a:extLst>
          </p:cNvPr>
          <p:cNvSpPr txBox="1">
            <a:spLocks/>
          </p:cNvSpPr>
          <p:nvPr/>
        </p:nvSpPr>
        <p:spPr>
          <a:xfrm>
            <a:off x="429933" y="5397583"/>
            <a:ext cx="3689784" cy="8606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>
                <a:solidFill>
                  <a:srgbClr val="EDF2F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Qual a flexibilidade e a praticidade dessa conexão?</a:t>
            </a:r>
          </a:p>
        </p:txBody>
      </p:sp>
    </p:spTree>
    <p:extLst>
      <p:ext uri="{BB962C8B-B14F-4D97-AF65-F5344CB8AC3E}">
        <p14:creationId xmlns:p14="http://schemas.microsoft.com/office/powerpoint/2010/main" val="397528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89591122-9BDA-B1DC-83C5-582FBE8040DE}"/>
              </a:ext>
            </a:extLst>
          </p:cNvPr>
          <p:cNvSpPr/>
          <p:nvPr/>
        </p:nvSpPr>
        <p:spPr>
          <a:xfrm rot="5400000">
            <a:off x="4817805" y="-774293"/>
            <a:ext cx="6341808" cy="8406583"/>
          </a:xfrm>
          <a:prstGeom prst="round2SameRect">
            <a:avLst/>
          </a:prstGeom>
          <a:solidFill>
            <a:srgbClr val="BABA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D61A0B57-C428-45B5-84A6-0C5ACB69650B}"/>
              </a:ext>
            </a:extLst>
          </p:cNvPr>
          <p:cNvSpPr/>
          <p:nvPr/>
        </p:nvSpPr>
        <p:spPr>
          <a:xfrm rot="5400000">
            <a:off x="215275" y="1564524"/>
            <a:ext cx="6690689" cy="3689784"/>
          </a:xfrm>
          <a:prstGeom prst="round2SameRect">
            <a:avLst/>
          </a:prstGeom>
          <a:solidFill>
            <a:srgbClr val="E4E4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38563621-48BD-35F9-6511-8CD4F0AB0255}"/>
              </a:ext>
            </a:extLst>
          </p:cNvPr>
          <p:cNvSpPr/>
          <p:nvPr/>
        </p:nvSpPr>
        <p:spPr>
          <a:xfrm rot="5400000">
            <a:off x="-872723" y="872723"/>
            <a:ext cx="6858000" cy="5112555"/>
          </a:xfrm>
          <a:prstGeom prst="round2SameRect">
            <a:avLst/>
          </a:prstGeom>
          <a:solidFill>
            <a:srgbClr val="2222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1E245A8-0589-E184-57BD-64071F3E7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933" y="599768"/>
            <a:ext cx="3689784" cy="860649"/>
          </a:xfrm>
        </p:spPr>
        <p:txBody>
          <a:bodyPr>
            <a:noAutofit/>
          </a:bodyPr>
          <a:lstStyle/>
          <a:p>
            <a:r>
              <a:rPr lang="pt-BR" sz="1600" dirty="0">
                <a:solidFill>
                  <a:srgbClr val="EDF2F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 que é o SSH e sua importância na segurança da comunicação em rede?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8E54ECC-C108-E4E1-1D93-A126BC5205E4}"/>
              </a:ext>
            </a:extLst>
          </p:cNvPr>
          <p:cNvSpPr txBox="1">
            <a:spLocks/>
          </p:cNvSpPr>
          <p:nvPr/>
        </p:nvSpPr>
        <p:spPr>
          <a:xfrm>
            <a:off x="429933" y="2998675"/>
            <a:ext cx="3689784" cy="8606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>
                <a:solidFill>
                  <a:srgbClr val="EDF2F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Como os técnicos podem utilizar o SSH para se conectar a instância na AWS de forma segura e eficiente?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5E20E90A-338E-1E1B-6BED-86BE1E283FBB}"/>
              </a:ext>
            </a:extLst>
          </p:cNvPr>
          <p:cNvSpPr txBox="1">
            <a:spLocks/>
          </p:cNvSpPr>
          <p:nvPr/>
        </p:nvSpPr>
        <p:spPr>
          <a:xfrm>
            <a:off x="429933" y="5397583"/>
            <a:ext cx="3689784" cy="8606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>
                <a:solidFill>
                  <a:srgbClr val="EDF2F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Qual a flexibilidade e a praticidade dessa conexão?</a:t>
            </a:r>
          </a:p>
        </p:txBody>
      </p:sp>
      <p:sp>
        <p:nvSpPr>
          <p:cNvPr id="2" name="Fluxograma: Processo Alternativo 1">
            <a:extLst>
              <a:ext uri="{FF2B5EF4-FFF2-40B4-BE49-F238E27FC236}">
                <a16:creationId xmlns:a16="http://schemas.microsoft.com/office/drawing/2014/main" id="{0698AE17-AC4B-111C-2E40-07BD8BEF3A6F}"/>
              </a:ext>
            </a:extLst>
          </p:cNvPr>
          <p:cNvSpPr/>
          <p:nvPr/>
        </p:nvSpPr>
        <p:spPr>
          <a:xfrm>
            <a:off x="0" y="4503176"/>
            <a:ext cx="12192000" cy="235646"/>
          </a:xfrm>
          <a:prstGeom prst="flowChartAlternateProcess">
            <a:avLst/>
          </a:prstGeom>
          <a:solidFill>
            <a:srgbClr val="E4E4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luxograma: Processo Alternativo 2">
            <a:extLst>
              <a:ext uri="{FF2B5EF4-FFF2-40B4-BE49-F238E27FC236}">
                <a16:creationId xmlns:a16="http://schemas.microsoft.com/office/drawing/2014/main" id="{891B84C8-505A-FFFE-DA01-46ADF443374B}"/>
              </a:ext>
            </a:extLst>
          </p:cNvPr>
          <p:cNvSpPr/>
          <p:nvPr/>
        </p:nvSpPr>
        <p:spPr>
          <a:xfrm>
            <a:off x="-4915" y="1848955"/>
            <a:ext cx="12196915" cy="235646"/>
          </a:xfrm>
          <a:prstGeom prst="flowChartAlternateProcess">
            <a:avLst/>
          </a:prstGeom>
          <a:solidFill>
            <a:srgbClr val="E4E4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F6C1108-6AB0-FD06-EE7C-072DC9BA704B}"/>
              </a:ext>
            </a:extLst>
          </p:cNvPr>
          <p:cNvSpPr txBox="1">
            <a:spLocks/>
          </p:cNvSpPr>
          <p:nvPr/>
        </p:nvSpPr>
        <p:spPr>
          <a:xfrm>
            <a:off x="6398349" y="599768"/>
            <a:ext cx="3689784" cy="993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>
                <a:solidFill>
                  <a:srgbClr val="2222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 SSH, ou </a:t>
            </a:r>
            <a:r>
              <a:rPr lang="pt-BR" sz="1600" dirty="0" err="1">
                <a:solidFill>
                  <a:srgbClr val="2222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Secure</a:t>
            </a:r>
            <a:r>
              <a:rPr lang="pt-BR" sz="1600" dirty="0">
                <a:solidFill>
                  <a:srgbClr val="2222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Shell, é um protocolo que garante comunicação segura entre dois sistemas.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EC1031B5-4455-A8A1-E498-E567D02E32B1}"/>
              </a:ext>
            </a:extLst>
          </p:cNvPr>
          <p:cNvSpPr txBox="1">
            <a:spLocks/>
          </p:cNvSpPr>
          <p:nvPr/>
        </p:nvSpPr>
        <p:spPr>
          <a:xfrm>
            <a:off x="6398349" y="2863564"/>
            <a:ext cx="3689784" cy="11652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>
                <a:solidFill>
                  <a:srgbClr val="2222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Esse método oferece segurança robusta, já que a autenticação é baseada em chaves criptográficas e elimina a necessidade de senhas.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083A9691-7D67-9B57-2076-BD83D12C11C7}"/>
              </a:ext>
            </a:extLst>
          </p:cNvPr>
          <p:cNvSpPr txBox="1">
            <a:spLocks/>
          </p:cNvSpPr>
          <p:nvPr/>
        </p:nvSpPr>
        <p:spPr>
          <a:xfrm>
            <a:off x="6398349" y="5101307"/>
            <a:ext cx="3689784" cy="1108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>
                <a:solidFill>
                  <a:srgbClr val="2222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Tem flexibilidade ao permitir o acesso remoto seguro a instâncias, capacidade de gerenciar e configurar as instâncias remotamente</a:t>
            </a:r>
          </a:p>
        </p:txBody>
      </p:sp>
    </p:spTree>
    <p:extLst>
      <p:ext uri="{BB962C8B-B14F-4D97-AF65-F5344CB8AC3E}">
        <p14:creationId xmlns:p14="http://schemas.microsoft.com/office/powerpoint/2010/main" val="7637550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194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Varela</vt:lpstr>
      <vt:lpstr>Verdana</vt:lpstr>
      <vt:lpstr>Tema do Office</vt:lpstr>
      <vt:lpstr>NETMED</vt:lpstr>
      <vt:lpstr>EQUIPE</vt:lpstr>
      <vt:lpstr>VISITA</vt:lpstr>
      <vt:lpstr>Metodologia e Organização</vt:lpstr>
      <vt:lpstr>Solução Técnica</vt:lpstr>
      <vt:lpstr>DER</vt:lpstr>
      <vt:lpstr>BPMN</vt:lpstr>
      <vt:lpstr>O que é o SSH e sua importância na segurança da comunicação em rede?</vt:lpstr>
      <vt:lpstr>O que é o SSH e sua importância na segurança da comunicação em rede?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NETMED</dc:title>
  <dc:creator>VAGNER JOSÉ DI BENEDETTO VILLELA DE ANDRADE .</dc:creator>
  <cp:lastModifiedBy>Ketelyn Medina</cp:lastModifiedBy>
  <cp:revision>1</cp:revision>
  <dcterms:created xsi:type="dcterms:W3CDTF">2024-05-02T21:11:05Z</dcterms:created>
  <dcterms:modified xsi:type="dcterms:W3CDTF">2024-05-05T18:41:20Z</dcterms:modified>
</cp:coreProperties>
</file>