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440EA2-DE11-412C-A505-B0319508B54D}" v="224" dt="2024-05-04T13:38:02.9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67" autoAdjust="0"/>
    <p:restoredTop sz="94660"/>
  </p:normalViewPr>
  <p:slideViewPr>
    <p:cSldViewPr snapToGrid="0">
      <p:cViewPr varScale="1">
        <p:scale>
          <a:sx n="78" d="100"/>
          <a:sy n="78" d="100"/>
        </p:scale>
        <p:origin x="102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GNER JOSÉ DI BENEDETTO VILLELA DE ANDRADE ." userId="39095851-9987-426c-992c-64b07dc30090" providerId="ADAL" clId="{5B440EA2-DE11-412C-A505-B0319508B54D}"/>
    <pc:docChg chg="undo custSel addSld modSld">
      <pc:chgData name="VAGNER JOSÉ DI BENEDETTO VILLELA DE ANDRADE ." userId="39095851-9987-426c-992c-64b07dc30090" providerId="ADAL" clId="{5B440EA2-DE11-412C-A505-B0319508B54D}" dt="2024-05-04T13:38:31.247" v="692" actId="1076"/>
      <pc:docMkLst>
        <pc:docMk/>
      </pc:docMkLst>
      <pc:sldChg chg="addSp delSp modSp new mod setBg">
        <pc:chgData name="VAGNER JOSÉ DI BENEDETTO VILLELA DE ANDRADE ." userId="39095851-9987-426c-992c-64b07dc30090" providerId="ADAL" clId="{5B440EA2-DE11-412C-A505-B0319508B54D}" dt="2024-05-02T21:57:11.293" v="131" actId="1076"/>
        <pc:sldMkLst>
          <pc:docMk/>
          <pc:sldMk cId="2763673367" sldId="256"/>
        </pc:sldMkLst>
        <pc:spChg chg="add del mod">
          <ac:chgData name="VAGNER JOSÉ DI BENEDETTO VILLELA DE ANDRADE ." userId="39095851-9987-426c-992c-64b07dc30090" providerId="ADAL" clId="{5B440EA2-DE11-412C-A505-B0319508B54D}" dt="2024-05-02T21:56:40.900" v="129" actId="1038"/>
          <ac:spMkLst>
            <pc:docMk/>
            <pc:sldMk cId="2763673367" sldId="256"/>
            <ac:spMk id="2" creationId="{5B851898-EE7A-A075-139C-7EC351221405}"/>
          </ac:spMkLst>
        </pc:spChg>
        <pc:spChg chg="mod">
          <ac:chgData name="VAGNER JOSÉ DI BENEDETTO VILLELA DE ANDRADE ." userId="39095851-9987-426c-992c-64b07dc30090" providerId="ADAL" clId="{5B440EA2-DE11-412C-A505-B0319508B54D}" dt="2024-05-02T21:57:11.293" v="131" actId="1076"/>
          <ac:spMkLst>
            <pc:docMk/>
            <pc:sldMk cId="2763673367" sldId="256"/>
            <ac:spMk id="3" creationId="{4DDA0383-46E0-281C-8AE9-B92E84EF859C}"/>
          </ac:spMkLst>
        </pc:spChg>
        <pc:spChg chg="add">
          <ac:chgData name="VAGNER JOSÉ DI BENEDETTO VILLELA DE ANDRADE ." userId="39095851-9987-426c-992c-64b07dc30090" providerId="ADAL" clId="{5B440EA2-DE11-412C-A505-B0319508B54D}" dt="2024-05-02T21:13:29.203" v="22" actId="22"/>
          <ac:spMkLst>
            <pc:docMk/>
            <pc:sldMk cId="2763673367" sldId="256"/>
            <ac:spMk id="5" creationId="{F9E05431-9436-DE25-E0FC-AA20248FE1F2}"/>
          </ac:spMkLst>
        </pc:spChg>
        <pc:spChg chg="add">
          <ac:chgData name="VAGNER JOSÉ DI BENEDETTO VILLELA DE ANDRADE ." userId="39095851-9987-426c-992c-64b07dc30090" providerId="ADAL" clId="{5B440EA2-DE11-412C-A505-B0319508B54D}" dt="2024-05-02T21:14:21.618" v="23"/>
          <ac:spMkLst>
            <pc:docMk/>
            <pc:sldMk cId="2763673367" sldId="256"/>
            <ac:spMk id="6" creationId="{510F9FC8-E3E0-4916-7E1A-FA4DDBD00DE7}"/>
          </ac:spMkLst>
        </pc:spChg>
        <pc:spChg chg="add del mod">
          <ac:chgData name="VAGNER JOSÉ DI BENEDETTO VILLELA DE ANDRADE ." userId="39095851-9987-426c-992c-64b07dc30090" providerId="ADAL" clId="{5B440EA2-DE11-412C-A505-B0319508B54D}" dt="2024-05-02T21:14:30.149" v="26" actId="478"/>
          <ac:spMkLst>
            <pc:docMk/>
            <pc:sldMk cId="2763673367" sldId="256"/>
            <ac:spMk id="7" creationId="{A754FB7B-EBD3-20EF-5F3D-6D76C8CAE5C8}"/>
          </ac:spMkLst>
        </pc:spChg>
        <pc:spChg chg="add">
          <ac:chgData name="VAGNER JOSÉ DI BENEDETTO VILLELA DE ANDRADE ." userId="39095851-9987-426c-992c-64b07dc30090" providerId="ADAL" clId="{5B440EA2-DE11-412C-A505-B0319508B54D}" dt="2024-05-02T21:15:17.375" v="31" actId="26606"/>
          <ac:spMkLst>
            <pc:docMk/>
            <pc:sldMk cId="2763673367" sldId="256"/>
            <ac:spMk id="14" creationId="{0671A8AE-40A1-4631-A6B8-581AFF065482}"/>
          </ac:spMkLst>
        </pc:spChg>
        <pc:spChg chg="add">
          <ac:chgData name="VAGNER JOSÉ DI BENEDETTO VILLELA DE ANDRADE ." userId="39095851-9987-426c-992c-64b07dc30090" providerId="ADAL" clId="{5B440EA2-DE11-412C-A505-B0319508B54D}" dt="2024-05-02T21:15:17.375" v="31" actId="26606"/>
          <ac:spMkLst>
            <pc:docMk/>
            <pc:sldMk cId="2763673367" sldId="256"/>
            <ac:spMk id="16" creationId="{AB58EF07-17C2-48CF-ABB0-EEF1F17CB8F0}"/>
          </ac:spMkLst>
        </pc:spChg>
        <pc:spChg chg="add">
          <ac:chgData name="VAGNER JOSÉ DI BENEDETTO VILLELA DE ANDRADE ." userId="39095851-9987-426c-992c-64b07dc30090" providerId="ADAL" clId="{5B440EA2-DE11-412C-A505-B0319508B54D}" dt="2024-05-02T21:15:17.375" v="31" actId="26606"/>
          <ac:spMkLst>
            <pc:docMk/>
            <pc:sldMk cId="2763673367" sldId="256"/>
            <ac:spMk id="18" creationId="{AF2F604E-43BE-4DC3-B983-E071523364F8}"/>
          </ac:spMkLst>
        </pc:spChg>
        <pc:spChg chg="add">
          <ac:chgData name="VAGNER JOSÉ DI BENEDETTO VILLELA DE ANDRADE ." userId="39095851-9987-426c-992c-64b07dc30090" providerId="ADAL" clId="{5B440EA2-DE11-412C-A505-B0319508B54D}" dt="2024-05-02T21:15:17.375" v="31" actId="26606"/>
          <ac:spMkLst>
            <pc:docMk/>
            <pc:sldMk cId="2763673367" sldId="256"/>
            <ac:spMk id="20" creationId="{08C9B587-E65E-4B52-B37C-ABEBB6E87928}"/>
          </ac:spMkLst>
        </pc:spChg>
        <pc:picChg chg="add mod ord">
          <ac:chgData name="VAGNER JOSÉ DI BENEDETTO VILLELA DE ANDRADE ." userId="39095851-9987-426c-992c-64b07dc30090" providerId="ADAL" clId="{5B440EA2-DE11-412C-A505-B0319508B54D}" dt="2024-05-02T21:56:40.587" v="128" actId="14100"/>
          <ac:picMkLst>
            <pc:docMk/>
            <pc:sldMk cId="2763673367" sldId="256"/>
            <ac:picMk id="9" creationId="{D95693EB-31CE-4CCC-6D95-0ADBD48BD569}"/>
          </ac:picMkLst>
        </pc:picChg>
      </pc:sldChg>
      <pc:sldChg chg="addSp delSp modSp new mod setBg addAnim">
        <pc:chgData name="VAGNER JOSÉ DI BENEDETTO VILLELA DE ANDRADE ." userId="39095851-9987-426c-992c-64b07dc30090" providerId="ADAL" clId="{5B440EA2-DE11-412C-A505-B0319508B54D}" dt="2024-05-02T22:04:11.548" v="208" actId="1076"/>
        <pc:sldMkLst>
          <pc:docMk/>
          <pc:sldMk cId="1293696960" sldId="257"/>
        </pc:sldMkLst>
        <pc:spChg chg="mod ord">
          <ac:chgData name="VAGNER JOSÉ DI BENEDETTO VILLELA DE ANDRADE ." userId="39095851-9987-426c-992c-64b07dc30090" providerId="ADAL" clId="{5B440EA2-DE11-412C-A505-B0319508B54D}" dt="2024-05-02T22:02:40.052" v="187" actId="26606"/>
          <ac:spMkLst>
            <pc:docMk/>
            <pc:sldMk cId="1293696960" sldId="257"/>
            <ac:spMk id="2" creationId="{20C3634F-5961-75A1-7A12-38E0737A4070}"/>
          </ac:spMkLst>
        </pc:spChg>
        <pc:spChg chg="del mod">
          <ac:chgData name="VAGNER JOSÉ DI BENEDETTO VILLELA DE ANDRADE ." userId="39095851-9987-426c-992c-64b07dc30090" providerId="ADAL" clId="{5B440EA2-DE11-412C-A505-B0319508B54D}" dt="2024-05-02T21:59:54.116" v="147" actId="26606"/>
          <ac:spMkLst>
            <pc:docMk/>
            <pc:sldMk cId="1293696960" sldId="257"/>
            <ac:spMk id="3" creationId="{97D66F95-BC7A-2217-00A8-667360491CE4}"/>
          </ac:spMkLst>
        </pc:spChg>
        <pc:spChg chg="add del">
          <ac:chgData name="VAGNER JOSÉ DI BENEDETTO VILLELA DE ANDRADE ." userId="39095851-9987-426c-992c-64b07dc30090" providerId="ADAL" clId="{5B440EA2-DE11-412C-A505-B0319508B54D}" dt="2024-05-02T21:59:54.116" v="147" actId="26606"/>
          <ac:spMkLst>
            <pc:docMk/>
            <pc:sldMk cId="1293696960" sldId="257"/>
            <ac:spMk id="8" creationId="{A7AE9375-4664-4DB2-922D-2782A6E439AC}"/>
          </ac:spMkLst>
        </pc:spChg>
        <pc:spChg chg="add del">
          <ac:chgData name="VAGNER JOSÉ DI BENEDETTO VILLELA DE ANDRADE ." userId="39095851-9987-426c-992c-64b07dc30090" providerId="ADAL" clId="{5B440EA2-DE11-412C-A505-B0319508B54D}" dt="2024-05-02T21:59:54.116" v="147" actId="26606"/>
          <ac:spMkLst>
            <pc:docMk/>
            <pc:sldMk cId="1293696960" sldId="257"/>
            <ac:spMk id="12" creationId="{9DD005C1-8C51-42D6-9BEE-B9B83849743D}"/>
          </ac:spMkLst>
        </pc:spChg>
        <pc:spChg chg="add del">
          <ac:chgData name="VAGNER JOSÉ DI BENEDETTO VILLELA DE ANDRADE ." userId="39095851-9987-426c-992c-64b07dc30090" providerId="ADAL" clId="{5B440EA2-DE11-412C-A505-B0319508B54D}" dt="2024-05-02T22:02:40.052" v="187" actId="26606"/>
          <ac:spMkLst>
            <pc:docMk/>
            <pc:sldMk cId="1293696960" sldId="257"/>
            <ac:spMk id="17" creationId="{FB5B0058-AF13-4859-B429-4EDDE2A26F7F}"/>
          </ac:spMkLst>
        </pc:spChg>
        <pc:spChg chg="add del">
          <ac:chgData name="VAGNER JOSÉ DI BENEDETTO VILLELA DE ANDRADE ." userId="39095851-9987-426c-992c-64b07dc30090" providerId="ADAL" clId="{5B440EA2-DE11-412C-A505-B0319508B54D}" dt="2024-05-02T22:02:04.392" v="182" actId="26606"/>
          <ac:spMkLst>
            <pc:docMk/>
            <pc:sldMk cId="1293696960" sldId="257"/>
            <ac:spMk id="26" creationId="{FB5B0058-AF13-4859-B429-4EDDE2A26F7F}"/>
          </ac:spMkLst>
        </pc:spChg>
        <pc:spChg chg="add del">
          <ac:chgData name="VAGNER JOSÉ DI BENEDETTO VILLELA DE ANDRADE ." userId="39095851-9987-426c-992c-64b07dc30090" providerId="ADAL" clId="{5B440EA2-DE11-412C-A505-B0319508B54D}" dt="2024-05-02T22:02:04.392" v="182" actId="26606"/>
          <ac:spMkLst>
            <pc:docMk/>
            <pc:sldMk cId="1293696960" sldId="257"/>
            <ac:spMk id="28" creationId="{1A89CBBC-7743-43D9-A324-25CB472E9B2E}"/>
          </ac:spMkLst>
        </pc:spChg>
        <pc:spChg chg="add del">
          <ac:chgData name="VAGNER JOSÉ DI BENEDETTO VILLELA DE ANDRADE ." userId="39095851-9987-426c-992c-64b07dc30090" providerId="ADAL" clId="{5B440EA2-DE11-412C-A505-B0319508B54D}" dt="2024-05-02T22:02:24.979" v="184" actId="26606"/>
          <ac:spMkLst>
            <pc:docMk/>
            <pc:sldMk cId="1293696960" sldId="257"/>
            <ac:spMk id="30" creationId="{94993204-9792-4E61-A83C-73D4379E2B1C}"/>
          </ac:spMkLst>
        </pc:spChg>
        <pc:spChg chg="add del">
          <ac:chgData name="VAGNER JOSÉ DI BENEDETTO VILLELA DE ANDRADE ." userId="39095851-9987-426c-992c-64b07dc30090" providerId="ADAL" clId="{5B440EA2-DE11-412C-A505-B0319508B54D}" dt="2024-05-02T22:02:24.979" v="184" actId="26606"/>
          <ac:spMkLst>
            <pc:docMk/>
            <pc:sldMk cId="1293696960" sldId="257"/>
            <ac:spMk id="31" creationId="{5964CBE2-084A-47DF-A704-CF5F6217B569}"/>
          </ac:spMkLst>
        </pc:spChg>
        <pc:spChg chg="add del">
          <ac:chgData name="VAGNER JOSÉ DI BENEDETTO VILLELA DE ANDRADE ." userId="39095851-9987-426c-992c-64b07dc30090" providerId="ADAL" clId="{5B440EA2-DE11-412C-A505-B0319508B54D}" dt="2024-05-02T22:02:24.979" v="184" actId="26606"/>
          <ac:spMkLst>
            <pc:docMk/>
            <pc:sldMk cId="1293696960" sldId="257"/>
            <ac:spMk id="32" creationId="{686A5CBB-E03B-4019-8BCD-78975D39E48C}"/>
          </ac:spMkLst>
        </pc:spChg>
        <pc:spChg chg="add del">
          <ac:chgData name="VAGNER JOSÉ DI BENEDETTO VILLELA DE ANDRADE ." userId="39095851-9987-426c-992c-64b07dc30090" providerId="ADAL" clId="{5B440EA2-DE11-412C-A505-B0319508B54D}" dt="2024-05-02T22:02:39.996" v="186" actId="26606"/>
          <ac:spMkLst>
            <pc:docMk/>
            <pc:sldMk cId="1293696960" sldId="257"/>
            <ac:spMk id="37" creationId="{489B7BFD-8F45-4093-AD9C-91B15B0503D9}"/>
          </ac:spMkLst>
        </pc:spChg>
        <pc:spChg chg="add del">
          <ac:chgData name="VAGNER JOSÉ DI BENEDETTO VILLELA DE ANDRADE ." userId="39095851-9987-426c-992c-64b07dc30090" providerId="ADAL" clId="{5B440EA2-DE11-412C-A505-B0319508B54D}" dt="2024-05-02T22:02:39.996" v="186" actId="26606"/>
          <ac:spMkLst>
            <pc:docMk/>
            <pc:sldMk cId="1293696960" sldId="257"/>
            <ac:spMk id="38" creationId="{63DD1BD1-81FE-4F15-A934-E9AE94AE94DD}"/>
          </ac:spMkLst>
        </pc:spChg>
        <pc:spChg chg="add del">
          <ac:chgData name="VAGNER JOSÉ DI BENEDETTO VILLELA DE ANDRADE ." userId="39095851-9987-426c-992c-64b07dc30090" providerId="ADAL" clId="{5B440EA2-DE11-412C-A505-B0319508B54D}" dt="2024-05-02T22:02:39.996" v="186" actId="26606"/>
          <ac:spMkLst>
            <pc:docMk/>
            <pc:sldMk cId="1293696960" sldId="257"/>
            <ac:spMk id="40" creationId="{4AF0D540-FCE1-4A05-A889-995E50EDE4EE}"/>
          </ac:spMkLst>
        </pc:spChg>
        <pc:spChg chg="add del">
          <ac:chgData name="VAGNER JOSÉ DI BENEDETTO VILLELA DE ANDRADE ." userId="39095851-9987-426c-992c-64b07dc30090" providerId="ADAL" clId="{5B440EA2-DE11-412C-A505-B0319508B54D}" dt="2024-05-02T22:02:39.996" v="186" actId="26606"/>
          <ac:spMkLst>
            <pc:docMk/>
            <pc:sldMk cId="1293696960" sldId="257"/>
            <ac:spMk id="42" creationId="{98815DD1-EC9D-4BE1-846B-8BEF57D39839}"/>
          </ac:spMkLst>
        </pc:spChg>
        <pc:spChg chg="add del">
          <ac:chgData name="VAGNER JOSÉ DI BENEDETTO VILLELA DE ANDRADE ." userId="39095851-9987-426c-992c-64b07dc30090" providerId="ADAL" clId="{5B440EA2-DE11-412C-A505-B0319508B54D}" dt="2024-05-02T22:02:39.996" v="186" actId="26606"/>
          <ac:spMkLst>
            <pc:docMk/>
            <pc:sldMk cId="1293696960" sldId="257"/>
            <ac:spMk id="43" creationId="{FDDE3270-A872-4E10-80BC-B93D6F0E3F66}"/>
          </ac:spMkLst>
        </pc:spChg>
        <pc:spChg chg="add del">
          <ac:chgData name="VAGNER JOSÉ DI BENEDETTO VILLELA DE ANDRADE ." userId="39095851-9987-426c-992c-64b07dc30090" providerId="ADAL" clId="{5B440EA2-DE11-412C-A505-B0319508B54D}" dt="2024-05-02T22:02:39.996" v="186" actId="26606"/>
          <ac:spMkLst>
            <pc:docMk/>
            <pc:sldMk cId="1293696960" sldId="257"/>
            <ac:spMk id="44" creationId="{E5155E3F-4269-4EB6-A266-DF4A6B2AC0BD}"/>
          </ac:spMkLst>
        </pc:spChg>
        <pc:spChg chg="add">
          <ac:chgData name="VAGNER JOSÉ DI BENEDETTO VILLELA DE ANDRADE ." userId="39095851-9987-426c-992c-64b07dc30090" providerId="ADAL" clId="{5B440EA2-DE11-412C-A505-B0319508B54D}" dt="2024-05-02T22:02:40.052" v="187" actId="26606"/>
          <ac:spMkLst>
            <pc:docMk/>
            <pc:sldMk cId="1293696960" sldId="257"/>
            <ac:spMk id="46" creationId="{22A397E7-BF60-45B2-84C7-B074B76C37A7}"/>
          </ac:spMkLst>
        </pc:spChg>
        <pc:spChg chg="add">
          <ac:chgData name="VAGNER JOSÉ DI BENEDETTO VILLELA DE ANDRADE ." userId="39095851-9987-426c-992c-64b07dc30090" providerId="ADAL" clId="{5B440EA2-DE11-412C-A505-B0319508B54D}" dt="2024-05-02T22:02:40.052" v="187" actId="26606"/>
          <ac:spMkLst>
            <pc:docMk/>
            <pc:sldMk cId="1293696960" sldId="257"/>
            <ac:spMk id="47" creationId="{890DEF05-784E-4B61-89E4-04C4ECF4E5A0}"/>
          </ac:spMkLst>
        </pc:spChg>
        <pc:grpChg chg="add del">
          <ac:chgData name="VAGNER JOSÉ DI BENEDETTO VILLELA DE ANDRADE ." userId="39095851-9987-426c-992c-64b07dc30090" providerId="ADAL" clId="{5B440EA2-DE11-412C-A505-B0319508B54D}" dt="2024-05-02T22:02:39.996" v="186" actId="26606"/>
          <ac:grpSpMkLst>
            <pc:docMk/>
            <pc:sldMk cId="1293696960" sldId="257"/>
            <ac:grpSpMk id="34" creationId="{F0E417D8-88AA-4184-A08D-DEF97C6C9E62}"/>
          </ac:grpSpMkLst>
        </pc:grpChg>
        <pc:grpChg chg="add del">
          <ac:chgData name="VAGNER JOSÉ DI BENEDETTO VILLELA DE ANDRADE ." userId="39095851-9987-426c-992c-64b07dc30090" providerId="ADAL" clId="{5B440EA2-DE11-412C-A505-B0319508B54D}" dt="2024-05-02T22:02:39.996" v="186" actId="26606"/>
          <ac:grpSpMkLst>
            <pc:docMk/>
            <pc:sldMk cId="1293696960" sldId="257"/>
            <ac:grpSpMk id="39" creationId="{869C5CC6-6F40-4DCF-B250-2BE981CE3DF9}"/>
          </ac:grpSpMkLst>
        </pc:grpChg>
        <pc:picChg chg="add del mod modCrop">
          <ac:chgData name="VAGNER JOSÉ DI BENEDETTO VILLELA DE ANDRADE ." userId="39095851-9987-426c-992c-64b07dc30090" providerId="ADAL" clId="{5B440EA2-DE11-412C-A505-B0319508B54D}" dt="2024-05-02T22:03:45.125" v="204" actId="478"/>
          <ac:picMkLst>
            <pc:docMk/>
            <pc:sldMk cId="1293696960" sldId="257"/>
            <ac:picMk id="5" creationId="{D9C79391-ED66-CE14-9716-D7583A3D28FB}"/>
          </ac:picMkLst>
        </pc:picChg>
        <pc:picChg chg="add mod modCrop">
          <ac:chgData name="VAGNER JOSÉ DI BENEDETTO VILLELA DE ANDRADE ." userId="39095851-9987-426c-992c-64b07dc30090" providerId="ADAL" clId="{5B440EA2-DE11-412C-A505-B0319508B54D}" dt="2024-05-02T22:04:11.548" v="208" actId="1076"/>
          <ac:picMkLst>
            <pc:docMk/>
            <pc:sldMk cId="1293696960" sldId="257"/>
            <ac:picMk id="7" creationId="{7427BD24-C700-4A91-B76D-690C6C721461}"/>
          </ac:picMkLst>
        </pc:picChg>
        <pc:cxnChg chg="add del">
          <ac:chgData name="VAGNER JOSÉ DI BENEDETTO VILLELA DE ANDRADE ." userId="39095851-9987-426c-992c-64b07dc30090" providerId="ADAL" clId="{5B440EA2-DE11-412C-A505-B0319508B54D}" dt="2024-05-02T21:59:54.116" v="147" actId="26606"/>
          <ac:cxnSpMkLst>
            <pc:docMk/>
            <pc:sldMk cId="1293696960" sldId="257"/>
            <ac:cxnSpMk id="10" creationId="{EE504C98-6397-41C1-A8D8-2D9C4ED307E0}"/>
          </ac:cxnSpMkLst>
        </pc:cxnChg>
        <pc:cxnChg chg="add del">
          <ac:chgData name="VAGNER JOSÉ DI BENEDETTO VILLELA DE ANDRADE ." userId="39095851-9987-426c-992c-64b07dc30090" providerId="ADAL" clId="{5B440EA2-DE11-412C-A505-B0319508B54D}" dt="2024-05-02T22:02:40.052" v="187" actId="26606"/>
          <ac:cxnSpMkLst>
            <pc:docMk/>
            <pc:sldMk cId="1293696960" sldId="257"/>
            <ac:cxnSpMk id="19" creationId="{EC4521DE-248E-440D-AAD6-FD9E7D34B3BF}"/>
          </ac:cxnSpMkLst>
        </pc:cxnChg>
        <pc:cxnChg chg="add del">
          <ac:chgData name="VAGNER JOSÉ DI BENEDETTO VILLELA DE ANDRADE ." userId="39095851-9987-426c-992c-64b07dc30090" providerId="ADAL" clId="{5B440EA2-DE11-412C-A505-B0319508B54D}" dt="2024-05-02T22:02:40.052" v="187" actId="26606"/>
          <ac:cxnSpMkLst>
            <pc:docMk/>
            <pc:sldMk cId="1293696960" sldId="257"/>
            <ac:cxnSpMk id="21" creationId="{442C13FA-4C0F-42D0-9626-5BA6040D8C31}"/>
          </ac:cxnSpMkLst>
        </pc:cxnChg>
        <pc:cxnChg chg="add">
          <ac:chgData name="VAGNER JOSÉ DI BENEDETTO VILLELA DE ANDRADE ." userId="39095851-9987-426c-992c-64b07dc30090" providerId="ADAL" clId="{5B440EA2-DE11-412C-A505-B0319508B54D}" dt="2024-05-02T22:02:40.052" v="187" actId="26606"/>
          <ac:cxnSpMkLst>
            <pc:docMk/>
            <pc:sldMk cId="1293696960" sldId="257"/>
            <ac:cxnSpMk id="48" creationId="{C41BAEC7-F7B0-4224-8B18-8F74B7D87F0B}"/>
          </ac:cxnSpMkLst>
        </pc:cxnChg>
      </pc:sldChg>
      <pc:sldChg chg="addSp delSp modSp new mod">
        <pc:chgData name="VAGNER JOSÉ DI BENEDETTO VILLELA DE ANDRADE ." userId="39095851-9987-426c-992c-64b07dc30090" providerId="ADAL" clId="{5B440EA2-DE11-412C-A505-B0319508B54D}" dt="2024-05-04T13:38:31.247" v="692" actId="1076"/>
        <pc:sldMkLst>
          <pc:docMk/>
          <pc:sldMk cId="53127966" sldId="258"/>
        </pc:sldMkLst>
        <pc:spChg chg="mod">
          <ac:chgData name="VAGNER JOSÉ DI BENEDETTO VILLELA DE ANDRADE ." userId="39095851-9987-426c-992c-64b07dc30090" providerId="ADAL" clId="{5B440EA2-DE11-412C-A505-B0319508B54D}" dt="2024-05-04T13:17:13.165" v="248" actId="20577"/>
          <ac:spMkLst>
            <pc:docMk/>
            <pc:sldMk cId="53127966" sldId="258"/>
            <ac:spMk id="2" creationId="{4513B46C-8276-1518-93A5-526E041946FC}"/>
          </ac:spMkLst>
        </pc:spChg>
        <pc:spChg chg="mod">
          <ac:chgData name="VAGNER JOSÉ DI BENEDETTO VILLELA DE ANDRADE ." userId="39095851-9987-426c-992c-64b07dc30090" providerId="ADAL" clId="{5B440EA2-DE11-412C-A505-B0319508B54D}" dt="2024-05-04T13:37:55.951" v="685" actId="1076"/>
          <ac:spMkLst>
            <pc:docMk/>
            <pc:sldMk cId="53127966" sldId="258"/>
            <ac:spMk id="3" creationId="{5161CDC8-FF07-0AD5-6381-DD5D23BA23D4}"/>
          </ac:spMkLst>
        </pc:spChg>
        <pc:spChg chg="add mod">
          <ac:chgData name="VAGNER JOSÉ DI BENEDETTO VILLELA DE ANDRADE ." userId="39095851-9987-426c-992c-64b07dc30090" providerId="ADAL" clId="{5B440EA2-DE11-412C-A505-B0319508B54D}" dt="2024-05-04T13:37:35.608" v="682" actId="1076"/>
          <ac:spMkLst>
            <pc:docMk/>
            <pc:sldMk cId="53127966" sldId="258"/>
            <ac:spMk id="4" creationId="{69653506-C7EF-3417-0623-767B75632118}"/>
          </ac:spMkLst>
        </pc:spChg>
        <pc:spChg chg="add mod">
          <ac:chgData name="VAGNER JOSÉ DI BENEDETTO VILLELA DE ANDRADE ." userId="39095851-9987-426c-992c-64b07dc30090" providerId="ADAL" clId="{5B440EA2-DE11-412C-A505-B0319508B54D}" dt="2024-05-04T13:37:35.608" v="682" actId="1076"/>
          <ac:spMkLst>
            <pc:docMk/>
            <pc:sldMk cId="53127966" sldId="258"/>
            <ac:spMk id="8" creationId="{C3369C1D-136B-54E8-3981-7C2EDC2AFA7F}"/>
          </ac:spMkLst>
        </pc:spChg>
        <pc:spChg chg="add del mod">
          <ac:chgData name="VAGNER JOSÉ DI BENEDETTO VILLELA DE ANDRADE ." userId="39095851-9987-426c-992c-64b07dc30090" providerId="ADAL" clId="{5B440EA2-DE11-412C-A505-B0319508B54D}" dt="2024-05-04T13:27:47.665" v="553"/>
          <ac:spMkLst>
            <pc:docMk/>
            <pc:sldMk cId="53127966" sldId="258"/>
            <ac:spMk id="9" creationId="{947CFC2B-F4FB-4C7F-56FA-86E6E0EE79AE}"/>
          </ac:spMkLst>
        </pc:spChg>
        <pc:spChg chg="add mod">
          <ac:chgData name="VAGNER JOSÉ DI BENEDETTO VILLELA DE ANDRADE ." userId="39095851-9987-426c-992c-64b07dc30090" providerId="ADAL" clId="{5B440EA2-DE11-412C-A505-B0319508B54D}" dt="2024-05-04T13:37:35.608" v="682" actId="1076"/>
          <ac:spMkLst>
            <pc:docMk/>
            <pc:sldMk cId="53127966" sldId="258"/>
            <ac:spMk id="11" creationId="{F1FD733B-1603-551D-9FC5-27D724BC858D}"/>
          </ac:spMkLst>
        </pc:spChg>
        <pc:spChg chg="add mod">
          <ac:chgData name="VAGNER JOSÉ DI BENEDETTO VILLELA DE ANDRADE ." userId="39095851-9987-426c-992c-64b07dc30090" providerId="ADAL" clId="{5B440EA2-DE11-412C-A505-B0319508B54D}" dt="2024-05-04T13:37:35.608" v="682" actId="1076"/>
          <ac:spMkLst>
            <pc:docMk/>
            <pc:sldMk cId="53127966" sldId="258"/>
            <ac:spMk id="13" creationId="{167A2AA1-3F45-D352-67E0-D09C55F5E60F}"/>
          </ac:spMkLst>
        </pc:spChg>
        <pc:spChg chg="add mod">
          <ac:chgData name="VAGNER JOSÉ DI BENEDETTO VILLELA DE ANDRADE ." userId="39095851-9987-426c-992c-64b07dc30090" providerId="ADAL" clId="{5B440EA2-DE11-412C-A505-B0319508B54D}" dt="2024-05-04T13:37:35.608" v="682" actId="1076"/>
          <ac:spMkLst>
            <pc:docMk/>
            <pc:sldMk cId="53127966" sldId="258"/>
            <ac:spMk id="15" creationId="{7AE60127-37B0-DBA1-1337-4D79A0CD6557}"/>
          </ac:spMkLst>
        </pc:spChg>
        <pc:spChg chg="add mod">
          <ac:chgData name="VAGNER JOSÉ DI BENEDETTO VILLELA DE ANDRADE ." userId="39095851-9987-426c-992c-64b07dc30090" providerId="ADAL" clId="{5B440EA2-DE11-412C-A505-B0319508B54D}" dt="2024-05-04T13:38:31.247" v="692" actId="1076"/>
          <ac:spMkLst>
            <pc:docMk/>
            <pc:sldMk cId="53127966" sldId="258"/>
            <ac:spMk id="16" creationId="{6ACF3904-1EFF-12EA-8577-2DA04B669099}"/>
          </ac:spMkLst>
        </pc:spChg>
        <pc:picChg chg="add del mod">
          <ac:chgData name="VAGNER JOSÉ DI BENEDETTO VILLELA DE ANDRADE ." userId="39095851-9987-426c-992c-64b07dc30090" providerId="ADAL" clId="{5B440EA2-DE11-412C-A505-B0319508B54D}" dt="2024-05-04T13:26:41.602" v="532" actId="478"/>
          <ac:picMkLst>
            <pc:docMk/>
            <pc:sldMk cId="53127966" sldId="258"/>
            <ac:picMk id="5" creationId="{41338202-B35F-86F0-0177-007FD1582F2E}"/>
          </ac:picMkLst>
        </pc:picChg>
        <pc:picChg chg="add del mod">
          <ac:chgData name="VAGNER JOSÉ DI BENEDETTO VILLELA DE ANDRADE ." userId="39095851-9987-426c-992c-64b07dc30090" providerId="ADAL" clId="{5B440EA2-DE11-412C-A505-B0319508B54D}" dt="2024-05-04T13:26:47.645" v="534" actId="478"/>
          <ac:picMkLst>
            <pc:docMk/>
            <pc:sldMk cId="53127966" sldId="258"/>
            <ac:picMk id="6" creationId="{CDE9AF5F-B5D3-5431-68E1-5E21D151CEFD}"/>
          </ac:picMkLst>
        </pc:picChg>
        <pc:picChg chg="add del mod">
          <ac:chgData name="VAGNER JOSÉ DI BENEDETTO VILLELA DE ANDRADE ." userId="39095851-9987-426c-992c-64b07dc30090" providerId="ADAL" clId="{5B440EA2-DE11-412C-A505-B0319508B54D}" dt="2024-05-04T13:26:45.234" v="533" actId="478"/>
          <ac:picMkLst>
            <pc:docMk/>
            <pc:sldMk cId="53127966" sldId="258"/>
            <ac:picMk id="7" creationId="{91FFC547-D56D-50EA-31B2-C4538DD8D377}"/>
          </ac:picMkLst>
        </pc:picChg>
        <pc:picChg chg="add mod">
          <ac:chgData name="VAGNER JOSÉ DI BENEDETTO VILLELA DE ANDRADE ." userId="39095851-9987-426c-992c-64b07dc30090" providerId="ADAL" clId="{5B440EA2-DE11-412C-A505-B0319508B54D}" dt="2024-05-04T13:37:35.608" v="682" actId="1076"/>
          <ac:picMkLst>
            <pc:docMk/>
            <pc:sldMk cId="53127966" sldId="258"/>
            <ac:picMk id="10" creationId="{38166DD5-B561-E941-B9DF-B7A5CFF0422C}"/>
          </ac:picMkLst>
        </pc:picChg>
        <pc:picChg chg="add mod">
          <ac:chgData name="VAGNER JOSÉ DI BENEDETTO VILLELA DE ANDRADE ." userId="39095851-9987-426c-992c-64b07dc30090" providerId="ADAL" clId="{5B440EA2-DE11-412C-A505-B0319508B54D}" dt="2024-05-04T13:37:35.608" v="682" actId="1076"/>
          <ac:picMkLst>
            <pc:docMk/>
            <pc:sldMk cId="53127966" sldId="258"/>
            <ac:picMk id="12" creationId="{7923D9CC-8864-F46E-68B5-1C96138C1508}"/>
          </ac:picMkLst>
        </pc:picChg>
        <pc:picChg chg="add mod">
          <ac:chgData name="VAGNER JOSÉ DI BENEDETTO VILLELA DE ANDRADE ." userId="39095851-9987-426c-992c-64b07dc30090" providerId="ADAL" clId="{5B440EA2-DE11-412C-A505-B0319508B54D}" dt="2024-05-04T13:37:35.608" v="682" actId="1076"/>
          <ac:picMkLst>
            <pc:docMk/>
            <pc:sldMk cId="53127966" sldId="258"/>
            <ac:picMk id="14" creationId="{E9F3F5D2-3972-8075-51D6-085620EFBB7D}"/>
          </ac:picMkLst>
        </pc:picChg>
        <pc:picChg chg="add mod">
          <ac:chgData name="VAGNER JOSÉ DI BENEDETTO VILLELA DE ANDRADE ." userId="39095851-9987-426c-992c-64b07dc30090" providerId="ADAL" clId="{5B440EA2-DE11-412C-A505-B0319508B54D}" dt="2024-05-04T13:37:35.608" v="682" actId="1076"/>
          <ac:picMkLst>
            <pc:docMk/>
            <pc:sldMk cId="53127966" sldId="258"/>
            <ac:picMk id="1026" creationId="{A4B7FC50-3CF9-2392-5CED-4A22B3985719}"/>
          </ac:picMkLst>
        </pc:picChg>
        <pc:picChg chg="add mod">
          <ac:chgData name="VAGNER JOSÉ DI BENEDETTO VILLELA DE ANDRADE ." userId="39095851-9987-426c-992c-64b07dc30090" providerId="ADAL" clId="{5B440EA2-DE11-412C-A505-B0319508B54D}" dt="2024-05-04T13:37:35.608" v="682" actId="1076"/>
          <ac:picMkLst>
            <pc:docMk/>
            <pc:sldMk cId="53127966" sldId="258"/>
            <ac:picMk id="1028" creationId="{B01FDC99-A2BA-A7F5-027F-D811DE509FC7}"/>
          </ac:picMkLst>
        </pc:picChg>
        <pc:picChg chg="add mod">
          <ac:chgData name="VAGNER JOSÉ DI BENEDETTO VILLELA DE ANDRADE ." userId="39095851-9987-426c-992c-64b07dc30090" providerId="ADAL" clId="{5B440EA2-DE11-412C-A505-B0319508B54D}" dt="2024-05-04T13:24:52.922" v="442"/>
          <ac:picMkLst>
            <pc:docMk/>
            <pc:sldMk cId="53127966" sldId="258"/>
            <ac:picMk id="1030" creationId="{90B70726-94FE-4B9D-DE1C-15526A247B55}"/>
          </ac:picMkLst>
        </pc:picChg>
        <pc:picChg chg="add mod">
          <ac:chgData name="VAGNER JOSÉ DI BENEDETTO VILLELA DE ANDRADE ." userId="39095851-9987-426c-992c-64b07dc30090" providerId="ADAL" clId="{5B440EA2-DE11-412C-A505-B0319508B54D}" dt="2024-05-04T13:24:52.667" v="441"/>
          <ac:picMkLst>
            <pc:docMk/>
            <pc:sldMk cId="53127966" sldId="258"/>
            <ac:picMk id="1032" creationId="{06A63FA0-0AA8-DBF1-F824-826A6B1858AE}"/>
          </ac:picMkLst>
        </pc:picChg>
        <pc:picChg chg="add mod">
          <ac:chgData name="VAGNER JOSÉ DI BENEDETTO VILLELA DE ANDRADE ." userId="39095851-9987-426c-992c-64b07dc30090" providerId="ADAL" clId="{5B440EA2-DE11-412C-A505-B0319508B54D}" dt="2024-05-04T13:24:52.422" v="440"/>
          <ac:picMkLst>
            <pc:docMk/>
            <pc:sldMk cId="53127966" sldId="258"/>
            <ac:picMk id="1034" creationId="{8B74B3F5-897F-6047-B907-855974322EE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54C25E-DDEB-8014-3A43-830BF7B652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0A2C3A0-B69D-32F6-E1C6-8CD7C25D7F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F174CA1-FDE2-0571-1E33-C7EDC6F56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3B007-2F9B-4FAC-9C9C-D9E65130C08A}" type="datetimeFigureOut">
              <a:rPr lang="pt-BR" smtClean="0"/>
              <a:t>04/05/2024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C4AC542-1895-F935-3555-5E32A1274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090A361-7A2C-3783-5B6B-37B732490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C2EB6-1ABD-4AFA-BE16-A9D4B2AC54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3895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E94E66-B9BB-6EEB-0854-A8345262A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75C4B4A-92ED-B3AE-FAC8-D758EFB75C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C8D3A5D-9267-8DEC-E83B-BBEA4A12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3B007-2F9B-4FAC-9C9C-D9E65130C08A}" type="datetimeFigureOut">
              <a:rPr lang="pt-BR" smtClean="0"/>
              <a:t>04/05/2024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E4D8973-36D4-6AB8-CBAD-B35870C7D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E45ED40-E2B1-8D6A-6DE0-8EBC0B6BB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C2EB6-1ABD-4AFA-BE16-A9D4B2AC54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4869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78932CF-3AC9-ED58-F0F8-ECC81A98B2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37DE3B8-DD0F-A8E4-5118-B5681009BC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08ECE0D-3B02-96D3-AA97-A7ED4C834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3B007-2F9B-4FAC-9C9C-D9E65130C08A}" type="datetimeFigureOut">
              <a:rPr lang="pt-BR" smtClean="0"/>
              <a:t>04/05/2024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C73E3A1-FB6F-9818-0B08-A19D24E8E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FD78BD6-B79E-ECA6-4376-8A61F587F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C2EB6-1ABD-4AFA-BE16-A9D4B2AC54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7286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E96BD7-3BBC-F134-7971-6552973C4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0F7686-E0C2-5C0A-7739-93A47EDD6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6B6A878-2F9F-2C97-AAA3-AD4F4C3CC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3B007-2F9B-4FAC-9C9C-D9E65130C08A}" type="datetimeFigureOut">
              <a:rPr lang="pt-BR" smtClean="0"/>
              <a:t>04/05/2024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8E1907F-3D12-481F-4C88-024522229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7923FD3-10E5-6A3C-4450-3264F928B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C2EB6-1ABD-4AFA-BE16-A9D4B2AC54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455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2E242C-3523-83ED-476C-FFE35E21E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304A45A-8A0D-2F99-F871-05477105B5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6F0A92C-FCF8-8805-FE66-A7D51C23F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3B007-2F9B-4FAC-9C9C-D9E65130C08A}" type="datetimeFigureOut">
              <a:rPr lang="pt-BR" smtClean="0"/>
              <a:t>04/05/2024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F45336-1D40-1FD0-E0FC-B8B2C1777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E95FB88-D605-8B41-115D-E8BF40B05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C2EB6-1ABD-4AFA-BE16-A9D4B2AC54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4700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A5BF4D-4CCE-DC20-7412-8764B0A54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51EDDE-4583-30AF-1616-5D895DB5BD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99B4037-A35D-B19A-9BF6-5C593604C5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6DF75BD-8D28-A8F7-F3A1-9D2FA6776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3B007-2F9B-4FAC-9C9C-D9E65130C08A}" type="datetimeFigureOut">
              <a:rPr lang="pt-BR" smtClean="0"/>
              <a:t>04/05/2024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CB57657-F1B8-7FF1-412B-C34D66761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982A230-FA41-6B1B-9AF3-C129A2170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C2EB6-1ABD-4AFA-BE16-A9D4B2AC54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7197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00E320-E742-4F2D-0DA1-4814ECC1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67FC01B-13BC-CB75-0F0C-BBB81AD71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6677F42-6E56-E0F0-9276-D705AB0A61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0AF64EC-48AB-F89F-39B2-C28D582DD5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7C341BF-E6E9-1BAA-78CF-69A8205F46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2D58603-0EC8-2229-D731-8DF6BA3DC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3B007-2F9B-4FAC-9C9C-D9E65130C08A}" type="datetimeFigureOut">
              <a:rPr lang="pt-BR" smtClean="0"/>
              <a:t>04/05/2024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3819948-34FC-1EFB-20BD-4431C2574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FC22AE1-15D6-2A7A-9073-13636F84E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C2EB6-1ABD-4AFA-BE16-A9D4B2AC54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2234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C69A05-168E-A538-3E2C-133BB5849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8770F08-4B10-8FDB-9FB2-B2F717811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3B007-2F9B-4FAC-9C9C-D9E65130C08A}" type="datetimeFigureOut">
              <a:rPr lang="pt-BR" smtClean="0"/>
              <a:t>04/05/2024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765885A-9CA4-7AD6-6242-9D9E6C1DF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C676497-E7B2-CF86-B977-B2931AE91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C2EB6-1ABD-4AFA-BE16-A9D4B2AC54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7799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0938D9F-020C-7A55-D8C4-D7C043CA6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3B007-2F9B-4FAC-9C9C-D9E65130C08A}" type="datetimeFigureOut">
              <a:rPr lang="pt-BR" smtClean="0"/>
              <a:t>04/05/2024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D4FBC83-7D8E-E746-FF43-24CE8018F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FCD2709-4044-3151-0E79-2DF38EE65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C2EB6-1ABD-4AFA-BE16-A9D4B2AC54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3645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AE3E92-0267-74FB-5D44-9F4652311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308786-7E87-C579-743C-9F04B1364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53F5BA4-56EE-F3C9-B76C-B13D49B7BB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9AB9614-DFE9-7A3B-31D6-5D40EDF57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3B007-2F9B-4FAC-9C9C-D9E65130C08A}" type="datetimeFigureOut">
              <a:rPr lang="pt-BR" smtClean="0"/>
              <a:t>04/05/2024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75BC115-19B2-E0C3-3732-B2D518B79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48B5C96-B72E-081F-107A-BE5F560DB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C2EB6-1ABD-4AFA-BE16-A9D4B2AC54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3327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977478-05EC-D172-966C-1A00D7EF2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4205E08-922F-4342-A58A-A5579CF88A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09FF23E-8584-1DC0-B351-80668B20F2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F4E6B24-FD48-A807-419E-965185354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3B007-2F9B-4FAC-9C9C-D9E65130C08A}" type="datetimeFigureOut">
              <a:rPr lang="pt-BR" smtClean="0"/>
              <a:t>04/05/2024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764F93F-8921-654A-BC5A-4A2364F5B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DF2B711-9FE8-1A52-8329-CBCFF97EF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C2EB6-1ABD-4AFA-BE16-A9D4B2AC54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6091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AA8580C-007F-5A4C-2236-8D18344A8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CC95CA4-98BC-9302-5B28-E22F89D1D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1DFF5AA-1FD9-7F2A-E9F0-91D7A67A70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93B007-2F9B-4FAC-9C9C-D9E65130C08A}" type="datetimeFigureOut">
              <a:rPr lang="pt-BR" smtClean="0"/>
              <a:t>04/05/2024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A75657-55A2-5E18-DA1F-A7ECD0860A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D7EFB57-F2B8-FB9D-BBBA-3157BEA765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3C2EB6-1ABD-4AFA-BE16-A9D4B2AC54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8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m 8" descr="Uma imagem contendo no interior, mesa, computador, grupo&#10;&#10;Descrição gerada automaticamente">
            <a:extLst>
              <a:ext uri="{FF2B5EF4-FFF2-40B4-BE49-F238E27FC236}">
                <a16:creationId xmlns:a16="http://schemas.microsoft.com/office/drawing/2014/main" id="{D95693EB-31CE-4CCC-6D95-0ADBD48BD5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22" r="9091" b="3347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851898-EE7A-A075-139C-7EC3512214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0996" y="666621"/>
            <a:ext cx="5775335" cy="1377863"/>
          </a:xfrm>
        </p:spPr>
        <p:txBody>
          <a:bodyPr anchor="b">
            <a:noAutofit/>
          </a:bodyPr>
          <a:lstStyle/>
          <a:p>
            <a:pPr algn="l"/>
            <a:r>
              <a:rPr lang="pt-BR" sz="9000" dirty="0">
                <a:solidFill>
                  <a:schemeClr val="bg1"/>
                </a:solidFill>
                <a:latin typeface="Varela"/>
              </a:rPr>
              <a:t>NETMED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DDA0383-46E0-281C-8AE9-B92E84EF85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9316" y="1838632"/>
            <a:ext cx="4170847" cy="772367"/>
          </a:xfrm>
        </p:spPr>
        <p:txBody>
          <a:bodyPr>
            <a:normAutofit/>
          </a:bodyPr>
          <a:lstStyle/>
          <a:p>
            <a:pPr algn="l"/>
            <a:r>
              <a:rPr lang="pt-BR" sz="1600" dirty="0">
                <a:solidFill>
                  <a:schemeClr val="bg1"/>
                </a:solidFill>
              </a:rPr>
              <a:t>S</a:t>
            </a:r>
            <a:r>
              <a:rPr lang="pt-BR" sz="1600" dirty="0">
                <a:solidFill>
                  <a:schemeClr val="bg1"/>
                </a:solidFill>
                <a:effectLst/>
              </a:rPr>
              <a:t>ua parceira confiável em monitoramento de trafego de redes em hospitais!</a:t>
            </a:r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9E05431-9436-DE25-E0FC-AA20248FE1F2}"/>
              </a:ext>
            </a:extLst>
          </p:cNvPr>
          <p:cNvSpPr txBox="1"/>
          <p:nvPr/>
        </p:nvSpPr>
        <p:spPr>
          <a:xfrm>
            <a:off x="2782529" y="3232043"/>
            <a:ext cx="62729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10F9FC8-E3E0-4916-7E1A-FA4DDBD00D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3673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25">
            <a:extLst>
              <a:ext uri="{FF2B5EF4-FFF2-40B4-BE49-F238E27FC236}">
                <a16:creationId xmlns:a16="http://schemas.microsoft.com/office/drawing/2014/main" id="{22A397E7-BF60-45B2-84C7-B074B76C3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27">
            <a:extLst>
              <a:ext uri="{FF2B5EF4-FFF2-40B4-BE49-F238E27FC236}">
                <a16:creationId xmlns:a16="http://schemas.microsoft.com/office/drawing/2014/main" id="{890DEF05-784E-4B61-89E4-04C4ECF4E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6000">
                <a:schemeClr val="tx1">
                  <a:lumMod val="95000"/>
                  <a:lumOff val="5000"/>
                </a:schemeClr>
              </a:gs>
              <a:gs pos="81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0C3634F-5961-75A1-7A12-38E0737A4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663" y="1115219"/>
            <a:ext cx="5505449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>
                <a:solidFill>
                  <a:schemeClr val="bg1"/>
                </a:solidFill>
              </a:rPr>
              <a:t>EQUIPE</a:t>
            </a:r>
          </a:p>
        </p:txBody>
      </p:sp>
      <p:cxnSp>
        <p:nvCxnSpPr>
          <p:cNvPr id="48" name="Straight Connector 29">
            <a:extLst>
              <a:ext uri="{FF2B5EF4-FFF2-40B4-BE49-F238E27FC236}">
                <a16:creationId xmlns:a16="http://schemas.microsoft.com/office/drawing/2014/main" id="{C41BAEC7-F7B0-4224-8B18-8F74B7D87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8585" y="3681408"/>
            <a:ext cx="1193482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m 6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7427BD24-C700-4A91-B76D-690C6C7214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66"/>
          <a:stretch/>
        </p:blipFill>
        <p:spPr>
          <a:xfrm>
            <a:off x="4038926" y="556140"/>
            <a:ext cx="7699776" cy="5893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696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13B46C-8276-1518-93A5-526E04194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Metodologia e Organização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61CDC8-FF07-0AD5-6381-DD5D23BA2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1593" y="1605782"/>
            <a:ext cx="3350051" cy="48870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6000" dirty="0"/>
              <a:t>SCRUM:</a:t>
            </a:r>
          </a:p>
          <a:p>
            <a:r>
              <a:rPr lang="pt-BR" sz="2000" dirty="0"/>
              <a:t>Daily</a:t>
            </a:r>
          </a:p>
          <a:p>
            <a:r>
              <a:rPr lang="pt-BR" sz="2000" dirty="0"/>
              <a:t>Sprints</a:t>
            </a:r>
          </a:p>
          <a:p>
            <a:r>
              <a:rPr lang="pt-BR" sz="2000" dirty="0"/>
              <a:t>Sprint Planning</a:t>
            </a:r>
          </a:p>
          <a:p>
            <a:r>
              <a:rPr lang="pt-BR" sz="2000" dirty="0"/>
              <a:t>Sprint </a:t>
            </a:r>
            <a:r>
              <a:rPr lang="pt-BR" sz="2000" dirty="0" err="1"/>
              <a:t>Retrospective</a:t>
            </a:r>
            <a:endParaRPr lang="pt-BR" sz="2000" dirty="0"/>
          </a:p>
          <a:p>
            <a:endParaRPr lang="pt-BR" sz="1800" dirty="0"/>
          </a:p>
          <a:p>
            <a:pPr marL="0" indent="0">
              <a:buNone/>
            </a:pPr>
            <a:endParaRPr lang="pt-BR" sz="18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4B7FC50-3CF9-2392-5CED-4A22B39857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9059" y="1312312"/>
            <a:ext cx="1182963" cy="1182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69653506-C7EF-3417-0623-767B75632118}"/>
              </a:ext>
            </a:extLst>
          </p:cNvPr>
          <p:cNvSpPr txBox="1"/>
          <p:nvPr/>
        </p:nvSpPr>
        <p:spPr>
          <a:xfrm>
            <a:off x="8546569" y="1401063"/>
            <a:ext cx="30628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/>
              <a:t>GitHub</a:t>
            </a:r>
            <a:endParaRPr lang="pt-BR" sz="4400" dirty="0"/>
          </a:p>
        </p:txBody>
      </p:sp>
      <p:pic>
        <p:nvPicPr>
          <p:cNvPr id="1028" name="Picture 4" descr="Pasta - ícones de arquivos e pastas grátis">
            <a:extLst>
              <a:ext uri="{FF2B5EF4-FFF2-40B4-BE49-F238E27FC236}">
                <a16:creationId xmlns:a16="http://schemas.microsoft.com/office/drawing/2014/main" id="{B01FDC99-A2BA-A7F5-027F-D811DE509F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6029" y="2661894"/>
            <a:ext cx="442565" cy="44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C3369C1D-136B-54E8-3981-7C2EDC2AFA7F}"/>
              </a:ext>
            </a:extLst>
          </p:cNvPr>
          <p:cNvSpPr txBox="1"/>
          <p:nvPr/>
        </p:nvSpPr>
        <p:spPr>
          <a:xfrm>
            <a:off x="8406582" y="2661329"/>
            <a:ext cx="2519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err="1"/>
              <a:t>Banco_de_Dados</a:t>
            </a:r>
            <a:endParaRPr lang="pt-BR" dirty="0"/>
          </a:p>
        </p:txBody>
      </p:sp>
      <p:pic>
        <p:nvPicPr>
          <p:cNvPr id="10" name="Picture 4" descr="Pasta - ícones de arquivos e pastas grátis">
            <a:extLst>
              <a:ext uri="{FF2B5EF4-FFF2-40B4-BE49-F238E27FC236}">
                <a16:creationId xmlns:a16="http://schemas.microsoft.com/office/drawing/2014/main" id="{38166DD5-B561-E941-B9DF-B7A5CFF042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6029" y="3482050"/>
            <a:ext cx="442565" cy="44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F1FD733B-1603-551D-9FC5-27D724BC858D}"/>
              </a:ext>
            </a:extLst>
          </p:cNvPr>
          <p:cNvSpPr txBox="1"/>
          <p:nvPr/>
        </p:nvSpPr>
        <p:spPr>
          <a:xfrm>
            <a:off x="8406582" y="3481485"/>
            <a:ext cx="19112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Documentos</a:t>
            </a:r>
            <a:endParaRPr lang="pt-BR" dirty="0"/>
          </a:p>
        </p:txBody>
      </p:sp>
      <p:pic>
        <p:nvPicPr>
          <p:cNvPr id="12" name="Picture 4" descr="Pasta - ícones de arquivos e pastas grátis">
            <a:extLst>
              <a:ext uri="{FF2B5EF4-FFF2-40B4-BE49-F238E27FC236}">
                <a16:creationId xmlns:a16="http://schemas.microsoft.com/office/drawing/2014/main" id="{7923D9CC-8864-F46E-68B5-1C96138C15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1465" y="4275822"/>
            <a:ext cx="442565" cy="44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167A2AA1-3F45-D352-67E0-D09C55F5E60F}"/>
              </a:ext>
            </a:extLst>
          </p:cNvPr>
          <p:cNvSpPr txBox="1"/>
          <p:nvPr/>
        </p:nvSpPr>
        <p:spPr>
          <a:xfrm>
            <a:off x="8412018" y="4275257"/>
            <a:ext cx="2120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err="1"/>
              <a:t>Login_Netmed</a:t>
            </a:r>
            <a:endParaRPr lang="pt-BR" dirty="0"/>
          </a:p>
        </p:txBody>
      </p:sp>
      <p:pic>
        <p:nvPicPr>
          <p:cNvPr id="14" name="Picture 4" descr="Pasta - ícones de arquivos e pastas grátis">
            <a:extLst>
              <a:ext uri="{FF2B5EF4-FFF2-40B4-BE49-F238E27FC236}">
                <a16:creationId xmlns:a16="http://schemas.microsoft.com/office/drawing/2014/main" id="{E9F3F5D2-3972-8075-51D6-085620EFBB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1465" y="5115078"/>
            <a:ext cx="442565" cy="44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7AE60127-37B0-DBA1-1337-4D79A0CD6557}"/>
              </a:ext>
            </a:extLst>
          </p:cNvPr>
          <p:cNvSpPr txBox="1"/>
          <p:nvPr/>
        </p:nvSpPr>
        <p:spPr>
          <a:xfrm>
            <a:off x="8412018" y="5114513"/>
            <a:ext cx="24945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u="sng" dirty="0" err="1"/>
              <a:t>Site_Institucional</a:t>
            </a:r>
            <a:endParaRPr lang="pt-BR" u="sng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6ACF3904-1EFF-12EA-8577-2DA04B669099}"/>
              </a:ext>
            </a:extLst>
          </p:cNvPr>
          <p:cNvSpPr txBox="1"/>
          <p:nvPr/>
        </p:nvSpPr>
        <p:spPr>
          <a:xfrm>
            <a:off x="4686252" y="1557881"/>
            <a:ext cx="1911229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pt-BR" sz="6000" dirty="0"/>
              <a:t>EOS: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L-10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IDS</a:t>
            </a:r>
          </a:p>
          <a:p>
            <a:endParaRPr lang="pt-BR" sz="16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31279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42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9" baseType="lpstr">
      <vt:lpstr>Aptos</vt:lpstr>
      <vt:lpstr>Aptos Display</vt:lpstr>
      <vt:lpstr>Arial</vt:lpstr>
      <vt:lpstr>Calibri</vt:lpstr>
      <vt:lpstr>Varela</vt:lpstr>
      <vt:lpstr>Tema do Office</vt:lpstr>
      <vt:lpstr>NETMED</vt:lpstr>
      <vt:lpstr>EQUIPE</vt:lpstr>
      <vt:lpstr>Metodologia e Organização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NETMED</dc:title>
  <dc:creator>VAGNER JOSÉ DI BENEDETTO VILLELA DE ANDRADE .</dc:creator>
  <cp:lastModifiedBy>VAGNER JOSÉ DI BENEDETTO VILLELA DE ANDRADE .</cp:lastModifiedBy>
  <cp:revision>1</cp:revision>
  <dcterms:created xsi:type="dcterms:W3CDTF">2024-05-02T21:11:05Z</dcterms:created>
  <dcterms:modified xsi:type="dcterms:W3CDTF">2024-05-04T13:38:31Z</dcterms:modified>
</cp:coreProperties>
</file>