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  <p:sldMasterId id="2147483670" r:id="rId6"/>
  </p:sldMasterIdLst>
  <p:notesMasterIdLst>
    <p:notesMasterId r:id="rId9"/>
  </p:notesMasterIdLst>
  <p:handoutMasterIdLst>
    <p:handoutMasterId r:id="rId10"/>
  </p:handoutMasterIdLst>
  <p:sldIdLst>
    <p:sldId id="257" r:id="rId7"/>
    <p:sldId id="471" r:id="rId8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B25D74AB-31B5-4A84-9E5B-036A4CD24A72}">
          <p14:sldIdLst>
            <p14:sldId id="257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23099-46A7-4167-ACCC-148691D9D4C5}" v="2" dt="2020-08-25T20:02:37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>
        <p:scale>
          <a:sx n="90" d="100"/>
          <a:sy n="90" d="100"/>
        </p:scale>
        <p:origin x="1038" y="37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18/02/2022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18/02/2022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pexels.com/pt-br/" TargetMode="Externa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" name="Espaço Reservado para Texto 25">
            <a:extLst>
              <a:ext uri="{FF2B5EF4-FFF2-40B4-BE49-F238E27FC236}">
                <a16:creationId xmlns:a16="http://schemas.microsoft.com/office/drawing/2014/main" id="{07E07A09-2FCE-43FA-A020-C1A6E46B7E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</p:spTree>
    <p:extLst>
      <p:ext uri="{BB962C8B-B14F-4D97-AF65-F5344CB8AC3E}">
        <p14:creationId xmlns:p14="http://schemas.microsoft.com/office/powerpoint/2010/main" val="1811230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38806677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11130386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312230771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4" name="Gráfico 9">
            <a:extLst>
              <a:ext uri="{FF2B5EF4-FFF2-40B4-BE49-F238E27FC236}">
                <a16:creationId xmlns:a16="http://schemas.microsoft.com/office/drawing/2014/main" id="{4620E568-4AD4-42CD-AC38-96E63AE71C4E}"/>
              </a:ext>
            </a:extLst>
          </p:cNvPr>
          <p:cNvGrpSpPr/>
          <p:nvPr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A446FE8-79E5-4573-BD7D-30B6EECFE450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0949CE37-9CA6-4022-A0C7-903BF4E41492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74EC17F-A00A-473B-A877-FB6D41190D8F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3C6421E-DC82-4398-B2EC-665A2A87C7D0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8EE4358-4542-474C-9D3F-60386F2F2BE1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9BCCC78-8A6F-4F22-990C-2C74CF257F52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2" name="Gráfico 9">
              <a:extLst>
                <a:ext uri="{FF2B5EF4-FFF2-40B4-BE49-F238E27FC236}">
                  <a16:creationId xmlns:a16="http://schemas.microsoft.com/office/drawing/2014/main" id="{C7664760-EAB8-42BE-8EE1-49B6161A7EBD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13" name="Gráfico 9">
                <a:extLst>
                  <a:ext uri="{FF2B5EF4-FFF2-40B4-BE49-F238E27FC236}">
                    <a16:creationId xmlns:a16="http://schemas.microsoft.com/office/drawing/2014/main" id="{E8A46F9F-CDB9-4DB3-AEDF-ED25586311A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653F67B4-52D3-47A9-A3D9-FE6BA5AFF691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05B94CFB-F3FC-4672-8B6B-C0B5BABB271A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8C725DC1-951A-412E-8138-6A0CDD3EC6A5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80F4DDD-9D3D-4127-92F5-0348C71D6517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74741B1-E402-419E-8AF2-EA4C97B578A3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71A049F-6170-488E-B94D-E30224F550F0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7F7EC9E-405F-4C78-ADC2-DD4F4B017226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081762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8" name="Gráfico 9">
            <a:extLst>
              <a:ext uri="{FF2B5EF4-FFF2-40B4-BE49-F238E27FC236}">
                <a16:creationId xmlns:a16="http://schemas.microsoft.com/office/drawing/2014/main" id="{C595F264-9313-45A2-8FD9-4EB7F4867DD8}"/>
              </a:ext>
            </a:extLst>
          </p:cNvPr>
          <p:cNvGrpSpPr/>
          <p:nvPr userDrawn="1"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499F296-2794-473C-8962-4019E3C379E2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4BA2AE-1988-4DB7-9FC7-A6DD3C6BD286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C12B336-1C3F-4BE3-A567-CE1C80D0AFD1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5B50BA3-88C5-4C87-97D1-43BC58104DEB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BA7B7EB-F50F-4D6E-9A62-6E539B879A27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84322E-D897-46D0-83F2-66F94672F79E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7" name="Gráfico 9">
              <a:extLst>
                <a:ext uri="{FF2B5EF4-FFF2-40B4-BE49-F238E27FC236}">
                  <a16:creationId xmlns:a16="http://schemas.microsoft.com/office/drawing/2014/main" id="{D2FC568F-8534-4D98-A260-9E8A5240FFDF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2" name="Gráfico 9">
                <a:extLst>
                  <a:ext uri="{FF2B5EF4-FFF2-40B4-BE49-F238E27FC236}">
                    <a16:creationId xmlns:a16="http://schemas.microsoft.com/office/drawing/2014/main" id="{1F85BF51-EDC0-4235-B95B-F2B1FE53EA2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FD08682C-FFCB-491A-A609-62A699B9C037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3E035B7-3867-4F61-A0DA-69AF5CEBD277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672EDF-23A9-4F95-A9FD-7BE44B1354FF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40A1A8-2B44-46DE-8234-C55884126210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13F5CA7D-5A37-4122-9179-C2C77630D1FC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04660103-E3E9-49B5-9AAA-BBF380B868EB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F704D06C-5E18-417E-B188-60682A8684F9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453408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2" y="1692535"/>
            <a:ext cx="5975811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bg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8317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2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1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175708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accent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9524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1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342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 userDrawn="1"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501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2" y="1"/>
            <a:ext cx="13442949" cy="7561262"/>
            <a:chOff x="0" y="0"/>
            <a:chExt cx="12191999" cy="6857999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rgbClr val="EFB66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AE51A7-25A0-4788-A659-37FBB67D6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1221731"/>
            <a:ext cx="1871270" cy="1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55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1" y="1"/>
            <a:ext cx="13442949" cy="7561262"/>
            <a:chOff x="0" y="0"/>
            <a:chExt cx="12191999" cy="685799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grpSp>
        <p:nvGrpSpPr>
          <p:cNvPr id="12" name="Gráfico 3">
            <a:extLst>
              <a:ext uri="{FF2B5EF4-FFF2-40B4-BE49-F238E27FC236}">
                <a16:creationId xmlns:a16="http://schemas.microsoft.com/office/drawing/2014/main" id="{D29431F3-5701-44CD-BC96-C1EFDF98948D}"/>
              </a:ext>
            </a:extLst>
          </p:cNvPr>
          <p:cNvGrpSpPr/>
          <p:nvPr userDrawn="1"/>
        </p:nvGrpSpPr>
        <p:grpSpPr>
          <a:xfrm>
            <a:off x="8275527" y="1418628"/>
            <a:ext cx="1352073" cy="694330"/>
            <a:chOff x="4147095" y="2428093"/>
            <a:chExt cx="3897808" cy="2001745"/>
          </a:xfrm>
        </p:grpSpPr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0071D8A5-5496-4A1A-8B75-6338681F677F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A9FC6F8-CD65-47BB-B79C-8573390ACD12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F7E03DF8-0CA8-4C90-8763-8088692EDCF0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46F88D99-6237-4F3A-91A2-15AF185FD729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00C0AA2-D420-48A2-A34C-505D9AC70C6C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68D0A415-3402-437F-9CB3-DFC80598B48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AB9D441B-2AA3-49AD-A697-A726302EAC0B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FC4781F-00E7-4E69-A4EB-8C41E0B2F163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4BB3268-50EE-4A25-98F4-E5054CEAE4F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CCF34D61-16FA-41DD-AFD6-958203074E18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F3150354-FB30-4A17-A29C-9E5424A5AE85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33961D3-CE82-4039-A4E5-E6CDDC0EBBC2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41B64BE-3164-43FA-8FAA-615FD4414BE5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C24D21FA-DC78-4B1A-B8AC-CD066D5D481C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6636712-F09D-421F-957E-6537D4C2B4CC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9EEB74E-F575-4A93-92CF-599CD5455C77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8556785-F53E-4B1D-884B-F785E0D73708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9789C55-C8A8-43FC-B013-EA6DB81D47E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5CDE05D-ED0F-4131-9E61-8ACE2371952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4" name="Gráfico 3">
              <a:extLst>
                <a:ext uri="{FF2B5EF4-FFF2-40B4-BE49-F238E27FC236}">
                  <a16:creationId xmlns:a16="http://schemas.microsoft.com/office/drawing/2014/main" id="{59DF2139-C840-450B-A1FF-F5EEE31C14F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90A42C8-AA3E-40CB-A524-B36FB0C91723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EF8ED28D-D00E-4BF4-ACF2-1C0EED37E271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683E82F-16EB-402F-B956-26BA8A335923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AF93B0F-7B04-44F9-A131-8FEE9E6F891A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144F83-0346-421F-B19D-04DD6D5BDF4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91C7BEC-6651-4B78-A627-B1045692EBCA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909F2BDC-A282-40DD-BDD4-65EF2D58B0A1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565033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áfico 13">
            <a:extLst>
              <a:ext uri="{FF2B5EF4-FFF2-40B4-BE49-F238E27FC236}">
                <a16:creationId xmlns:a16="http://schemas.microsoft.com/office/drawing/2014/main" id="{74BEF64D-18A4-48E9-A977-19AAF603D209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02C9818-9C2F-49AC-B1B9-D5196959660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57" name="Gráfico 13">
              <a:extLst>
                <a:ext uri="{FF2B5EF4-FFF2-40B4-BE49-F238E27FC236}">
                  <a16:creationId xmlns:a16="http://schemas.microsoft.com/office/drawing/2014/main" id="{272348FE-6D97-409C-825D-CE8407BCD14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9E37BE1-D91E-4734-B364-612371A79FDB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C27F5AF5-5478-45B4-A324-75A4FE461DE6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CFC7CAFC-2357-4CB4-B0C3-C260E7CB9A1A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54EA6B73-5E58-4FC9-9854-6DB6824CC765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A98E029A-DD61-46A3-AB49-16FD3E402B3B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D62436E6-A422-4C1E-89B1-A10A7E8A84E2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83D28274-B9B6-47B4-9141-D0DB1872EB4C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3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2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35D268-D3CD-4A1F-8AB1-12AA44874FC1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2810005" y="5353943"/>
            <a:chExt cx="2079235" cy="106780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33ED7346-C50F-4CFE-8936-1E6BC1A79EE7}"/>
                </a:ext>
              </a:extLst>
            </p:cNvPr>
            <p:cNvGrpSpPr/>
            <p:nvPr/>
          </p:nvGrpSpPr>
          <p:grpSpPr>
            <a:xfrm>
              <a:off x="3994990" y="5353943"/>
              <a:ext cx="894250" cy="106737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F7358D6B-035A-464F-B3F0-98A5F0BF1C17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96A968E6-0E4A-4A65-A130-D143B06F0D5C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7568BB7-D3D2-40CA-9BB3-0B6409093CBE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6A698F19-46ED-4E52-8B12-65C40835014E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3327673C-D18E-455D-8311-5538CFF72785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03EA102-0152-4962-B110-372C01B6F7B5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424221E6-60AF-4CC1-AC51-CCD4D4BD00F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B5E1BBE-2B8E-4770-9F73-C819304D68C3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7B49E90-ED31-440F-A341-B687D30E30C1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031EB3F5-7BD6-4585-A12E-9376E53BAE6D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AEE6025-80D7-45E6-B8D4-D2D90D8DA214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54DA449C-D15E-40A8-BA89-4D50007C9602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EA795648-E3A3-478D-9F8F-DA4C8E7F31C8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89A75EC2-FBC3-44BF-ADB2-84851432ACF6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0E4BCCC-227A-4200-A18B-A4506F2166AF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2F445B3-EA5B-43CB-A795-3E1E885A78E7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129AC223-AEE5-4B3B-834B-E300FFB1C96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11F4D66E-F1F6-40C9-84E5-D7108FC134A4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96308F0D-244D-4164-8CFA-D2D67AB10006}"/>
                </a:ext>
              </a:extLst>
            </p:cNvPr>
            <p:cNvGrpSpPr/>
            <p:nvPr/>
          </p:nvGrpSpPr>
          <p:grpSpPr>
            <a:xfrm>
              <a:off x="2810005" y="5393670"/>
              <a:ext cx="1027042" cy="1028078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EAB7DF8-6646-45F4-AFCE-0DF4291D0626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BEEC8785-9CAA-4019-96AF-01CAF16644C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1FD7854-E96A-4D1E-80C7-3DD74D810722}"/>
                </a:ext>
              </a:extLst>
            </p:cNvPr>
            <p:cNvSpPr/>
            <p:nvPr/>
          </p:nvSpPr>
          <p:spPr>
            <a:xfrm>
              <a:off x="3322848" y="6002722"/>
              <a:ext cx="160301" cy="418955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7E403AF-0DA8-42B3-945C-A7925DE3940A}"/>
                </a:ext>
              </a:extLst>
            </p:cNvPr>
            <p:cNvSpPr/>
            <p:nvPr/>
          </p:nvSpPr>
          <p:spPr>
            <a:xfrm>
              <a:off x="2810005" y="5393527"/>
              <a:ext cx="512556" cy="512985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D3B87F8-3D14-4E96-9CFC-1D06F1E3CA57}"/>
                </a:ext>
              </a:extLst>
            </p:cNvPr>
            <p:cNvSpPr/>
            <p:nvPr/>
          </p:nvSpPr>
          <p:spPr>
            <a:xfrm>
              <a:off x="2810005" y="5906512"/>
              <a:ext cx="512878" cy="51512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F12873A-6F4F-471F-9BC8-7AF2ED306BB8}"/>
                </a:ext>
              </a:extLst>
            </p:cNvPr>
            <p:cNvSpPr/>
            <p:nvPr/>
          </p:nvSpPr>
          <p:spPr>
            <a:xfrm>
              <a:off x="3322562" y="5393670"/>
              <a:ext cx="514557" cy="51284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5AD1AE29-B9E0-4C16-9BE3-525BD3952B99}"/>
                </a:ext>
              </a:extLst>
            </p:cNvPr>
            <p:cNvSpPr/>
            <p:nvPr/>
          </p:nvSpPr>
          <p:spPr>
            <a:xfrm>
              <a:off x="3322562" y="5457262"/>
              <a:ext cx="481082" cy="449572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165555883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13">
            <a:extLst>
              <a:ext uri="{FF2B5EF4-FFF2-40B4-BE49-F238E27FC236}">
                <a16:creationId xmlns:a16="http://schemas.microsoft.com/office/drawing/2014/main" id="{07EBD5B7-9E0E-4A9B-A3E1-D9A375DAB738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085D84-F742-4AF0-9E1F-350656BA159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18" name="Gráfico 13">
              <a:extLst>
                <a:ext uri="{FF2B5EF4-FFF2-40B4-BE49-F238E27FC236}">
                  <a16:creationId xmlns:a16="http://schemas.microsoft.com/office/drawing/2014/main" id="{05FF05DD-9BEF-4626-9DA5-694A6D0FEB9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C7458AE9-2268-47E6-8744-6D5C8423C181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24E8C7D2-07C8-4D5C-8299-2E1B90048F32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463A67E9-C76C-49AC-8168-18525CA26A6B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8BD26264-CC0C-48A1-9359-1F430777F50A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D2BB63A-732D-470F-B583-7091A7D55CDC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4477FD0-4384-424D-82F7-DA59D0C365EF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EAA59029-94C2-4394-9F7C-67F58BA3EE3B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1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7" name="Gráfico 3">
            <a:extLst>
              <a:ext uri="{FF2B5EF4-FFF2-40B4-BE49-F238E27FC236}">
                <a16:creationId xmlns:a16="http://schemas.microsoft.com/office/drawing/2014/main" id="{203CF533-AA1F-43C2-A59D-88FBE987F666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4147095" y="2428093"/>
            <a:chExt cx="3897808" cy="200174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68417603-09AE-499C-B15E-95D170E26E2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70046D58-32E4-4F0E-B859-A26040B1650B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5DE771A-FDFD-4B7D-9B31-785E88F3F179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762F8A-5CEF-44A4-85FA-CA22B25EB0AB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9FAFD57D-23D4-4E01-8533-E81665572087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733396D7-639A-4754-8D7D-4185EC11D5F4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A45BE1FA-927E-4A17-9CC6-ED320BA7C6F2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2B16887F-33EA-4C7C-9D0E-B7B1EC98B2B0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9A49D3FD-35C7-4F77-9673-5FBCF518275B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A369F6A-B75E-4C0C-BEC3-BAD03FF1AB3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24DC7B4-BE50-4440-8FCB-2DD01C29CB24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7CA4198-EEAF-45F8-BC2D-78C552DB319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C4890EF8-EBA8-4FC7-B68C-86930D63005E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5748DDB2-E69E-4407-8ADA-D7E1152E506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41BD34B9-801D-44E8-BA9F-458A3E00E8F7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507A84-0E16-42A5-8B29-17B0B043FE14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F58B0FD0-98E9-4222-A610-8C40061B66C2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EAFE4197-94CA-4EEB-9518-DAC7CDBB9C1C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68CDFD2-C2B8-4E3D-8CB9-95D9E019328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5524653-83F3-49D5-8031-4864D357661D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FCF6A45-ACFC-4B59-916C-B6821E837EB4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4492F65B-6C4B-44A6-B62C-30AEE601914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2DC03AA-2F38-47AF-B9AF-C0F3A1DFA6ED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7E1BCD1-684C-4FEB-AAD4-241B26F42FB0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48491CD-670A-4F5E-A015-4CE3CB43252D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03F241F-4902-4E71-B77C-504826DB752D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D41DC1F-96E4-4BBB-9659-65EEE7864CF9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sp>
        <p:nvSpPr>
          <p:cNvPr id="55" name="Espaço Reservado para Texto 16">
            <a:extLst>
              <a:ext uri="{FF2B5EF4-FFF2-40B4-BE49-F238E27FC236}">
                <a16:creationId xmlns:a16="http://schemas.microsoft.com/office/drawing/2014/main" id="{03D44D8D-BDC8-4458-A5BA-7E0F63A06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1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174514726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85" y="4014935"/>
            <a:ext cx="6129571" cy="5656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08"/>
              </a:lnSpc>
              <a:buNone/>
              <a:defRPr sz="2756" b="1">
                <a:solidFill>
                  <a:schemeClr val="accent1"/>
                </a:solidFill>
              </a:defRPr>
            </a:lvl1pPr>
            <a:lvl2pPr marL="0" indent="0">
              <a:lnSpc>
                <a:spcPts val="3308"/>
              </a:lnSpc>
              <a:buFont typeface="Arial" panose="020B0604020202020204" pitchFamily="34" charset="0"/>
              <a:buNone/>
              <a:defRPr sz="2756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85" y="4892673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406485" y="1762680"/>
            <a:ext cx="6195964" cy="144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513" b="1" dirty="0">
                <a:solidFill>
                  <a:schemeClr val="accent1"/>
                </a:solidFill>
                <a:latin typeface="+mj-lt"/>
              </a:rPr>
              <a:t>Agradeço</a:t>
            </a:r>
            <a:r>
              <a:rPr lang="pt-BR" sz="4410" b="1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sz="3308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5" y="5681696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14439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78083" y="2796553"/>
            <a:ext cx="725253" cy="72521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388683" y="2853756"/>
            <a:ext cx="1866371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654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406617" y="3958803"/>
            <a:ext cx="725253" cy="72521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417217" y="401600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654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416128" y="5108448"/>
            <a:ext cx="725253" cy="72521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426728" y="5165651"/>
            <a:ext cx="196835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654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416128" y="6258093"/>
            <a:ext cx="725253" cy="72521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426729" y="631529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654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699452" y="2796553"/>
            <a:ext cx="725253" cy="72521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691029" y="2853757"/>
            <a:ext cx="1913929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654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699452" y="3958803"/>
            <a:ext cx="725253" cy="72521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719564" y="4016006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654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699452" y="5108448"/>
            <a:ext cx="725253" cy="725215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729075" y="5165651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654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E25A67-9179-46F0-A60F-E153A3B8D6EB}"/>
              </a:ext>
            </a:extLst>
          </p:cNvPr>
          <p:cNvSpPr txBox="1"/>
          <p:nvPr userDrawn="1"/>
        </p:nvSpPr>
        <p:spPr>
          <a:xfrm>
            <a:off x="6847502" y="1816577"/>
            <a:ext cx="4065646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Imagens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67D14B3-6013-492E-888B-1CF1C3976445}"/>
              </a:ext>
            </a:extLst>
          </p:cNvPr>
          <p:cNvSpPr txBox="1"/>
          <p:nvPr userDrawn="1"/>
        </p:nvSpPr>
        <p:spPr>
          <a:xfrm>
            <a:off x="6847503" y="2799571"/>
            <a:ext cx="6061216" cy="246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Evite utilizar imagens em baixa qualidade ou que contenham marca d’água. Aqui estão alguns sites de bancos de imagens gratuitos:</a:t>
            </a:r>
          </a:p>
          <a:p>
            <a:endParaRPr lang="pt-BR" sz="1654" i="0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654" i="0" dirty="0"/>
          </a:p>
        </p:txBody>
      </p:sp>
    </p:spTree>
    <p:extLst>
      <p:ext uri="{BB962C8B-B14F-4D97-AF65-F5344CB8AC3E}">
        <p14:creationId xmlns:p14="http://schemas.microsoft.com/office/powerpoint/2010/main" val="4284871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78083" y="2799571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dirty="0"/>
              <a:t>O PowerPoint tem sua própria galeria de imagens, ícones e ilustrações, inclusive, alguns desses itens podem ser editados</a:t>
            </a:r>
            <a:r>
              <a:rPr lang="pt-BR" sz="1654" i="0" dirty="0"/>
              <a:t>.</a:t>
            </a:r>
          </a:p>
          <a:p>
            <a:endParaRPr lang="pt-BR" sz="1654" i="0" dirty="0"/>
          </a:p>
          <a:p>
            <a:r>
              <a:rPr lang="pt-BR" sz="1654" i="0" dirty="0"/>
              <a:t>Para utilizá-los basta ir na aba INSERIR e clicar em ÍCONES, a galeria será aberta e você poderá fazer uma busca rápida.</a:t>
            </a:r>
          </a:p>
          <a:p>
            <a:endParaRPr lang="pt-BR" sz="1654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531" y="4511873"/>
            <a:ext cx="4092320" cy="2671327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847504" y="2799570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Também é possível pesquisar imagens na internet, vá até a aba INSERIR e clique em IMAGENS, depois em IMAGENS ONLINE...</a:t>
            </a:r>
          </a:p>
          <a:p>
            <a:endParaRPr lang="pt-BR" sz="1654" i="0" dirty="0"/>
          </a:p>
          <a:p>
            <a:r>
              <a:rPr lang="pt-BR" sz="1654" i="0" dirty="0"/>
              <a:t>Uma galeria de imagens será aberta.</a:t>
            </a:r>
          </a:p>
          <a:p>
            <a:endParaRPr lang="pt-BR" sz="1654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84254" y="4428393"/>
            <a:ext cx="4187715" cy="27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422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40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56061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D96EFF-401A-4B67-BAE7-65987E711D1E}"/>
              </a:ext>
            </a:extLst>
          </p:cNvPr>
          <p:cNvGrpSpPr/>
          <p:nvPr userDrawn="1"/>
        </p:nvGrpSpPr>
        <p:grpSpPr>
          <a:xfrm>
            <a:off x="4278677" y="2526183"/>
            <a:ext cx="4885597" cy="2508900"/>
            <a:chOff x="3880519" y="2291225"/>
            <a:chExt cx="4430962" cy="2275551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4C8345A-C058-4CB0-B97B-30224A408C7D}"/>
                </a:ext>
              </a:extLst>
            </p:cNvPr>
            <p:cNvGrpSpPr/>
            <p:nvPr/>
          </p:nvGrpSpPr>
          <p:grpSpPr>
            <a:xfrm>
              <a:off x="6405787" y="2291225"/>
              <a:ext cx="1905694" cy="227463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6C8DEC05-EDF9-4230-A3B6-398E7B0657EC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7E9BA7CA-66A5-4BE8-A25B-AB7F8D64F515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C0C46B1-82F8-41DF-81F5-DBAC87AACBE7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DC935D1-AD05-43A8-B1EC-1D528336902F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D56FF1B6-4AA6-4880-8ECE-EC2495B2A84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AA15EAD-77F6-4D9F-8BD8-1C1103329AD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DBF36DD0-F09B-48FD-8751-9EF3E6C67E22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70100DB7-4915-4F60-A4C7-03D41670A60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ECF80B8-E568-46EF-97F4-346D2D19A6A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3F07E9D5-1AE8-4BD5-B8C1-9FDFD960C97C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F3F56ECB-50A9-44EE-8679-007B66FF740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F21D36AF-B07D-47D9-8E99-9D185EF0177B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CBCD2B2E-E44B-41F9-84B5-2A5B95BEEED3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4DE88A5-C92B-46F3-B1D9-BBC0F17CC852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3150B0-99ED-46B8-A4B4-924696AEA532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43BB43A-F5A2-4D86-BF4D-17B9A6A2BC41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D178D05D-1AD6-41D2-91DE-836512218E3D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B1A327A-C74A-4090-A442-3A1558AE0AE0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2F9D3D3-6A5E-49A8-82BE-B2E2300ED518}"/>
                </a:ext>
              </a:extLst>
            </p:cNvPr>
            <p:cNvGrpSpPr/>
            <p:nvPr/>
          </p:nvGrpSpPr>
          <p:grpSpPr>
            <a:xfrm>
              <a:off x="3880519" y="2375886"/>
              <a:ext cx="2188681" cy="2190890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9D27BDA0-2ADD-4572-8FD4-831AEAD81FD0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4918DCB-6725-4EBD-ACDC-1FD52B57BC05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8A0A2E2B-6358-4D4C-891D-0CAEADAAFB6E}"/>
              </a:ext>
            </a:extLst>
          </p:cNvPr>
          <p:cNvSpPr/>
          <p:nvPr/>
        </p:nvSpPr>
        <p:spPr>
          <a:xfrm>
            <a:off x="5483707" y="4050544"/>
            <a:ext cx="376661" cy="984371"/>
          </a:xfrm>
          <a:custGeom>
            <a:avLst/>
            <a:gdLst>
              <a:gd name="connsiteX0" fmla="*/ 0 w 300506"/>
              <a:gd name="connsiteY0" fmla="*/ 0 h 785388"/>
              <a:gd name="connsiteX1" fmla="*/ 300506 w 300506"/>
              <a:gd name="connsiteY1" fmla="*/ 0 h 785388"/>
              <a:gd name="connsiteX2" fmla="*/ 300506 w 300506"/>
              <a:gd name="connsiteY2" fmla="*/ 785389 h 785388"/>
              <a:gd name="connsiteX3" fmla="*/ 0 w 300506"/>
              <a:gd name="connsiteY3" fmla="*/ 785389 h 7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06" h="785388">
                <a:moveTo>
                  <a:pt x="0" y="0"/>
                </a:moveTo>
                <a:lnTo>
                  <a:pt x="300506" y="0"/>
                </a:lnTo>
                <a:lnTo>
                  <a:pt x="300506" y="785389"/>
                </a:lnTo>
                <a:lnTo>
                  <a:pt x="0" y="785389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D59398C-E2C3-4F29-A793-85BFD74104FC}"/>
              </a:ext>
            </a:extLst>
          </p:cNvPr>
          <p:cNvSpPr/>
          <p:nvPr/>
        </p:nvSpPr>
        <p:spPr>
          <a:xfrm>
            <a:off x="4278677" y="2619189"/>
            <a:ext cx="1204358" cy="1205303"/>
          </a:xfrm>
          <a:custGeom>
            <a:avLst/>
            <a:gdLst>
              <a:gd name="connsiteX0" fmla="*/ 0 w 960856"/>
              <a:gd name="connsiteY0" fmla="*/ 268 h 961660"/>
              <a:gd name="connsiteX1" fmla="*/ 0 w 960856"/>
              <a:gd name="connsiteY1" fmla="*/ 961660 h 961660"/>
              <a:gd name="connsiteX2" fmla="*/ 480797 w 960856"/>
              <a:gd name="connsiteY2" fmla="*/ 961660 h 961660"/>
              <a:gd name="connsiteX3" fmla="*/ 60074 w 960856"/>
              <a:gd name="connsiteY3" fmla="*/ 540938 h 961660"/>
              <a:gd name="connsiteX4" fmla="*/ 480797 w 960856"/>
              <a:gd name="connsiteY4" fmla="*/ 119144 h 961660"/>
              <a:gd name="connsiteX5" fmla="*/ 960857 w 960856"/>
              <a:gd name="connsiteY5" fmla="*/ 119144 h 961660"/>
              <a:gd name="connsiteX6" fmla="*/ 960857 w 960856"/>
              <a:gd name="connsiteY6" fmla="*/ 0 h 961660"/>
              <a:gd name="connsiteX7" fmla="*/ 0 w 960856"/>
              <a:gd name="connsiteY7" fmla="*/ 0 h 961660"/>
              <a:gd name="connsiteX8" fmla="*/ 0 w 960856"/>
              <a:gd name="connsiteY8" fmla="*/ 268 h 9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56" h="961660">
                <a:moveTo>
                  <a:pt x="0" y="268"/>
                </a:moveTo>
                <a:lnTo>
                  <a:pt x="0" y="961660"/>
                </a:lnTo>
                <a:lnTo>
                  <a:pt x="480797" y="961660"/>
                </a:lnTo>
                <a:cubicBezTo>
                  <a:pt x="248535" y="961660"/>
                  <a:pt x="60074" y="773400"/>
                  <a:pt x="60074" y="540938"/>
                </a:cubicBezTo>
                <a:cubicBezTo>
                  <a:pt x="60074" y="308476"/>
                  <a:pt x="248335" y="119144"/>
                  <a:pt x="480797" y="119144"/>
                </a:cubicBezTo>
                <a:lnTo>
                  <a:pt x="960857" y="119144"/>
                </a:lnTo>
                <a:lnTo>
                  <a:pt x="960857" y="0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AD8064E-981D-471A-BF25-24890818FA03}"/>
              </a:ext>
            </a:extLst>
          </p:cNvPr>
          <p:cNvSpPr/>
          <p:nvPr/>
        </p:nvSpPr>
        <p:spPr>
          <a:xfrm>
            <a:off x="4278677" y="3824491"/>
            <a:ext cx="1205113" cy="1210338"/>
          </a:xfrm>
          <a:custGeom>
            <a:avLst/>
            <a:gdLst>
              <a:gd name="connsiteX0" fmla="*/ 923486 w 961459"/>
              <a:gd name="connsiteY0" fmla="*/ 295082 h 965678"/>
              <a:gd name="connsiteX1" fmla="*/ 903126 w 961459"/>
              <a:gd name="connsiteY1" fmla="*/ 252889 h 965678"/>
              <a:gd name="connsiteX2" fmla="*/ 879016 w 961459"/>
              <a:gd name="connsiteY2" fmla="*/ 212973 h 965678"/>
              <a:gd name="connsiteX3" fmla="*/ 785790 w 961459"/>
              <a:gd name="connsiteY3" fmla="*/ 110304 h 965678"/>
              <a:gd name="connsiteX4" fmla="*/ 729064 w 961459"/>
              <a:gd name="connsiteY4" fmla="*/ 69853 h 965678"/>
              <a:gd name="connsiteX5" fmla="*/ 688144 w 961459"/>
              <a:gd name="connsiteY5" fmla="*/ 47484 h 965678"/>
              <a:gd name="connsiteX6" fmla="*/ 552324 w 961459"/>
              <a:gd name="connsiteY6" fmla="*/ 5492 h 965678"/>
              <a:gd name="connsiteX7" fmla="*/ 478721 w 961459"/>
              <a:gd name="connsiteY7" fmla="*/ 0 h 965678"/>
              <a:gd name="connsiteX8" fmla="*/ 0 w 961459"/>
              <a:gd name="connsiteY8" fmla="*/ 0 h 965678"/>
              <a:gd name="connsiteX9" fmla="*/ 0 w 961459"/>
              <a:gd name="connsiteY9" fmla="*/ 965679 h 965678"/>
              <a:gd name="connsiteX10" fmla="*/ 478520 w 961459"/>
              <a:gd name="connsiteY10" fmla="*/ 965679 h 965678"/>
              <a:gd name="connsiteX11" fmla="*/ 961459 w 961459"/>
              <a:gd name="connsiteY11" fmla="*/ 482739 h 965678"/>
              <a:gd name="connsiteX12" fmla="*/ 946190 w 961459"/>
              <a:gd name="connsiteY12" fmla="*/ 361988 h 965678"/>
              <a:gd name="connsiteX13" fmla="*/ 923486 w 961459"/>
              <a:gd name="connsiteY13" fmla="*/ 295082 h 96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1459" h="965678">
                <a:moveTo>
                  <a:pt x="923486" y="295082"/>
                </a:moveTo>
                <a:cubicBezTo>
                  <a:pt x="917458" y="280750"/>
                  <a:pt x="910560" y="266552"/>
                  <a:pt x="903126" y="252889"/>
                </a:cubicBezTo>
                <a:cubicBezTo>
                  <a:pt x="895692" y="239227"/>
                  <a:pt x="887723" y="225966"/>
                  <a:pt x="879016" y="212973"/>
                </a:cubicBezTo>
                <a:cubicBezTo>
                  <a:pt x="852964" y="174531"/>
                  <a:pt x="821554" y="139906"/>
                  <a:pt x="785790" y="110304"/>
                </a:cubicBezTo>
                <a:cubicBezTo>
                  <a:pt x="767909" y="95570"/>
                  <a:pt x="748888" y="82109"/>
                  <a:pt x="729064" y="69853"/>
                </a:cubicBezTo>
                <a:cubicBezTo>
                  <a:pt x="715737" y="61883"/>
                  <a:pt x="702141" y="54449"/>
                  <a:pt x="688144" y="47484"/>
                </a:cubicBezTo>
                <a:cubicBezTo>
                  <a:pt x="645951" y="27124"/>
                  <a:pt x="600209" y="12725"/>
                  <a:pt x="552324" y="5492"/>
                </a:cubicBezTo>
                <a:cubicBezTo>
                  <a:pt x="528414" y="1741"/>
                  <a:pt x="503768" y="0"/>
                  <a:pt x="478721" y="0"/>
                </a:cubicBezTo>
                <a:lnTo>
                  <a:pt x="0" y="0"/>
                </a:lnTo>
                <a:lnTo>
                  <a:pt x="0" y="965679"/>
                </a:lnTo>
                <a:lnTo>
                  <a:pt x="478520" y="965679"/>
                </a:lnTo>
                <a:cubicBezTo>
                  <a:pt x="745138" y="965679"/>
                  <a:pt x="961459" y="749558"/>
                  <a:pt x="961459" y="482739"/>
                </a:cubicBezTo>
                <a:cubicBezTo>
                  <a:pt x="961459" y="441082"/>
                  <a:pt x="956169" y="400630"/>
                  <a:pt x="946190" y="361988"/>
                </a:cubicBezTo>
                <a:cubicBezTo>
                  <a:pt x="940162" y="339217"/>
                  <a:pt x="932527" y="316714"/>
                  <a:pt x="923486" y="295082"/>
                </a:cubicBez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AF457795-9BB9-4DF9-ACBB-08E00F616A69}"/>
              </a:ext>
            </a:extLst>
          </p:cNvPr>
          <p:cNvSpPr/>
          <p:nvPr/>
        </p:nvSpPr>
        <p:spPr>
          <a:xfrm>
            <a:off x="5483036" y="2619525"/>
            <a:ext cx="1209059" cy="1204966"/>
          </a:xfrm>
          <a:custGeom>
            <a:avLst/>
            <a:gdLst>
              <a:gd name="connsiteX0" fmla="*/ 480462 w 964607"/>
              <a:gd name="connsiteY0" fmla="*/ 119144 h 961392"/>
              <a:gd name="connsiteX1" fmla="*/ 901854 w 964607"/>
              <a:gd name="connsiteY1" fmla="*/ 540536 h 961392"/>
              <a:gd name="connsiteX2" fmla="*/ 499214 w 964607"/>
              <a:gd name="connsiteY2" fmla="*/ 961392 h 961392"/>
              <a:gd name="connsiteX3" fmla="*/ 964607 w 964607"/>
              <a:gd name="connsiteY3" fmla="*/ 961392 h 961392"/>
              <a:gd name="connsiteX4" fmla="*/ 964607 w 964607"/>
              <a:gd name="connsiteY4" fmla="*/ 0 h 961392"/>
              <a:gd name="connsiteX5" fmla="*/ 0 w 964607"/>
              <a:gd name="connsiteY5" fmla="*/ 0 h 961392"/>
              <a:gd name="connsiteX6" fmla="*/ 0 w 964607"/>
              <a:gd name="connsiteY6" fmla="*/ 119144 h 961392"/>
              <a:gd name="connsiteX7" fmla="*/ 480462 w 964607"/>
              <a:gd name="connsiteY7" fmla="*/ 119144 h 96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4607" h="961392">
                <a:moveTo>
                  <a:pt x="480462" y="119144"/>
                </a:moveTo>
                <a:cubicBezTo>
                  <a:pt x="713259" y="119144"/>
                  <a:pt x="901854" y="307806"/>
                  <a:pt x="901854" y="540536"/>
                </a:cubicBezTo>
                <a:cubicBezTo>
                  <a:pt x="901854" y="766904"/>
                  <a:pt x="723305" y="951682"/>
                  <a:pt x="499214" y="961392"/>
                </a:cubicBezTo>
                <a:lnTo>
                  <a:pt x="964607" y="961392"/>
                </a:lnTo>
                <a:lnTo>
                  <a:pt x="964607" y="0"/>
                </a:lnTo>
                <a:lnTo>
                  <a:pt x="0" y="0"/>
                </a:lnTo>
                <a:lnTo>
                  <a:pt x="0" y="119144"/>
                </a:lnTo>
                <a:lnTo>
                  <a:pt x="480462" y="119144"/>
                </a:ln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E42385F-AFB3-41AD-A90E-BDE38A0BDA7B}"/>
              </a:ext>
            </a:extLst>
          </p:cNvPr>
          <p:cNvSpPr/>
          <p:nvPr/>
        </p:nvSpPr>
        <p:spPr>
          <a:xfrm>
            <a:off x="5483036" y="2768938"/>
            <a:ext cx="1130402" cy="1056308"/>
          </a:xfrm>
          <a:custGeom>
            <a:avLst/>
            <a:gdLst>
              <a:gd name="connsiteX0" fmla="*/ 0 w 901853"/>
              <a:gd name="connsiteY0" fmla="*/ 842784 h 842783"/>
              <a:gd name="connsiteX1" fmla="*/ 480462 w 901853"/>
              <a:gd name="connsiteY1" fmla="*/ 842784 h 842783"/>
              <a:gd name="connsiteX2" fmla="*/ 901854 w 901853"/>
              <a:gd name="connsiteY2" fmla="*/ 421392 h 842783"/>
              <a:gd name="connsiteX3" fmla="*/ 480462 w 901853"/>
              <a:gd name="connsiteY3" fmla="*/ 0 h 842783"/>
              <a:gd name="connsiteX4" fmla="*/ 0 w 901853"/>
              <a:gd name="connsiteY4" fmla="*/ 0 h 842783"/>
              <a:gd name="connsiteX5" fmla="*/ 0 w 901853"/>
              <a:gd name="connsiteY5" fmla="*/ 842784 h 8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853" h="842783">
                <a:moveTo>
                  <a:pt x="0" y="842784"/>
                </a:moveTo>
                <a:lnTo>
                  <a:pt x="480462" y="842784"/>
                </a:lnTo>
                <a:cubicBezTo>
                  <a:pt x="713259" y="842784"/>
                  <a:pt x="901854" y="654122"/>
                  <a:pt x="901854" y="421392"/>
                </a:cubicBezTo>
                <a:cubicBezTo>
                  <a:pt x="901854" y="188662"/>
                  <a:pt x="713192" y="0"/>
                  <a:pt x="480462" y="0"/>
                </a:cubicBezTo>
                <a:lnTo>
                  <a:pt x="0" y="0"/>
                </a:lnTo>
                <a:lnTo>
                  <a:pt x="0" y="842784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9285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5" name="Gráfico 3">
            <a:extLst>
              <a:ext uri="{FF2B5EF4-FFF2-40B4-BE49-F238E27FC236}">
                <a16:creationId xmlns:a16="http://schemas.microsoft.com/office/drawing/2014/main" id="{0BCF444B-BA8B-46C4-9AA9-2A6635B7FB6C}"/>
              </a:ext>
            </a:extLst>
          </p:cNvPr>
          <p:cNvGrpSpPr/>
          <p:nvPr userDrawn="1"/>
        </p:nvGrpSpPr>
        <p:grpSpPr>
          <a:xfrm>
            <a:off x="4278677" y="2526182"/>
            <a:ext cx="4885597" cy="2508899"/>
            <a:chOff x="4147095" y="2428093"/>
            <a:chExt cx="3897808" cy="2001745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5F88E5B-B22C-4AA3-A56A-ACBED8EF5E55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EA12EE1-6D23-48A0-B263-90818A9BD6DF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CAAADA23-3980-4072-B42D-9BD913FD8B97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1616A99C-2010-4414-8833-E3BDD0FE5A5D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BF6D2973-62D2-4B68-98C3-32A908F831A0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B3CA6FAD-6233-421D-AFE5-FA78087F7246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C102AA4-51F3-4455-AA36-07C49D2CBDE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7774022-B60C-48A5-9928-399BF9326EC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592653E1-9BD9-484B-9EAB-84CE8EE136F9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18A9F4C8-8C6F-4306-9715-9989749EECD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CE7D610D-325B-4EB1-BCBF-AA6EA1A1797A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18313D4C-40E2-4AD5-9372-6F5895C45BB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22BD59BA-B3AB-4C5D-A987-364A584D61E8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478D709B-E25C-4562-B6C1-045A65E9B0F7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B5947928-3BB0-4DE1-8E14-42D6DCBB352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507511C-8AE6-45EA-950C-84820AE9B119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C3BC821-6A5E-4DCE-893C-D15892B9C33A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E9058E55-A3B1-4765-8FF8-A1CC9F49751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B9EB98FC-A7A3-4E22-9C85-AEF4A5A28913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7CA4034-2F86-4340-B414-912B4AB11DD3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7AE4BE4-C205-4590-BFE0-511EC2EDF6E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D0D54943-A9E9-45D0-B936-D0101232BBF0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6364776-D807-4300-AC91-0736FB222409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A88D7A5-4D02-46F3-9540-DDC27B0BD5ED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E5488D4-4BC9-4A0E-B364-028C6AF69277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9711D54-F913-4508-B95D-E0512F273C85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CDF6F47-0B91-4D28-A18E-EC07E86091D6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127228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405387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138817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82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429D6D-7723-4D53-9F5C-12FAD3F96980}"/>
              </a:ext>
            </a:extLst>
          </p:cNvPr>
          <p:cNvSpPr txBox="1"/>
          <p:nvPr/>
        </p:nvSpPr>
        <p:spPr>
          <a:xfrm>
            <a:off x="6661150" y="3996655"/>
            <a:ext cx="4258054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08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87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Status Report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284EEA-0384-46C1-BD2F-D94B3E254EDD}"/>
              </a:ext>
            </a:extLst>
          </p:cNvPr>
          <p:cNvSpPr txBox="1"/>
          <p:nvPr/>
        </p:nvSpPr>
        <p:spPr>
          <a:xfrm>
            <a:off x="10465891" y="684287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08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87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Reunião </a:t>
            </a:r>
          </a:p>
          <a:p>
            <a:pPr marL="0" marR="0" lvl="0" indent="0" algn="l" defTabSz="1008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87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semanal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1F92E8-4576-4147-BFE3-3F3D2C64C298}"/>
              </a:ext>
            </a:extLst>
          </p:cNvPr>
          <p:cNvSpPr txBox="1"/>
          <p:nvPr/>
        </p:nvSpPr>
        <p:spPr>
          <a:xfrm>
            <a:off x="6661150" y="4716735"/>
            <a:ext cx="3600400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08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87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Grupo – 4 3ADS A </a:t>
            </a:r>
          </a:p>
        </p:txBody>
      </p:sp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73" name="Round Same Side Corner Rectangle 3"/>
          <p:cNvSpPr/>
          <p:nvPr/>
        </p:nvSpPr>
        <p:spPr>
          <a:xfrm rot="10800000">
            <a:off x="7140743" y="74062"/>
            <a:ext cx="6130353" cy="703078"/>
          </a:xfrm>
          <a:prstGeom prst="round2SameRect">
            <a:avLst>
              <a:gd name="adj1" fmla="val 10565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TextBox 118"/>
          <p:cNvSpPr txBox="1"/>
          <p:nvPr/>
        </p:nvSpPr>
        <p:spPr>
          <a:xfrm>
            <a:off x="12048755" y="56944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Documentação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756081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492156" y="598195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6" name="TextBox 138"/>
          <p:cNvSpPr txBox="1"/>
          <p:nvPr/>
        </p:nvSpPr>
        <p:spPr>
          <a:xfrm>
            <a:off x="7465617" y="59945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 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Tema definito totalmente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Confirmação de uso do Arduino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Como iremos fazer a interação entre o Arduino e a Api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de criação do storyboard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Fuga do escopo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Divisão das tarefas semanais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Prestar atenção no tempo para produção do projeto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jornada do usuário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da elaboração da documentação do projeto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Pesquisa de login e logoff (spring boot)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protótipo de telas inicial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7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da empresa</a:t>
            </a: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950583" y="16555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Farol do Projeto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44F633-510F-448F-82B4-2BD76D8771A8}"/>
              </a:ext>
            </a:extLst>
          </p:cNvPr>
          <p:cNvSpPr txBox="1"/>
          <p:nvPr/>
        </p:nvSpPr>
        <p:spPr>
          <a:xfrm>
            <a:off x="2112963" y="245656"/>
            <a:ext cx="4316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Status do projeto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7FA7E56-8ADD-41F0-AAD3-DA3C07D400AA}"/>
              </a:ext>
            </a:extLst>
          </p:cNvPr>
          <p:cNvSpPr/>
          <p:nvPr/>
        </p:nvSpPr>
        <p:spPr>
          <a:xfrm>
            <a:off x="7348936" y="220356"/>
            <a:ext cx="1028943" cy="3651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C24B8D6-8803-4996-9D20-48DD14F8688D}"/>
              </a:ext>
            </a:extLst>
          </p:cNvPr>
          <p:cNvSpPr/>
          <p:nvPr/>
        </p:nvSpPr>
        <p:spPr>
          <a:xfrm>
            <a:off x="7439737" y="298351"/>
            <a:ext cx="208460" cy="2245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C77807D3-25BA-49EF-A8DA-9DA30C36B3D1}"/>
              </a:ext>
            </a:extLst>
          </p:cNvPr>
          <p:cNvSpPr/>
          <p:nvPr/>
        </p:nvSpPr>
        <p:spPr>
          <a:xfrm>
            <a:off x="7781564" y="298351"/>
            <a:ext cx="208460" cy="2245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BA92050-8955-4480-84C0-6A5D2390283A}"/>
              </a:ext>
            </a:extLst>
          </p:cNvPr>
          <p:cNvSpPr/>
          <p:nvPr/>
        </p:nvSpPr>
        <p:spPr>
          <a:xfrm>
            <a:off x="8125723" y="298351"/>
            <a:ext cx="208460" cy="2245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36D1B091-FA0C-4F30-958B-5EBC6A642454}"/>
              </a:ext>
            </a:extLst>
          </p:cNvPr>
          <p:cNvSpPr/>
          <p:nvPr/>
        </p:nvSpPr>
        <p:spPr>
          <a:xfrm>
            <a:off x="8462731" y="233366"/>
            <a:ext cx="1066277" cy="3569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586B511D-AF37-4E96-91FD-58BFFE5CADB8}"/>
              </a:ext>
            </a:extLst>
          </p:cNvPr>
          <p:cNvSpPr/>
          <p:nvPr/>
        </p:nvSpPr>
        <p:spPr>
          <a:xfrm>
            <a:off x="8556739" y="302092"/>
            <a:ext cx="216024" cy="2195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E8EBD00F-2AB1-4F7C-AD9F-927B71F03B8A}"/>
              </a:ext>
            </a:extLst>
          </p:cNvPr>
          <p:cNvSpPr/>
          <p:nvPr/>
        </p:nvSpPr>
        <p:spPr>
          <a:xfrm>
            <a:off x="8898566" y="302092"/>
            <a:ext cx="216024" cy="2195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C9E04D30-FC85-4692-B4BA-E0643A300641}"/>
              </a:ext>
            </a:extLst>
          </p:cNvPr>
          <p:cNvSpPr/>
          <p:nvPr/>
        </p:nvSpPr>
        <p:spPr>
          <a:xfrm>
            <a:off x="9242725" y="302092"/>
            <a:ext cx="216024" cy="2195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9229B76E-6A41-482E-AE04-6F80CFFEEEFC}"/>
              </a:ext>
            </a:extLst>
          </p:cNvPr>
          <p:cNvSpPr/>
          <p:nvPr/>
        </p:nvSpPr>
        <p:spPr>
          <a:xfrm>
            <a:off x="9645102" y="250893"/>
            <a:ext cx="1066277" cy="3569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77215290-2190-4A60-B937-EF8CD4060EE5}"/>
              </a:ext>
            </a:extLst>
          </p:cNvPr>
          <p:cNvSpPr/>
          <p:nvPr/>
        </p:nvSpPr>
        <p:spPr>
          <a:xfrm>
            <a:off x="9735903" y="328888"/>
            <a:ext cx="216024" cy="2195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B4C16C92-A583-456E-905F-69F2EF44152F}"/>
              </a:ext>
            </a:extLst>
          </p:cNvPr>
          <p:cNvSpPr/>
          <p:nvPr/>
        </p:nvSpPr>
        <p:spPr>
          <a:xfrm>
            <a:off x="10077730" y="328888"/>
            <a:ext cx="216024" cy="2195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43473219-0E6F-4432-B440-43D06E98842C}"/>
              </a:ext>
            </a:extLst>
          </p:cNvPr>
          <p:cNvSpPr/>
          <p:nvPr/>
        </p:nvSpPr>
        <p:spPr>
          <a:xfrm>
            <a:off x="10421889" y="328888"/>
            <a:ext cx="216024" cy="2195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68F3ECF7-803B-4EB9-886C-A0779BC6B61E}"/>
              </a:ext>
            </a:extLst>
          </p:cNvPr>
          <p:cNvSpPr/>
          <p:nvPr/>
        </p:nvSpPr>
        <p:spPr>
          <a:xfrm>
            <a:off x="10777469" y="240497"/>
            <a:ext cx="1066277" cy="3569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6999639E-FDDC-420C-87AD-0DDDCD7D924E}"/>
              </a:ext>
            </a:extLst>
          </p:cNvPr>
          <p:cNvSpPr/>
          <p:nvPr/>
        </p:nvSpPr>
        <p:spPr>
          <a:xfrm>
            <a:off x="10868270" y="318492"/>
            <a:ext cx="216024" cy="2195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98963FC-F431-4162-AF24-DAF861F6EBA5}"/>
              </a:ext>
            </a:extLst>
          </p:cNvPr>
          <p:cNvSpPr/>
          <p:nvPr/>
        </p:nvSpPr>
        <p:spPr>
          <a:xfrm>
            <a:off x="11210097" y="318492"/>
            <a:ext cx="216024" cy="2195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392C9013-A0CA-4498-B355-B8ABBEB4BC12}"/>
              </a:ext>
            </a:extLst>
          </p:cNvPr>
          <p:cNvSpPr/>
          <p:nvPr/>
        </p:nvSpPr>
        <p:spPr>
          <a:xfrm>
            <a:off x="11554256" y="318492"/>
            <a:ext cx="216024" cy="2195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914F14A6-1767-4848-BA54-7EDF7D03152F}"/>
              </a:ext>
            </a:extLst>
          </p:cNvPr>
          <p:cNvSpPr/>
          <p:nvPr/>
        </p:nvSpPr>
        <p:spPr>
          <a:xfrm>
            <a:off x="11965456" y="231671"/>
            <a:ext cx="1066277" cy="3569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3101E92-5D18-42B9-A178-C8F32A2F14C0}"/>
              </a:ext>
            </a:extLst>
          </p:cNvPr>
          <p:cNvSpPr/>
          <p:nvPr/>
        </p:nvSpPr>
        <p:spPr>
          <a:xfrm>
            <a:off x="12056257" y="309666"/>
            <a:ext cx="216024" cy="2195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1A4C0D10-29E2-49EB-BEA7-AEEB7D8839B8}"/>
              </a:ext>
            </a:extLst>
          </p:cNvPr>
          <p:cNvSpPr/>
          <p:nvPr/>
        </p:nvSpPr>
        <p:spPr>
          <a:xfrm>
            <a:off x="12398084" y="309666"/>
            <a:ext cx="216024" cy="2195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E0140840-77A2-4C09-8DB1-19267052AAC6}"/>
              </a:ext>
            </a:extLst>
          </p:cNvPr>
          <p:cNvSpPr/>
          <p:nvPr/>
        </p:nvSpPr>
        <p:spPr>
          <a:xfrm>
            <a:off x="12742243" y="309666"/>
            <a:ext cx="216024" cy="2195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sonalizar design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transicao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15872</TotalTime>
  <Words>114</Words>
  <Application>Microsoft Office PowerPoint</Application>
  <PresentationFormat>Personalizar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</vt:i4>
      </vt:variant>
    </vt:vector>
  </HeadingPairs>
  <TitlesOfParts>
    <vt:vector size="13" baseType="lpstr">
      <vt:lpstr>Arial</vt:lpstr>
      <vt:lpstr>Calibri</vt:lpstr>
      <vt:lpstr>Exo 2</vt:lpstr>
      <vt:lpstr>Simplon BP Bold</vt:lpstr>
      <vt:lpstr>Simplon BP Regular</vt:lpstr>
      <vt:lpstr>Simplon Oi Headline</vt:lpstr>
      <vt:lpstr>Verdana</vt:lpstr>
      <vt:lpstr>Wingdings</vt:lpstr>
      <vt:lpstr>Conteúdo</vt:lpstr>
      <vt:lpstr>Encerramento / Agradecimento</vt:lpstr>
      <vt:lpstr>Personalizar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Guilherme da Silva Fonseca</cp:lastModifiedBy>
  <cp:revision>349</cp:revision>
  <cp:lastPrinted>2018-08-30T22:45:44Z</cp:lastPrinted>
  <dcterms:created xsi:type="dcterms:W3CDTF">2016-12-01T16:19:35Z</dcterms:created>
  <dcterms:modified xsi:type="dcterms:W3CDTF">2022-02-18T23:17:24Z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