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F1396-09C8-415C-84D5-6114AC823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96E984-6E88-409C-BF09-E071A5228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33B07C-878B-4FD8-A088-06A9A1A6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2789DE-9078-463D-8FE4-D0F210A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45222-9CDA-4F39-8B35-C422E664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83B97-6D2C-40FF-93AE-947DE319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92FD34-BA6C-4053-8641-7E56D069F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522EC-4D92-4B39-B250-D2EA5B47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5C3E54-EA2E-4754-AD52-DBC8B17D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02820F-E957-4001-8DEF-D6E23E3D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57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E0B266-EF75-412B-A57E-CEDF22CA0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E1997F-4D50-4710-8574-83E43BDE1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E7985-F306-46E6-870F-C432BEA8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87C4D7-C9CD-4EB1-86B6-F9D6DB09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E5484D-634C-4010-9EB8-6548A538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03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34688-EDB8-4D70-8F7A-62B2BD14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F28F8-0652-4183-8EBA-9A767F18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16C6EE-65DB-4C1C-9801-86673F33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9A9EF-14CA-4FE1-9C92-D6822BB0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9D544-CD5D-4DF1-8388-AA7A58F7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35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B0CBF-1E0C-4639-B439-402012EB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FD4E6-C09C-43B1-B864-8AB491225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C05D0A-3C25-4886-A67F-CE176AC3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EF091B-A449-45B3-8030-526F7F48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F6BDE-491B-449F-AF8D-228DA5E3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68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CEA8E-395F-4314-9B72-BA53EE93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02B2D-40DF-419F-9826-6E9AAAC04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2B3C1-6D1A-4C2D-9C6A-CFCAECDF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37213A-7211-4947-8F9A-E5F03B3C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28D1FB-C12D-4E55-AD73-6B30EA41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27316F-410D-4323-80E1-7646388C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1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8327-CA48-41C3-997A-BD09E683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BF477-F7BA-4A8D-92EF-0282BCE8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0E02D7-A32A-48A7-9F14-40BFEA1CB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FAFCF3-3841-4E00-BAC5-2A013F60B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D81500-B1C6-47C9-83A3-E7CD5BBF7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AE3C69-31A8-4132-8A46-0F75BB82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EC5AF7-8A0C-4F7F-9BD7-1DAB7F4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713CF3-9DCF-41EC-A0BD-C5CA944C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8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C36E2-4333-494B-9356-FDED8AE6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4BA90E-1C0A-4354-A60E-CE5A751B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8D55C9-2D88-452A-A084-0BA8D602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9B6B40-A106-46C4-9A7C-ED02D4AF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47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68EA8F-1148-4E54-8C2E-D21D3947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83DB25-C457-4272-9878-489AD720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BE2971-8E79-4DFA-BF51-6586A2D4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38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D5639-0E25-43C2-991A-1EFDE404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EFEA9-B798-4E3E-8110-56ABCCEC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4C39EA-79FC-417B-B9B7-806659230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F50D76-F16B-4F80-999A-CF8F2E9A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F7628-F15C-4D51-8A35-5E500D1D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F996B7-A2FC-46E1-BA74-85224C76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8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69F36-5F51-4E3C-BFC9-14E7CCD0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5A5112-3EAD-40E3-A837-C42E8A196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83FAE0-0A15-442E-8942-E9802A8B8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4FE04-593F-4060-8DAB-3290FFAA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E54FA9-4E12-481E-BDB2-39C3DA9A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3F803E-BAF1-4E3E-9B6E-9AF1C6C3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3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FC40D-13CE-48DF-B80E-925DFD35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6854C7-71F2-4F25-B13F-3810FC7E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0104D-77D9-4409-BB32-B3A2658B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6BB0-FD3D-420D-8C06-40DFCAC09CF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388C41-CCB7-4EE1-B797-7B93DA6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57311B-5145-4DED-97ED-1FEBD18A0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B7BF-026C-4C05-8069-FA1DAB3324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6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D1BD8760-26E9-42AD-A8A1-E7D42F1A1AEC}"/>
              </a:ext>
            </a:extLst>
          </p:cNvPr>
          <p:cNvSpPr/>
          <p:nvPr/>
        </p:nvSpPr>
        <p:spPr>
          <a:xfrm>
            <a:off x="8441949" y="1829009"/>
            <a:ext cx="3334788" cy="3906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B9F6E62-BECA-4305-BF64-D54CDFB06AC8}"/>
              </a:ext>
            </a:extLst>
          </p:cNvPr>
          <p:cNvSpPr/>
          <p:nvPr/>
        </p:nvSpPr>
        <p:spPr>
          <a:xfrm>
            <a:off x="4428606" y="1829009"/>
            <a:ext cx="3334788" cy="3906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6693974-197A-4EEE-910D-E0B7B916BCEC}"/>
              </a:ext>
            </a:extLst>
          </p:cNvPr>
          <p:cNvSpPr/>
          <p:nvPr/>
        </p:nvSpPr>
        <p:spPr>
          <a:xfrm>
            <a:off x="415263" y="1829010"/>
            <a:ext cx="3334788" cy="3906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5481AB-C7AB-47B5-A9B7-AF103AC8FB5C}"/>
              </a:ext>
            </a:extLst>
          </p:cNvPr>
          <p:cNvSpPr txBox="1"/>
          <p:nvPr/>
        </p:nvSpPr>
        <p:spPr>
          <a:xfrm>
            <a:off x="4560814" y="847288"/>
            <a:ext cx="307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MV Boli" panose="02000500030200090000" pitchFamily="2" charset="0"/>
                <a:cs typeface="MV Boli" panose="02000500030200090000" pitchFamily="2" charset="0"/>
              </a:rPr>
              <a:t>Users</a:t>
            </a:r>
            <a:r>
              <a:rPr lang="pt-BR" sz="3200" dirty="0">
                <a:latin typeface="MV Boli" panose="02000500030200090000" pitchFamily="2" charset="0"/>
                <a:cs typeface="MV Boli" panose="02000500030200090000" pitchFamily="2" charset="0"/>
              </a:rPr>
              <a:t> stories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DD656C6-40FB-4F28-8CDB-49B0CCCA6229}"/>
              </a:ext>
            </a:extLst>
          </p:cNvPr>
          <p:cNvSpPr txBox="1"/>
          <p:nvPr/>
        </p:nvSpPr>
        <p:spPr>
          <a:xfrm>
            <a:off x="748006" y="2351032"/>
            <a:ext cx="266930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MV Boli" panose="02000500030200090000" pitchFamily="2" charset="0"/>
                <a:cs typeface="MV Boli" panose="02000500030200090000" pitchFamily="2" charset="0"/>
              </a:rPr>
              <a:t>Eu como Gestor predial gostaria de ter um sistema de Controle automatizado dos equipamentos ligados na internet ou rede elétrica para poder controlar o consumo de energia elétrica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CA14FA-AA84-4BDF-818D-211FA8B08FDD}"/>
              </a:ext>
            </a:extLst>
          </p:cNvPr>
          <p:cNvSpPr txBox="1"/>
          <p:nvPr/>
        </p:nvSpPr>
        <p:spPr>
          <a:xfrm>
            <a:off x="4718333" y="2489531"/>
            <a:ext cx="2669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V Boli" panose="02000500030200090000" pitchFamily="2" charset="0"/>
                <a:cs typeface="MV Boli" panose="02000500030200090000" pitchFamily="2" charset="0"/>
              </a:rPr>
              <a:t>Eu como Gestor predial gostaria de ter um sistema com informações do consumo de energia para poder fazer gestão dos equipamentos e contas do prédio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2EFC9D-7F8E-4647-BC5B-0005F3EF1FCB}"/>
              </a:ext>
            </a:extLst>
          </p:cNvPr>
          <p:cNvSpPr txBox="1"/>
          <p:nvPr/>
        </p:nvSpPr>
        <p:spPr>
          <a:xfrm>
            <a:off x="9002620" y="2351032"/>
            <a:ext cx="2669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V Boli" panose="02000500030200090000" pitchFamily="2" charset="0"/>
                <a:cs typeface="MV Boli" panose="02000500030200090000" pitchFamily="2" charset="0"/>
              </a:rPr>
              <a:t>Eu como Gestor predial gostaria de ter um sistema onde me avisa se existe pessoas nos ambientes que estão utilizando energia para poder ter um controle do uso dos equipamentos monitorados</a:t>
            </a:r>
          </a:p>
        </p:txBody>
      </p:sp>
    </p:spTree>
    <p:extLst>
      <p:ext uri="{BB962C8B-B14F-4D97-AF65-F5344CB8AC3E}">
        <p14:creationId xmlns:p14="http://schemas.microsoft.com/office/powerpoint/2010/main" val="3805772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MV Boli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DA SILVA FONSECA .</dc:creator>
  <cp:lastModifiedBy>Ferreira, Beatriz do Nascimento</cp:lastModifiedBy>
  <cp:revision>7</cp:revision>
  <dcterms:created xsi:type="dcterms:W3CDTF">2021-08-16T22:07:57Z</dcterms:created>
  <dcterms:modified xsi:type="dcterms:W3CDTF">2022-03-09T19:42:45Z</dcterms:modified>
</cp:coreProperties>
</file>