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974" r:id="rId6"/>
    <p:sldId id="980" r:id="rId7"/>
    <p:sldId id="961" r:id="rId8"/>
    <p:sldId id="975" r:id="rId9"/>
    <p:sldId id="963" r:id="rId10"/>
    <p:sldId id="976" r:id="rId11"/>
    <p:sldId id="977" r:id="rId12"/>
    <p:sldId id="965" r:id="rId13"/>
    <p:sldId id="979" r:id="rId14"/>
    <p:sldId id="968" r:id="rId15"/>
    <p:sldId id="969" r:id="rId16"/>
    <p:sldId id="971" r:id="rId17"/>
    <p:sldId id="972" r:id="rId18"/>
    <p:sldId id="973" r:id="rId19"/>
    <p:sldId id="2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A44"/>
    <a:srgbClr val="2980B9"/>
    <a:srgbClr val="EFB661"/>
    <a:srgbClr val="0762C8"/>
    <a:srgbClr val="60A9FA"/>
    <a:srgbClr val="ED145B"/>
    <a:srgbClr val="63B1BC"/>
    <a:srgbClr val="2DBEFA"/>
    <a:srgbClr val="F4F5F5"/>
    <a:srgbClr val="63666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6101" autoAdjust="0"/>
  </p:normalViewPr>
  <p:slideViewPr>
    <p:cSldViewPr snapToGrid="0">
      <p:cViewPr>
        <p:scale>
          <a:sx n="62" d="100"/>
          <a:sy n="62" d="100"/>
        </p:scale>
        <p:origin x="63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E848F-8099-49B3-BA78-A121C82325E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6BF9E7-3145-4F4B-A2BA-AEB9D6651BCF}">
      <dgm:prSet/>
      <dgm:spPr>
        <a:solidFill>
          <a:srgbClr val="2980B9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Qual o </a:t>
          </a:r>
          <a:r>
            <a:rPr lang="en-US" dirty="0" err="1"/>
            <a:t>negócio</a:t>
          </a:r>
          <a:r>
            <a:rPr lang="en-US" dirty="0"/>
            <a:t> (</a:t>
          </a:r>
          <a:r>
            <a:rPr lang="en-US" dirty="0" err="1"/>
            <a:t>área</a:t>
          </a:r>
          <a:r>
            <a:rPr lang="en-US" dirty="0"/>
            <a:t>) do </a:t>
          </a:r>
          <a:r>
            <a:rPr lang="en-US" dirty="0" err="1"/>
            <a:t>projeto</a:t>
          </a:r>
          <a:r>
            <a:rPr lang="en-US" dirty="0"/>
            <a:t>?</a:t>
          </a:r>
        </a:p>
      </dgm:t>
    </dgm:pt>
    <dgm:pt modelId="{D1FD2901-8630-4907-A118-173BC8B22CFE}" type="parTrans" cxnId="{67410571-E625-4F14-A0E7-4C7AE16A0196}">
      <dgm:prSet/>
      <dgm:spPr/>
      <dgm:t>
        <a:bodyPr/>
        <a:lstStyle/>
        <a:p>
          <a:endParaRPr lang="en-US"/>
        </a:p>
      </dgm:t>
    </dgm:pt>
    <dgm:pt modelId="{8F31DCA0-1172-4BB0-BDED-D2387E9E377B}" type="sibTrans" cxnId="{67410571-E625-4F14-A0E7-4C7AE16A0196}">
      <dgm:prSet/>
      <dgm:spPr/>
      <dgm:t>
        <a:bodyPr/>
        <a:lstStyle/>
        <a:p>
          <a:endParaRPr lang="en-US"/>
        </a:p>
      </dgm:t>
    </dgm:pt>
    <dgm:pt modelId="{4954EA22-A062-4B2C-BFF6-418F2A9839BA}">
      <dgm:prSet/>
      <dgm:spPr>
        <a:solidFill>
          <a:srgbClr val="1F2A4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 err="1"/>
            <a:t>Monitoramento</a:t>
          </a:r>
          <a:r>
            <a:rPr lang="en-US" dirty="0"/>
            <a:t> de </a:t>
          </a:r>
          <a:r>
            <a:rPr lang="en-US" dirty="0" err="1"/>
            <a:t>energia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prédios</a:t>
          </a:r>
          <a:r>
            <a:rPr lang="en-US" dirty="0"/>
            <a:t> </a:t>
          </a:r>
          <a:r>
            <a:rPr lang="en-US" dirty="0" err="1"/>
            <a:t>comerciais</a:t>
          </a:r>
          <a:r>
            <a:rPr lang="en-US" dirty="0"/>
            <a:t>, </a:t>
          </a:r>
          <a:r>
            <a:rPr lang="en-US" dirty="0" err="1"/>
            <a:t>automação</a:t>
          </a:r>
          <a:r>
            <a:rPr lang="en-US" dirty="0"/>
            <a:t> e </a:t>
          </a:r>
          <a:r>
            <a:rPr lang="en-US" dirty="0" err="1"/>
            <a:t>gerenciamento</a:t>
          </a:r>
          <a:r>
            <a:rPr lang="en-US" dirty="0"/>
            <a:t> para </a:t>
          </a:r>
          <a:r>
            <a:rPr lang="en-US" dirty="0" err="1"/>
            <a:t>ajudar</a:t>
          </a:r>
          <a:r>
            <a:rPr lang="en-US" dirty="0"/>
            <a:t>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gerentes</a:t>
          </a:r>
          <a:r>
            <a:rPr lang="en-US" dirty="0"/>
            <a:t> </a:t>
          </a:r>
          <a:r>
            <a:rPr lang="en-US" dirty="0" err="1"/>
            <a:t>prediais</a:t>
          </a:r>
          <a:r>
            <a:rPr lang="en-US" dirty="0"/>
            <a:t> e o </a:t>
          </a:r>
          <a:r>
            <a:rPr lang="en-US" dirty="0" err="1"/>
            <a:t>meio</a:t>
          </a:r>
          <a:r>
            <a:rPr lang="en-US" dirty="0"/>
            <a:t> </a:t>
          </a:r>
          <a:r>
            <a:rPr lang="en-US" dirty="0" err="1"/>
            <a:t>ambiente</a:t>
          </a:r>
          <a:r>
            <a:rPr lang="en-US" dirty="0"/>
            <a:t> com a </a:t>
          </a:r>
          <a:r>
            <a:rPr lang="en-US" dirty="0" err="1"/>
            <a:t>diminuição</a:t>
          </a:r>
          <a:r>
            <a:rPr lang="en-US" dirty="0"/>
            <a:t> do </a:t>
          </a:r>
          <a:r>
            <a:rPr lang="en-US" dirty="0" err="1"/>
            <a:t>consumo</a:t>
          </a:r>
          <a:r>
            <a:rPr lang="en-US" dirty="0"/>
            <a:t> de </a:t>
          </a:r>
          <a:r>
            <a:rPr lang="en-US" dirty="0" err="1"/>
            <a:t>energia</a:t>
          </a:r>
          <a:r>
            <a:rPr lang="en-US" dirty="0"/>
            <a:t>.</a:t>
          </a:r>
        </a:p>
      </dgm:t>
    </dgm:pt>
    <dgm:pt modelId="{6C74EC8C-06EC-4A67-B6F0-76F29ED677D8}" type="parTrans" cxnId="{2DA6AF83-14F4-4BEB-9E56-3519BEE16354}">
      <dgm:prSet/>
      <dgm:spPr/>
      <dgm:t>
        <a:bodyPr/>
        <a:lstStyle/>
        <a:p>
          <a:endParaRPr lang="en-US"/>
        </a:p>
      </dgm:t>
    </dgm:pt>
    <dgm:pt modelId="{06FA664E-5C2D-41D6-B95C-8ED70F8A6508}" type="sibTrans" cxnId="{2DA6AF83-14F4-4BEB-9E56-3519BEE16354}">
      <dgm:prSet/>
      <dgm:spPr/>
      <dgm:t>
        <a:bodyPr/>
        <a:lstStyle/>
        <a:p>
          <a:endParaRPr lang="en-US"/>
        </a:p>
      </dgm:t>
    </dgm:pt>
    <dgm:pt modelId="{9114E931-87B1-4F1E-87FA-1A0FBADDF6B2}" type="pres">
      <dgm:prSet presAssocID="{04AE848F-8099-49B3-BA78-A121C82325EC}" presName="Name0" presStyleCnt="0">
        <dgm:presLayoutVars>
          <dgm:dir/>
          <dgm:animLvl val="lvl"/>
          <dgm:resizeHandles val="exact"/>
        </dgm:presLayoutVars>
      </dgm:prSet>
      <dgm:spPr/>
    </dgm:pt>
    <dgm:pt modelId="{6AC6907D-B647-4368-AB7A-F3152B751D65}" type="pres">
      <dgm:prSet presAssocID="{4954EA22-A062-4B2C-BFF6-418F2A9839BA}" presName="boxAndChildren" presStyleCnt="0"/>
      <dgm:spPr/>
    </dgm:pt>
    <dgm:pt modelId="{F0EBF004-EE43-4024-B119-48B35BF6E794}" type="pres">
      <dgm:prSet presAssocID="{4954EA22-A062-4B2C-BFF6-418F2A9839BA}" presName="parentTextBox" presStyleLbl="node1" presStyleIdx="0" presStyleCnt="2"/>
      <dgm:spPr/>
    </dgm:pt>
    <dgm:pt modelId="{35C67636-8826-4C9F-A1DF-FEE65798E312}" type="pres">
      <dgm:prSet presAssocID="{8F31DCA0-1172-4BB0-BDED-D2387E9E377B}" presName="sp" presStyleCnt="0"/>
      <dgm:spPr/>
    </dgm:pt>
    <dgm:pt modelId="{3389BDD3-2EC3-47C1-9C76-39365FAAE2BA}" type="pres">
      <dgm:prSet presAssocID="{F96BF9E7-3145-4F4B-A2BA-AEB9D6651BCF}" presName="arrowAndChildren" presStyleCnt="0"/>
      <dgm:spPr/>
    </dgm:pt>
    <dgm:pt modelId="{F2D44BB6-45A2-4879-944C-F1EC153E34F4}" type="pres">
      <dgm:prSet presAssocID="{F96BF9E7-3145-4F4B-A2BA-AEB9D6651BCF}" presName="parentTextArrow" presStyleLbl="node1" presStyleIdx="1" presStyleCnt="2"/>
      <dgm:spPr/>
    </dgm:pt>
  </dgm:ptLst>
  <dgm:cxnLst>
    <dgm:cxn modelId="{7219B608-679C-4722-98BC-14DC08D40BD8}" type="presOf" srcId="{F96BF9E7-3145-4F4B-A2BA-AEB9D6651BCF}" destId="{F2D44BB6-45A2-4879-944C-F1EC153E34F4}" srcOrd="0" destOrd="0" presId="urn:microsoft.com/office/officeart/2005/8/layout/process4"/>
    <dgm:cxn modelId="{542DDE3D-BB89-471C-9EDA-B51A01DEEC3F}" type="presOf" srcId="{04AE848F-8099-49B3-BA78-A121C82325EC}" destId="{9114E931-87B1-4F1E-87FA-1A0FBADDF6B2}" srcOrd="0" destOrd="0" presId="urn:microsoft.com/office/officeart/2005/8/layout/process4"/>
    <dgm:cxn modelId="{67410571-E625-4F14-A0E7-4C7AE16A0196}" srcId="{04AE848F-8099-49B3-BA78-A121C82325EC}" destId="{F96BF9E7-3145-4F4B-A2BA-AEB9D6651BCF}" srcOrd="0" destOrd="0" parTransId="{D1FD2901-8630-4907-A118-173BC8B22CFE}" sibTransId="{8F31DCA0-1172-4BB0-BDED-D2387E9E377B}"/>
    <dgm:cxn modelId="{2DA6AF83-14F4-4BEB-9E56-3519BEE16354}" srcId="{04AE848F-8099-49B3-BA78-A121C82325EC}" destId="{4954EA22-A062-4B2C-BFF6-418F2A9839BA}" srcOrd="1" destOrd="0" parTransId="{6C74EC8C-06EC-4A67-B6F0-76F29ED677D8}" sibTransId="{06FA664E-5C2D-41D6-B95C-8ED70F8A6508}"/>
    <dgm:cxn modelId="{D7F5D7B7-50F2-442A-99C5-8810B6D16F30}" type="presOf" srcId="{4954EA22-A062-4B2C-BFF6-418F2A9839BA}" destId="{F0EBF004-EE43-4024-B119-48B35BF6E794}" srcOrd="0" destOrd="0" presId="urn:microsoft.com/office/officeart/2005/8/layout/process4"/>
    <dgm:cxn modelId="{8EA29A2A-835C-475C-965F-F8407F552F52}" type="presParOf" srcId="{9114E931-87B1-4F1E-87FA-1A0FBADDF6B2}" destId="{6AC6907D-B647-4368-AB7A-F3152B751D65}" srcOrd="0" destOrd="0" presId="urn:microsoft.com/office/officeart/2005/8/layout/process4"/>
    <dgm:cxn modelId="{1687858B-1AFD-4DD2-B187-D74042ACA9FE}" type="presParOf" srcId="{6AC6907D-B647-4368-AB7A-F3152B751D65}" destId="{F0EBF004-EE43-4024-B119-48B35BF6E794}" srcOrd="0" destOrd="0" presId="urn:microsoft.com/office/officeart/2005/8/layout/process4"/>
    <dgm:cxn modelId="{E7FAAAE6-5518-4CF4-AA33-24F9C6144308}" type="presParOf" srcId="{9114E931-87B1-4F1E-87FA-1A0FBADDF6B2}" destId="{35C67636-8826-4C9F-A1DF-FEE65798E312}" srcOrd="1" destOrd="0" presId="urn:microsoft.com/office/officeart/2005/8/layout/process4"/>
    <dgm:cxn modelId="{B1CA2C0D-FC0B-4A59-81AD-03D869AA294A}" type="presParOf" srcId="{9114E931-87B1-4F1E-87FA-1A0FBADDF6B2}" destId="{3389BDD3-2EC3-47C1-9C76-39365FAAE2BA}" srcOrd="2" destOrd="0" presId="urn:microsoft.com/office/officeart/2005/8/layout/process4"/>
    <dgm:cxn modelId="{8161627D-7875-450C-A9DE-87B94B6C8471}" type="presParOf" srcId="{3389BDD3-2EC3-47C1-9C76-39365FAAE2BA}" destId="{F2D44BB6-45A2-4879-944C-F1EC153E34F4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7337A-CAB0-48C9-9645-BA3C15D8521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F48FD6-4439-4638-9857-302941A1D71A}">
      <dgm:prSet/>
      <dgm:spPr/>
      <dgm:t>
        <a:bodyPr/>
        <a:lstStyle/>
        <a:p>
          <a:r>
            <a:rPr lang="pt-BR" b="1"/>
            <a:t>Alan Cooper</a:t>
          </a:r>
          <a:endParaRPr lang="en-US"/>
        </a:p>
      </dgm:t>
    </dgm:pt>
    <dgm:pt modelId="{837A673F-4D48-411D-A150-D15EB6CFC938}" type="parTrans" cxnId="{E67C2F1D-C9AC-4FF7-B5E2-B58C610B312C}">
      <dgm:prSet/>
      <dgm:spPr/>
      <dgm:t>
        <a:bodyPr/>
        <a:lstStyle/>
        <a:p>
          <a:endParaRPr lang="en-US"/>
        </a:p>
      </dgm:t>
    </dgm:pt>
    <dgm:pt modelId="{B8557100-5B76-4F94-8079-0DBCB77589DE}" type="sibTrans" cxnId="{E67C2F1D-C9AC-4FF7-B5E2-B58C610B312C}">
      <dgm:prSet/>
      <dgm:spPr/>
      <dgm:t>
        <a:bodyPr/>
        <a:lstStyle/>
        <a:p>
          <a:endParaRPr lang="en-US"/>
        </a:p>
      </dgm:t>
    </dgm:pt>
    <dgm:pt modelId="{51216840-B544-4511-92C3-DDA03C1792FE}">
      <dgm:prSet/>
      <dgm:spPr/>
      <dgm:t>
        <a:bodyPr/>
        <a:lstStyle/>
        <a:p>
          <a:r>
            <a:rPr lang="pt-BR"/>
            <a:t>O pai do Visual Basic</a:t>
          </a:r>
          <a:endParaRPr lang="en-US"/>
        </a:p>
      </dgm:t>
    </dgm:pt>
    <dgm:pt modelId="{8627C2CE-61C7-4864-BD0C-60AEB861CFE2}" type="parTrans" cxnId="{A4F8E80D-9990-429F-BC2E-2C7A80668471}">
      <dgm:prSet/>
      <dgm:spPr/>
      <dgm:t>
        <a:bodyPr/>
        <a:lstStyle/>
        <a:p>
          <a:endParaRPr lang="en-US"/>
        </a:p>
      </dgm:t>
    </dgm:pt>
    <dgm:pt modelId="{5F14309F-AE70-4AF8-A4A2-45D1FEBA8797}" type="sibTrans" cxnId="{A4F8E80D-9990-429F-BC2E-2C7A80668471}">
      <dgm:prSet/>
      <dgm:spPr/>
      <dgm:t>
        <a:bodyPr/>
        <a:lstStyle/>
        <a:p>
          <a:endParaRPr lang="en-US"/>
        </a:p>
      </dgm:t>
    </dgm:pt>
    <dgm:pt modelId="{5EDDAD04-0888-44EC-82E6-3D75CD27B0B7}" type="pres">
      <dgm:prSet presAssocID="{FDB7337A-CAB0-48C9-9645-BA3C15D8521C}" presName="linear" presStyleCnt="0">
        <dgm:presLayoutVars>
          <dgm:dir/>
          <dgm:animLvl val="lvl"/>
          <dgm:resizeHandles val="exact"/>
        </dgm:presLayoutVars>
      </dgm:prSet>
      <dgm:spPr/>
    </dgm:pt>
    <dgm:pt modelId="{091052FB-EF44-4F97-9575-E4508A32BA56}" type="pres">
      <dgm:prSet presAssocID="{68F48FD6-4439-4638-9857-302941A1D71A}" presName="parentLin" presStyleCnt="0"/>
      <dgm:spPr/>
    </dgm:pt>
    <dgm:pt modelId="{1CB87105-F119-44AC-9E86-353D1C903F44}" type="pres">
      <dgm:prSet presAssocID="{68F48FD6-4439-4638-9857-302941A1D71A}" presName="parentLeftMargin" presStyleLbl="node1" presStyleIdx="0" presStyleCnt="2"/>
      <dgm:spPr/>
    </dgm:pt>
    <dgm:pt modelId="{C9E4C7F3-C656-431D-8770-8B8E671C8EF9}" type="pres">
      <dgm:prSet presAssocID="{68F48FD6-4439-4638-9857-302941A1D71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254A64-0131-423A-8561-1EE2CB08BA03}" type="pres">
      <dgm:prSet presAssocID="{68F48FD6-4439-4638-9857-302941A1D71A}" presName="negativeSpace" presStyleCnt="0"/>
      <dgm:spPr/>
    </dgm:pt>
    <dgm:pt modelId="{5BF3ADE8-7853-4AD9-9BE2-8DC19CD843D1}" type="pres">
      <dgm:prSet presAssocID="{68F48FD6-4439-4638-9857-302941A1D71A}" presName="childText" presStyleLbl="conFgAcc1" presStyleIdx="0" presStyleCnt="2">
        <dgm:presLayoutVars>
          <dgm:bulletEnabled val="1"/>
        </dgm:presLayoutVars>
      </dgm:prSet>
      <dgm:spPr/>
    </dgm:pt>
    <dgm:pt modelId="{33826B3F-BFA0-400E-964A-0CF66A220E10}" type="pres">
      <dgm:prSet presAssocID="{B8557100-5B76-4F94-8079-0DBCB77589DE}" presName="spaceBetweenRectangles" presStyleCnt="0"/>
      <dgm:spPr/>
    </dgm:pt>
    <dgm:pt modelId="{BF307334-973D-49DE-8E73-ED24AE6EA39D}" type="pres">
      <dgm:prSet presAssocID="{51216840-B544-4511-92C3-DDA03C1792FE}" presName="parentLin" presStyleCnt="0"/>
      <dgm:spPr/>
    </dgm:pt>
    <dgm:pt modelId="{770EF26D-5F9C-4555-9015-3431C3DEED4C}" type="pres">
      <dgm:prSet presAssocID="{51216840-B544-4511-92C3-DDA03C1792FE}" presName="parentLeftMargin" presStyleLbl="node1" presStyleIdx="0" presStyleCnt="2"/>
      <dgm:spPr/>
    </dgm:pt>
    <dgm:pt modelId="{8534B5FE-51AC-43C9-B140-53587B397B66}" type="pres">
      <dgm:prSet presAssocID="{51216840-B544-4511-92C3-DDA03C1792F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369487-027B-477B-8BE5-7A25DBF22560}" type="pres">
      <dgm:prSet presAssocID="{51216840-B544-4511-92C3-DDA03C1792FE}" presName="negativeSpace" presStyleCnt="0"/>
      <dgm:spPr/>
    </dgm:pt>
    <dgm:pt modelId="{A1F612E1-C396-4861-8265-3B3E4386C63C}" type="pres">
      <dgm:prSet presAssocID="{51216840-B544-4511-92C3-DDA03C1792F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F8E80D-9990-429F-BC2E-2C7A80668471}" srcId="{FDB7337A-CAB0-48C9-9645-BA3C15D8521C}" destId="{51216840-B544-4511-92C3-DDA03C1792FE}" srcOrd="1" destOrd="0" parTransId="{8627C2CE-61C7-4864-BD0C-60AEB861CFE2}" sibTransId="{5F14309F-AE70-4AF8-A4A2-45D1FEBA8797}"/>
    <dgm:cxn modelId="{B7AAAA1A-25E9-4550-A454-72B1B5224B2E}" type="presOf" srcId="{51216840-B544-4511-92C3-DDA03C1792FE}" destId="{8534B5FE-51AC-43C9-B140-53587B397B66}" srcOrd="1" destOrd="0" presId="urn:microsoft.com/office/officeart/2005/8/layout/list1"/>
    <dgm:cxn modelId="{E67C2F1D-C9AC-4FF7-B5E2-B58C610B312C}" srcId="{FDB7337A-CAB0-48C9-9645-BA3C15D8521C}" destId="{68F48FD6-4439-4638-9857-302941A1D71A}" srcOrd="0" destOrd="0" parTransId="{837A673F-4D48-411D-A150-D15EB6CFC938}" sibTransId="{B8557100-5B76-4F94-8079-0DBCB77589DE}"/>
    <dgm:cxn modelId="{0D9B523E-6D79-4DCC-A7DA-1ED445598D50}" type="presOf" srcId="{68F48FD6-4439-4638-9857-302941A1D71A}" destId="{1CB87105-F119-44AC-9E86-353D1C903F44}" srcOrd="0" destOrd="0" presId="urn:microsoft.com/office/officeart/2005/8/layout/list1"/>
    <dgm:cxn modelId="{898C4D5B-1BD8-47E6-BB6B-36EE3F357B6F}" type="presOf" srcId="{51216840-B544-4511-92C3-DDA03C1792FE}" destId="{770EF26D-5F9C-4555-9015-3431C3DEED4C}" srcOrd="0" destOrd="0" presId="urn:microsoft.com/office/officeart/2005/8/layout/list1"/>
    <dgm:cxn modelId="{A774636A-0387-4C49-AEEA-266FA7342A87}" type="presOf" srcId="{68F48FD6-4439-4638-9857-302941A1D71A}" destId="{C9E4C7F3-C656-431D-8770-8B8E671C8EF9}" srcOrd="1" destOrd="0" presId="urn:microsoft.com/office/officeart/2005/8/layout/list1"/>
    <dgm:cxn modelId="{A04E9B85-72E2-484A-9CE3-34052F58F768}" type="presOf" srcId="{FDB7337A-CAB0-48C9-9645-BA3C15D8521C}" destId="{5EDDAD04-0888-44EC-82E6-3D75CD27B0B7}" srcOrd="0" destOrd="0" presId="urn:microsoft.com/office/officeart/2005/8/layout/list1"/>
    <dgm:cxn modelId="{A5931BBC-361C-4DE2-944A-4ADC1D817076}" type="presParOf" srcId="{5EDDAD04-0888-44EC-82E6-3D75CD27B0B7}" destId="{091052FB-EF44-4F97-9575-E4508A32BA56}" srcOrd="0" destOrd="0" presId="urn:microsoft.com/office/officeart/2005/8/layout/list1"/>
    <dgm:cxn modelId="{E716BDAB-5A11-4F0E-B98F-3A2BBC342FDA}" type="presParOf" srcId="{091052FB-EF44-4F97-9575-E4508A32BA56}" destId="{1CB87105-F119-44AC-9E86-353D1C903F44}" srcOrd="0" destOrd="0" presId="urn:microsoft.com/office/officeart/2005/8/layout/list1"/>
    <dgm:cxn modelId="{2538CA6F-2A52-428D-961F-EE942CADC87D}" type="presParOf" srcId="{091052FB-EF44-4F97-9575-E4508A32BA56}" destId="{C9E4C7F3-C656-431D-8770-8B8E671C8EF9}" srcOrd="1" destOrd="0" presId="urn:microsoft.com/office/officeart/2005/8/layout/list1"/>
    <dgm:cxn modelId="{2DD6065E-75BD-4C98-80C4-1334541D57AB}" type="presParOf" srcId="{5EDDAD04-0888-44EC-82E6-3D75CD27B0B7}" destId="{48254A64-0131-423A-8561-1EE2CB08BA03}" srcOrd="1" destOrd="0" presId="urn:microsoft.com/office/officeart/2005/8/layout/list1"/>
    <dgm:cxn modelId="{990F2CB2-1719-4C84-AA3D-78061271DE31}" type="presParOf" srcId="{5EDDAD04-0888-44EC-82E6-3D75CD27B0B7}" destId="{5BF3ADE8-7853-4AD9-9BE2-8DC19CD843D1}" srcOrd="2" destOrd="0" presId="urn:microsoft.com/office/officeart/2005/8/layout/list1"/>
    <dgm:cxn modelId="{F4956F43-0141-42BC-9755-A29AD456BBFC}" type="presParOf" srcId="{5EDDAD04-0888-44EC-82E6-3D75CD27B0B7}" destId="{33826B3F-BFA0-400E-964A-0CF66A220E10}" srcOrd="3" destOrd="0" presId="urn:microsoft.com/office/officeart/2005/8/layout/list1"/>
    <dgm:cxn modelId="{FFF7ADF7-9169-4ED3-91A5-D26482A19095}" type="presParOf" srcId="{5EDDAD04-0888-44EC-82E6-3D75CD27B0B7}" destId="{BF307334-973D-49DE-8E73-ED24AE6EA39D}" srcOrd="4" destOrd="0" presId="urn:microsoft.com/office/officeart/2005/8/layout/list1"/>
    <dgm:cxn modelId="{D31B701A-527D-41BA-BD9E-0FF7F01E681D}" type="presParOf" srcId="{BF307334-973D-49DE-8E73-ED24AE6EA39D}" destId="{770EF26D-5F9C-4555-9015-3431C3DEED4C}" srcOrd="0" destOrd="0" presId="urn:microsoft.com/office/officeart/2005/8/layout/list1"/>
    <dgm:cxn modelId="{6A853EE1-2E74-4366-A998-80DEB54A23E2}" type="presParOf" srcId="{BF307334-973D-49DE-8E73-ED24AE6EA39D}" destId="{8534B5FE-51AC-43C9-B140-53587B397B66}" srcOrd="1" destOrd="0" presId="urn:microsoft.com/office/officeart/2005/8/layout/list1"/>
    <dgm:cxn modelId="{BD3E2423-D891-4D89-BBD9-9FA5A14F5CCD}" type="presParOf" srcId="{5EDDAD04-0888-44EC-82E6-3D75CD27B0B7}" destId="{7B369487-027B-477B-8BE5-7A25DBF22560}" srcOrd="5" destOrd="0" presId="urn:microsoft.com/office/officeart/2005/8/layout/list1"/>
    <dgm:cxn modelId="{0E72561F-E80B-4103-AE2D-62B8AD3F1615}" type="presParOf" srcId="{5EDDAD04-0888-44EC-82E6-3D75CD27B0B7}" destId="{A1F612E1-C396-4861-8265-3B3E4386C6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056A83-7F4F-4DA9-AB16-F48A86CFC0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0AB175-70D7-4C7E-B9C9-3FDEFF62B026}">
      <dgm:prSet/>
      <dgm:spPr/>
      <dgm:t>
        <a:bodyPr/>
        <a:lstStyle/>
        <a:p>
          <a:r>
            <a:rPr lang="pt-BR" b="1"/>
            <a:t>NÃO SÃO INVENTADAS</a:t>
          </a:r>
          <a:r>
            <a:rPr lang="pt-BR"/>
            <a:t>!</a:t>
          </a:r>
          <a:endParaRPr lang="en-US"/>
        </a:p>
      </dgm:t>
    </dgm:pt>
    <dgm:pt modelId="{9200E629-1EC5-4B8C-BF1C-6BD1097ADDE1}" type="parTrans" cxnId="{246CCEC2-1CD6-469A-ACB3-BF655E91FDEB}">
      <dgm:prSet/>
      <dgm:spPr/>
      <dgm:t>
        <a:bodyPr/>
        <a:lstStyle/>
        <a:p>
          <a:endParaRPr lang="en-US"/>
        </a:p>
      </dgm:t>
    </dgm:pt>
    <dgm:pt modelId="{CE7E4460-5AE0-4B90-806E-14B509555CD5}" type="sibTrans" cxnId="{246CCEC2-1CD6-469A-ACB3-BF655E91FDEB}">
      <dgm:prSet/>
      <dgm:spPr/>
      <dgm:t>
        <a:bodyPr/>
        <a:lstStyle/>
        <a:p>
          <a:endParaRPr lang="en-US"/>
        </a:p>
      </dgm:t>
    </dgm:pt>
    <dgm:pt modelId="{24AC4291-91F3-4C44-AF68-6307A689D1E7}">
      <dgm:prSet/>
      <dgm:spPr/>
      <dgm:t>
        <a:bodyPr/>
        <a:lstStyle/>
        <a:p>
          <a:r>
            <a:rPr lang="pt-BR"/>
            <a:t>Tem um nome, mas representa um grupo de pessoas, e não um usuário específico.</a:t>
          </a:r>
          <a:endParaRPr lang="en-US"/>
        </a:p>
      </dgm:t>
    </dgm:pt>
    <dgm:pt modelId="{93B41C00-4D30-4E9F-8FEF-203DE2C97990}" type="parTrans" cxnId="{5228082C-4DA7-4BB6-83D9-F3F028A50BEF}">
      <dgm:prSet/>
      <dgm:spPr/>
      <dgm:t>
        <a:bodyPr/>
        <a:lstStyle/>
        <a:p>
          <a:endParaRPr lang="en-US"/>
        </a:p>
      </dgm:t>
    </dgm:pt>
    <dgm:pt modelId="{337781F8-8488-467B-9E6A-1A8C16DC04FF}" type="sibTrans" cxnId="{5228082C-4DA7-4BB6-83D9-F3F028A50BEF}">
      <dgm:prSet/>
      <dgm:spPr/>
      <dgm:t>
        <a:bodyPr/>
        <a:lstStyle/>
        <a:p>
          <a:endParaRPr lang="en-US"/>
        </a:p>
      </dgm:t>
    </dgm:pt>
    <dgm:pt modelId="{AEFD86FB-49A6-41F8-9B26-0A2D66614B16}">
      <dgm:prSet/>
      <dgm:spPr/>
      <dgm:t>
        <a:bodyPr/>
        <a:lstStyle/>
        <a:p>
          <a:r>
            <a:rPr lang="pt-BR"/>
            <a:t>Traz características gerais do público pesquisado.</a:t>
          </a:r>
          <a:endParaRPr lang="en-US"/>
        </a:p>
      </dgm:t>
    </dgm:pt>
    <dgm:pt modelId="{ED9ABC69-2323-4BC4-A12D-438479DECFC1}" type="parTrans" cxnId="{672E8695-6F8B-419F-B62A-3A90E672DE3B}">
      <dgm:prSet/>
      <dgm:spPr/>
      <dgm:t>
        <a:bodyPr/>
        <a:lstStyle/>
        <a:p>
          <a:endParaRPr lang="en-US"/>
        </a:p>
      </dgm:t>
    </dgm:pt>
    <dgm:pt modelId="{2C1ED5F3-31E9-4ADE-9608-C357EBBE4382}" type="sibTrans" cxnId="{672E8695-6F8B-419F-B62A-3A90E672DE3B}">
      <dgm:prSet/>
      <dgm:spPr/>
      <dgm:t>
        <a:bodyPr/>
        <a:lstStyle/>
        <a:p>
          <a:endParaRPr lang="en-US"/>
        </a:p>
      </dgm:t>
    </dgm:pt>
    <dgm:pt modelId="{197D7333-776C-4178-97E5-3B8F1E31A3F4}">
      <dgm:prSet/>
      <dgm:spPr/>
      <dgm:t>
        <a:bodyPr/>
        <a:lstStyle/>
        <a:p>
          <a:r>
            <a:rPr lang="pt-BR"/>
            <a:t>Pode-se usar a Netnografia (pesquisa em redes sociais).</a:t>
          </a:r>
          <a:endParaRPr lang="en-US"/>
        </a:p>
      </dgm:t>
    </dgm:pt>
    <dgm:pt modelId="{9DE6A0A3-8191-439E-BA7E-C7C9B8DD2BA1}" type="parTrans" cxnId="{6C4744BC-A08F-4E94-B774-D2CDF185C669}">
      <dgm:prSet/>
      <dgm:spPr/>
      <dgm:t>
        <a:bodyPr/>
        <a:lstStyle/>
        <a:p>
          <a:endParaRPr lang="en-US"/>
        </a:p>
      </dgm:t>
    </dgm:pt>
    <dgm:pt modelId="{5655C530-4E63-4B85-A939-87CD21893C83}" type="sibTrans" cxnId="{6C4744BC-A08F-4E94-B774-D2CDF185C669}">
      <dgm:prSet/>
      <dgm:spPr/>
      <dgm:t>
        <a:bodyPr/>
        <a:lstStyle/>
        <a:p>
          <a:endParaRPr lang="en-US"/>
        </a:p>
      </dgm:t>
    </dgm:pt>
    <dgm:pt modelId="{9FF51C89-11E2-4C9F-BD1A-5A49D2171DF2}">
      <dgm:prSet/>
      <dgm:spPr/>
      <dgm:t>
        <a:bodyPr/>
        <a:lstStyle/>
        <a:p>
          <a:r>
            <a:rPr lang="pt-BR"/>
            <a:t>Identifique os usuários utilizadores, e defina uma persona para cada um (ex: Uber).</a:t>
          </a:r>
          <a:endParaRPr lang="en-US"/>
        </a:p>
      </dgm:t>
    </dgm:pt>
    <dgm:pt modelId="{67F199D9-F0A7-4598-A686-0A3BAD31159A}" type="parTrans" cxnId="{82BA34BA-3A48-4046-9CA7-7C3D35D6B1D4}">
      <dgm:prSet/>
      <dgm:spPr/>
      <dgm:t>
        <a:bodyPr/>
        <a:lstStyle/>
        <a:p>
          <a:endParaRPr lang="en-US"/>
        </a:p>
      </dgm:t>
    </dgm:pt>
    <dgm:pt modelId="{49B4A6F2-7058-44AC-BDC2-5093DCC1675B}" type="sibTrans" cxnId="{82BA34BA-3A48-4046-9CA7-7C3D35D6B1D4}">
      <dgm:prSet/>
      <dgm:spPr/>
      <dgm:t>
        <a:bodyPr/>
        <a:lstStyle/>
        <a:p>
          <a:endParaRPr lang="en-US"/>
        </a:p>
      </dgm:t>
    </dgm:pt>
    <dgm:pt modelId="{0EF2920E-886D-42F0-B4B2-42C9060B8BF6}" type="pres">
      <dgm:prSet presAssocID="{4E056A83-7F4F-4DA9-AB16-F48A86CFC054}" presName="root" presStyleCnt="0">
        <dgm:presLayoutVars>
          <dgm:dir/>
          <dgm:resizeHandles val="exact"/>
        </dgm:presLayoutVars>
      </dgm:prSet>
      <dgm:spPr/>
    </dgm:pt>
    <dgm:pt modelId="{044244D7-0CF7-42E2-8BCA-89B526A783A7}" type="pres">
      <dgm:prSet presAssocID="{D90AB175-70D7-4C7E-B9C9-3FDEFF62B026}" presName="compNode" presStyleCnt="0"/>
      <dgm:spPr/>
    </dgm:pt>
    <dgm:pt modelId="{E19A6E8A-237E-4441-9F6C-0B86E31A3740}" type="pres">
      <dgm:prSet presAssocID="{D90AB175-70D7-4C7E-B9C9-3FDEFF62B026}" presName="bgRect" presStyleLbl="bgShp" presStyleIdx="0" presStyleCnt="5"/>
      <dgm:spPr/>
    </dgm:pt>
    <dgm:pt modelId="{88BC2C6B-331C-4559-B3BC-01FF8006B86D}" type="pres">
      <dgm:prSet presAssocID="{D90AB175-70D7-4C7E-B9C9-3FDEFF62B0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27B4AE4E-5A32-45FC-8A62-B7C52446D308}" type="pres">
      <dgm:prSet presAssocID="{D90AB175-70D7-4C7E-B9C9-3FDEFF62B026}" presName="spaceRect" presStyleCnt="0"/>
      <dgm:spPr/>
    </dgm:pt>
    <dgm:pt modelId="{F9C4EAEC-138A-4A32-BB85-0A65F64CA746}" type="pres">
      <dgm:prSet presAssocID="{D90AB175-70D7-4C7E-B9C9-3FDEFF62B026}" presName="parTx" presStyleLbl="revTx" presStyleIdx="0" presStyleCnt="5">
        <dgm:presLayoutVars>
          <dgm:chMax val="0"/>
          <dgm:chPref val="0"/>
        </dgm:presLayoutVars>
      </dgm:prSet>
      <dgm:spPr/>
    </dgm:pt>
    <dgm:pt modelId="{38A2644F-8004-416E-874A-76C307D5CCAE}" type="pres">
      <dgm:prSet presAssocID="{CE7E4460-5AE0-4B90-806E-14B509555CD5}" presName="sibTrans" presStyleCnt="0"/>
      <dgm:spPr/>
    </dgm:pt>
    <dgm:pt modelId="{AF59B915-C107-41DC-B140-CD52E70E780E}" type="pres">
      <dgm:prSet presAssocID="{24AC4291-91F3-4C44-AF68-6307A689D1E7}" presName="compNode" presStyleCnt="0"/>
      <dgm:spPr/>
    </dgm:pt>
    <dgm:pt modelId="{3015CC7D-BA16-4401-BCA2-1BF9F43F41E5}" type="pres">
      <dgm:prSet presAssocID="{24AC4291-91F3-4C44-AF68-6307A689D1E7}" presName="bgRect" presStyleLbl="bgShp" presStyleIdx="1" presStyleCnt="5"/>
      <dgm:spPr/>
    </dgm:pt>
    <dgm:pt modelId="{7F8418B7-7317-4854-AEE6-8D031F4CB613}" type="pres">
      <dgm:prSet presAssocID="{24AC4291-91F3-4C44-AF68-6307A689D1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E30450B6-5BAD-4821-8A3E-B4E2879C79B3}" type="pres">
      <dgm:prSet presAssocID="{24AC4291-91F3-4C44-AF68-6307A689D1E7}" presName="spaceRect" presStyleCnt="0"/>
      <dgm:spPr/>
    </dgm:pt>
    <dgm:pt modelId="{0534D333-06EF-46E2-8FB1-42DEA54E113F}" type="pres">
      <dgm:prSet presAssocID="{24AC4291-91F3-4C44-AF68-6307A689D1E7}" presName="parTx" presStyleLbl="revTx" presStyleIdx="1" presStyleCnt="5">
        <dgm:presLayoutVars>
          <dgm:chMax val="0"/>
          <dgm:chPref val="0"/>
        </dgm:presLayoutVars>
      </dgm:prSet>
      <dgm:spPr/>
    </dgm:pt>
    <dgm:pt modelId="{8EE2ACD6-182D-42EF-BAB1-7FC4DE860CC6}" type="pres">
      <dgm:prSet presAssocID="{337781F8-8488-467B-9E6A-1A8C16DC04FF}" presName="sibTrans" presStyleCnt="0"/>
      <dgm:spPr/>
    </dgm:pt>
    <dgm:pt modelId="{6CB0956C-140F-43F5-A77B-37556165DD72}" type="pres">
      <dgm:prSet presAssocID="{AEFD86FB-49A6-41F8-9B26-0A2D66614B16}" presName="compNode" presStyleCnt="0"/>
      <dgm:spPr/>
    </dgm:pt>
    <dgm:pt modelId="{0C4B57F1-0E90-46BA-9196-BBEDD5C27E74}" type="pres">
      <dgm:prSet presAssocID="{AEFD86FB-49A6-41F8-9B26-0A2D66614B16}" presName="bgRect" presStyleLbl="bgShp" presStyleIdx="2" presStyleCnt="5"/>
      <dgm:spPr/>
    </dgm:pt>
    <dgm:pt modelId="{231A65F6-609D-48F9-A510-DF2174D7E4ED}" type="pres">
      <dgm:prSet presAssocID="{AEFD86FB-49A6-41F8-9B26-0A2D66614B1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2937D25-4DD5-474E-AC7B-2B71681A20A1}" type="pres">
      <dgm:prSet presAssocID="{AEFD86FB-49A6-41F8-9B26-0A2D66614B16}" presName="spaceRect" presStyleCnt="0"/>
      <dgm:spPr/>
    </dgm:pt>
    <dgm:pt modelId="{FF81C3FF-9681-44E1-8E62-A93F042B8EBB}" type="pres">
      <dgm:prSet presAssocID="{AEFD86FB-49A6-41F8-9B26-0A2D66614B16}" presName="parTx" presStyleLbl="revTx" presStyleIdx="2" presStyleCnt="5">
        <dgm:presLayoutVars>
          <dgm:chMax val="0"/>
          <dgm:chPref val="0"/>
        </dgm:presLayoutVars>
      </dgm:prSet>
      <dgm:spPr/>
    </dgm:pt>
    <dgm:pt modelId="{E2F525DA-579B-43A3-BDD0-436357800B2A}" type="pres">
      <dgm:prSet presAssocID="{2C1ED5F3-31E9-4ADE-9608-C357EBBE4382}" presName="sibTrans" presStyleCnt="0"/>
      <dgm:spPr/>
    </dgm:pt>
    <dgm:pt modelId="{FC528AF2-2FAD-47DD-B182-3FDB81000750}" type="pres">
      <dgm:prSet presAssocID="{197D7333-776C-4178-97E5-3B8F1E31A3F4}" presName="compNode" presStyleCnt="0"/>
      <dgm:spPr/>
    </dgm:pt>
    <dgm:pt modelId="{79EEB461-B56B-4EFD-ADDA-C7EA3920038D}" type="pres">
      <dgm:prSet presAssocID="{197D7333-776C-4178-97E5-3B8F1E31A3F4}" presName="bgRect" presStyleLbl="bgShp" presStyleIdx="3" presStyleCnt="5"/>
      <dgm:spPr/>
    </dgm:pt>
    <dgm:pt modelId="{43326900-8D4D-429C-90F5-BDECF632C0C8}" type="pres">
      <dgm:prSet presAssocID="{197D7333-776C-4178-97E5-3B8F1E31A3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CFDBD93-B74D-400E-96CE-9D607D4386DF}" type="pres">
      <dgm:prSet presAssocID="{197D7333-776C-4178-97E5-3B8F1E31A3F4}" presName="spaceRect" presStyleCnt="0"/>
      <dgm:spPr/>
    </dgm:pt>
    <dgm:pt modelId="{922D748E-0F64-48A9-9CA3-22B1BF5D15CA}" type="pres">
      <dgm:prSet presAssocID="{197D7333-776C-4178-97E5-3B8F1E31A3F4}" presName="parTx" presStyleLbl="revTx" presStyleIdx="3" presStyleCnt="5">
        <dgm:presLayoutVars>
          <dgm:chMax val="0"/>
          <dgm:chPref val="0"/>
        </dgm:presLayoutVars>
      </dgm:prSet>
      <dgm:spPr/>
    </dgm:pt>
    <dgm:pt modelId="{D72115C3-AB8B-4DFD-A17C-5A7EF5AEB1F1}" type="pres">
      <dgm:prSet presAssocID="{5655C530-4E63-4B85-A939-87CD21893C83}" presName="sibTrans" presStyleCnt="0"/>
      <dgm:spPr/>
    </dgm:pt>
    <dgm:pt modelId="{17393CDA-6496-4C3D-8B2F-3D999096FB91}" type="pres">
      <dgm:prSet presAssocID="{9FF51C89-11E2-4C9F-BD1A-5A49D2171DF2}" presName="compNode" presStyleCnt="0"/>
      <dgm:spPr/>
    </dgm:pt>
    <dgm:pt modelId="{E65D732E-BC60-4DC2-9213-99F8C3BC3C7C}" type="pres">
      <dgm:prSet presAssocID="{9FF51C89-11E2-4C9F-BD1A-5A49D2171DF2}" presName="bgRect" presStyleLbl="bgShp" presStyleIdx="4" presStyleCnt="5"/>
      <dgm:spPr/>
    </dgm:pt>
    <dgm:pt modelId="{43D741E1-6DB3-4C80-850F-BB237DCA4BDE}" type="pres">
      <dgm:prSet presAssocID="{9FF51C89-11E2-4C9F-BD1A-5A49D2171D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8F85AEF-BAA7-4512-A84E-17576719110F}" type="pres">
      <dgm:prSet presAssocID="{9FF51C89-11E2-4C9F-BD1A-5A49D2171DF2}" presName="spaceRect" presStyleCnt="0"/>
      <dgm:spPr/>
    </dgm:pt>
    <dgm:pt modelId="{ECDEADAC-4323-49C9-95EA-698264197474}" type="pres">
      <dgm:prSet presAssocID="{9FF51C89-11E2-4C9F-BD1A-5A49D2171D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80F8C03-4405-4A04-8E45-3DDDDEC3C9B8}" type="presOf" srcId="{197D7333-776C-4178-97E5-3B8F1E31A3F4}" destId="{922D748E-0F64-48A9-9CA3-22B1BF5D15CA}" srcOrd="0" destOrd="0" presId="urn:microsoft.com/office/officeart/2018/2/layout/IconVerticalSolidList"/>
    <dgm:cxn modelId="{FCA4611F-724A-4A09-AAA0-7E250788329A}" type="presOf" srcId="{4E056A83-7F4F-4DA9-AB16-F48A86CFC054}" destId="{0EF2920E-886D-42F0-B4B2-42C9060B8BF6}" srcOrd="0" destOrd="0" presId="urn:microsoft.com/office/officeart/2018/2/layout/IconVerticalSolidList"/>
    <dgm:cxn modelId="{5228082C-4DA7-4BB6-83D9-F3F028A50BEF}" srcId="{4E056A83-7F4F-4DA9-AB16-F48A86CFC054}" destId="{24AC4291-91F3-4C44-AF68-6307A689D1E7}" srcOrd="1" destOrd="0" parTransId="{93B41C00-4D30-4E9F-8FEF-203DE2C97990}" sibTransId="{337781F8-8488-467B-9E6A-1A8C16DC04FF}"/>
    <dgm:cxn modelId="{D36AE08A-746D-4770-A289-989FAF72B5B9}" type="presOf" srcId="{24AC4291-91F3-4C44-AF68-6307A689D1E7}" destId="{0534D333-06EF-46E2-8FB1-42DEA54E113F}" srcOrd="0" destOrd="0" presId="urn:microsoft.com/office/officeart/2018/2/layout/IconVerticalSolidList"/>
    <dgm:cxn modelId="{90861493-4796-418B-BD87-F10BCFCA915A}" type="presOf" srcId="{9FF51C89-11E2-4C9F-BD1A-5A49D2171DF2}" destId="{ECDEADAC-4323-49C9-95EA-698264197474}" srcOrd="0" destOrd="0" presId="urn:microsoft.com/office/officeart/2018/2/layout/IconVerticalSolidList"/>
    <dgm:cxn modelId="{672E8695-6F8B-419F-B62A-3A90E672DE3B}" srcId="{4E056A83-7F4F-4DA9-AB16-F48A86CFC054}" destId="{AEFD86FB-49A6-41F8-9B26-0A2D66614B16}" srcOrd="2" destOrd="0" parTransId="{ED9ABC69-2323-4BC4-A12D-438479DECFC1}" sibTransId="{2C1ED5F3-31E9-4ADE-9608-C357EBBE4382}"/>
    <dgm:cxn modelId="{6F0C3096-0227-446F-8740-162AFD5F1790}" type="presOf" srcId="{D90AB175-70D7-4C7E-B9C9-3FDEFF62B026}" destId="{F9C4EAEC-138A-4A32-BB85-0A65F64CA746}" srcOrd="0" destOrd="0" presId="urn:microsoft.com/office/officeart/2018/2/layout/IconVerticalSolidList"/>
    <dgm:cxn modelId="{29AC52B8-45DC-444F-A43D-228AB1CEDA80}" type="presOf" srcId="{AEFD86FB-49A6-41F8-9B26-0A2D66614B16}" destId="{FF81C3FF-9681-44E1-8E62-A93F042B8EBB}" srcOrd="0" destOrd="0" presId="urn:microsoft.com/office/officeart/2018/2/layout/IconVerticalSolidList"/>
    <dgm:cxn modelId="{82BA34BA-3A48-4046-9CA7-7C3D35D6B1D4}" srcId="{4E056A83-7F4F-4DA9-AB16-F48A86CFC054}" destId="{9FF51C89-11E2-4C9F-BD1A-5A49D2171DF2}" srcOrd="4" destOrd="0" parTransId="{67F199D9-F0A7-4598-A686-0A3BAD31159A}" sibTransId="{49B4A6F2-7058-44AC-BDC2-5093DCC1675B}"/>
    <dgm:cxn modelId="{6C4744BC-A08F-4E94-B774-D2CDF185C669}" srcId="{4E056A83-7F4F-4DA9-AB16-F48A86CFC054}" destId="{197D7333-776C-4178-97E5-3B8F1E31A3F4}" srcOrd="3" destOrd="0" parTransId="{9DE6A0A3-8191-439E-BA7E-C7C9B8DD2BA1}" sibTransId="{5655C530-4E63-4B85-A939-87CD21893C83}"/>
    <dgm:cxn modelId="{246CCEC2-1CD6-469A-ACB3-BF655E91FDEB}" srcId="{4E056A83-7F4F-4DA9-AB16-F48A86CFC054}" destId="{D90AB175-70D7-4C7E-B9C9-3FDEFF62B026}" srcOrd="0" destOrd="0" parTransId="{9200E629-1EC5-4B8C-BF1C-6BD1097ADDE1}" sibTransId="{CE7E4460-5AE0-4B90-806E-14B509555CD5}"/>
    <dgm:cxn modelId="{D9E2D4ED-0568-41AB-8E44-FF82324CCAF2}" type="presParOf" srcId="{0EF2920E-886D-42F0-B4B2-42C9060B8BF6}" destId="{044244D7-0CF7-42E2-8BCA-89B526A783A7}" srcOrd="0" destOrd="0" presId="urn:microsoft.com/office/officeart/2018/2/layout/IconVerticalSolidList"/>
    <dgm:cxn modelId="{FB9203BC-849C-43FD-8B44-C325D88C3547}" type="presParOf" srcId="{044244D7-0CF7-42E2-8BCA-89B526A783A7}" destId="{E19A6E8A-237E-4441-9F6C-0B86E31A3740}" srcOrd="0" destOrd="0" presId="urn:microsoft.com/office/officeart/2018/2/layout/IconVerticalSolidList"/>
    <dgm:cxn modelId="{25367396-5214-4D97-B052-9850A9727B22}" type="presParOf" srcId="{044244D7-0CF7-42E2-8BCA-89B526A783A7}" destId="{88BC2C6B-331C-4559-B3BC-01FF8006B86D}" srcOrd="1" destOrd="0" presId="urn:microsoft.com/office/officeart/2018/2/layout/IconVerticalSolidList"/>
    <dgm:cxn modelId="{73D82E07-E7D8-4A4A-BDA0-A579DE648A43}" type="presParOf" srcId="{044244D7-0CF7-42E2-8BCA-89B526A783A7}" destId="{27B4AE4E-5A32-45FC-8A62-B7C52446D308}" srcOrd="2" destOrd="0" presId="urn:microsoft.com/office/officeart/2018/2/layout/IconVerticalSolidList"/>
    <dgm:cxn modelId="{067DC9CC-E4CD-4E06-9B0A-968259721E45}" type="presParOf" srcId="{044244D7-0CF7-42E2-8BCA-89B526A783A7}" destId="{F9C4EAEC-138A-4A32-BB85-0A65F64CA746}" srcOrd="3" destOrd="0" presId="urn:microsoft.com/office/officeart/2018/2/layout/IconVerticalSolidList"/>
    <dgm:cxn modelId="{0353F213-7C23-422F-A0AD-D7ADB5F421C0}" type="presParOf" srcId="{0EF2920E-886D-42F0-B4B2-42C9060B8BF6}" destId="{38A2644F-8004-416E-874A-76C307D5CCAE}" srcOrd="1" destOrd="0" presId="urn:microsoft.com/office/officeart/2018/2/layout/IconVerticalSolidList"/>
    <dgm:cxn modelId="{6400BCA0-2B0B-4094-A405-49F56486E277}" type="presParOf" srcId="{0EF2920E-886D-42F0-B4B2-42C9060B8BF6}" destId="{AF59B915-C107-41DC-B140-CD52E70E780E}" srcOrd="2" destOrd="0" presId="urn:microsoft.com/office/officeart/2018/2/layout/IconVerticalSolidList"/>
    <dgm:cxn modelId="{0E2E57C2-553D-4B79-BA86-20B95F99785C}" type="presParOf" srcId="{AF59B915-C107-41DC-B140-CD52E70E780E}" destId="{3015CC7D-BA16-4401-BCA2-1BF9F43F41E5}" srcOrd="0" destOrd="0" presId="urn:microsoft.com/office/officeart/2018/2/layout/IconVerticalSolidList"/>
    <dgm:cxn modelId="{BD4B6753-E853-4526-BF0A-C676D4851438}" type="presParOf" srcId="{AF59B915-C107-41DC-B140-CD52E70E780E}" destId="{7F8418B7-7317-4854-AEE6-8D031F4CB613}" srcOrd="1" destOrd="0" presId="urn:microsoft.com/office/officeart/2018/2/layout/IconVerticalSolidList"/>
    <dgm:cxn modelId="{5A1464CA-A75F-4FC8-BB3C-B2196C21F54B}" type="presParOf" srcId="{AF59B915-C107-41DC-B140-CD52E70E780E}" destId="{E30450B6-5BAD-4821-8A3E-B4E2879C79B3}" srcOrd="2" destOrd="0" presId="urn:microsoft.com/office/officeart/2018/2/layout/IconVerticalSolidList"/>
    <dgm:cxn modelId="{1802455D-605B-4577-BBA3-9AD9D779B8D0}" type="presParOf" srcId="{AF59B915-C107-41DC-B140-CD52E70E780E}" destId="{0534D333-06EF-46E2-8FB1-42DEA54E113F}" srcOrd="3" destOrd="0" presId="urn:microsoft.com/office/officeart/2018/2/layout/IconVerticalSolidList"/>
    <dgm:cxn modelId="{510B60C5-576E-48C6-9394-67E71BCF51A6}" type="presParOf" srcId="{0EF2920E-886D-42F0-B4B2-42C9060B8BF6}" destId="{8EE2ACD6-182D-42EF-BAB1-7FC4DE860CC6}" srcOrd="3" destOrd="0" presId="urn:microsoft.com/office/officeart/2018/2/layout/IconVerticalSolidList"/>
    <dgm:cxn modelId="{0DB31881-F487-48A5-8247-AA330DD2ACA2}" type="presParOf" srcId="{0EF2920E-886D-42F0-B4B2-42C9060B8BF6}" destId="{6CB0956C-140F-43F5-A77B-37556165DD72}" srcOrd="4" destOrd="0" presId="urn:microsoft.com/office/officeart/2018/2/layout/IconVerticalSolidList"/>
    <dgm:cxn modelId="{A3F8B434-7354-4224-9EE2-A9B3562053C4}" type="presParOf" srcId="{6CB0956C-140F-43F5-A77B-37556165DD72}" destId="{0C4B57F1-0E90-46BA-9196-BBEDD5C27E74}" srcOrd="0" destOrd="0" presId="urn:microsoft.com/office/officeart/2018/2/layout/IconVerticalSolidList"/>
    <dgm:cxn modelId="{4A769436-31AE-4725-84F0-EDA1E2F0079F}" type="presParOf" srcId="{6CB0956C-140F-43F5-A77B-37556165DD72}" destId="{231A65F6-609D-48F9-A510-DF2174D7E4ED}" srcOrd="1" destOrd="0" presId="urn:microsoft.com/office/officeart/2018/2/layout/IconVerticalSolidList"/>
    <dgm:cxn modelId="{7B17CAE1-0CF5-479A-A5FB-16E1FB6246B2}" type="presParOf" srcId="{6CB0956C-140F-43F5-A77B-37556165DD72}" destId="{12937D25-4DD5-474E-AC7B-2B71681A20A1}" srcOrd="2" destOrd="0" presId="urn:microsoft.com/office/officeart/2018/2/layout/IconVerticalSolidList"/>
    <dgm:cxn modelId="{D181F9FE-FACB-484D-8159-618016616974}" type="presParOf" srcId="{6CB0956C-140F-43F5-A77B-37556165DD72}" destId="{FF81C3FF-9681-44E1-8E62-A93F042B8EBB}" srcOrd="3" destOrd="0" presId="urn:microsoft.com/office/officeart/2018/2/layout/IconVerticalSolidList"/>
    <dgm:cxn modelId="{6001A912-2354-40FB-9280-865B440CD143}" type="presParOf" srcId="{0EF2920E-886D-42F0-B4B2-42C9060B8BF6}" destId="{E2F525DA-579B-43A3-BDD0-436357800B2A}" srcOrd="5" destOrd="0" presId="urn:microsoft.com/office/officeart/2018/2/layout/IconVerticalSolidList"/>
    <dgm:cxn modelId="{F7D6F85C-8BF3-414F-87A4-32132CC0088F}" type="presParOf" srcId="{0EF2920E-886D-42F0-B4B2-42C9060B8BF6}" destId="{FC528AF2-2FAD-47DD-B182-3FDB81000750}" srcOrd="6" destOrd="0" presId="urn:microsoft.com/office/officeart/2018/2/layout/IconVerticalSolidList"/>
    <dgm:cxn modelId="{B2137264-E906-45DD-BFC4-24AECE5B7EBB}" type="presParOf" srcId="{FC528AF2-2FAD-47DD-B182-3FDB81000750}" destId="{79EEB461-B56B-4EFD-ADDA-C7EA3920038D}" srcOrd="0" destOrd="0" presId="urn:microsoft.com/office/officeart/2018/2/layout/IconVerticalSolidList"/>
    <dgm:cxn modelId="{FA2A33AC-6B97-4DBC-9E1D-28950DD1F10E}" type="presParOf" srcId="{FC528AF2-2FAD-47DD-B182-3FDB81000750}" destId="{43326900-8D4D-429C-90F5-BDECF632C0C8}" srcOrd="1" destOrd="0" presId="urn:microsoft.com/office/officeart/2018/2/layout/IconVerticalSolidList"/>
    <dgm:cxn modelId="{49676866-E0C7-4090-A58B-A4BA2FE170B3}" type="presParOf" srcId="{FC528AF2-2FAD-47DD-B182-3FDB81000750}" destId="{6CFDBD93-B74D-400E-96CE-9D607D4386DF}" srcOrd="2" destOrd="0" presId="urn:microsoft.com/office/officeart/2018/2/layout/IconVerticalSolidList"/>
    <dgm:cxn modelId="{C74D88FA-02B7-43B1-AC80-614E8B550D2C}" type="presParOf" srcId="{FC528AF2-2FAD-47DD-B182-3FDB81000750}" destId="{922D748E-0F64-48A9-9CA3-22B1BF5D15CA}" srcOrd="3" destOrd="0" presId="urn:microsoft.com/office/officeart/2018/2/layout/IconVerticalSolidList"/>
    <dgm:cxn modelId="{9B6147A5-32B3-4133-8E95-EE4B94843A6E}" type="presParOf" srcId="{0EF2920E-886D-42F0-B4B2-42C9060B8BF6}" destId="{D72115C3-AB8B-4DFD-A17C-5A7EF5AEB1F1}" srcOrd="7" destOrd="0" presId="urn:microsoft.com/office/officeart/2018/2/layout/IconVerticalSolidList"/>
    <dgm:cxn modelId="{5943B1E7-A05F-4327-B3C4-76BDD4823379}" type="presParOf" srcId="{0EF2920E-886D-42F0-B4B2-42C9060B8BF6}" destId="{17393CDA-6496-4C3D-8B2F-3D999096FB91}" srcOrd="8" destOrd="0" presId="urn:microsoft.com/office/officeart/2018/2/layout/IconVerticalSolidList"/>
    <dgm:cxn modelId="{D93A3AAB-8EF8-44EC-BD6B-ECE5C8C26EB2}" type="presParOf" srcId="{17393CDA-6496-4C3D-8B2F-3D999096FB91}" destId="{E65D732E-BC60-4DC2-9213-99F8C3BC3C7C}" srcOrd="0" destOrd="0" presId="urn:microsoft.com/office/officeart/2018/2/layout/IconVerticalSolidList"/>
    <dgm:cxn modelId="{8B00DEA5-0CF6-4717-B20E-AC29FDA7AAEE}" type="presParOf" srcId="{17393CDA-6496-4C3D-8B2F-3D999096FB91}" destId="{43D741E1-6DB3-4C80-850F-BB237DCA4BDE}" srcOrd="1" destOrd="0" presId="urn:microsoft.com/office/officeart/2018/2/layout/IconVerticalSolidList"/>
    <dgm:cxn modelId="{EC9F0770-4CEC-45F8-AC4C-EB05A106B6D0}" type="presParOf" srcId="{17393CDA-6496-4C3D-8B2F-3D999096FB91}" destId="{F8F85AEF-BAA7-4512-A84E-17576719110F}" srcOrd="2" destOrd="0" presId="urn:microsoft.com/office/officeart/2018/2/layout/IconVerticalSolidList"/>
    <dgm:cxn modelId="{EC6C2355-0AF0-44D3-AF5E-5DB0D5C9F613}" type="presParOf" srcId="{17393CDA-6496-4C3D-8B2F-3D999096FB91}" destId="{ECDEADAC-4323-49C9-95EA-6982641974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2BAF27-9F6E-45B7-B65D-BB21EEE8F3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381720-3984-43DD-9079-9A79EE567EAD}">
      <dgm:prSet/>
      <dgm:spPr/>
      <dgm:t>
        <a:bodyPr/>
        <a:lstStyle/>
        <a:p>
          <a:r>
            <a:rPr lang="pt-BR"/>
            <a:t>Anote os principais pontos identificados nos usuários pesquisados, para cada um dos quadrantes (Infos/Comportamentos, Dores/Necessidades);</a:t>
          </a:r>
          <a:endParaRPr lang="en-US"/>
        </a:p>
      </dgm:t>
    </dgm:pt>
    <dgm:pt modelId="{D0EEE451-DDE3-4AF6-BA82-4137DE9A07EA}" type="parTrans" cxnId="{D3891F2F-80C2-4F37-AB82-2202D10A7B5C}">
      <dgm:prSet/>
      <dgm:spPr/>
      <dgm:t>
        <a:bodyPr/>
        <a:lstStyle/>
        <a:p>
          <a:endParaRPr lang="en-US"/>
        </a:p>
      </dgm:t>
    </dgm:pt>
    <dgm:pt modelId="{0C3DE3EB-C1BF-429C-A122-BD07152E8751}" type="sibTrans" cxnId="{D3891F2F-80C2-4F37-AB82-2202D10A7B5C}">
      <dgm:prSet/>
      <dgm:spPr/>
      <dgm:t>
        <a:bodyPr/>
        <a:lstStyle/>
        <a:p>
          <a:endParaRPr lang="en-US"/>
        </a:p>
      </dgm:t>
    </dgm:pt>
    <dgm:pt modelId="{CA31F3B1-01EF-4E5F-9F2C-0581B329F303}">
      <dgm:prSet/>
      <dgm:spPr/>
      <dgm:t>
        <a:bodyPr/>
        <a:lstStyle/>
        <a:p>
          <a:r>
            <a:rPr lang="pt-BR"/>
            <a:t>Agrupe por similaridade;</a:t>
          </a:r>
          <a:endParaRPr lang="en-US"/>
        </a:p>
      </dgm:t>
    </dgm:pt>
    <dgm:pt modelId="{BE68961C-17FD-41BB-ACFE-102E612F403F}" type="parTrans" cxnId="{565AFF5A-1012-4840-9DBE-DCED90095F04}">
      <dgm:prSet/>
      <dgm:spPr/>
      <dgm:t>
        <a:bodyPr/>
        <a:lstStyle/>
        <a:p>
          <a:endParaRPr lang="en-US"/>
        </a:p>
      </dgm:t>
    </dgm:pt>
    <dgm:pt modelId="{D7434F46-C002-46E1-9C45-2CBA5D450040}" type="sibTrans" cxnId="{565AFF5A-1012-4840-9DBE-DCED90095F04}">
      <dgm:prSet/>
      <dgm:spPr/>
      <dgm:t>
        <a:bodyPr/>
        <a:lstStyle/>
        <a:p>
          <a:endParaRPr lang="en-US"/>
        </a:p>
      </dgm:t>
    </dgm:pt>
    <dgm:pt modelId="{FFA3D2C3-E1DD-4FB7-9B5F-F19E95D4E3E0}">
      <dgm:prSet/>
      <dgm:spPr/>
      <dgm:t>
        <a:bodyPr/>
        <a:lstStyle/>
        <a:p>
          <a:r>
            <a:rPr lang="pt-BR"/>
            <a:t>Complemente com os detalhes que faltam (nome, frase, biografia,...);</a:t>
          </a:r>
          <a:endParaRPr lang="en-US"/>
        </a:p>
      </dgm:t>
    </dgm:pt>
    <dgm:pt modelId="{4D6273B3-DC17-46E5-A717-4E1B93FBC8AF}" type="parTrans" cxnId="{3E505286-86BE-4239-9D5F-0D60588FDF12}">
      <dgm:prSet/>
      <dgm:spPr/>
      <dgm:t>
        <a:bodyPr/>
        <a:lstStyle/>
        <a:p>
          <a:endParaRPr lang="en-US"/>
        </a:p>
      </dgm:t>
    </dgm:pt>
    <dgm:pt modelId="{472EDD0F-6998-4998-A5CB-26D77D237AF7}" type="sibTrans" cxnId="{3E505286-86BE-4239-9D5F-0D60588FDF12}">
      <dgm:prSet/>
      <dgm:spPr/>
      <dgm:t>
        <a:bodyPr/>
        <a:lstStyle/>
        <a:p>
          <a:endParaRPr lang="en-US"/>
        </a:p>
      </dgm:t>
    </dgm:pt>
    <dgm:pt modelId="{D9A7742F-FF87-4F22-8350-62BDA699A651}">
      <dgm:prSet/>
      <dgm:spPr/>
      <dgm:t>
        <a:bodyPr/>
        <a:lstStyle/>
        <a:p>
          <a:r>
            <a:rPr lang="pt-BR"/>
            <a:t>Escreva tudo nos quadrantes;</a:t>
          </a:r>
          <a:endParaRPr lang="en-US"/>
        </a:p>
      </dgm:t>
    </dgm:pt>
    <dgm:pt modelId="{79A9C5E6-4A72-4EB2-9A3E-A7C080FD9253}" type="parTrans" cxnId="{823D2C54-8FBC-4E0F-A062-060F9B172975}">
      <dgm:prSet/>
      <dgm:spPr/>
      <dgm:t>
        <a:bodyPr/>
        <a:lstStyle/>
        <a:p>
          <a:endParaRPr lang="en-US"/>
        </a:p>
      </dgm:t>
    </dgm:pt>
    <dgm:pt modelId="{DAECC8EC-614E-4031-AA57-408F7CF2453D}" type="sibTrans" cxnId="{823D2C54-8FBC-4E0F-A062-060F9B172975}">
      <dgm:prSet/>
      <dgm:spPr/>
      <dgm:t>
        <a:bodyPr/>
        <a:lstStyle/>
        <a:p>
          <a:endParaRPr lang="en-US"/>
        </a:p>
      </dgm:t>
    </dgm:pt>
    <dgm:pt modelId="{69420F14-1391-4FC7-AF3A-7386AC5E27F6}">
      <dgm:prSet/>
      <dgm:spPr/>
      <dgm:t>
        <a:bodyPr/>
        <a:lstStyle/>
        <a:p>
          <a:r>
            <a:rPr lang="pt-BR"/>
            <a:t>Pronto! Você terá suas proto-personas.</a:t>
          </a:r>
          <a:r>
            <a:rPr lang="pt-BR">
              <a:sym typeface="Wingdings" panose="05000000000000000000" pitchFamily="2" charset="2"/>
            </a:rPr>
            <a:t></a:t>
          </a:r>
          <a:endParaRPr lang="en-US"/>
        </a:p>
      </dgm:t>
    </dgm:pt>
    <dgm:pt modelId="{D1526B1B-C187-44F2-A0E1-7B172094C0C3}" type="parTrans" cxnId="{F41949E6-A7FD-4EFC-A4A3-DCB81BE733D9}">
      <dgm:prSet/>
      <dgm:spPr/>
      <dgm:t>
        <a:bodyPr/>
        <a:lstStyle/>
        <a:p>
          <a:endParaRPr lang="en-US"/>
        </a:p>
      </dgm:t>
    </dgm:pt>
    <dgm:pt modelId="{9D8F9501-7606-4E54-9964-6C32F5F30425}" type="sibTrans" cxnId="{F41949E6-A7FD-4EFC-A4A3-DCB81BE733D9}">
      <dgm:prSet/>
      <dgm:spPr/>
      <dgm:t>
        <a:bodyPr/>
        <a:lstStyle/>
        <a:p>
          <a:endParaRPr lang="en-US"/>
        </a:p>
      </dgm:t>
    </dgm:pt>
    <dgm:pt modelId="{DDCFE54B-C56A-4C99-9BC0-CA0C1A64B60D}" type="pres">
      <dgm:prSet presAssocID="{B92BAF27-9F6E-45B7-B65D-BB21EEE8F3EC}" presName="root" presStyleCnt="0">
        <dgm:presLayoutVars>
          <dgm:dir/>
          <dgm:resizeHandles val="exact"/>
        </dgm:presLayoutVars>
      </dgm:prSet>
      <dgm:spPr/>
    </dgm:pt>
    <dgm:pt modelId="{12688AA5-2CCE-4239-ABC3-4331E8C79A3C}" type="pres">
      <dgm:prSet presAssocID="{4D381720-3984-43DD-9079-9A79EE567EAD}" presName="compNode" presStyleCnt="0"/>
      <dgm:spPr/>
    </dgm:pt>
    <dgm:pt modelId="{8B3768A0-2550-4A8B-9205-F6B4D2A05070}" type="pres">
      <dgm:prSet presAssocID="{4D381720-3984-43DD-9079-9A79EE567EAD}" presName="bgRect" presStyleLbl="bgShp" presStyleIdx="0" presStyleCnt="5"/>
      <dgm:spPr/>
    </dgm:pt>
    <dgm:pt modelId="{2EBB1D58-5488-413D-9731-EE917FFD7718}" type="pres">
      <dgm:prSet presAssocID="{4D381720-3984-43DD-9079-9A79EE567E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D38A7F05-847E-422A-8715-FA827BC89CDF}" type="pres">
      <dgm:prSet presAssocID="{4D381720-3984-43DD-9079-9A79EE567EAD}" presName="spaceRect" presStyleCnt="0"/>
      <dgm:spPr/>
    </dgm:pt>
    <dgm:pt modelId="{D3841FB9-0265-4952-987C-B2D271E48F8B}" type="pres">
      <dgm:prSet presAssocID="{4D381720-3984-43DD-9079-9A79EE567EAD}" presName="parTx" presStyleLbl="revTx" presStyleIdx="0" presStyleCnt="5">
        <dgm:presLayoutVars>
          <dgm:chMax val="0"/>
          <dgm:chPref val="0"/>
        </dgm:presLayoutVars>
      </dgm:prSet>
      <dgm:spPr/>
    </dgm:pt>
    <dgm:pt modelId="{E3B28BB9-2F57-4714-8B54-A3F61C08B43A}" type="pres">
      <dgm:prSet presAssocID="{0C3DE3EB-C1BF-429C-A122-BD07152E8751}" presName="sibTrans" presStyleCnt="0"/>
      <dgm:spPr/>
    </dgm:pt>
    <dgm:pt modelId="{7E1C841B-674B-4D58-85E5-2DFC10D4762F}" type="pres">
      <dgm:prSet presAssocID="{CA31F3B1-01EF-4E5F-9F2C-0581B329F303}" presName="compNode" presStyleCnt="0"/>
      <dgm:spPr/>
    </dgm:pt>
    <dgm:pt modelId="{37B47D0A-AC02-4384-9EFA-799B6DA1C42C}" type="pres">
      <dgm:prSet presAssocID="{CA31F3B1-01EF-4E5F-9F2C-0581B329F303}" presName="bgRect" presStyleLbl="bgShp" presStyleIdx="1" presStyleCnt="5"/>
      <dgm:spPr/>
    </dgm:pt>
    <dgm:pt modelId="{378B1FF9-79F9-4EBF-AAC6-EBBF20859EBD}" type="pres">
      <dgm:prSet presAssocID="{CA31F3B1-01EF-4E5F-9F2C-0581B329F3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996B1DD0-6A64-4FAE-A3E8-9F49DBC8C1DB}" type="pres">
      <dgm:prSet presAssocID="{CA31F3B1-01EF-4E5F-9F2C-0581B329F303}" presName="spaceRect" presStyleCnt="0"/>
      <dgm:spPr/>
    </dgm:pt>
    <dgm:pt modelId="{CE00F457-E9DE-4DE6-898C-F9B1BEAD5761}" type="pres">
      <dgm:prSet presAssocID="{CA31F3B1-01EF-4E5F-9F2C-0581B329F303}" presName="parTx" presStyleLbl="revTx" presStyleIdx="1" presStyleCnt="5">
        <dgm:presLayoutVars>
          <dgm:chMax val="0"/>
          <dgm:chPref val="0"/>
        </dgm:presLayoutVars>
      </dgm:prSet>
      <dgm:spPr/>
    </dgm:pt>
    <dgm:pt modelId="{B56523CA-C6CB-47FC-AD79-1D0C3296EDE9}" type="pres">
      <dgm:prSet presAssocID="{D7434F46-C002-46E1-9C45-2CBA5D450040}" presName="sibTrans" presStyleCnt="0"/>
      <dgm:spPr/>
    </dgm:pt>
    <dgm:pt modelId="{EFE830AE-D251-47D4-B4E9-01EC64C7D2CF}" type="pres">
      <dgm:prSet presAssocID="{FFA3D2C3-E1DD-4FB7-9B5F-F19E95D4E3E0}" presName="compNode" presStyleCnt="0"/>
      <dgm:spPr/>
    </dgm:pt>
    <dgm:pt modelId="{EEF5743C-88BA-4B46-AC66-E9C1D18C167A}" type="pres">
      <dgm:prSet presAssocID="{FFA3D2C3-E1DD-4FB7-9B5F-F19E95D4E3E0}" presName="bgRect" presStyleLbl="bgShp" presStyleIdx="2" presStyleCnt="5"/>
      <dgm:spPr/>
    </dgm:pt>
    <dgm:pt modelId="{A908375E-08CD-4B25-A069-EE98BADCDDA8}" type="pres">
      <dgm:prSet presAssocID="{FFA3D2C3-E1DD-4FB7-9B5F-F19E95D4E3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20EFC99-2534-4205-845F-898F33FAC895}" type="pres">
      <dgm:prSet presAssocID="{FFA3D2C3-E1DD-4FB7-9B5F-F19E95D4E3E0}" presName="spaceRect" presStyleCnt="0"/>
      <dgm:spPr/>
    </dgm:pt>
    <dgm:pt modelId="{8696A613-F753-42DE-B707-9801069C4336}" type="pres">
      <dgm:prSet presAssocID="{FFA3D2C3-E1DD-4FB7-9B5F-F19E95D4E3E0}" presName="parTx" presStyleLbl="revTx" presStyleIdx="2" presStyleCnt="5">
        <dgm:presLayoutVars>
          <dgm:chMax val="0"/>
          <dgm:chPref val="0"/>
        </dgm:presLayoutVars>
      </dgm:prSet>
      <dgm:spPr/>
    </dgm:pt>
    <dgm:pt modelId="{DEF2520F-2E89-4CFD-9FA6-77F778781891}" type="pres">
      <dgm:prSet presAssocID="{472EDD0F-6998-4998-A5CB-26D77D237AF7}" presName="sibTrans" presStyleCnt="0"/>
      <dgm:spPr/>
    </dgm:pt>
    <dgm:pt modelId="{A8BB1080-9142-4F91-BC17-33F43628C581}" type="pres">
      <dgm:prSet presAssocID="{D9A7742F-FF87-4F22-8350-62BDA699A651}" presName="compNode" presStyleCnt="0"/>
      <dgm:spPr/>
    </dgm:pt>
    <dgm:pt modelId="{F18EE8C3-177A-48A8-B6F7-BD142FDFD5A2}" type="pres">
      <dgm:prSet presAssocID="{D9A7742F-FF87-4F22-8350-62BDA699A651}" presName="bgRect" presStyleLbl="bgShp" presStyleIdx="3" presStyleCnt="5"/>
      <dgm:spPr/>
    </dgm:pt>
    <dgm:pt modelId="{AE52F4AE-C16A-406A-8D36-4ADE97188A97}" type="pres">
      <dgm:prSet presAssocID="{D9A7742F-FF87-4F22-8350-62BDA699A65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91A17A8A-C041-48D2-897A-E59D838A2763}" type="pres">
      <dgm:prSet presAssocID="{D9A7742F-FF87-4F22-8350-62BDA699A651}" presName="spaceRect" presStyleCnt="0"/>
      <dgm:spPr/>
    </dgm:pt>
    <dgm:pt modelId="{1E20B1AE-DF1E-49B6-AD48-70AB0461289A}" type="pres">
      <dgm:prSet presAssocID="{D9A7742F-FF87-4F22-8350-62BDA699A651}" presName="parTx" presStyleLbl="revTx" presStyleIdx="3" presStyleCnt="5">
        <dgm:presLayoutVars>
          <dgm:chMax val="0"/>
          <dgm:chPref val="0"/>
        </dgm:presLayoutVars>
      </dgm:prSet>
      <dgm:spPr/>
    </dgm:pt>
    <dgm:pt modelId="{00AF500F-1BC2-4C60-9764-E815AC64E6A3}" type="pres">
      <dgm:prSet presAssocID="{DAECC8EC-614E-4031-AA57-408F7CF2453D}" presName="sibTrans" presStyleCnt="0"/>
      <dgm:spPr/>
    </dgm:pt>
    <dgm:pt modelId="{56A2BFB2-A6E2-405C-93C0-5DC42027D097}" type="pres">
      <dgm:prSet presAssocID="{69420F14-1391-4FC7-AF3A-7386AC5E27F6}" presName="compNode" presStyleCnt="0"/>
      <dgm:spPr/>
    </dgm:pt>
    <dgm:pt modelId="{6ED2A4C9-0D2D-4940-BDE8-D9C82296431D}" type="pres">
      <dgm:prSet presAssocID="{69420F14-1391-4FC7-AF3A-7386AC5E27F6}" presName="bgRect" presStyleLbl="bgShp" presStyleIdx="4" presStyleCnt="5"/>
      <dgm:spPr/>
    </dgm:pt>
    <dgm:pt modelId="{0A67794A-46A8-445A-8A4E-488690017FA6}" type="pres">
      <dgm:prSet presAssocID="{69420F14-1391-4FC7-AF3A-7386AC5E27F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5E4B007-0E88-4D21-993C-052E552F18C5}" type="pres">
      <dgm:prSet presAssocID="{69420F14-1391-4FC7-AF3A-7386AC5E27F6}" presName="spaceRect" presStyleCnt="0"/>
      <dgm:spPr/>
    </dgm:pt>
    <dgm:pt modelId="{85B340C2-9C40-44AE-969F-42A80A673FD6}" type="pres">
      <dgm:prSet presAssocID="{69420F14-1391-4FC7-AF3A-7386AC5E27F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3891F2F-80C2-4F37-AB82-2202D10A7B5C}" srcId="{B92BAF27-9F6E-45B7-B65D-BB21EEE8F3EC}" destId="{4D381720-3984-43DD-9079-9A79EE567EAD}" srcOrd="0" destOrd="0" parTransId="{D0EEE451-DDE3-4AF6-BA82-4137DE9A07EA}" sibTransId="{0C3DE3EB-C1BF-429C-A122-BD07152E8751}"/>
    <dgm:cxn modelId="{823D2C54-8FBC-4E0F-A062-060F9B172975}" srcId="{B92BAF27-9F6E-45B7-B65D-BB21EEE8F3EC}" destId="{D9A7742F-FF87-4F22-8350-62BDA699A651}" srcOrd="3" destOrd="0" parTransId="{79A9C5E6-4A72-4EB2-9A3E-A7C080FD9253}" sibTransId="{DAECC8EC-614E-4031-AA57-408F7CF2453D}"/>
    <dgm:cxn modelId="{919FD875-E4B0-4D4B-83E7-0E137C38E406}" type="presOf" srcId="{D9A7742F-FF87-4F22-8350-62BDA699A651}" destId="{1E20B1AE-DF1E-49B6-AD48-70AB0461289A}" srcOrd="0" destOrd="0" presId="urn:microsoft.com/office/officeart/2018/2/layout/IconVerticalSolidList"/>
    <dgm:cxn modelId="{565AFF5A-1012-4840-9DBE-DCED90095F04}" srcId="{B92BAF27-9F6E-45B7-B65D-BB21EEE8F3EC}" destId="{CA31F3B1-01EF-4E5F-9F2C-0581B329F303}" srcOrd="1" destOrd="0" parTransId="{BE68961C-17FD-41BB-ACFE-102E612F403F}" sibTransId="{D7434F46-C002-46E1-9C45-2CBA5D450040}"/>
    <dgm:cxn modelId="{3E505286-86BE-4239-9D5F-0D60588FDF12}" srcId="{B92BAF27-9F6E-45B7-B65D-BB21EEE8F3EC}" destId="{FFA3D2C3-E1DD-4FB7-9B5F-F19E95D4E3E0}" srcOrd="2" destOrd="0" parTransId="{4D6273B3-DC17-46E5-A717-4E1B93FBC8AF}" sibTransId="{472EDD0F-6998-4998-A5CB-26D77D237AF7}"/>
    <dgm:cxn modelId="{59BD309D-7F53-4AEB-A1D5-9467AC319C4A}" type="presOf" srcId="{CA31F3B1-01EF-4E5F-9F2C-0581B329F303}" destId="{CE00F457-E9DE-4DE6-898C-F9B1BEAD5761}" srcOrd="0" destOrd="0" presId="urn:microsoft.com/office/officeart/2018/2/layout/IconVerticalSolidList"/>
    <dgm:cxn modelId="{CB7949A0-6C90-483A-B695-A6C3BD5A7AEC}" type="presOf" srcId="{69420F14-1391-4FC7-AF3A-7386AC5E27F6}" destId="{85B340C2-9C40-44AE-969F-42A80A673FD6}" srcOrd="0" destOrd="0" presId="urn:microsoft.com/office/officeart/2018/2/layout/IconVerticalSolidList"/>
    <dgm:cxn modelId="{AB5B08CF-CB1E-4EB1-BE5E-B73BFE8F2F30}" type="presOf" srcId="{FFA3D2C3-E1DD-4FB7-9B5F-F19E95D4E3E0}" destId="{8696A613-F753-42DE-B707-9801069C4336}" srcOrd="0" destOrd="0" presId="urn:microsoft.com/office/officeart/2018/2/layout/IconVerticalSolidList"/>
    <dgm:cxn modelId="{5D4F82DA-601F-4316-A7AA-A3663DB7B8DE}" type="presOf" srcId="{4D381720-3984-43DD-9079-9A79EE567EAD}" destId="{D3841FB9-0265-4952-987C-B2D271E48F8B}" srcOrd="0" destOrd="0" presId="urn:microsoft.com/office/officeart/2018/2/layout/IconVerticalSolidList"/>
    <dgm:cxn modelId="{2A47C8E3-C0A7-4E26-B143-16D68E2B1EE8}" type="presOf" srcId="{B92BAF27-9F6E-45B7-B65D-BB21EEE8F3EC}" destId="{DDCFE54B-C56A-4C99-9BC0-CA0C1A64B60D}" srcOrd="0" destOrd="0" presId="urn:microsoft.com/office/officeart/2018/2/layout/IconVerticalSolidList"/>
    <dgm:cxn modelId="{F41949E6-A7FD-4EFC-A4A3-DCB81BE733D9}" srcId="{B92BAF27-9F6E-45B7-B65D-BB21EEE8F3EC}" destId="{69420F14-1391-4FC7-AF3A-7386AC5E27F6}" srcOrd="4" destOrd="0" parTransId="{D1526B1B-C187-44F2-A0E1-7B172094C0C3}" sibTransId="{9D8F9501-7606-4E54-9964-6C32F5F30425}"/>
    <dgm:cxn modelId="{353B3E25-F81F-441E-938E-D12B5A1D844D}" type="presParOf" srcId="{DDCFE54B-C56A-4C99-9BC0-CA0C1A64B60D}" destId="{12688AA5-2CCE-4239-ABC3-4331E8C79A3C}" srcOrd="0" destOrd="0" presId="urn:microsoft.com/office/officeart/2018/2/layout/IconVerticalSolidList"/>
    <dgm:cxn modelId="{1CB461A9-8F02-4814-BAC3-F72C926F71C4}" type="presParOf" srcId="{12688AA5-2CCE-4239-ABC3-4331E8C79A3C}" destId="{8B3768A0-2550-4A8B-9205-F6B4D2A05070}" srcOrd="0" destOrd="0" presId="urn:microsoft.com/office/officeart/2018/2/layout/IconVerticalSolidList"/>
    <dgm:cxn modelId="{9A8A612B-CA2F-49E2-8425-39DA63938A76}" type="presParOf" srcId="{12688AA5-2CCE-4239-ABC3-4331E8C79A3C}" destId="{2EBB1D58-5488-413D-9731-EE917FFD7718}" srcOrd="1" destOrd="0" presId="urn:microsoft.com/office/officeart/2018/2/layout/IconVerticalSolidList"/>
    <dgm:cxn modelId="{6DDE9B9C-095F-484F-977E-7A42A820C5A3}" type="presParOf" srcId="{12688AA5-2CCE-4239-ABC3-4331E8C79A3C}" destId="{D38A7F05-847E-422A-8715-FA827BC89CDF}" srcOrd="2" destOrd="0" presId="urn:microsoft.com/office/officeart/2018/2/layout/IconVerticalSolidList"/>
    <dgm:cxn modelId="{0EEA43E8-B6BB-4183-9784-4C8DAAB721D9}" type="presParOf" srcId="{12688AA5-2CCE-4239-ABC3-4331E8C79A3C}" destId="{D3841FB9-0265-4952-987C-B2D271E48F8B}" srcOrd="3" destOrd="0" presId="urn:microsoft.com/office/officeart/2018/2/layout/IconVerticalSolidList"/>
    <dgm:cxn modelId="{853467C6-53E8-417F-ACD3-F2F91DF9F4E9}" type="presParOf" srcId="{DDCFE54B-C56A-4C99-9BC0-CA0C1A64B60D}" destId="{E3B28BB9-2F57-4714-8B54-A3F61C08B43A}" srcOrd="1" destOrd="0" presId="urn:microsoft.com/office/officeart/2018/2/layout/IconVerticalSolidList"/>
    <dgm:cxn modelId="{2569519A-6B4A-4FD8-9EC7-CC6AB27D0FCC}" type="presParOf" srcId="{DDCFE54B-C56A-4C99-9BC0-CA0C1A64B60D}" destId="{7E1C841B-674B-4D58-85E5-2DFC10D4762F}" srcOrd="2" destOrd="0" presId="urn:microsoft.com/office/officeart/2018/2/layout/IconVerticalSolidList"/>
    <dgm:cxn modelId="{61BD1627-4F52-4D6A-B401-B48B62DDE03F}" type="presParOf" srcId="{7E1C841B-674B-4D58-85E5-2DFC10D4762F}" destId="{37B47D0A-AC02-4384-9EFA-799B6DA1C42C}" srcOrd="0" destOrd="0" presId="urn:microsoft.com/office/officeart/2018/2/layout/IconVerticalSolidList"/>
    <dgm:cxn modelId="{D0BA0D05-5087-4AF2-A2F1-DE305DBC211D}" type="presParOf" srcId="{7E1C841B-674B-4D58-85E5-2DFC10D4762F}" destId="{378B1FF9-79F9-4EBF-AAC6-EBBF20859EBD}" srcOrd="1" destOrd="0" presId="urn:microsoft.com/office/officeart/2018/2/layout/IconVerticalSolidList"/>
    <dgm:cxn modelId="{9C5F2ADB-BA76-468C-9170-5B7FC2147E81}" type="presParOf" srcId="{7E1C841B-674B-4D58-85E5-2DFC10D4762F}" destId="{996B1DD0-6A64-4FAE-A3E8-9F49DBC8C1DB}" srcOrd="2" destOrd="0" presId="urn:microsoft.com/office/officeart/2018/2/layout/IconVerticalSolidList"/>
    <dgm:cxn modelId="{58FBE525-1796-4DBF-B14F-D535FD0644F3}" type="presParOf" srcId="{7E1C841B-674B-4D58-85E5-2DFC10D4762F}" destId="{CE00F457-E9DE-4DE6-898C-F9B1BEAD5761}" srcOrd="3" destOrd="0" presId="urn:microsoft.com/office/officeart/2018/2/layout/IconVerticalSolidList"/>
    <dgm:cxn modelId="{F7F028C0-2413-4E0E-B0B2-D027971E5E66}" type="presParOf" srcId="{DDCFE54B-C56A-4C99-9BC0-CA0C1A64B60D}" destId="{B56523CA-C6CB-47FC-AD79-1D0C3296EDE9}" srcOrd="3" destOrd="0" presId="urn:microsoft.com/office/officeart/2018/2/layout/IconVerticalSolidList"/>
    <dgm:cxn modelId="{2FE3E4C8-5DF6-4F49-8957-637C0ABB5AF0}" type="presParOf" srcId="{DDCFE54B-C56A-4C99-9BC0-CA0C1A64B60D}" destId="{EFE830AE-D251-47D4-B4E9-01EC64C7D2CF}" srcOrd="4" destOrd="0" presId="urn:microsoft.com/office/officeart/2018/2/layout/IconVerticalSolidList"/>
    <dgm:cxn modelId="{7279A090-0A2C-4C1E-A6E9-62D9897D26A2}" type="presParOf" srcId="{EFE830AE-D251-47D4-B4E9-01EC64C7D2CF}" destId="{EEF5743C-88BA-4B46-AC66-E9C1D18C167A}" srcOrd="0" destOrd="0" presId="urn:microsoft.com/office/officeart/2018/2/layout/IconVerticalSolidList"/>
    <dgm:cxn modelId="{8C0BBAE9-BDD7-4F80-8B54-E64FB6FB2081}" type="presParOf" srcId="{EFE830AE-D251-47D4-B4E9-01EC64C7D2CF}" destId="{A908375E-08CD-4B25-A069-EE98BADCDDA8}" srcOrd="1" destOrd="0" presId="urn:microsoft.com/office/officeart/2018/2/layout/IconVerticalSolidList"/>
    <dgm:cxn modelId="{53E28036-2695-4723-842C-B02397E81355}" type="presParOf" srcId="{EFE830AE-D251-47D4-B4E9-01EC64C7D2CF}" destId="{820EFC99-2534-4205-845F-898F33FAC895}" srcOrd="2" destOrd="0" presId="urn:microsoft.com/office/officeart/2018/2/layout/IconVerticalSolidList"/>
    <dgm:cxn modelId="{844B43B9-7117-4A2B-913A-9FDCE4BE96E9}" type="presParOf" srcId="{EFE830AE-D251-47D4-B4E9-01EC64C7D2CF}" destId="{8696A613-F753-42DE-B707-9801069C4336}" srcOrd="3" destOrd="0" presId="urn:microsoft.com/office/officeart/2018/2/layout/IconVerticalSolidList"/>
    <dgm:cxn modelId="{294AEA06-64F1-43B0-B801-2AA459058095}" type="presParOf" srcId="{DDCFE54B-C56A-4C99-9BC0-CA0C1A64B60D}" destId="{DEF2520F-2E89-4CFD-9FA6-77F778781891}" srcOrd="5" destOrd="0" presId="urn:microsoft.com/office/officeart/2018/2/layout/IconVerticalSolidList"/>
    <dgm:cxn modelId="{7B686CF7-8772-4966-9E67-F56E76938B34}" type="presParOf" srcId="{DDCFE54B-C56A-4C99-9BC0-CA0C1A64B60D}" destId="{A8BB1080-9142-4F91-BC17-33F43628C581}" srcOrd="6" destOrd="0" presId="urn:microsoft.com/office/officeart/2018/2/layout/IconVerticalSolidList"/>
    <dgm:cxn modelId="{903519E8-7373-48B9-932E-1D4537491CC6}" type="presParOf" srcId="{A8BB1080-9142-4F91-BC17-33F43628C581}" destId="{F18EE8C3-177A-48A8-B6F7-BD142FDFD5A2}" srcOrd="0" destOrd="0" presId="urn:microsoft.com/office/officeart/2018/2/layout/IconVerticalSolidList"/>
    <dgm:cxn modelId="{E7DC3D5D-F752-4936-88D0-591CF76906FC}" type="presParOf" srcId="{A8BB1080-9142-4F91-BC17-33F43628C581}" destId="{AE52F4AE-C16A-406A-8D36-4ADE97188A97}" srcOrd="1" destOrd="0" presId="urn:microsoft.com/office/officeart/2018/2/layout/IconVerticalSolidList"/>
    <dgm:cxn modelId="{3F087984-854D-4373-9C09-FDE613DB894D}" type="presParOf" srcId="{A8BB1080-9142-4F91-BC17-33F43628C581}" destId="{91A17A8A-C041-48D2-897A-E59D838A2763}" srcOrd="2" destOrd="0" presId="urn:microsoft.com/office/officeart/2018/2/layout/IconVerticalSolidList"/>
    <dgm:cxn modelId="{9C70BB66-F71F-4B99-9B0B-68289BC2DBE5}" type="presParOf" srcId="{A8BB1080-9142-4F91-BC17-33F43628C581}" destId="{1E20B1AE-DF1E-49B6-AD48-70AB0461289A}" srcOrd="3" destOrd="0" presId="urn:microsoft.com/office/officeart/2018/2/layout/IconVerticalSolidList"/>
    <dgm:cxn modelId="{6B7E1D3B-2426-4920-AED3-1DD8F34B9A20}" type="presParOf" srcId="{DDCFE54B-C56A-4C99-9BC0-CA0C1A64B60D}" destId="{00AF500F-1BC2-4C60-9764-E815AC64E6A3}" srcOrd="7" destOrd="0" presId="urn:microsoft.com/office/officeart/2018/2/layout/IconVerticalSolidList"/>
    <dgm:cxn modelId="{FF2A1B03-8F82-4D52-BB95-47F5F7023B38}" type="presParOf" srcId="{DDCFE54B-C56A-4C99-9BC0-CA0C1A64B60D}" destId="{56A2BFB2-A6E2-405C-93C0-5DC42027D097}" srcOrd="8" destOrd="0" presId="urn:microsoft.com/office/officeart/2018/2/layout/IconVerticalSolidList"/>
    <dgm:cxn modelId="{91AE1696-C7E4-47B2-9B21-BF1C18B4FCF3}" type="presParOf" srcId="{56A2BFB2-A6E2-405C-93C0-5DC42027D097}" destId="{6ED2A4C9-0D2D-4940-BDE8-D9C82296431D}" srcOrd="0" destOrd="0" presId="urn:microsoft.com/office/officeart/2018/2/layout/IconVerticalSolidList"/>
    <dgm:cxn modelId="{5C17F486-F84A-49DA-9AD3-1B4D0CEA6638}" type="presParOf" srcId="{56A2BFB2-A6E2-405C-93C0-5DC42027D097}" destId="{0A67794A-46A8-445A-8A4E-488690017FA6}" srcOrd="1" destOrd="0" presId="urn:microsoft.com/office/officeart/2018/2/layout/IconVerticalSolidList"/>
    <dgm:cxn modelId="{3B07E9ED-4F35-4DF4-A94B-87438F9D5AA8}" type="presParOf" srcId="{56A2BFB2-A6E2-405C-93C0-5DC42027D097}" destId="{A5E4B007-0E88-4D21-993C-052E552F18C5}" srcOrd="2" destOrd="0" presId="urn:microsoft.com/office/officeart/2018/2/layout/IconVerticalSolidList"/>
    <dgm:cxn modelId="{30E2B764-92A7-4CC1-B778-283FC3F2064B}" type="presParOf" srcId="{56A2BFB2-A6E2-405C-93C0-5DC42027D097}" destId="{85B340C2-9C40-44AE-969F-42A80A673F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3200A1-9858-4B20-B207-52421F1F40A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3E9FAC-A85B-473A-944A-C19D66AFD427}">
      <dgm:prSet/>
      <dgm:spPr/>
      <dgm:t>
        <a:bodyPr/>
        <a:lstStyle/>
        <a:p>
          <a:r>
            <a:rPr lang="pt-BR"/>
            <a:t>Boas vindas a pessoa (4 min)</a:t>
          </a:r>
          <a:endParaRPr lang="en-US"/>
        </a:p>
      </dgm:t>
    </dgm:pt>
    <dgm:pt modelId="{64B2E716-FEA4-4B2E-AB7C-9469A9104627}" type="parTrans" cxnId="{BDAFBE8F-CB19-4E27-B2B1-4901FA794248}">
      <dgm:prSet/>
      <dgm:spPr/>
      <dgm:t>
        <a:bodyPr/>
        <a:lstStyle/>
        <a:p>
          <a:endParaRPr lang="en-US"/>
        </a:p>
      </dgm:t>
    </dgm:pt>
    <dgm:pt modelId="{EB011367-80EF-462D-964F-23FB6F4CA8C0}" type="sibTrans" cxnId="{BDAFBE8F-CB19-4E27-B2B1-4901FA794248}">
      <dgm:prSet/>
      <dgm:spPr/>
      <dgm:t>
        <a:bodyPr/>
        <a:lstStyle/>
        <a:p>
          <a:endParaRPr lang="en-US"/>
        </a:p>
      </dgm:t>
    </dgm:pt>
    <dgm:pt modelId="{54B8522F-CC1F-404C-BA5B-D05EBC6A8716}">
      <dgm:prSet/>
      <dgm:spPr/>
      <dgm:t>
        <a:bodyPr/>
        <a:lstStyle/>
        <a:p>
          <a:r>
            <a:rPr lang="pt-BR"/>
            <a:t>Perguntas pessoais para relaxar o participante (evite temas polêmicos). (2 min)</a:t>
          </a:r>
          <a:endParaRPr lang="en-US"/>
        </a:p>
      </dgm:t>
    </dgm:pt>
    <dgm:pt modelId="{289F75FB-DED0-4980-BF88-1F8CB61372DF}" type="parTrans" cxnId="{B1D5AD0A-7BA6-439F-9068-D887028D0C38}">
      <dgm:prSet/>
      <dgm:spPr/>
      <dgm:t>
        <a:bodyPr/>
        <a:lstStyle/>
        <a:p>
          <a:endParaRPr lang="en-US"/>
        </a:p>
      </dgm:t>
    </dgm:pt>
    <dgm:pt modelId="{BF671B07-1F66-449C-8F42-CBC069D5DA67}" type="sibTrans" cxnId="{B1D5AD0A-7BA6-439F-9068-D887028D0C38}">
      <dgm:prSet/>
      <dgm:spPr/>
      <dgm:t>
        <a:bodyPr/>
        <a:lstStyle/>
        <a:p>
          <a:endParaRPr lang="en-US"/>
        </a:p>
      </dgm:t>
    </dgm:pt>
    <dgm:pt modelId="{7B72B233-9A06-4E23-8FB2-8D2DC2D17957}">
      <dgm:prSet/>
      <dgm:spPr/>
      <dgm:t>
        <a:bodyPr/>
        <a:lstStyle/>
        <a:p>
          <a:r>
            <a:rPr lang="pt-BR"/>
            <a:t>Perguntas fáceis para o aquecimento</a:t>
          </a:r>
          <a:endParaRPr lang="en-US"/>
        </a:p>
      </dgm:t>
    </dgm:pt>
    <dgm:pt modelId="{D8B72FBD-05A4-480A-801F-E85B863EED55}" type="parTrans" cxnId="{75132686-421F-4334-AE96-0ECEDA56C3EE}">
      <dgm:prSet/>
      <dgm:spPr/>
      <dgm:t>
        <a:bodyPr/>
        <a:lstStyle/>
        <a:p>
          <a:endParaRPr lang="en-US"/>
        </a:p>
      </dgm:t>
    </dgm:pt>
    <dgm:pt modelId="{D5DDF5A1-52A8-4A3C-8C9E-59E2DC6809AC}" type="sibTrans" cxnId="{75132686-421F-4334-AE96-0ECEDA56C3EE}">
      <dgm:prSet/>
      <dgm:spPr/>
      <dgm:t>
        <a:bodyPr/>
        <a:lstStyle/>
        <a:p>
          <a:endParaRPr lang="en-US"/>
        </a:p>
      </dgm:t>
    </dgm:pt>
    <dgm:pt modelId="{BBBC7964-F72B-43E0-BC7F-E019FC2E1C0F}">
      <dgm:prSet/>
      <dgm:spPr/>
      <dgm:t>
        <a:bodyPr/>
        <a:lstStyle/>
        <a:p>
          <a:r>
            <a:rPr lang="pt-BR"/>
            <a:t>Questionário ou deixar a pessoa Falar/Explicar.</a:t>
          </a:r>
          <a:endParaRPr lang="en-US"/>
        </a:p>
      </dgm:t>
    </dgm:pt>
    <dgm:pt modelId="{8BB8BC24-9140-43F0-A8F2-A7D281F4BD35}" type="parTrans" cxnId="{BA31FBA2-B2B8-46DC-8F9E-63864A9E09F0}">
      <dgm:prSet/>
      <dgm:spPr/>
      <dgm:t>
        <a:bodyPr/>
        <a:lstStyle/>
        <a:p>
          <a:endParaRPr lang="en-US"/>
        </a:p>
      </dgm:t>
    </dgm:pt>
    <dgm:pt modelId="{2A4C3C2B-D6D9-4C7A-B298-183B72567E2C}" type="sibTrans" cxnId="{BA31FBA2-B2B8-46DC-8F9E-63864A9E09F0}">
      <dgm:prSet/>
      <dgm:spPr/>
      <dgm:t>
        <a:bodyPr/>
        <a:lstStyle/>
        <a:p>
          <a:endParaRPr lang="en-US"/>
        </a:p>
      </dgm:t>
    </dgm:pt>
    <dgm:pt modelId="{0D77B633-3BA9-415F-9C54-DE248718E51C}">
      <dgm:prSet/>
      <dgm:spPr/>
      <dgm:t>
        <a:bodyPr/>
        <a:lstStyle/>
        <a:p>
          <a:r>
            <a:rPr lang="pt-BR"/>
            <a:t>Depois de realizar o questionários, você deve sondar o participante sobre o que ele achou e se tem algo mais que gostaria de falar. (5 min)</a:t>
          </a:r>
          <a:endParaRPr lang="en-US"/>
        </a:p>
      </dgm:t>
    </dgm:pt>
    <dgm:pt modelId="{B6261A38-71B2-434F-B0C9-2FAA2EFF59BD}" type="parTrans" cxnId="{716AA637-D447-4758-924B-4B0A8D7E067E}">
      <dgm:prSet/>
      <dgm:spPr/>
      <dgm:t>
        <a:bodyPr/>
        <a:lstStyle/>
        <a:p>
          <a:endParaRPr lang="en-US"/>
        </a:p>
      </dgm:t>
    </dgm:pt>
    <dgm:pt modelId="{ADB0C20F-26B0-47CF-8ABE-AD82B7770F35}" type="sibTrans" cxnId="{716AA637-D447-4758-924B-4B0A8D7E067E}">
      <dgm:prSet/>
      <dgm:spPr/>
      <dgm:t>
        <a:bodyPr/>
        <a:lstStyle/>
        <a:p>
          <a:endParaRPr lang="en-US"/>
        </a:p>
      </dgm:t>
    </dgm:pt>
    <dgm:pt modelId="{02B1A195-E0E5-477E-B16E-C9B866F09256}">
      <dgm:prSet/>
      <dgm:spPr/>
      <dgm:t>
        <a:bodyPr/>
        <a:lstStyle/>
        <a:p>
          <a:r>
            <a:rPr lang="pt-BR"/>
            <a:t>Fim de papo (5 min). Você agradece pela participação, paga um café </a:t>
          </a:r>
          <a:r>
            <a:rPr lang="pt-BR">
              <a:sym typeface="Wingdings" panose="05000000000000000000" pitchFamily="2" charset="2"/>
            </a:rPr>
            <a:t></a:t>
          </a:r>
          <a:r>
            <a:rPr lang="pt-BR"/>
            <a:t> e se despede. (5 min)</a:t>
          </a:r>
          <a:endParaRPr lang="en-US"/>
        </a:p>
      </dgm:t>
    </dgm:pt>
    <dgm:pt modelId="{430B25CD-6C53-4D8A-8229-E09B79405E27}" type="parTrans" cxnId="{C9127D99-B23E-4A9C-AB6B-3A3468C349E2}">
      <dgm:prSet/>
      <dgm:spPr/>
      <dgm:t>
        <a:bodyPr/>
        <a:lstStyle/>
        <a:p>
          <a:endParaRPr lang="en-US"/>
        </a:p>
      </dgm:t>
    </dgm:pt>
    <dgm:pt modelId="{EDFB6A1F-523B-475A-8D0E-A1958583F951}" type="sibTrans" cxnId="{C9127D99-B23E-4A9C-AB6B-3A3468C349E2}">
      <dgm:prSet/>
      <dgm:spPr/>
      <dgm:t>
        <a:bodyPr/>
        <a:lstStyle/>
        <a:p>
          <a:endParaRPr lang="en-US"/>
        </a:p>
      </dgm:t>
    </dgm:pt>
    <dgm:pt modelId="{BCD04983-E380-4B8C-90E3-66DDA074F3D0}">
      <dgm:prSet/>
      <dgm:spPr/>
      <dgm:t>
        <a:bodyPr/>
        <a:lstStyle/>
        <a:p>
          <a:r>
            <a:rPr lang="pt-BR" i="1"/>
            <a:t>* Se for gravar, peça permissão (muita gente não gosta) e envie uma cópia do áudio para a pessoa.</a:t>
          </a:r>
          <a:endParaRPr lang="en-US"/>
        </a:p>
      </dgm:t>
    </dgm:pt>
    <dgm:pt modelId="{A161372E-F568-4869-BC21-27642064E2EF}" type="parTrans" cxnId="{C7A9AF1D-9F87-4F8B-AEF2-A0A2C739889A}">
      <dgm:prSet/>
      <dgm:spPr/>
      <dgm:t>
        <a:bodyPr/>
        <a:lstStyle/>
        <a:p>
          <a:endParaRPr lang="en-US"/>
        </a:p>
      </dgm:t>
    </dgm:pt>
    <dgm:pt modelId="{F6987B1C-0918-42E5-95DB-4147C59C3C20}" type="sibTrans" cxnId="{C7A9AF1D-9F87-4F8B-AEF2-A0A2C739889A}">
      <dgm:prSet/>
      <dgm:spPr/>
      <dgm:t>
        <a:bodyPr/>
        <a:lstStyle/>
        <a:p>
          <a:endParaRPr lang="en-US"/>
        </a:p>
      </dgm:t>
    </dgm:pt>
    <dgm:pt modelId="{71CA3AFB-91D0-44BF-A5C3-7E4506662736}" type="pres">
      <dgm:prSet presAssocID="{BD3200A1-9858-4B20-B207-52421F1F40AE}" presName="vert0" presStyleCnt="0">
        <dgm:presLayoutVars>
          <dgm:dir/>
          <dgm:animOne val="branch"/>
          <dgm:animLvl val="lvl"/>
        </dgm:presLayoutVars>
      </dgm:prSet>
      <dgm:spPr/>
    </dgm:pt>
    <dgm:pt modelId="{E0D76775-6DBE-423D-B956-121FC46FA30D}" type="pres">
      <dgm:prSet presAssocID="{043E9FAC-A85B-473A-944A-C19D66AFD427}" presName="thickLine" presStyleLbl="alignNode1" presStyleIdx="0" presStyleCnt="7"/>
      <dgm:spPr/>
    </dgm:pt>
    <dgm:pt modelId="{C9FE7CFD-78C9-473D-BA2F-84D3CB06F928}" type="pres">
      <dgm:prSet presAssocID="{043E9FAC-A85B-473A-944A-C19D66AFD427}" presName="horz1" presStyleCnt="0"/>
      <dgm:spPr/>
    </dgm:pt>
    <dgm:pt modelId="{161A7843-41DE-4C7E-BC98-B115107A5EBF}" type="pres">
      <dgm:prSet presAssocID="{043E9FAC-A85B-473A-944A-C19D66AFD427}" presName="tx1" presStyleLbl="revTx" presStyleIdx="0" presStyleCnt="7"/>
      <dgm:spPr/>
    </dgm:pt>
    <dgm:pt modelId="{A6CB71D5-BFA3-4227-A8AF-114951DB1815}" type="pres">
      <dgm:prSet presAssocID="{043E9FAC-A85B-473A-944A-C19D66AFD427}" presName="vert1" presStyleCnt="0"/>
      <dgm:spPr/>
    </dgm:pt>
    <dgm:pt modelId="{4B473BCC-7EDD-4730-85C4-EF83A01483C9}" type="pres">
      <dgm:prSet presAssocID="{54B8522F-CC1F-404C-BA5B-D05EBC6A8716}" presName="thickLine" presStyleLbl="alignNode1" presStyleIdx="1" presStyleCnt="7"/>
      <dgm:spPr/>
    </dgm:pt>
    <dgm:pt modelId="{949D5085-49F6-48C5-AC6D-220D1E393153}" type="pres">
      <dgm:prSet presAssocID="{54B8522F-CC1F-404C-BA5B-D05EBC6A8716}" presName="horz1" presStyleCnt="0"/>
      <dgm:spPr/>
    </dgm:pt>
    <dgm:pt modelId="{B0A5E732-E51D-41A9-AD52-F888A30344B7}" type="pres">
      <dgm:prSet presAssocID="{54B8522F-CC1F-404C-BA5B-D05EBC6A8716}" presName="tx1" presStyleLbl="revTx" presStyleIdx="1" presStyleCnt="7"/>
      <dgm:spPr/>
    </dgm:pt>
    <dgm:pt modelId="{00CF60B1-558B-4B65-9C9C-AE622DAA3ABD}" type="pres">
      <dgm:prSet presAssocID="{54B8522F-CC1F-404C-BA5B-D05EBC6A8716}" presName="vert1" presStyleCnt="0"/>
      <dgm:spPr/>
    </dgm:pt>
    <dgm:pt modelId="{9A33DEE2-829F-4286-A055-5208B40ADE34}" type="pres">
      <dgm:prSet presAssocID="{7B72B233-9A06-4E23-8FB2-8D2DC2D17957}" presName="thickLine" presStyleLbl="alignNode1" presStyleIdx="2" presStyleCnt="7"/>
      <dgm:spPr/>
    </dgm:pt>
    <dgm:pt modelId="{B40A9EE5-26DD-4670-A6F2-3070FE5DC09F}" type="pres">
      <dgm:prSet presAssocID="{7B72B233-9A06-4E23-8FB2-8D2DC2D17957}" presName="horz1" presStyleCnt="0"/>
      <dgm:spPr/>
    </dgm:pt>
    <dgm:pt modelId="{641237E1-B7B8-4351-B27E-F9F294C53908}" type="pres">
      <dgm:prSet presAssocID="{7B72B233-9A06-4E23-8FB2-8D2DC2D17957}" presName="tx1" presStyleLbl="revTx" presStyleIdx="2" presStyleCnt="7"/>
      <dgm:spPr/>
    </dgm:pt>
    <dgm:pt modelId="{1EF3F525-65BB-4C3F-8BEA-25AA10D58F30}" type="pres">
      <dgm:prSet presAssocID="{7B72B233-9A06-4E23-8FB2-8D2DC2D17957}" presName="vert1" presStyleCnt="0"/>
      <dgm:spPr/>
    </dgm:pt>
    <dgm:pt modelId="{D34826F9-76F9-4566-AE03-6A28B67F4A5F}" type="pres">
      <dgm:prSet presAssocID="{BBBC7964-F72B-43E0-BC7F-E019FC2E1C0F}" presName="thickLine" presStyleLbl="alignNode1" presStyleIdx="3" presStyleCnt="7"/>
      <dgm:spPr/>
    </dgm:pt>
    <dgm:pt modelId="{F794CA40-DBEC-4046-96EC-772D0C85475A}" type="pres">
      <dgm:prSet presAssocID="{BBBC7964-F72B-43E0-BC7F-E019FC2E1C0F}" presName="horz1" presStyleCnt="0"/>
      <dgm:spPr/>
    </dgm:pt>
    <dgm:pt modelId="{30D85DCF-B83F-4EC1-9EA9-18A2FEFECF62}" type="pres">
      <dgm:prSet presAssocID="{BBBC7964-F72B-43E0-BC7F-E019FC2E1C0F}" presName="tx1" presStyleLbl="revTx" presStyleIdx="3" presStyleCnt="7"/>
      <dgm:spPr/>
    </dgm:pt>
    <dgm:pt modelId="{EE8FE4D1-93EF-48D4-985E-7A4E310C1B42}" type="pres">
      <dgm:prSet presAssocID="{BBBC7964-F72B-43E0-BC7F-E019FC2E1C0F}" presName="vert1" presStyleCnt="0"/>
      <dgm:spPr/>
    </dgm:pt>
    <dgm:pt modelId="{26757ADC-3A22-4164-87CB-1032973DDF1A}" type="pres">
      <dgm:prSet presAssocID="{0D77B633-3BA9-415F-9C54-DE248718E51C}" presName="thickLine" presStyleLbl="alignNode1" presStyleIdx="4" presStyleCnt="7"/>
      <dgm:spPr/>
    </dgm:pt>
    <dgm:pt modelId="{1847FAE3-75C0-462D-AACA-26DCD03E0D0C}" type="pres">
      <dgm:prSet presAssocID="{0D77B633-3BA9-415F-9C54-DE248718E51C}" presName="horz1" presStyleCnt="0"/>
      <dgm:spPr/>
    </dgm:pt>
    <dgm:pt modelId="{EFB4A521-D5F8-4613-9E4E-7AF2B01EABE4}" type="pres">
      <dgm:prSet presAssocID="{0D77B633-3BA9-415F-9C54-DE248718E51C}" presName="tx1" presStyleLbl="revTx" presStyleIdx="4" presStyleCnt="7"/>
      <dgm:spPr/>
    </dgm:pt>
    <dgm:pt modelId="{991CED4A-A0AF-4256-BAC9-A3FB1AB6CE69}" type="pres">
      <dgm:prSet presAssocID="{0D77B633-3BA9-415F-9C54-DE248718E51C}" presName="vert1" presStyleCnt="0"/>
      <dgm:spPr/>
    </dgm:pt>
    <dgm:pt modelId="{4B0AC47F-29F5-4017-9D33-43697AE79713}" type="pres">
      <dgm:prSet presAssocID="{02B1A195-E0E5-477E-B16E-C9B866F09256}" presName="thickLine" presStyleLbl="alignNode1" presStyleIdx="5" presStyleCnt="7"/>
      <dgm:spPr/>
    </dgm:pt>
    <dgm:pt modelId="{AAD14538-BCCD-4C4A-9984-9BCE38904507}" type="pres">
      <dgm:prSet presAssocID="{02B1A195-E0E5-477E-B16E-C9B866F09256}" presName="horz1" presStyleCnt="0"/>
      <dgm:spPr/>
    </dgm:pt>
    <dgm:pt modelId="{623DB1E4-24D8-4B55-9611-DC351269E875}" type="pres">
      <dgm:prSet presAssocID="{02B1A195-E0E5-477E-B16E-C9B866F09256}" presName="tx1" presStyleLbl="revTx" presStyleIdx="5" presStyleCnt="7"/>
      <dgm:spPr/>
    </dgm:pt>
    <dgm:pt modelId="{E63A4CE9-C23D-4AA7-8E7B-625EB714CF1C}" type="pres">
      <dgm:prSet presAssocID="{02B1A195-E0E5-477E-B16E-C9B866F09256}" presName="vert1" presStyleCnt="0"/>
      <dgm:spPr/>
    </dgm:pt>
    <dgm:pt modelId="{47D5CA24-20C1-45C3-848D-97E5DE27B3D5}" type="pres">
      <dgm:prSet presAssocID="{BCD04983-E380-4B8C-90E3-66DDA074F3D0}" presName="thickLine" presStyleLbl="alignNode1" presStyleIdx="6" presStyleCnt="7"/>
      <dgm:spPr/>
    </dgm:pt>
    <dgm:pt modelId="{61ED261C-F95A-47E1-9953-88B67C01DDEA}" type="pres">
      <dgm:prSet presAssocID="{BCD04983-E380-4B8C-90E3-66DDA074F3D0}" presName="horz1" presStyleCnt="0"/>
      <dgm:spPr/>
    </dgm:pt>
    <dgm:pt modelId="{BE02E1CE-6BCE-4A38-8831-A8C547483060}" type="pres">
      <dgm:prSet presAssocID="{BCD04983-E380-4B8C-90E3-66DDA074F3D0}" presName="tx1" presStyleLbl="revTx" presStyleIdx="6" presStyleCnt="7"/>
      <dgm:spPr/>
    </dgm:pt>
    <dgm:pt modelId="{1053E309-7476-4DB9-BE1A-EF5B2747721F}" type="pres">
      <dgm:prSet presAssocID="{BCD04983-E380-4B8C-90E3-66DDA074F3D0}" presName="vert1" presStyleCnt="0"/>
      <dgm:spPr/>
    </dgm:pt>
  </dgm:ptLst>
  <dgm:cxnLst>
    <dgm:cxn modelId="{0316090A-A48D-4851-9E30-39CD86ACE8A8}" type="presOf" srcId="{BCD04983-E380-4B8C-90E3-66DDA074F3D0}" destId="{BE02E1CE-6BCE-4A38-8831-A8C547483060}" srcOrd="0" destOrd="0" presId="urn:microsoft.com/office/officeart/2008/layout/LinedList"/>
    <dgm:cxn modelId="{F026100A-FC46-4F78-9CD3-D54BD09BCF3A}" type="presOf" srcId="{0D77B633-3BA9-415F-9C54-DE248718E51C}" destId="{EFB4A521-D5F8-4613-9E4E-7AF2B01EABE4}" srcOrd="0" destOrd="0" presId="urn:microsoft.com/office/officeart/2008/layout/LinedList"/>
    <dgm:cxn modelId="{B1D5AD0A-7BA6-439F-9068-D887028D0C38}" srcId="{BD3200A1-9858-4B20-B207-52421F1F40AE}" destId="{54B8522F-CC1F-404C-BA5B-D05EBC6A8716}" srcOrd="1" destOrd="0" parTransId="{289F75FB-DED0-4980-BF88-1F8CB61372DF}" sibTransId="{BF671B07-1F66-449C-8F42-CBC069D5DA67}"/>
    <dgm:cxn modelId="{C7A9AF1D-9F87-4F8B-AEF2-A0A2C739889A}" srcId="{BD3200A1-9858-4B20-B207-52421F1F40AE}" destId="{BCD04983-E380-4B8C-90E3-66DDA074F3D0}" srcOrd="6" destOrd="0" parTransId="{A161372E-F568-4869-BC21-27642064E2EF}" sibTransId="{F6987B1C-0918-42E5-95DB-4147C59C3C20}"/>
    <dgm:cxn modelId="{716AA637-D447-4758-924B-4B0A8D7E067E}" srcId="{BD3200A1-9858-4B20-B207-52421F1F40AE}" destId="{0D77B633-3BA9-415F-9C54-DE248718E51C}" srcOrd="4" destOrd="0" parTransId="{B6261A38-71B2-434F-B0C9-2FAA2EFF59BD}" sibTransId="{ADB0C20F-26B0-47CF-8ABE-AD82B7770F35}"/>
    <dgm:cxn modelId="{C7CC386D-0802-4057-A17E-E84779B70670}" type="presOf" srcId="{043E9FAC-A85B-473A-944A-C19D66AFD427}" destId="{161A7843-41DE-4C7E-BC98-B115107A5EBF}" srcOrd="0" destOrd="0" presId="urn:microsoft.com/office/officeart/2008/layout/LinedList"/>
    <dgm:cxn modelId="{53DA956E-043B-4888-A744-6F5432A737A4}" type="presOf" srcId="{7B72B233-9A06-4E23-8FB2-8D2DC2D17957}" destId="{641237E1-B7B8-4351-B27E-F9F294C53908}" srcOrd="0" destOrd="0" presId="urn:microsoft.com/office/officeart/2008/layout/LinedList"/>
    <dgm:cxn modelId="{A3448985-EE38-48B1-A79A-0A48410B8200}" type="presOf" srcId="{54B8522F-CC1F-404C-BA5B-D05EBC6A8716}" destId="{B0A5E732-E51D-41A9-AD52-F888A30344B7}" srcOrd="0" destOrd="0" presId="urn:microsoft.com/office/officeart/2008/layout/LinedList"/>
    <dgm:cxn modelId="{75132686-421F-4334-AE96-0ECEDA56C3EE}" srcId="{BD3200A1-9858-4B20-B207-52421F1F40AE}" destId="{7B72B233-9A06-4E23-8FB2-8D2DC2D17957}" srcOrd="2" destOrd="0" parTransId="{D8B72FBD-05A4-480A-801F-E85B863EED55}" sibTransId="{D5DDF5A1-52A8-4A3C-8C9E-59E2DC6809AC}"/>
    <dgm:cxn modelId="{BDAFBE8F-CB19-4E27-B2B1-4901FA794248}" srcId="{BD3200A1-9858-4B20-B207-52421F1F40AE}" destId="{043E9FAC-A85B-473A-944A-C19D66AFD427}" srcOrd="0" destOrd="0" parTransId="{64B2E716-FEA4-4B2E-AB7C-9469A9104627}" sibTransId="{EB011367-80EF-462D-964F-23FB6F4CA8C0}"/>
    <dgm:cxn modelId="{C9127D99-B23E-4A9C-AB6B-3A3468C349E2}" srcId="{BD3200A1-9858-4B20-B207-52421F1F40AE}" destId="{02B1A195-E0E5-477E-B16E-C9B866F09256}" srcOrd="5" destOrd="0" parTransId="{430B25CD-6C53-4D8A-8229-E09B79405E27}" sibTransId="{EDFB6A1F-523B-475A-8D0E-A1958583F951}"/>
    <dgm:cxn modelId="{4356659D-5D80-40DD-9885-31D4576BB9F2}" type="presOf" srcId="{02B1A195-E0E5-477E-B16E-C9B866F09256}" destId="{623DB1E4-24D8-4B55-9611-DC351269E875}" srcOrd="0" destOrd="0" presId="urn:microsoft.com/office/officeart/2008/layout/LinedList"/>
    <dgm:cxn modelId="{BA31FBA2-B2B8-46DC-8F9E-63864A9E09F0}" srcId="{BD3200A1-9858-4B20-B207-52421F1F40AE}" destId="{BBBC7964-F72B-43E0-BC7F-E019FC2E1C0F}" srcOrd="3" destOrd="0" parTransId="{8BB8BC24-9140-43F0-A8F2-A7D281F4BD35}" sibTransId="{2A4C3C2B-D6D9-4C7A-B298-183B72567E2C}"/>
    <dgm:cxn modelId="{E8E426A4-DA13-4787-A601-31EB345513B7}" type="presOf" srcId="{BBBC7964-F72B-43E0-BC7F-E019FC2E1C0F}" destId="{30D85DCF-B83F-4EC1-9EA9-18A2FEFECF62}" srcOrd="0" destOrd="0" presId="urn:microsoft.com/office/officeart/2008/layout/LinedList"/>
    <dgm:cxn modelId="{668332BE-4510-4D18-AEED-2A2DC49533AE}" type="presOf" srcId="{BD3200A1-9858-4B20-B207-52421F1F40AE}" destId="{71CA3AFB-91D0-44BF-A5C3-7E4506662736}" srcOrd="0" destOrd="0" presId="urn:microsoft.com/office/officeart/2008/layout/LinedList"/>
    <dgm:cxn modelId="{A4D88297-C099-4821-BA41-FA46904ED668}" type="presParOf" srcId="{71CA3AFB-91D0-44BF-A5C3-7E4506662736}" destId="{E0D76775-6DBE-423D-B956-121FC46FA30D}" srcOrd="0" destOrd="0" presId="urn:microsoft.com/office/officeart/2008/layout/LinedList"/>
    <dgm:cxn modelId="{FFDCE4FE-5561-43D3-9D6C-05C8C96E89F3}" type="presParOf" srcId="{71CA3AFB-91D0-44BF-A5C3-7E4506662736}" destId="{C9FE7CFD-78C9-473D-BA2F-84D3CB06F928}" srcOrd="1" destOrd="0" presId="urn:microsoft.com/office/officeart/2008/layout/LinedList"/>
    <dgm:cxn modelId="{991B1D95-BEC5-4CB0-927A-189C51233AB2}" type="presParOf" srcId="{C9FE7CFD-78C9-473D-BA2F-84D3CB06F928}" destId="{161A7843-41DE-4C7E-BC98-B115107A5EBF}" srcOrd="0" destOrd="0" presId="urn:microsoft.com/office/officeart/2008/layout/LinedList"/>
    <dgm:cxn modelId="{84987D78-02FD-4624-981E-96306D6C9638}" type="presParOf" srcId="{C9FE7CFD-78C9-473D-BA2F-84D3CB06F928}" destId="{A6CB71D5-BFA3-4227-A8AF-114951DB1815}" srcOrd="1" destOrd="0" presId="urn:microsoft.com/office/officeart/2008/layout/LinedList"/>
    <dgm:cxn modelId="{B93201FA-1452-4CDF-BE1A-28E2663ECBAD}" type="presParOf" srcId="{71CA3AFB-91D0-44BF-A5C3-7E4506662736}" destId="{4B473BCC-7EDD-4730-85C4-EF83A01483C9}" srcOrd="2" destOrd="0" presId="urn:microsoft.com/office/officeart/2008/layout/LinedList"/>
    <dgm:cxn modelId="{9F2DB873-0064-4347-B26A-4902C1D7F635}" type="presParOf" srcId="{71CA3AFB-91D0-44BF-A5C3-7E4506662736}" destId="{949D5085-49F6-48C5-AC6D-220D1E393153}" srcOrd="3" destOrd="0" presId="urn:microsoft.com/office/officeart/2008/layout/LinedList"/>
    <dgm:cxn modelId="{D2E5DF75-3906-44F7-A74C-3CDD8F9E3DBF}" type="presParOf" srcId="{949D5085-49F6-48C5-AC6D-220D1E393153}" destId="{B0A5E732-E51D-41A9-AD52-F888A30344B7}" srcOrd="0" destOrd="0" presId="urn:microsoft.com/office/officeart/2008/layout/LinedList"/>
    <dgm:cxn modelId="{F482AFD9-F676-4908-A86B-500518134922}" type="presParOf" srcId="{949D5085-49F6-48C5-AC6D-220D1E393153}" destId="{00CF60B1-558B-4B65-9C9C-AE622DAA3ABD}" srcOrd="1" destOrd="0" presId="urn:microsoft.com/office/officeart/2008/layout/LinedList"/>
    <dgm:cxn modelId="{0AECCB96-1CAE-4ACD-907C-4A66F3C2734A}" type="presParOf" srcId="{71CA3AFB-91D0-44BF-A5C3-7E4506662736}" destId="{9A33DEE2-829F-4286-A055-5208B40ADE34}" srcOrd="4" destOrd="0" presId="urn:microsoft.com/office/officeart/2008/layout/LinedList"/>
    <dgm:cxn modelId="{A78CF908-BCC4-4FCA-89ED-3D7D5212637A}" type="presParOf" srcId="{71CA3AFB-91D0-44BF-A5C3-7E4506662736}" destId="{B40A9EE5-26DD-4670-A6F2-3070FE5DC09F}" srcOrd="5" destOrd="0" presId="urn:microsoft.com/office/officeart/2008/layout/LinedList"/>
    <dgm:cxn modelId="{EBB4FF2C-2C2F-4524-A1E4-83A77692F734}" type="presParOf" srcId="{B40A9EE5-26DD-4670-A6F2-3070FE5DC09F}" destId="{641237E1-B7B8-4351-B27E-F9F294C53908}" srcOrd="0" destOrd="0" presId="urn:microsoft.com/office/officeart/2008/layout/LinedList"/>
    <dgm:cxn modelId="{B30EDF29-4DA9-48DE-9707-A0A1A3C56C60}" type="presParOf" srcId="{B40A9EE5-26DD-4670-A6F2-3070FE5DC09F}" destId="{1EF3F525-65BB-4C3F-8BEA-25AA10D58F30}" srcOrd="1" destOrd="0" presId="urn:microsoft.com/office/officeart/2008/layout/LinedList"/>
    <dgm:cxn modelId="{33DAFFCD-FC01-478A-953F-B80A76D6B75B}" type="presParOf" srcId="{71CA3AFB-91D0-44BF-A5C3-7E4506662736}" destId="{D34826F9-76F9-4566-AE03-6A28B67F4A5F}" srcOrd="6" destOrd="0" presId="urn:microsoft.com/office/officeart/2008/layout/LinedList"/>
    <dgm:cxn modelId="{F123C012-0949-47EF-A927-CF161D3CAA17}" type="presParOf" srcId="{71CA3AFB-91D0-44BF-A5C3-7E4506662736}" destId="{F794CA40-DBEC-4046-96EC-772D0C85475A}" srcOrd="7" destOrd="0" presId="urn:microsoft.com/office/officeart/2008/layout/LinedList"/>
    <dgm:cxn modelId="{535CF3E9-FDDC-47D3-A705-618613979EB0}" type="presParOf" srcId="{F794CA40-DBEC-4046-96EC-772D0C85475A}" destId="{30D85DCF-B83F-4EC1-9EA9-18A2FEFECF62}" srcOrd="0" destOrd="0" presId="urn:microsoft.com/office/officeart/2008/layout/LinedList"/>
    <dgm:cxn modelId="{18B01D87-6D86-4787-AD8A-2C4B7090F095}" type="presParOf" srcId="{F794CA40-DBEC-4046-96EC-772D0C85475A}" destId="{EE8FE4D1-93EF-48D4-985E-7A4E310C1B42}" srcOrd="1" destOrd="0" presId="urn:microsoft.com/office/officeart/2008/layout/LinedList"/>
    <dgm:cxn modelId="{0C743B87-3BA6-43F9-88E1-F8A7A1CDB41A}" type="presParOf" srcId="{71CA3AFB-91D0-44BF-A5C3-7E4506662736}" destId="{26757ADC-3A22-4164-87CB-1032973DDF1A}" srcOrd="8" destOrd="0" presId="urn:microsoft.com/office/officeart/2008/layout/LinedList"/>
    <dgm:cxn modelId="{90C63D33-EE28-4BC5-8617-A8CA93B64D67}" type="presParOf" srcId="{71CA3AFB-91D0-44BF-A5C3-7E4506662736}" destId="{1847FAE3-75C0-462D-AACA-26DCD03E0D0C}" srcOrd="9" destOrd="0" presId="urn:microsoft.com/office/officeart/2008/layout/LinedList"/>
    <dgm:cxn modelId="{6C5C068E-CCE1-43E8-A484-6BA6415FF8BA}" type="presParOf" srcId="{1847FAE3-75C0-462D-AACA-26DCD03E0D0C}" destId="{EFB4A521-D5F8-4613-9E4E-7AF2B01EABE4}" srcOrd="0" destOrd="0" presId="urn:microsoft.com/office/officeart/2008/layout/LinedList"/>
    <dgm:cxn modelId="{97882E64-BEF0-4733-BDD2-DED4AA465289}" type="presParOf" srcId="{1847FAE3-75C0-462D-AACA-26DCD03E0D0C}" destId="{991CED4A-A0AF-4256-BAC9-A3FB1AB6CE69}" srcOrd="1" destOrd="0" presId="urn:microsoft.com/office/officeart/2008/layout/LinedList"/>
    <dgm:cxn modelId="{2E010918-03E0-4E46-8EBD-D2FB3DEB39DF}" type="presParOf" srcId="{71CA3AFB-91D0-44BF-A5C3-7E4506662736}" destId="{4B0AC47F-29F5-4017-9D33-43697AE79713}" srcOrd="10" destOrd="0" presId="urn:microsoft.com/office/officeart/2008/layout/LinedList"/>
    <dgm:cxn modelId="{711A77C3-BB5A-478C-A657-C65CD3DFF5B0}" type="presParOf" srcId="{71CA3AFB-91D0-44BF-A5C3-7E4506662736}" destId="{AAD14538-BCCD-4C4A-9984-9BCE38904507}" srcOrd="11" destOrd="0" presId="urn:microsoft.com/office/officeart/2008/layout/LinedList"/>
    <dgm:cxn modelId="{F07709F0-6310-4DB8-92CE-498F08692D2B}" type="presParOf" srcId="{AAD14538-BCCD-4C4A-9984-9BCE38904507}" destId="{623DB1E4-24D8-4B55-9611-DC351269E875}" srcOrd="0" destOrd="0" presId="urn:microsoft.com/office/officeart/2008/layout/LinedList"/>
    <dgm:cxn modelId="{7B0594A9-8373-496A-92F2-3A6B42B7C7F1}" type="presParOf" srcId="{AAD14538-BCCD-4C4A-9984-9BCE38904507}" destId="{E63A4CE9-C23D-4AA7-8E7B-625EB714CF1C}" srcOrd="1" destOrd="0" presId="urn:microsoft.com/office/officeart/2008/layout/LinedList"/>
    <dgm:cxn modelId="{5A0B0EB6-BE46-4FA8-B6F8-39782C3B5216}" type="presParOf" srcId="{71CA3AFB-91D0-44BF-A5C3-7E4506662736}" destId="{47D5CA24-20C1-45C3-848D-97E5DE27B3D5}" srcOrd="12" destOrd="0" presId="urn:microsoft.com/office/officeart/2008/layout/LinedList"/>
    <dgm:cxn modelId="{5395A364-D245-4E34-BA4A-2100B24131FE}" type="presParOf" srcId="{71CA3AFB-91D0-44BF-A5C3-7E4506662736}" destId="{61ED261C-F95A-47E1-9953-88B67C01DDEA}" srcOrd="13" destOrd="0" presId="urn:microsoft.com/office/officeart/2008/layout/LinedList"/>
    <dgm:cxn modelId="{894CAD94-7D5D-4F8A-8F2C-6F5935405DF2}" type="presParOf" srcId="{61ED261C-F95A-47E1-9953-88B67C01DDEA}" destId="{BE02E1CE-6BCE-4A38-8831-A8C547483060}" srcOrd="0" destOrd="0" presId="urn:microsoft.com/office/officeart/2008/layout/LinedList"/>
    <dgm:cxn modelId="{FC7A3092-DD97-40A2-9C4D-0CDDD1FD66F3}" type="presParOf" srcId="{61ED261C-F95A-47E1-9953-88B67C01DDEA}" destId="{1053E309-7476-4DB9-BE1A-EF5B2747721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BF004-EE43-4024-B119-48B35BF6E794}">
      <dsp:nvSpPr>
        <dsp:cNvPr id="0" name=""/>
        <dsp:cNvSpPr/>
      </dsp:nvSpPr>
      <dsp:spPr>
        <a:xfrm>
          <a:off x="0" y="3438267"/>
          <a:ext cx="6117335" cy="2255875"/>
        </a:xfrm>
        <a:prstGeom prst="rect">
          <a:avLst/>
        </a:prstGeom>
        <a:solidFill>
          <a:srgbClr val="1F2A4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Monitoramento</a:t>
          </a:r>
          <a:r>
            <a:rPr lang="en-US" sz="2400" kern="1200" dirty="0"/>
            <a:t> de </a:t>
          </a:r>
          <a:r>
            <a:rPr lang="en-US" sz="2400" kern="1200" dirty="0" err="1"/>
            <a:t>energia</a:t>
          </a:r>
          <a:r>
            <a:rPr lang="en-US" sz="2400" kern="1200" dirty="0"/>
            <a:t> </a:t>
          </a:r>
          <a:r>
            <a:rPr lang="en-US" sz="2400" kern="1200" dirty="0" err="1"/>
            <a:t>em</a:t>
          </a:r>
          <a:r>
            <a:rPr lang="en-US" sz="2400" kern="1200" dirty="0"/>
            <a:t> </a:t>
          </a:r>
          <a:r>
            <a:rPr lang="en-US" sz="2400" kern="1200" dirty="0" err="1"/>
            <a:t>prédios</a:t>
          </a:r>
          <a:r>
            <a:rPr lang="en-US" sz="2400" kern="1200" dirty="0"/>
            <a:t> </a:t>
          </a:r>
          <a:r>
            <a:rPr lang="en-US" sz="2400" kern="1200" dirty="0" err="1"/>
            <a:t>comerciais</a:t>
          </a:r>
          <a:r>
            <a:rPr lang="en-US" sz="2400" kern="1200" dirty="0"/>
            <a:t>, </a:t>
          </a:r>
          <a:r>
            <a:rPr lang="en-US" sz="2400" kern="1200" dirty="0" err="1"/>
            <a:t>automação</a:t>
          </a:r>
          <a:r>
            <a:rPr lang="en-US" sz="2400" kern="1200" dirty="0"/>
            <a:t> e </a:t>
          </a:r>
          <a:r>
            <a:rPr lang="en-US" sz="2400" kern="1200" dirty="0" err="1"/>
            <a:t>gerenciamento</a:t>
          </a:r>
          <a:r>
            <a:rPr lang="en-US" sz="2400" kern="1200" dirty="0"/>
            <a:t> para </a:t>
          </a:r>
          <a:r>
            <a:rPr lang="en-US" sz="2400" kern="1200" dirty="0" err="1"/>
            <a:t>ajudar</a:t>
          </a:r>
          <a:r>
            <a:rPr lang="en-US" sz="2400" kern="1200" dirty="0"/>
            <a:t> </a:t>
          </a:r>
          <a:r>
            <a:rPr lang="en-US" sz="2400" kern="1200" dirty="0" err="1"/>
            <a:t>os</a:t>
          </a:r>
          <a:r>
            <a:rPr lang="en-US" sz="2400" kern="1200" dirty="0"/>
            <a:t> </a:t>
          </a:r>
          <a:r>
            <a:rPr lang="en-US" sz="2400" kern="1200" dirty="0" err="1"/>
            <a:t>gerentes</a:t>
          </a:r>
          <a:r>
            <a:rPr lang="en-US" sz="2400" kern="1200" dirty="0"/>
            <a:t> </a:t>
          </a:r>
          <a:r>
            <a:rPr lang="en-US" sz="2400" kern="1200" dirty="0" err="1"/>
            <a:t>prediais</a:t>
          </a:r>
          <a:r>
            <a:rPr lang="en-US" sz="2400" kern="1200" dirty="0"/>
            <a:t> e o </a:t>
          </a:r>
          <a:r>
            <a:rPr lang="en-US" sz="2400" kern="1200" dirty="0" err="1"/>
            <a:t>meio</a:t>
          </a:r>
          <a:r>
            <a:rPr lang="en-US" sz="2400" kern="1200" dirty="0"/>
            <a:t> </a:t>
          </a:r>
          <a:r>
            <a:rPr lang="en-US" sz="2400" kern="1200" dirty="0" err="1"/>
            <a:t>ambiente</a:t>
          </a:r>
          <a:r>
            <a:rPr lang="en-US" sz="2400" kern="1200" dirty="0"/>
            <a:t> com a </a:t>
          </a:r>
          <a:r>
            <a:rPr lang="en-US" sz="2400" kern="1200" dirty="0" err="1"/>
            <a:t>diminuição</a:t>
          </a:r>
          <a:r>
            <a:rPr lang="en-US" sz="2400" kern="1200" dirty="0"/>
            <a:t> do </a:t>
          </a:r>
          <a:r>
            <a:rPr lang="en-US" sz="2400" kern="1200" dirty="0" err="1"/>
            <a:t>consumo</a:t>
          </a:r>
          <a:r>
            <a:rPr lang="en-US" sz="2400" kern="1200" dirty="0"/>
            <a:t> de </a:t>
          </a:r>
          <a:r>
            <a:rPr lang="en-US" sz="2400" kern="1200" dirty="0" err="1"/>
            <a:t>energia</a:t>
          </a:r>
          <a:r>
            <a:rPr lang="en-US" sz="2400" kern="1200" dirty="0"/>
            <a:t>.</a:t>
          </a:r>
        </a:p>
      </dsp:txBody>
      <dsp:txXfrm>
        <a:off x="0" y="3438267"/>
        <a:ext cx="6117335" cy="2255875"/>
      </dsp:txXfrm>
    </dsp:sp>
    <dsp:sp modelId="{F2D44BB6-45A2-4879-944C-F1EC153E34F4}">
      <dsp:nvSpPr>
        <dsp:cNvPr id="0" name=""/>
        <dsp:cNvSpPr/>
      </dsp:nvSpPr>
      <dsp:spPr>
        <a:xfrm rot="10800000">
          <a:off x="0" y="2568"/>
          <a:ext cx="6117335" cy="3469536"/>
        </a:xfrm>
        <a:prstGeom prst="upArrowCallout">
          <a:avLst/>
        </a:prstGeom>
        <a:solidFill>
          <a:srgbClr val="2980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Qual o </a:t>
          </a:r>
          <a:r>
            <a:rPr lang="en-US" sz="2400" kern="1200" dirty="0" err="1"/>
            <a:t>negócio</a:t>
          </a:r>
          <a:r>
            <a:rPr lang="en-US" sz="2400" kern="1200" dirty="0"/>
            <a:t> (</a:t>
          </a:r>
          <a:r>
            <a:rPr lang="en-US" sz="2400" kern="1200" dirty="0" err="1"/>
            <a:t>área</a:t>
          </a:r>
          <a:r>
            <a:rPr lang="en-US" sz="2400" kern="1200" dirty="0"/>
            <a:t>) do </a:t>
          </a:r>
          <a:r>
            <a:rPr lang="en-US" sz="2400" kern="1200" dirty="0" err="1"/>
            <a:t>projeto</a:t>
          </a:r>
          <a:r>
            <a:rPr lang="en-US" sz="2400" kern="1200" dirty="0"/>
            <a:t>?</a:t>
          </a:r>
        </a:p>
      </dsp:txBody>
      <dsp:txXfrm rot="10800000">
        <a:off x="0" y="2568"/>
        <a:ext cx="6117335" cy="2254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3ADE8-7853-4AD9-9BE2-8DC19CD843D1}">
      <dsp:nvSpPr>
        <dsp:cNvPr id="0" name=""/>
        <dsp:cNvSpPr/>
      </dsp:nvSpPr>
      <dsp:spPr>
        <a:xfrm>
          <a:off x="0" y="532021"/>
          <a:ext cx="355057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4C7F3-C656-431D-8770-8B8E671C8EF9}">
      <dsp:nvSpPr>
        <dsp:cNvPr id="0" name=""/>
        <dsp:cNvSpPr/>
      </dsp:nvSpPr>
      <dsp:spPr>
        <a:xfrm>
          <a:off x="177528" y="251581"/>
          <a:ext cx="2485405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942" tIns="0" rIns="939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Alan Cooper</a:t>
          </a:r>
          <a:endParaRPr lang="en-US" sz="1900" kern="1200"/>
        </a:p>
      </dsp:txBody>
      <dsp:txXfrm>
        <a:off x="204908" y="278961"/>
        <a:ext cx="2430645" cy="506120"/>
      </dsp:txXfrm>
    </dsp:sp>
    <dsp:sp modelId="{A1F612E1-C396-4861-8265-3B3E4386C63C}">
      <dsp:nvSpPr>
        <dsp:cNvPr id="0" name=""/>
        <dsp:cNvSpPr/>
      </dsp:nvSpPr>
      <dsp:spPr>
        <a:xfrm>
          <a:off x="0" y="1393862"/>
          <a:ext cx="3550579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54133"/>
              <a:satOff val="35468"/>
              <a:lumOff val="-260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4B5FE-51AC-43C9-B140-53587B397B66}">
      <dsp:nvSpPr>
        <dsp:cNvPr id="0" name=""/>
        <dsp:cNvSpPr/>
      </dsp:nvSpPr>
      <dsp:spPr>
        <a:xfrm>
          <a:off x="177528" y="1113421"/>
          <a:ext cx="2485405" cy="560880"/>
        </a:xfrm>
        <a:prstGeom prst="roundRect">
          <a:avLst/>
        </a:prstGeom>
        <a:gradFill rotWithShape="0">
          <a:gsLst>
            <a:gs pos="0">
              <a:schemeClr val="accent2">
                <a:hueOff val="-454133"/>
                <a:satOff val="35468"/>
                <a:lumOff val="-260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54133"/>
                <a:satOff val="35468"/>
                <a:lumOff val="-260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54133"/>
                <a:satOff val="35468"/>
                <a:lumOff val="-260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942" tIns="0" rIns="9394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pai do Visual Basic</a:t>
          </a:r>
          <a:endParaRPr lang="en-US" sz="1900" kern="1200"/>
        </a:p>
      </dsp:txBody>
      <dsp:txXfrm>
        <a:off x="204908" y="1140801"/>
        <a:ext cx="2430645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A6E8A-237E-4441-9F6C-0B86E31A3740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C2C6B-331C-4559-B3BC-01FF8006B86D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4EAEC-138A-4A32-BB85-0A65F64CA746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NÃO SÃO INVENTADAS</a:t>
          </a:r>
          <a:r>
            <a:rPr lang="pt-BR" sz="1900" kern="1200"/>
            <a:t>!</a:t>
          </a:r>
          <a:endParaRPr lang="en-US" sz="1900" kern="1200"/>
        </a:p>
      </dsp:txBody>
      <dsp:txXfrm>
        <a:off x="1133349" y="4606"/>
        <a:ext cx="5455341" cy="981254"/>
      </dsp:txXfrm>
    </dsp:sp>
    <dsp:sp modelId="{3015CC7D-BA16-4401-BCA2-1BF9F43F41E5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418B7-7317-4854-AEE6-8D031F4CB613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4D333-06EF-46E2-8FB1-42DEA54E113F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Tem um nome, mas representa um grupo de pessoas, e não um usuário específico.</a:t>
          </a:r>
          <a:endParaRPr lang="en-US" sz="1900" kern="1200"/>
        </a:p>
      </dsp:txBody>
      <dsp:txXfrm>
        <a:off x="1133349" y="1231175"/>
        <a:ext cx="5455341" cy="981254"/>
      </dsp:txXfrm>
    </dsp:sp>
    <dsp:sp modelId="{0C4B57F1-0E90-46BA-9196-BBEDD5C27E74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65F6-609D-48F9-A510-DF2174D7E4ED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1C3FF-9681-44E1-8E62-A93F042B8EBB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Traz características gerais do público pesquisado.</a:t>
          </a:r>
          <a:endParaRPr lang="en-US" sz="1900" kern="1200"/>
        </a:p>
      </dsp:txBody>
      <dsp:txXfrm>
        <a:off x="1133349" y="2457744"/>
        <a:ext cx="5455341" cy="981254"/>
      </dsp:txXfrm>
    </dsp:sp>
    <dsp:sp modelId="{79EEB461-B56B-4EFD-ADDA-C7EA3920038D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26900-8D4D-429C-90F5-BDECF632C0C8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D748E-0F64-48A9-9CA3-22B1BF5D15CA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Pode-se usar a Netnografia (pesquisa em redes sociais).</a:t>
          </a:r>
          <a:endParaRPr lang="en-US" sz="1900" kern="1200"/>
        </a:p>
      </dsp:txBody>
      <dsp:txXfrm>
        <a:off x="1133349" y="3684312"/>
        <a:ext cx="5455341" cy="981254"/>
      </dsp:txXfrm>
    </dsp:sp>
    <dsp:sp modelId="{E65D732E-BC60-4DC2-9213-99F8C3BC3C7C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741E1-6DB3-4C80-850F-BB237DCA4BDE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EADAC-4323-49C9-95EA-698264197474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Identifique os usuários utilizadores, e defina uma persona para cada um (ex: Uber).</a:t>
          </a:r>
          <a:endParaRPr lang="en-US" sz="1900" kern="1200"/>
        </a:p>
      </dsp:txBody>
      <dsp:txXfrm>
        <a:off x="1133349" y="4910881"/>
        <a:ext cx="5455341" cy="981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768A0-2550-4A8B-9205-F6B4D2A05070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B1D58-5488-413D-9731-EE917FFD7718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41FB9-0265-4952-987C-B2D271E48F8B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Anote os principais pontos identificados nos usuários pesquisados, para cada um dos quadrantes (Infos/Comportamentos, Dores/Necessidades);</a:t>
          </a:r>
          <a:endParaRPr lang="en-US" sz="1700" kern="1200"/>
        </a:p>
      </dsp:txBody>
      <dsp:txXfrm>
        <a:off x="1129902" y="4592"/>
        <a:ext cx="5171698" cy="978270"/>
      </dsp:txXfrm>
    </dsp:sp>
    <dsp:sp modelId="{37B47D0A-AC02-4384-9EFA-799B6DA1C42C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B1FF9-79F9-4EBF-AAC6-EBBF20859EBD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F457-E9DE-4DE6-898C-F9B1BEAD5761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Agrupe por similaridade;</a:t>
          </a:r>
          <a:endParaRPr lang="en-US" sz="1700" kern="1200"/>
        </a:p>
      </dsp:txBody>
      <dsp:txXfrm>
        <a:off x="1129902" y="1227431"/>
        <a:ext cx="5171698" cy="978270"/>
      </dsp:txXfrm>
    </dsp:sp>
    <dsp:sp modelId="{EEF5743C-88BA-4B46-AC66-E9C1D18C167A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8375E-08CD-4B25-A069-EE98BADCDDA8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6A613-F753-42DE-B707-9801069C4336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Complemente com os detalhes que faltam (nome, frase, biografia,...);</a:t>
          </a:r>
          <a:endParaRPr lang="en-US" sz="1700" kern="1200"/>
        </a:p>
      </dsp:txBody>
      <dsp:txXfrm>
        <a:off x="1129902" y="2450269"/>
        <a:ext cx="5171698" cy="978270"/>
      </dsp:txXfrm>
    </dsp:sp>
    <dsp:sp modelId="{F18EE8C3-177A-48A8-B6F7-BD142FDFD5A2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2F4AE-C16A-406A-8D36-4ADE97188A97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0B1AE-DF1E-49B6-AD48-70AB0461289A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Escreva tudo nos quadrantes;</a:t>
          </a:r>
          <a:endParaRPr lang="en-US" sz="1700" kern="1200"/>
        </a:p>
      </dsp:txBody>
      <dsp:txXfrm>
        <a:off x="1129902" y="3673107"/>
        <a:ext cx="5171698" cy="978270"/>
      </dsp:txXfrm>
    </dsp:sp>
    <dsp:sp modelId="{6ED2A4C9-0D2D-4940-BDE8-D9C82296431D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7794A-46A8-445A-8A4E-488690017FA6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340C2-9C40-44AE-969F-42A80A673FD6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Pronto! Você terá suas proto-personas.</a:t>
          </a:r>
          <a:r>
            <a:rPr lang="pt-BR" sz="1700" kern="1200">
              <a:sym typeface="Wingdings" panose="05000000000000000000" pitchFamily="2" charset="2"/>
            </a:rPr>
            <a:t></a:t>
          </a:r>
          <a:endParaRPr lang="en-US" sz="1700" kern="1200"/>
        </a:p>
      </dsp:txBody>
      <dsp:txXfrm>
        <a:off x="1129902" y="4895945"/>
        <a:ext cx="5171698" cy="978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76775-6DBE-423D-B956-121FC46FA30D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A7843-41DE-4C7E-BC98-B115107A5EBF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Boas vindas a pessoa (4 min)</a:t>
          </a:r>
          <a:endParaRPr lang="en-US" sz="1600" kern="1200"/>
        </a:p>
      </dsp:txBody>
      <dsp:txXfrm>
        <a:off x="0" y="623"/>
        <a:ext cx="6492875" cy="729164"/>
      </dsp:txXfrm>
    </dsp:sp>
    <dsp:sp modelId="{4B473BCC-7EDD-4730-85C4-EF83A01483C9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75689"/>
            <a:satOff val="5911"/>
            <a:lumOff val="-4346"/>
            <a:alphaOff val="0"/>
          </a:schemeClr>
        </a:solidFill>
        <a:ln w="12700" cap="flat" cmpd="sng" algn="ctr">
          <a:solidFill>
            <a:schemeClr val="accent2">
              <a:hueOff val="-75689"/>
              <a:satOff val="5911"/>
              <a:lumOff val="-43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5E732-E51D-41A9-AD52-F888A30344B7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Perguntas pessoais para relaxar o participante (evite temas polêmicos). (2 min)</a:t>
          </a:r>
          <a:endParaRPr lang="en-US" sz="1600" kern="1200"/>
        </a:p>
      </dsp:txBody>
      <dsp:txXfrm>
        <a:off x="0" y="729788"/>
        <a:ext cx="6492875" cy="729164"/>
      </dsp:txXfrm>
    </dsp:sp>
    <dsp:sp modelId="{9A33DEE2-829F-4286-A055-5208B40ADE34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151378"/>
            <a:satOff val="11823"/>
            <a:lumOff val="-8693"/>
            <a:alphaOff val="0"/>
          </a:schemeClr>
        </a:solidFill>
        <a:ln w="12700" cap="flat" cmpd="sng" algn="ctr">
          <a:solidFill>
            <a:schemeClr val="accent2">
              <a:hueOff val="-151378"/>
              <a:satOff val="11823"/>
              <a:lumOff val="-86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237E1-B7B8-4351-B27E-F9F294C53908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Perguntas fáceis para o aquecimento</a:t>
          </a:r>
          <a:endParaRPr lang="en-US" sz="1600" kern="1200"/>
        </a:p>
      </dsp:txBody>
      <dsp:txXfrm>
        <a:off x="0" y="1458952"/>
        <a:ext cx="6492875" cy="729164"/>
      </dsp:txXfrm>
    </dsp:sp>
    <dsp:sp modelId="{D34826F9-76F9-4566-AE03-6A28B67F4A5F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227066"/>
            <a:satOff val="17734"/>
            <a:lumOff val="-13039"/>
            <a:alphaOff val="0"/>
          </a:schemeClr>
        </a:solidFill>
        <a:ln w="12700" cap="flat" cmpd="sng" algn="ctr">
          <a:solidFill>
            <a:schemeClr val="accent2">
              <a:hueOff val="-227066"/>
              <a:satOff val="17734"/>
              <a:lumOff val="-13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85DCF-B83F-4EC1-9EA9-18A2FEFECF62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Questionário ou deixar a pessoa Falar/Explicar.</a:t>
          </a:r>
          <a:endParaRPr lang="en-US" sz="1600" kern="1200"/>
        </a:p>
      </dsp:txBody>
      <dsp:txXfrm>
        <a:off x="0" y="2188117"/>
        <a:ext cx="6492875" cy="729164"/>
      </dsp:txXfrm>
    </dsp:sp>
    <dsp:sp modelId="{26757ADC-3A22-4164-87CB-1032973DDF1A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302755"/>
            <a:satOff val="23645"/>
            <a:lumOff val="-17386"/>
            <a:alphaOff val="0"/>
          </a:schemeClr>
        </a:solidFill>
        <a:ln w="12700" cap="flat" cmpd="sng" algn="ctr">
          <a:solidFill>
            <a:schemeClr val="accent2">
              <a:hueOff val="-302755"/>
              <a:satOff val="23645"/>
              <a:lumOff val="-173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4A521-D5F8-4613-9E4E-7AF2B01EABE4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Depois de realizar o questionários, você deve sondar o participante sobre o que ele achou e se tem algo mais que gostaria de falar. (5 min)</a:t>
          </a:r>
          <a:endParaRPr lang="en-US" sz="1600" kern="1200"/>
        </a:p>
      </dsp:txBody>
      <dsp:txXfrm>
        <a:off x="0" y="2917282"/>
        <a:ext cx="6492875" cy="729164"/>
      </dsp:txXfrm>
    </dsp:sp>
    <dsp:sp modelId="{4B0AC47F-29F5-4017-9D33-43697AE79713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378444"/>
            <a:satOff val="29557"/>
            <a:lumOff val="-21732"/>
            <a:alphaOff val="0"/>
          </a:schemeClr>
        </a:solidFill>
        <a:ln w="12700" cap="flat" cmpd="sng" algn="ctr">
          <a:solidFill>
            <a:schemeClr val="accent2">
              <a:hueOff val="-378444"/>
              <a:satOff val="29557"/>
              <a:lumOff val="-21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DB1E4-24D8-4B55-9611-DC351269E875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Fim de papo (5 min). Você agradece pela participação, paga um café </a:t>
          </a:r>
          <a:r>
            <a:rPr lang="pt-BR" sz="1600" kern="1200">
              <a:sym typeface="Wingdings" panose="05000000000000000000" pitchFamily="2" charset="2"/>
            </a:rPr>
            <a:t></a:t>
          </a:r>
          <a:r>
            <a:rPr lang="pt-BR" sz="1600" kern="1200"/>
            <a:t> e se despede. (5 min)</a:t>
          </a:r>
          <a:endParaRPr lang="en-US" sz="1600" kern="1200"/>
        </a:p>
      </dsp:txBody>
      <dsp:txXfrm>
        <a:off x="0" y="3646447"/>
        <a:ext cx="6492875" cy="729164"/>
      </dsp:txXfrm>
    </dsp:sp>
    <dsp:sp modelId="{47D5CA24-20C1-45C3-848D-97E5DE27B3D5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454133"/>
            <a:satOff val="35468"/>
            <a:lumOff val="-26079"/>
            <a:alphaOff val="0"/>
          </a:schemeClr>
        </a:solidFill>
        <a:ln w="12700" cap="flat" cmpd="sng" algn="ctr">
          <a:solidFill>
            <a:schemeClr val="accent2">
              <a:hueOff val="-454133"/>
              <a:satOff val="35468"/>
              <a:lumOff val="-2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2E1CE-6BCE-4A38-8831-A8C547483060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i="1" kern="1200"/>
            <a:t>* Se for gravar, peça permissão (muita gente não gosta) e envie uma cópia do áudio para a pessoa.</a:t>
          </a:r>
          <a:endParaRPr lang="en-US" sz="1600" kern="1200"/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79F10-E06E-4CE2-A9B4-B99BB230B28A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AE4BF-7C7D-4125-B910-23CF7B3332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6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289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7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24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0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9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32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907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0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AE4BF-7C7D-4125-B910-23CF7B33327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1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rgbClr val="2DBE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358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80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5" r:id="rId28"/>
    <p:sldLayoutId id="2147483676" r:id="rId29"/>
    <p:sldLayoutId id="2147483677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5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694B7F-3AC7-4A93-AFB2-701590FD9F5D}"/>
              </a:ext>
            </a:extLst>
          </p:cNvPr>
          <p:cNvSpPr txBox="1"/>
          <p:nvPr/>
        </p:nvSpPr>
        <p:spPr>
          <a:xfrm>
            <a:off x="1867328" y="892835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pt-BR" dirty="0"/>
              <a:t>Explique quais foram as análises realizadas para a definição da persona (</a:t>
            </a:r>
            <a:r>
              <a:rPr lang="pt-BR" dirty="0" err="1"/>
              <a:t>Máx</a:t>
            </a:r>
            <a:r>
              <a:rPr lang="pt-BR" dirty="0"/>
              <a:t> de 10 linhas).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2A187-F095-4AFF-95F5-F2D021D97EEB}"/>
              </a:ext>
            </a:extLst>
          </p:cNvPr>
          <p:cNvSpPr txBox="1"/>
          <p:nvPr/>
        </p:nvSpPr>
        <p:spPr>
          <a:xfrm>
            <a:off x="952928" y="459012"/>
            <a:ext cx="609771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Proto-Personas – </a:t>
            </a:r>
            <a:r>
              <a:rPr lang="en-US" sz="1800" kern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Justificativa</a:t>
            </a:r>
            <a:endParaRPr lang="en-US" sz="1800" kern="1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2BDA7-1BAE-447E-8184-18C8C03879BE}"/>
              </a:ext>
            </a:extLst>
          </p:cNvPr>
          <p:cNvSpPr txBox="1"/>
          <p:nvPr/>
        </p:nvSpPr>
        <p:spPr>
          <a:xfrm>
            <a:off x="3141324" y="163135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pt-BR" dirty="0"/>
              <a:t>Fizemos um mapa de empatia de acordo com as respostas deste gerente.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ED233-0253-4325-99C9-80DA02598B57}"/>
              </a:ext>
            </a:extLst>
          </p:cNvPr>
          <p:cNvSpPr txBox="1"/>
          <p:nvPr/>
        </p:nvSpPr>
        <p:spPr>
          <a:xfrm>
            <a:off x="3047144" y="4214706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pt-BR" dirty="0"/>
              <a:t>Fizemos uma entrevista no </a:t>
            </a:r>
            <a:r>
              <a:rPr lang="pt-BR" dirty="0" err="1"/>
              <a:t>linkedin</a:t>
            </a:r>
            <a:r>
              <a:rPr lang="pt-BR" dirty="0"/>
              <a:t> com curiosidades para essa pessoa responder, daí fomos conhecendo aos poucos sobre 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7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Entrevistar as possíveis Personas</a:t>
            </a:r>
          </a:p>
        </p:txBody>
      </p:sp>
      <p:sp>
        <p:nvSpPr>
          <p:cNvPr id="4" name="Espaço Reservado para Texto 1">
            <a:extLst>
              <a:ext uri="{FF2B5EF4-FFF2-40B4-BE49-F238E27FC236}">
                <a16:creationId xmlns:a16="http://schemas.microsoft.com/office/drawing/2014/main" id="{B6874515-1634-4BD7-B5F8-AC0F383CD772}"/>
              </a:ext>
            </a:extLst>
          </p:cNvPr>
          <p:cNvSpPr txBox="1">
            <a:spLocks/>
          </p:cNvSpPr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90000"/>
              </a:lnSpc>
            </a:pPr>
            <a:r>
              <a:rPr lang="en-US">
                <a:latin typeface="+mn-lt"/>
              </a:rPr>
              <a:t>Entrevistar as personas potenciais (Preferencialmente não ser aluno da BandTec)</a:t>
            </a:r>
          </a:p>
          <a:p>
            <a:pPr lvl="1"/>
            <a:r>
              <a:rPr lang="en-US"/>
              <a:t>Identificar quem deve ser entrevistado;</a:t>
            </a:r>
          </a:p>
          <a:p>
            <a:pPr lvl="1"/>
            <a:r>
              <a:rPr lang="en-US"/>
              <a:t>Decidir como será a entrevista (áudio, questionário...);</a:t>
            </a:r>
          </a:p>
          <a:p>
            <a:pPr lvl="1"/>
            <a:r>
              <a:rPr lang="en-US"/>
              <a:t>A entrevista deve ser não estruturada. Uma conversa pedindo que a pessoa explique o desejado, mas com perguntas para aprofundar - Qualitativa.</a:t>
            </a:r>
          </a:p>
          <a:p>
            <a:pPr lvl="1"/>
            <a:r>
              <a:rPr lang="en-US"/>
              <a:t>Você deverá criar um slide com as percepções levantadas (Mostrar um exemplo de como pode ser o slide).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D95CB6-513F-4AC5-AAC7-70AC152C03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5F5"/>
              </a:clrFrom>
              <a:clrTo>
                <a:srgbClr val="F4F5F5">
                  <a:alpha val="0"/>
                </a:srgbClr>
              </a:clrTo>
            </a:clrChange>
          </a:blip>
          <a:srcRect r="16984" b="5577"/>
          <a:stretch/>
        </p:blipFill>
        <p:spPr>
          <a:xfrm rot="10800000">
            <a:off x="-7401" y="-10146"/>
            <a:ext cx="827322" cy="18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2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de Entrevistar</a:t>
            </a:r>
          </a:p>
        </p:txBody>
      </p:sp>
      <p:graphicFrame>
        <p:nvGraphicFramePr>
          <p:cNvPr id="8" name="Espaço Reservado para Texto 1">
            <a:extLst>
              <a:ext uri="{FF2B5EF4-FFF2-40B4-BE49-F238E27FC236}">
                <a16:creationId xmlns:a16="http://schemas.microsoft.com/office/drawing/2014/main" id="{7B3FD823-4F90-4396-8242-8E74B3D1CF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96569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214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 err="1">
                <a:latin typeface="+mj-lt"/>
                <a:ea typeface="+mj-ea"/>
                <a:cs typeface="+mj-cs"/>
              </a:rPr>
              <a:t>Mapa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Empatia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–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Em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Socioemocional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9A21992-4B80-4D03-81E7-15370C315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39" y="1396588"/>
            <a:ext cx="9648322" cy="54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m 2" descr="Calendar&#10;&#10;Description automatically generated with low confidence">
            <a:extLst>
              <a:ext uri="{FF2B5EF4-FFF2-40B4-BE49-F238E27FC236}">
                <a16:creationId xmlns:a16="http://schemas.microsoft.com/office/drawing/2014/main" id="{432B1788-3EE8-45BA-A24A-D73735BD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  <p:pic>
        <p:nvPicPr>
          <p:cNvPr id="74" name="Gráfico 73" descr="Envelope">
            <a:extLst>
              <a:ext uri="{FF2B5EF4-FFF2-40B4-BE49-F238E27FC236}">
                <a16:creationId xmlns:a16="http://schemas.microsoft.com/office/drawing/2014/main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75" name="Gráfico 74" descr="Baixar da nuvem">
            <a:extLst>
              <a:ext uri="{FF2B5EF4-FFF2-40B4-BE49-F238E27FC236}">
                <a16:creationId xmlns:a16="http://schemas.microsoft.com/office/drawing/2014/main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76" name="Gráfico 75" descr="Call center">
            <a:extLst>
              <a:ext uri="{FF2B5EF4-FFF2-40B4-BE49-F238E27FC236}">
                <a16:creationId xmlns:a16="http://schemas.microsoft.com/office/drawing/2014/main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77" name="Gráfico 76" descr="Fala">
            <a:extLst>
              <a:ext uri="{FF2B5EF4-FFF2-40B4-BE49-F238E27FC236}">
                <a16:creationId xmlns:a16="http://schemas.microsoft.com/office/drawing/2014/main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78" name="Gráfico 77" descr="Rosto sorridente sem preenchimento ">
            <a:extLst>
              <a:ext uri="{FF2B5EF4-FFF2-40B4-BE49-F238E27FC236}">
                <a16:creationId xmlns:a16="http://schemas.microsoft.com/office/drawing/2014/main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79" name="Gráfico 78" descr="Rosto neutro sem preenchimento ">
            <a:extLst>
              <a:ext uri="{FF2B5EF4-FFF2-40B4-BE49-F238E27FC236}">
                <a16:creationId xmlns:a16="http://schemas.microsoft.com/office/drawing/2014/main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80" name="Gráfico 79" descr="Rosto triste sem preenchimento ">
            <a:extLst>
              <a:ext uri="{FF2B5EF4-FFF2-40B4-BE49-F238E27FC236}">
                <a16:creationId xmlns:a16="http://schemas.microsoft.com/office/drawing/2014/main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81" name="Gráfico 80" descr="Rosto sorrindo sem preenchimento ">
            <a:extLst>
              <a:ext uri="{FF2B5EF4-FFF2-40B4-BE49-F238E27FC236}">
                <a16:creationId xmlns:a16="http://schemas.microsoft.com/office/drawing/2014/main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82" name="Gráfico 81" descr="Rosto sorridente sem preenchimento ">
            <a:extLst>
              <a:ext uri="{FF2B5EF4-FFF2-40B4-BE49-F238E27FC236}">
                <a16:creationId xmlns:a16="http://schemas.microsoft.com/office/drawing/2014/main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218887B-0FDB-4B90-90C6-5EFDD4906EF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clrChange>
              <a:clrFrom>
                <a:srgbClr val="F4F5F5"/>
              </a:clrFrom>
              <a:clrTo>
                <a:srgbClr val="F4F5F5">
                  <a:alpha val="0"/>
                </a:srgbClr>
              </a:clrTo>
            </a:clrChange>
          </a:blip>
          <a:srcRect r="16984" b="5577"/>
          <a:stretch/>
        </p:blipFill>
        <p:spPr>
          <a:xfrm rot="10800000">
            <a:off x="-7401" y="-10146"/>
            <a:ext cx="827322" cy="18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</p:spPr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672352" y="1064734"/>
            <a:ext cx="10273806" cy="4993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>
                <a:latin typeface="+mj-lt"/>
              </a:rPr>
              <a:t>ENTREGA DE PI EM GRUPO!</a:t>
            </a:r>
          </a:p>
          <a:p>
            <a:pPr marL="0" indent="0">
              <a:buNone/>
            </a:pPr>
            <a:endParaRPr lang="pt-BR" sz="2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1 – Definição do Negócio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2 – </a:t>
            </a:r>
            <a:r>
              <a:rPr lang="pt-BR" sz="2400" dirty="0" err="1">
                <a:latin typeface="+mj-lt"/>
              </a:rPr>
              <a:t>Proto-Persona</a:t>
            </a:r>
            <a:endParaRPr lang="pt-BR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3 – Entrevistas (5 para o grupo)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4 – Mapa de Empatia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+mj-lt"/>
              </a:rPr>
              <a:t>Passo 5 – Jornada</a:t>
            </a:r>
            <a:endParaRPr lang="pt-BR" sz="40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445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9104A1-F4B4-455A-B672-D46E956634CA}"/>
              </a:ext>
            </a:extLst>
          </p:cNvPr>
          <p:cNvGrpSpPr/>
          <p:nvPr/>
        </p:nvGrpSpPr>
        <p:grpSpPr>
          <a:xfrm>
            <a:off x="5794871" y="3557028"/>
            <a:ext cx="5239574" cy="1672484"/>
            <a:chOff x="0" y="2845943"/>
            <a:chExt cx="6263640" cy="2533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A3A4E9A-1DA4-4E15-BFDC-A6F01111CE7E}"/>
                </a:ext>
              </a:extLst>
            </p:cNvPr>
            <p:cNvSpPr/>
            <p:nvPr/>
          </p:nvSpPr>
          <p:spPr>
            <a:xfrm>
              <a:off x="0" y="2845943"/>
              <a:ext cx="6263640" cy="2533415"/>
            </a:xfrm>
            <a:prstGeom prst="roundRect">
              <a:avLst/>
            </a:prstGeom>
            <a:solidFill>
              <a:srgbClr val="2980B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-454133"/>
                <a:satOff val="35468"/>
                <a:lumOff val="-260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2F4F43FD-101F-490C-8331-FA9A9CFEA028}"/>
                </a:ext>
              </a:extLst>
            </p:cNvPr>
            <p:cNvSpPr txBox="1"/>
            <p:nvPr/>
          </p:nvSpPr>
          <p:spPr>
            <a:xfrm>
              <a:off x="123671" y="2969614"/>
              <a:ext cx="6016298" cy="22860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800" b="1" kern="1200" dirty="0"/>
                <a:t>Persona e Jornada </a:t>
              </a:r>
              <a:endParaRPr lang="en-US" sz="38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03CEA9-19D9-4AAF-AA00-EE63C6D2B022}"/>
              </a:ext>
            </a:extLst>
          </p:cNvPr>
          <p:cNvGrpSpPr/>
          <p:nvPr/>
        </p:nvGrpSpPr>
        <p:grpSpPr>
          <a:xfrm>
            <a:off x="5794871" y="1756516"/>
            <a:ext cx="5239574" cy="1672484"/>
            <a:chOff x="0" y="125328"/>
            <a:chExt cx="6263640" cy="253341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E9BD4F-C2F9-4E5C-A438-F6BDE278CED3}"/>
                </a:ext>
              </a:extLst>
            </p:cNvPr>
            <p:cNvSpPr/>
            <p:nvPr/>
          </p:nvSpPr>
          <p:spPr>
            <a:xfrm>
              <a:off x="0" y="125328"/>
              <a:ext cx="6263640" cy="253341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AE7CEAB9-0FCF-4167-A32D-FFFD6CCDF05A}"/>
                </a:ext>
              </a:extLst>
            </p:cNvPr>
            <p:cNvSpPr txBox="1"/>
            <p:nvPr/>
          </p:nvSpPr>
          <p:spPr>
            <a:xfrm>
              <a:off x="123672" y="248999"/>
              <a:ext cx="6016298" cy="22860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800" b="1" kern="1200" dirty="0">
                  <a:solidFill>
                    <a:schemeClr val="tx1"/>
                  </a:solidFill>
                </a:rPr>
                <a:t>Atividade - PI</a:t>
              </a:r>
              <a:endParaRPr lang="en-US" sz="3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42779A3-3353-445B-9257-2D1F52D3770C}"/>
              </a:ext>
            </a:extLst>
          </p:cNvPr>
          <p:cNvSpPr txBox="1"/>
          <p:nvPr/>
        </p:nvSpPr>
        <p:spPr>
          <a:xfrm>
            <a:off x="645522" y="2805143"/>
            <a:ext cx="4637316" cy="158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5400" b="1" dirty="0">
                <a:latin typeface="+mj-lt"/>
                <a:ea typeface="+mj-ea"/>
                <a:cs typeface="+mj-cs"/>
              </a:rPr>
              <a:t>Engenharia de Software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C08B4B-6757-45D2-B953-6D25252E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35" y="0"/>
            <a:ext cx="1469419" cy="3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1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38707AE-A787-42DA-B3BB-E962DC0A51E9}"/>
              </a:ext>
            </a:extLst>
          </p:cNvPr>
          <p:cNvSpPr/>
          <p:nvPr/>
        </p:nvSpPr>
        <p:spPr>
          <a:xfrm>
            <a:off x="1047280" y="759805"/>
            <a:ext cx="10306520" cy="132556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Dados do Grupo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7F09C293-6E19-46CF-BB3E-9E38F5AE6C1C}"/>
              </a:ext>
            </a:extLst>
          </p:cNvPr>
          <p:cNvSpPr txBox="1">
            <a:spLocks/>
          </p:cNvSpPr>
          <p:nvPr/>
        </p:nvSpPr>
        <p:spPr>
          <a:xfrm>
            <a:off x="1424904" y="2494450"/>
            <a:ext cx="4053545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Qual o nome do Grupo?</a:t>
            </a:r>
          </a:p>
          <a:p>
            <a:pPr marL="0"/>
            <a:r>
              <a:rPr lang="en-US" sz="2400"/>
              <a:t>Grupo 4</a:t>
            </a:r>
          </a:p>
          <a:p>
            <a:pPr marL="0"/>
            <a:r>
              <a:rPr lang="en-US" sz="2400"/>
              <a:t>Nome da empresa: </a:t>
            </a:r>
          </a:p>
          <a:p>
            <a:pPr marL="0"/>
            <a:r>
              <a:rPr lang="en-US" sz="2400"/>
              <a:t>OnCLN</a:t>
            </a:r>
          </a:p>
          <a:p>
            <a:pPr marL="0"/>
            <a:endParaRPr 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E918DF-4FB8-4C74-B93B-3588EF915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87628"/>
              </p:ext>
            </p:extLst>
          </p:nvPr>
        </p:nvGraphicFramePr>
        <p:xfrm>
          <a:off x="5590979" y="2354089"/>
          <a:ext cx="5325837" cy="394675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25309">
                  <a:extLst>
                    <a:ext uri="{9D8B030D-6E8A-4147-A177-3AD203B41FA5}">
                      <a16:colId xmlns:a16="http://schemas.microsoft.com/office/drawing/2014/main" val="614751220"/>
                    </a:ext>
                  </a:extLst>
                </a:gridCol>
                <a:gridCol w="1500528">
                  <a:extLst>
                    <a:ext uri="{9D8B030D-6E8A-4147-A177-3AD203B41FA5}">
                      <a16:colId xmlns:a16="http://schemas.microsoft.com/office/drawing/2014/main" val="834570285"/>
                    </a:ext>
                  </a:extLst>
                </a:gridCol>
              </a:tblGrid>
              <a:tr h="345118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Nome:</a:t>
                      </a:r>
                      <a:endParaRPr lang="pt-BR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7" marR="10577" marT="105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RA</a:t>
                      </a:r>
                      <a:endParaRPr lang="pt-B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7" marR="10577" marT="10577" marB="0" anchor="b"/>
                </a:tc>
                <a:extLst>
                  <a:ext uri="{0D108BD9-81ED-4DB2-BD59-A6C34878D82A}">
                    <a16:rowId xmlns:a16="http://schemas.microsoft.com/office/drawing/2014/main" val="2780511200"/>
                  </a:ext>
                </a:extLst>
              </a:tr>
              <a:tr h="65130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u="none" strike="noStrike">
                          <a:solidFill>
                            <a:srgbClr val="1C1C1C"/>
                          </a:solidFill>
                          <a:effectLst/>
                        </a:rPr>
                        <a:t>Beatriz do nascimento ferreira</a:t>
                      </a:r>
                      <a:endParaRPr lang="pt-BR" sz="1800" b="0" i="0" u="none" strike="noStrike">
                        <a:solidFill>
                          <a:srgbClr val="1C1C1C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10577" marR="10577" marT="105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1211009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7" marR="10577" marT="10577" marB="0" anchor="b"/>
                </a:tc>
                <a:extLst>
                  <a:ext uri="{0D108BD9-81ED-4DB2-BD59-A6C34878D82A}">
                    <a16:rowId xmlns:a16="http://schemas.microsoft.com/office/drawing/2014/main" val="3610038394"/>
                  </a:ext>
                </a:extLst>
              </a:tr>
              <a:tr h="34511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u="none" strike="noStrike" dirty="0">
                          <a:solidFill>
                            <a:srgbClr val="1C1C1C"/>
                          </a:solidFill>
                          <a:effectLst/>
                        </a:rPr>
                        <a:t>Elizeu </a:t>
                      </a:r>
                      <a:r>
                        <a:rPr lang="pt-BR" sz="1800" b="0" u="none" strike="noStrike" dirty="0" err="1">
                          <a:solidFill>
                            <a:srgbClr val="1C1C1C"/>
                          </a:solidFill>
                          <a:effectLst/>
                        </a:rPr>
                        <a:t>luis</a:t>
                      </a:r>
                      <a:r>
                        <a:rPr lang="pt-BR" sz="1800" b="0" u="none" strike="noStrike" dirty="0">
                          <a:solidFill>
                            <a:srgbClr val="1C1C1C"/>
                          </a:solidFill>
                          <a:effectLst/>
                        </a:rPr>
                        <a:t> </a:t>
                      </a:r>
                      <a:r>
                        <a:rPr lang="pt-BR" sz="1800" b="0" u="none" strike="noStrike" dirty="0" err="1">
                          <a:solidFill>
                            <a:srgbClr val="1C1C1C"/>
                          </a:solidFill>
                          <a:effectLst/>
                        </a:rPr>
                        <a:t>souza</a:t>
                      </a:r>
                      <a:endParaRPr lang="pt-BR" sz="1800" b="0" i="0" u="none" strike="noStrike" dirty="0">
                        <a:solidFill>
                          <a:srgbClr val="1C1C1C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10577" marR="10577" marT="105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1211030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7" marR="10577" marT="10577" marB="0" anchor="b"/>
                </a:tc>
                <a:extLst>
                  <a:ext uri="{0D108BD9-81ED-4DB2-BD59-A6C34878D82A}">
                    <a16:rowId xmlns:a16="http://schemas.microsoft.com/office/drawing/2014/main" val="1194395867"/>
                  </a:ext>
                </a:extLst>
              </a:tr>
              <a:tr h="65130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u="none" strike="noStrike">
                          <a:solidFill>
                            <a:srgbClr val="1C1C1C"/>
                          </a:solidFill>
                          <a:effectLst/>
                        </a:rPr>
                        <a:t>Guilherme da silva fonseca</a:t>
                      </a:r>
                      <a:endParaRPr lang="pt-BR" sz="1800" b="0" i="0" u="none" strike="noStrike">
                        <a:solidFill>
                          <a:srgbClr val="1C1C1C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10577" marR="10577" marT="105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1211048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7" marR="10577" marT="10577" marB="0" anchor="b"/>
                </a:tc>
                <a:extLst>
                  <a:ext uri="{0D108BD9-81ED-4DB2-BD59-A6C34878D82A}">
                    <a16:rowId xmlns:a16="http://schemas.microsoft.com/office/drawing/2014/main" val="962482468"/>
                  </a:ext>
                </a:extLst>
              </a:tr>
              <a:tr h="65130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u="none" strike="noStrike" dirty="0">
                          <a:solidFill>
                            <a:srgbClr val="1C1C1C"/>
                          </a:solidFill>
                          <a:effectLst/>
                        </a:rPr>
                        <a:t>Jonas bezerra de </a:t>
                      </a:r>
                      <a:r>
                        <a:rPr lang="pt-BR" sz="1800" b="0" u="none" strike="noStrike" dirty="0" err="1">
                          <a:solidFill>
                            <a:srgbClr val="1C1C1C"/>
                          </a:solidFill>
                          <a:effectLst/>
                        </a:rPr>
                        <a:t>souza</a:t>
                      </a:r>
                      <a:r>
                        <a:rPr lang="pt-BR" sz="1800" b="0" u="none" strike="noStrike" dirty="0">
                          <a:solidFill>
                            <a:srgbClr val="1C1C1C"/>
                          </a:solidFill>
                          <a:effectLst/>
                        </a:rPr>
                        <a:t> </a:t>
                      </a:r>
                      <a:r>
                        <a:rPr lang="pt-BR" sz="1800" b="0" u="none" strike="noStrike" dirty="0" err="1">
                          <a:solidFill>
                            <a:srgbClr val="1C1C1C"/>
                          </a:solidFill>
                          <a:effectLst/>
                        </a:rPr>
                        <a:t>junior</a:t>
                      </a:r>
                      <a:endParaRPr lang="pt-BR" sz="1800" b="0" i="0" u="none" strike="noStrike" dirty="0">
                        <a:solidFill>
                          <a:srgbClr val="1C1C1C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10577" marR="10577" marT="1057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7" marR="10577" marT="10577" marB="0" anchor="b"/>
                </a:tc>
                <a:extLst>
                  <a:ext uri="{0D108BD9-81ED-4DB2-BD59-A6C34878D82A}">
                    <a16:rowId xmlns:a16="http://schemas.microsoft.com/office/drawing/2014/main" val="1934483556"/>
                  </a:ext>
                </a:extLst>
              </a:tr>
              <a:tr h="65130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u="none" strike="noStrike">
                          <a:solidFill>
                            <a:srgbClr val="1C1C1C"/>
                          </a:solidFill>
                          <a:effectLst/>
                        </a:rPr>
                        <a:t>Mateus araujo nascimento</a:t>
                      </a:r>
                      <a:endParaRPr lang="pt-BR" sz="1800" b="0" i="0" u="none" strike="noStrike">
                        <a:solidFill>
                          <a:srgbClr val="1C1C1C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10577" marR="10577" marT="105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1211091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7" marR="10577" marT="10577" marB="0" anchor="b"/>
                </a:tc>
                <a:extLst>
                  <a:ext uri="{0D108BD9-81ED-4DB2-BD59-A6C34878D82A}">
                    <a16:rowId xmlns:a16="http://schemas.microsoft.com/office/drawing/2014/main" val="2159851934"/>
                  </a:ext>
                </a:extLst>
              </a:tr>
              <a:tr h="65130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800" b="0" u="none" strike="noStrike">
                          <a:solidFill>
                            <a:srgbClr val="1C1C1C"/>
                          </a:solidFill>
                          <a:effectLst/>
                        </a:rPr>
                        <a:t>Vitória da silva eleutério pinto</a:t>
                      </a:r>
                      <a:endParaRPr lang="pt-BR" sz="1800" b="0" i="0" u="none" strike="noStrike">
                        <a:solidFill>
                          <a:srgbClr val="1C1C1C"/>
                        </a:solidFill>
                        <a:effectLst/>
                        <a:latin typeface="Barlow" panose="00000500000000000000" pitchFamily="2" charset="0"/>
                      </a:endParaRPr>
                    </a:p>
                  </a:txBody>
                  <a:tcPr marL="10577" marR="10577" marT="105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1211131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7" marR="10577" marT="10577" marB="0" anchor="b"/>
                </a:tc>
                <a:extLst>
                  <a:ext uri="{0D108BD9-81ED-4DB2-BD59-A6C34878D82A}">
                    <a16:rowId xmlns:a16="http://schemas.microsoft.com/office/drawing/2014/main" val="713547619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D62F7EC2-B906-4798-BE31-22DE6F2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35" y="0"/>
            <a:ext cx="1469419" cy="3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4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4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Negócio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9" name="Group 144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70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1B788A89-CD41-424C-9E3B-E41EC717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35" y="0"/>
            <a:ext cx="1469419" cy="346328"/>
          </a:xfrm>
          <a:prstGeom prst="rect">
            <a:avLst/>
          </a:prstGeom>
        </p:spPr>
      </p:pic>
      <p:graphicFrame>
        <p:nvGraphicFramePr>
          <p:cNvPr id="132" name="Espaço Reservado para Texto 1">
            <a:extLst>
              <a:ext uri="{FF2B5EF4-FFF2-40B4-BE49-F238E27FC236}">
                <a16:creationId xmlns:a16="http://schemas.microsoft.com/office/drawing/2014/main" id="{CCFA64D9-5E3B-4E7B-99DE-680B053F4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88680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5" name="Picture 184">
            <a:extLst>
              <a:ext uri="{FF2B5EF4-FFF2-40B4-BE49-F238E27FC236}">
                <a16:creationId xmlns:a16="http://schemas.microsoft.com/office/drawing/2014/main" id="{0E92D224-35BE-4A0C-80C4-F4AE4681D6B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4F5F5"/>
              </a:clrFrom>
              <a:clrTo>
                <a:srgbClr val="F4F5F5">
                  <a:alpha val="0"/>
                </a:srgbClr>
              </a:clrTo>
            </a:clrChange>
          </a:blip>
          <a:srcRect r="16984"/>
          <a:stretch/>
        </p:blipFill>
        <p:spPr>
          <a:xfrm rot="10800000">
            <a:off x="-32632" y="-66255"/>
            <a:ext cx="77501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0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4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42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Negócio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69" name="Group 144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70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1B788A89-CD41-424C-9E3B-E41EC717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35" y="0"/>
            <a:ext cx="1469419" cy="3463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C867E3D-FECB-4109-89E2-80A1A13B48B0}"/>
              </a:ext>
            </a:extLst>
          </p:cNvPr>
          <p:cNvSpPr txBox="1"/>
          <p:nvPr/>
        </p:nvSpPr>
        <p:spPr>
          <a:xfrm>
            <a:off x="5745086" y="958535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Coloque detalhes do que foi pesquisado, como links que apontam para vídeos e documentos.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5C85A5-3C0C-47F1-8D57-521F1D673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4F5F5"/>
              </a:clrFrom>
              <a:clrTo>
                <a:srgbClr val="F4F5F5">
                  <a:alpha val="0"/>
                </a:srgbClr>
              </a:clrTo>
            </a:clrChange>
          </a:blip>
          <a:srcRect r="16984"/>
          <a:stretch/>
        </p:blipFill>
        <p:spPr>
          <a:xfrm>
            <a:off x="11455289" y="5005559"/>
            <a:ext cx="77501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08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437" y="1235523"/>
            <a:ext cx="4037836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Proto-Personas – O que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são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F9D95787-7AD5-4499-8A51-1249CD4C4B8F}"/>
              </a:ext>
            </a:extLst>
          </p:cNvPr>
          <p:cNvSpPr txBox="1">
            <a:spLocks/>
          </p:cNvSpPr>
          <p:nvPr/>
        </p:nvSpPr>
        <p:spPr>
          <a:xfrm>
            <a:off x="4624302" y="1048257"/>
            <a:ext cx="7140540" cy="28362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400" i="1" dirty="0">
                <a:latin typeface="+mj-lt"/>
              </a:rPr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rgbClr val="25374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+mj-lt"/>
            </a:endParaRPr>
          </a:p>
        </p:txBody>
      </p:sp>
      <p:graphicFrame>
        <p:nvGraphicFramePr>
          <p:cNvPr id="51" name="Espaço Reservado para Texto 1">
            <a:extLst>
              <a:ext uri="{FF2B5EF4-FFF2-40B4-BE49-F238E27FC236}">
                <a16:creationId xmlns:a16="http://schemas.microsoft.com/office/drawing/2014/main" id="{CC4C5DF2-92D7-48F1-B88E-FE5DAF52C6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206722"/>
              </p:ext>
            </p:extLst>
          </p:nvPr>
        </p:nvGraphicFramePr>
        <p:xfrm>
          <a:off x="8641421" y="4544883"/>
          <a:ext cx="3550579" cy="2124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81A7191F-18A5-4863-BF75-D2C38F44E5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4F5F5"/>
              </a:clrFrom>
              <a:clrTo>
                <a:srgbClr val="F4F5F5">
                  <a:alpha val="0"/>
                </a:srgbClr>
              </a:clrTo>
            </a:clrChange>
          </a:blip>
          <a:srcRect r="16984" b="5577"/>
          <a:stretch/>
        </p:blipFill>
        <p:spPr>
          <a:xfrm rot="10800000">
            <a:off x="-68447" y="10137"/>
            <a:ext cx="827322" cy="1835002"/>
          </a:xfrm>
          <a:prstGeom prst="rect">
            <a:avLst/>
          </a:prstGeom>
        </p:spPr>
      </p:pic>
      <p:pic>
        <p:nvPicPr>
          <p:cNvPr id="40" name="Picture 3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5F16D06-5689-436E-BA87-C791EC30F8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9735" y="0"/>
            <a:ext cx="1469419" cy="3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1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027BF7F-A7F9-4FBD-9B0B-D10B8B05815F}"/>
              </a:ext>
            </a:extLst>
          </p:cNvPr>
          <p:cNvSpPr/>
          <p:nvPr/>
        </p:nvSpPr>
        <p:spPr>
          <a:xfrm>
            <a:off x="589479" y="2397731"/>
            <a:ext cx="4006922" cy="20625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Espaço Reservado para Texto 1">
            <a:extLst>
              <a:ext uri="{FF2B5EF4-FFF2-40B4-BE49-F238E27FC236}">
                <a16:creationId xmlns:a16="http://schemas.microsoft.com/office/drawing/2014/main" id="{E80D42E5-8E4A-4BB8-A1F7-BB5A58768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44904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509EEE-300A-463A-AAEC-3FA7A5F72DB8}"/>
              </a:ext>
            </a:extLst>
          </p:cNvPr>
          <p:cNvSpPr txBox="1"/>
          <p:nvPr/>
        </p:nvSpPr>
        <p:spPr>
          <a:xfrm>
            <a:off x="881009" y="2486615"/>
            <a:ext cx="3423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Proto-Personas</a:t>
            </a:r>
            <a:endParaRPr lang="pt-BR" sz="5400" dirty="0">
              <a:solidFill>
                <a:schemeClr val="bg1"/>
              </a:solidFill>
            </a:endParaRPr>
          </a:p>
        </p:txBody>
      </p:sp>
      <p:pic>
        <p:nvPicPr>
          <p:cNvPr id="8" name="Picture 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16BAE89-020D-46E9-97DA-A3B453C54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735" y="0"/>
            <a:ext cx="1469419" cy="3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0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3" y="1861017"/>
            <a:ext cx="4037836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 dirty="0">
                <a:latin typeface="+mj-lt"/>
                <a:ea typeface="+mj-ea"/>
                <a:cs typeface="+mj-cs"/>
              </a:rPr>
              <a:t>Proto-Personas –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Tá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, mas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eu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crio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uma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?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1A7191F-18A5-4863-BF75-D2C38F44E5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5F5"/>
              </a:clrFrom>
              <a:clrTo>
                <a:srgbClr val="F4F5F5">
                  <a:alpha val="0"/>
                </a:srgbClr>
              </a:clrTo>
            </a:clrChange>
          </a:blip>
          <a:srcRect r="16984" b="5577"/>
          <a:stretch/>
        </p:blipFill>
        <p:spPr>
          <a:xfrm rot="10800000">
            <a:off x="-7401" y="-10146"/>
            <a:ext cx="827322" cy="1835002"/>
          </a:xfrm>
          <a:prstGeom prst="rect">
            <a:avLst/>
          </a:prstGeom>
        </p:spPr>
      </p:pic>
      <p:pic>
        <p:nvPicPr>
          <p:cNvPr id="40" name="Picture 39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B5F16D06-5689-436E-BA87-C791EC30F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735" y="0"/>
            <a:ext cx="1469419" cy="346328"/>
          </a:xfrm>
          <a:prstGeom prst="rect">
            <a:avLst/>
          </a:prstGeom>
        </p:spPr>
      </p:pic>
      <p:graphicFrame>
        <p:nvGraphicFramePr>
          <p:cNvPr id="14" name="Espaço Reservado para Texto 1">
            <a:extLst>
              <a:ext uri="{FF2B5EF4-FFF2-40B4-BE49-F238E27FC236}">
                <a16:creationId xmlns:a16="http://schemas.microsoft.com/office/drawing/2014/main" id="{409B7A82-2BC9-4F78-8BEF-DD0721DFB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5560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95991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9386047" cy="660473"/>
          </a:xfrm>
        </p:spPr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Proto-Personas</a:t>
            </a:r>
            <a:r>
              <a:rPr lang="pt-BR" dirty="0">
                <a:solidFill>
                  <a:schemeClr val="tx1"/>
                </a:solidFill>
              </a:rPr>
              <a:t> – Usuário/Necessidades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5E828C95-C393-4266-A300-314BE71FF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96" y="616449"/>
            <a:ext cx="10826135" cy="6086729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9FB5B6BF-DB76-4B34-9BDF-5C363DF69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735" y="0"/>
            <a:ext cx="1469419" cy="3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9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89972C15-A741-472E-B305-DD97487358F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7C9E37-650B-4CCF-B951-DE51C8217D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B9E37B2-BF22-4497-90EF-CDCA3440008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5002</TotalTime>
  <Words>603</Words>
  <Application>Microsoft Office PowerPoint</Application>
  <PresentationFormat>Widescreen</PresentationFormat>
  <Paragraphs>86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Barlow</vt:lpstr>
      <vt:lpstr>Calibri</vt:lpstr>
      <vt:lpstr>Simplon Mono</vt:lpstr>
      <vt:lpstr>Wingdings</vt:lpstr>
      <vt:lpstr>Tema do Office</vt:lpstr>
      <vt:lpstr>PowerPoint Presentation</vt:lpstr>
      <vt:lpstr>PowerPoint Presentation</vt:lpstr>
      <vt:lpstr>PowerPoint Presentation</vt:lpstr>
      <vt:lpstr>Negócio</vt:lpstr>
      <vt:lpstr>Negócio</vt:lpstr>
      <vt:lpstr>Proto-Personas – O que são?</vt:lpstr>
      <vt:lpstr>PowerPoint Presentation</vt:lpstr>
      <vt:lpstr>Proto-Personas – Tá, mas como eu crio uma?</vt:lpstr>
      <vt:lpstr>Proto-Personas – Usuário/Necessidades</vt:lpstr>
      <vt:lpstr>PowerPoint Presentation</vt:lpstr>
      <vt:lpstr>Entrevistar as possíveis Personas</vt:lpstr>
      <vt:lpstr>Script de Entrevistar</vt:lpstr>
      <vt:lpstr>Mapa de Empatia – Em Socioemocional</vt:lpstr>
      <vt:lpstr>PowerPoint Presentation</vt:lpstr>
      <vt:lpstr>Resumo do que precisa ser entregue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Ferreira, Beatriz do Nascimento</cp:lastModifiedBy>
  <cp:revision>260</cp:revision>
  <dcterms:created xsi:type="dcterms:W3CDTF">2021-08-25T19:26:40Z</dcterms:created>
  <dcterms:modified xsi:type="dcterms:W3CDTF">2022-03-07T17:41:08Z</dcterms:modified>
</cp:coreProperties>
</file>