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5D1"/>
    <a:srgbClr val="ED7100"/>
    <a:srgbClr val="8C4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02AE9-5CA4-4349-81AC-47C2B69F5385}" v="138" dt="2025-10-22T21:10:58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35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DE SOUZA OLIVEIRA ANTONIO ." userId="a98d014e-0402-45de-8f01-fb0aefda0265" providerId="ADAL" clId="{FDD979A8-8338-4BC8-8370-413243D4005B}"/>
    <pc:docChg chg="undo custSel modSld">
      <pc:chgData name="JOÃO PEDRO DE SOUZA OLIVEIRA ANTONIO ." userId="a98d014e-0402-45de-8f01-fb0aefda0265" providerId="ADAL" clId="{FDD979A8-8338-4BC8-8370-413243D4005B}" dt="2025-10-22T21:13:45.345" v="1438" actId="404"/>
      <pc:docMkLst>
        <pc:docMk/>
      </pc:docMkLst>
      <pc:sldChg chg="addSp delSp modSp mod">
        <pc:chgData name="JOÃO PEDRO DE SOUZA OLIVEIRA ANTONIO ." userId="a98d014e-0402-45de-8f01-fb0aefda0265" providerId="ADAL" clId="{FDD979A8-8338-4BC8-8370-413243D4005B}" dt="2025-10-22T21:13:45.345" v="1438" actId="404"/>
        <pc:sldMkLst>
          <pc:docMk/>
          <pc:sldMk cId="1246143638" sldId="256"/>
        </pc:sldMkLst>
        <pc:spChg chg="add mod">
          <ac:chgData name="JOÃO PEDRO DE SOUZA OLIVEIRA ANTONIO ." userId="a98d014e-0402-45de-8f01-fb0aefda0265" providerId="ADAL" clId="{FDD979A8-8338-4BC8-8370-413243D4005B}" dt="2025-10-22T21:13:40.152" v="1436" actId="403"/>
          <ac:spMkLst>
            <pc:docMk/>
            <pc:sldMk cId="1246143638" sldId="256"/>
            <ac:spMk id="2" creationId="{408F2C0A-1EB8-E884-5BC2-6EBD0FCEBCA3}"/>
          </ac:spMkLst>
        </pc:spChg>
        <pc:spChg chg="add mod">
          <ac:chgData name="JOÃO PEDRO DE SOUZA OLIVEIRA ANTONIO ." userId="a98d014e-0402-45de-8f01-fb0aefda0265" providerId="ADAL" clId="{FDD979A8-8338-4BC8-8370-413243D4005B}" dt="2025-10-22T21:13:37.730" v="1435" actId="403"/>
          <ac:spMkLst>
            <pc:docMk/>
            <pc:sldMk cId="1246143638" sldId="256"/>
            <ac:spMk id="3" creationId="{BD6B4086-50A2-841F-FE4D-425DC900B6D3}"/>
          </ac:spMkLst>
        </pc:spChg>
        <pc:spChg chg="add mod">
          <ac:chgData name="JOÃO PEDRO DE SOUZA OLIVEIRA ANTONIO ." userId="a98d014e-0402-45de-8f01-fb0aefda0265" providerId="ADAL" clId="{FDD979A8-8338-4BC8-8370-413243D4005B}" dt="2025-10-22T21:12:38.975" v="1423" actId="1076"/>
          <ac:spMkLst>
            <pc:docMk/>
            <pc:sldMk cId="1246143638" sldId="256"/>
            <ac:spMk id="4" creationId="{6C5F17F5-9ACA-6F30-F581-F2203EE8BA18}"/>
          </ac:spMkLst>
        </pc:spChg>
        <pc:spChg chg="add del mod">
          <ac:chgData name="JOÃO PEDRO DE SOUZA OLIVEIRA ANTONIO ." userId="a98d014e-0402-45de-8f01-fb0aefda0265" providerId="ADAL" clId="{FDD979A8-8338-4BC8-8370-413243D4005B}" dt="2025-10-22T21:10:58.513" v="1391" actId="478"/>
          <ac:spMkLst>
            <pc:docMk/>
            <pc:sldMk cId="1246143638" sldId="256"/>
            <ac:spMk id="5" creationId="{6294E24A-E672-E898-C344-3AB3836FDE3C}"/>
          </ac:spMkLst>
        </pc:spChg>
        <pc:spChg chg="add del mod">
          <ac:chgData name="JOÃO PEDRO DE SOUZA OLIVEIRA ANTONIO ." userId="a98d014e-0402-45de-8f01-fb0aefda0265" providerId="ADAL" clId="{FDD979A8-8338-4BC8-8370-413243D4005B}" dt="2025-10-22T21:10:58.513" v="1391" actId="478"/>
          <ac:spMkLst>
            <pc:docMk/>
            <pc:sldMk cId="1246143638" sldId="256"/>
            <ac:spMk id="7" creationId="{06B370DD-CFA3-D10F-9C16-C681F3FB109A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9:32.753" v="695" actId="1037"/>
          <ac:spMkLst>
            <pc:docMk/>
            <pc:sldMk cId="1246143638" sldId="256"/>
            <ac:spMk id="8" creationId="{818630F3-A63C-4B3B-E240-5DCA5A002C65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9:32.753" v="695" actId="1037"/>
          <ac:spMkLst>
            <pc:docMk/>
            <pc:sldMk cId="1246143638" sldId="256"/>
            <ac:spMk id="9" creationId="{23C80CD6-18BC-3715-0763-26698075C024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9:32.753" v="695" actId="1037"/>
          <ac:spMkLst>
            <pc:docMk/>
            <pc:sldMk cId="1246143638" sldId="256"/>
            <ac:spMk id="10" creationId="{147A1FDA-4DF5-EC00-CD85-3D2F1BF0680B}"/>
          </ac:spMkLst>
        </pc:spChg>
        <pc:spChg chg="add mod">
          <ac:chgData name="JOÃO PEDRO DE SOUZA OLIVEIRA ANTONIO ." userId="a98d014e-0402-45de-8f01-fb0aefda0265" providerId="ADAL" clId="{FDD979A8-8338-4BC8-8370-413243D4005B}" dt="2025-10-18T01:23:36.440" v="443" actId="1076"/>
          <ac:spMkLst>
            <pc:docMk/>
            <pc:sldMk cId="1246143638" sldId="256"/>
            <ac:spMk id="11" creationId="{0B2C8FF8-E9FB-EF43-17E9-212374A342E5}"/>
          </ac:spMkLst>
        </pc:spChg>
        <pc:spChg chg="add mod">
          <ac:chgData name="JOÃO PEDRO DE SOUZA OLIVEIRA ANTONIO ." userId="a98d014e-0402-45de-8f01-fb0aefda0265" providerId="ADAL" clId="{FDD979A8-8338-4BC8-8370-413243D4005B}" dt="2025-10-22T21:06:24.499" v="1378" actId="1037"/>
          <ac:spMkLst>
            <pc:docMk/>
            <pc:sldMk cId="1246143638" sldId="256"/>
            <ac:spMk id="13" creationId="{3B1D086F-AE22-7463-63B1-36E969F13172}"/>
          </ac:spMkLst>
        </pc:spChg>
        <pc:spChg chg="add del mod">
          <ac:chgData name="JOÃO PEDRO DE SOUZA OLIVEIRA ANTONIO ." userId="a98d014e-0402-45de-8f01-fb0aefda0265" providerId="ADAL" clId="{FDD979A8-8338-4BC8-8370-413243D4005B}" dt="2025-10-22T21:10:58.513" v="1391" actId="478"/>
          <ac:spMkLst>
            <pc:docMk/>
            <pc:sldMk cId="1246143638" sldId="256"/>
            <ac:spMk id="14" creationId="{EE519FA8-766D-C5FC-6BCF-0BB69FF4E987}"/>
          </ac:spMkLst>
        </pc:spChg>
        <pc:spChg chg="add mod">
          <ac:chgData name="JOÃO PEDRO DE SOUZA OLIVEIRA ANTONIO ." userId="a98d014e-0402-45de-8f01-fb0aefda0265" providerId="ADAL" clId="{FDD979A8-8338-4BC8-8370-413243D4005B}" dt="2025-10-15T02:20:24.559" v="106" actId="14100"/>
          <ac:spMkLst>
            <pc:docMk/>
            <pc:sldMk cId="1246143638" sldId="256"/>
            <ac:spMk id="16" creationId="{4E067341-4E2E-49F9-EF11-C51C82B90691}"/>
          </ac:spMkLst>
        </pc:spChg>
        <pc:spChg chg="add del mod">
          <ac:chgData name="JOÃO PEDRO DE SOUZA OLIVEIRA ANTONIO ." userId="a98d014e-0402-45de-8f01-fb0aefda0265" providerId="ADAL" clId="{FDD979A8-8338-4BC8-8370-413243D4005B}" dt="2025-10-22T21:01:15.443" v="1277" actId="478"/>
          <ac:spMkLst>
            <pc:docMk/>
            <pc:sldMk cId="1246143638" sldId="256"/>
            <ac:spMk id="17" creationId="{27D5107B-310C-46A0-431D-D65071D0FECF}"/>
          </ac:spMkLst>
        </pc:spChg>
        <pc:spChg chg="add mod">
          <ac:chgData name="JOÃO PEDRO DE SOUZA OLIVEIRA ANTONIO ." userId="a98d014e-0402-45de-8f01-fb0aefda0265" providerId="ADAL" clId="{FDD979A8-8338-4BC8-8370-413243D4005B}" dt="2025-10-22T20:58:18.469" v="1204" actId="1076"/>
          <ac:spMkLst>
            <pc:docMk/>
            <pc:sldMk cId="1246143638" sldId="256"/>
            <ac:spMk id="18" creationId="{71607CBD-DB5B-A629-C526-AA578739CEF8}"/>
          </ac:spMkLst>
        </pc:spChg>
        <pc:spChg chg="add mod">
          <ac:chgData name="JOÃO PEDRO DE SOUZA OLIVEIRA ANTONIO ." userId="a98d014e-0402-45de-8f01-fb0aefda0265" providerId="ADAL" clId="{FDD979A8-8338-4BC8-8370-413243D4005B}" dt="2025-10-22T20:57:43.241" v="1201" actId="1076"/>
          <ac:spMkLst>
            <pc:docMk/>
            <pc:sldMk cId="1246143638" sldId="256"/>
            <ac:spMk id="19" creationId="{4F54A344-B603-BFFA-2EF3-1CB5DBA309E7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9:32.753" v="695" actId="1037"/>
          <ac:spMkLst>
            <pc:docMk/>
            <pc:sldMk cId="1246143638" sldId="256"/>
            <ac:spMk id="20" creationId="{39595614-8081-67F5-A312-ACF2A6F75382}"/>
          </ac:spMkLst>
        </pc:spChg>
        <pc:spChg chg="add del mod">
          <ac:chgData name="JOÃO PEDRO DE SOUZA OLIVEIRA ANTONIO ." userId="a98d014e-0402-45de-8f01-fb0aefda0265" providerId="ADAL" clId="{FDD979A8-8338-4BC8-8370-413243D4005B}" dt="2025-10-22T20:55:47.613" v="1125" actId="478"/>
          <ac:spMkLst>
            <pc:docMk/>
            <pc:sldMk cId="1246143638" sldId="256"/>
            <ac:spMk id="24" creationId="{9BB36C46-E2CC-2FC3-7891-DFDE879D1D91}"/>
          </ac:spMkLst>
        </pc:spChg>
        <pc:spChg chg="add mod">
          <ac:chgData name="JOÃO PEDRO DE SOUZA OLIVEIRA ANTONIO ." userId="a98d014e-0402-45de-8f01-fb0aefda0265" providerId="ADAL" clId="{FDD979A8-8338-4BC8-8370-413243D4005B}" dt="2025-10-18T01:40:02.810" v="735" actId="1076"/>
          <ac:spMkLst>
            <pc:docMk/>
            <pc:sldMk cId="1246143638" sldId="256"/>
            <ac:spMk id="26" creationId="{F03020A0-6B5C-E75D-8D91-A0A4A3ED43D5}"/>
          </ac:spMkLst>
        </pc:spChg>
        <pc:spChg chg="add mod">
          <ac:chgData name="JOÃO PEDRO DE SOUZA OLIVEIRA ANTONIO ." userId="a98d014e-0402-45de-8f01-fb0aefda0265" providerId="ADAL" clId="{FDD979A8-8338-4BC8-8370-413243D4005B}" dt="2025-10-18T01:40:06.237" v="736" actId="1076"/>
          <ac:spMkLst>
            <pc:docMk/>
            <pc:sldMk cId="1246143638" sldId="256"/>
            <ac:spMk id="27" creationId="{0FCCF7A1-F903-7814-C803-7F46A14F87F9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9:58.341" v="734" actId="1076"/>
          <ac:spMkLst>
            <pc:docMk/>
            <pc:sldMk cId="1246143638" sldId="256"/>
            <ac:spMk id="28" creationId="{2AC7691E-43DC-119C-24ED-57B35B6E0756}"/>
          </ac:spMkLst>
        </pc:spChg>
        <pc:spChg chg="add mod">
          <ac:chgData name="JOÃO PEDRO DE SOUZA OLIVEIRA ANTONIO ." userId="a98d014e-0402-45de-8f01-fb0aefda0265" providerId="ADAL" clId="{FDD979A8-8338-4BC8-8370-413243D4005B}" dt="2025-10-22T21:13:42.004" v="1437" actId="403"/>
          <ac:spMkLst>
            <pc:docMk/>
            <pc:sldMk cId="1246143638" sldId="256"/>
            <ac:spMk id="29" creationId="{94952A50-4362-E64E-8287-F1904C786D91}"/>
          </ac:spMkLst>
        </pc:spChg>
        <pc:spChg chg="add mod">
          <ac:chgData name="JOÃO PEDRO DE SOUZA OLIVEIRA ANTONIO ." userId="a98d014e-0402-45de-8f01-fb0aefda0265" providerId="ADAL" clId="{FDD979A8-8338-4BC8-8370-413243D4005B}" dt="2025-10-22T21:06:24.499" v="1378" actId="1037"/>
          <ac:spMkLst>
            <pc:docMk/>
            <pc:sldMk cId="1246143638" sldId="256"/>
            <ac:spMk id="33" creationId="{29471189-0147-4EAE-9CFC-C3A1043CCF48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9:32.753" v="695" actId="1037"/>
          <ac:spMkLst>
            <pc:docMk/>
            <pc:sldMk cId="1246143638" sldId="256"/>
            <ac:spMk id="35" creationId="{F2769278-A00A-1584-8687-9D6F9D8B6C4E}"/>
          </ac:spMkLst>
        </pc:spChg>
        <pc:spChg chg="add mod">
          <ac:chgData name="JOÃO PEDRO DE SOUZA OLIVEIRA ANTONIO ." userId="a98d014e-0402-45de-8f01-fb0aefda0265" providerId="ADAL" clId="{FDD979A8-8338-4BC8-8370-413243D4005B}" dt="2025-10-22T21:06:24.499" v="1378" actId="1037"/>
          <ac:spMkLst>
            <pc:docMk/>
            <pc:sldMk cId="1246143638" sldId="256"/>
            <ac:spMk id="36" creationId="{53AAC828-74C1-D8F0-8BF0-863AE9F9E918}"/>
          </ac:spMkLst>
        </pc:spChg>
        <pc:spChg chg="add mod">
          <ac:chgData name="JOÃO PEDRO DE SOUZA OLIVEIRA ANTONIO ." userId="a98d014e-0402-45de-8f01-fb0aefda0265" providerId="ADAL" clId="{FDD979A8-8338-4BC8-8370-413243D4005B}" dt="2025-10-22T21:06:24.499" v="1378" actId="1037"/>
          <ac:spMkLst>
            <pc:docMk/>
            <pc:sldMk cId="1246143638" sldId="256"/>
            <ac:spMk id="37" creationId="{337596B0-776D-F3C5-AAC8-E74FBE83F53D}"/>
          </ac:spMkLst>
        </pc:spChg>
        <pc:spChg chg="add mod">
          <ac:chgData name="JOÃO PEDRO DE SOUZA OLIVEIRA ANTONIO ." userId="a98d014e-0402-45de-8f01-fb0aefda0265" providerId="ADAL" clId="{FDD979A8-8338-4BC8-8370-413243D4005B}" dt="2025-10-18T01:43:06.324" v="762" actId="1076"/>
          <ac:spMkLst>
            <pc:docMk/>
            <pc:sldMk cId="1246143638" sldId="256"/>
            <ac:spMk id="38" creationId="{D958F1B4-4C0A-F616-E093-6B813C21CAF5}"/>
          </ac:spMkLst>
        </pc:spChg>
        <pc:spChg chg="add mod">
          <ac:chgData name="JOÃO PEDRO DE SOUZA OLIVEIRA ANTONIO ." userId="a98d014e-0402-45de-8f01-fb0aefda0265" providerId="ADAL" clId="{FDD979A8-8338-4BC8-8370-413243D4005B}" dt="2025-10-22T21:06:53.672" v="1389" actId="1037"/>
          <ac:spMkLst>
            <pc:docMk/>
            <pc:sldMk cId="1246143638" sldId="256"/>
            <ac:spMk id="39" creationId="{1A1756AF-D74F-D2EA-CA50-8F12292F7095}"/>
          </ac:spMkLst>
        </pc:spChg>
        <pc:spChg chg="add mod">
          <ac:chgData name="JOÃO PEDRO DE SOUZA OLIVEIRA ANTONIO ." userId="a98d014e-0402-45de-8f01-fb0aefda0265" providerId="ADAL" clId="{FDD979A8-8338-4BC8-8370-413243D4005B}" dt="2025-10-22T21:06:36.240" v="1382" actId="1038"/>
          <ac:spMkLst>
            <pc:docMk/>
            <pc:sldMk cId="1246143638" sldId="256"/>
            <ac:spMk id="41" creationId="{09485CA0-C300-BC0D-EF5B-722D38EDC2D2}"/>
          </ac:spMkLst>
        </pc:spChg>
        <pc:spChg chg="add mod">
          <ac:chgData name="JOÃO PEDRO DE SOUZA OLIVEIRA ANTONIO ." userId="a98d014e-0402-45de-8f01-fb0aefda0265" providerId="ADAL" clId="{FDD979A8-8338-4BC8-8370-413243D4005B}" dt="2025-10-22T21:06:36.240" v="1382" actId="1038"/>
          <ac:spMkLst>
            <pc:docMk/>
            <pc:sldMk cId="1246143638" sldId="256"/>
            <ac:spMk id="42" creationId="{0B9439BC-8105-3B04-052E-4AEAD1CB3327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9:22.778" v="667" actId="1036"/>
          <ac:spMkLst>
            <pc:docMk/>
            <pc:sldMk cId="1246143638" sldId="256"/>
            <ac:spMk id="43" creationId="{610B9A3B-87DF-B751-CC14-192E05493B54}"/>
          </ac:spMkLst>
        </pc:spChg>
        <pc:spChg chg="add mod">
          <ac:chgData name="JOÃO PEDRO DE SOUZA OLIVEIRA ANTONIO ." userId="a98d014e-0402-45de-8f01-fb0aefda0265" providerId="ADAL" clId="{FDD979A8-8338-4BC8-8370-413243D4005B}" dt="2025-10-22T21:06:36.240" v="1382" actId="1038"/>
          <ac:spMkLst>
            <pc:docMk/>
            <pc:sldMk cId="1246143638" sldId="256"/>
            <ac:spMk id="44" creationId="{E46ECEF2-03E9-423B-D8FD-19EFC7666F94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3:53.045" v="570" actId="14100"/>
          <ac:spMkLst>
            <pc:docMk/>
            <pc:sldMk cId="1246143638" sldId="256"/>
            <ac:spMk id="45" creationId="{D4C82FA4-7291-8309-FEC7-5AAE300ED53D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3:37.291" v="568" actId="108"/>
          <ac:spMkLst>
            <pc:docMk/>
            <pc:sldMk cId="1246143638" sldId="256"/>
            <ac:spMk id="46" creationId="{A5CF5536-7CE3-6113-94DD-F5CB66ABC1C6}"/>
          </ac:spMkLst>
        </pc:spChg>
        <pc:spChg chg="add mod">
          <ac:chgData name="JOÃO PEDRO DE SOUZA OLIVEIRA ANTONIO ." userId="a98d014e-0402-45de-8f01-fb0aefda0265" providerId="ADAL" clId="{FDD979A8-8338-4BC8-8370-413243D4005B}" dt="2025-10-22T21:12:30.818" v="1421" actId="14100"/>
          <ac:spMkLst>
            <pc:docMk/>
            <pc:sldMk cId="1246143638" sldId="256"/>
            <ac:spMk id="47" creationId="{E54BC6C9-0B6D-C87F-2165-CD9DFAC5CB0F}"/>
          </ac:spMkLst>
        </pc:spChg>
        <pc:spChg chg="add mod">
          <ac:chgData name="JOÃO PEDRO DE SOUZA OLIVEIRA ANTONIO ." userId="a98d014e-0402-45de-8f01-fb0aefda0265" providerId="ADAL" clId="{FDD979A8-8338-4BC8-8370-413243D4005B}" dt="2025-10-22T20:53:18.233" v="1109" actId="1076"/>
          <ac:spMkLst>
            <pc:docMk/>
            <pc:sldMk cId="1246143638" sldId="256"/>
            <ac:spMk id="48" creationId="{FB3146A3-5300-906A-9DEE-47FF0DDCFB34}"/>
          </ac:spMkLst>
        </pc:spChg>
        <pc:spChg chg="add mod">
          <ac:chgData name="JOÃO PEDRO DE SOUZA OLIVEIRA ANTONIO ." userId="a98d014e-0402-45de-8f01-fb0aefda0265" providerId="ADAL" clId="{FDD979A8-8338-4BC8-8370-413243D4005B}" dt="2025-10-22T21:12:25.939" v="1420" actId="1076"/>
          <ac:spMkLst>
            <pc:docMk/>
            <pc:sldMk cId="1246143638" sldId="256"/>
            <ac:spMk id="49" creationId="{6FDD686B-AEED-E027-8650-5BD822C4C290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6:25.833" v="633"/>
          <ac:spMkLst>
            <pc:docMk/>
            <pc:sldMk cId="1246143638" sldId="256"/>
            <ac:spMk id="52" creationId="{0935FA36-5613-2FEE-CC1A-C13B51A819E9}"/>
          </ac:spMkLst>
        </pc:spChg>
        <pc:spChg chg="add mod">
          <ac:chgData name="JOÃO PEDRO DE SOUZA OLIVEIRA ANTONIO ." userId="a98d014e-0402-45de-8f01-fb0aefda0265" providerId="ADAL" clId="{FDD979A8-8338-4BC8-8370-413243D4005B}" dt="2025-10-22T20:58:40.040" v="1207" actId="1076"/>
          <ac:spMkLst>
            <pc:docMk/>
            <pc:sldMk cId="1246143638" sldId="256"/>
            <ac:spMk id="53" creationId="{948AF2E5-CA95-C5BD-AC0C-57CC5761B4BA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7:05.901" v="643" actId="20577"/>
          <ac:spMkLst>
            <pc:docMk/>
            <pc:sldMk cId="1246143638" sldId="256"/>
            <ac:spMk id="54" creationId="{1D0ADDD2-F276-C7AE-3136-D4EF6C8AD5F0}"/>
          </ac:spMkLst>
        </pc:spChg>
        <pc:spChg chg="add mod">
          <ac:chgData name="JOÃO PEDRO DE SOUZA OLIVEIRA ANTONIO ." userId="a98d014e-0402-45de-8f01-fb0aefda0265" providerId="ADAL" clId="{FDD979A8-8338-4BC8-8370-413243D4005B}" dt="2025-10-22T20:58:40.040" v="1207" actId="1076"/>
          <ac:spMkLst>
            <pc:docMk/>
            <pc:sldMk cId="1246143638" sldId="256"/>
            <ac:spMk id="55" creationId="{2873825E-234A-28A2-E9AE-AEC74318817D}"/>
          </ac:spMkLst>
        </pc:spChg>
        <pc:spChg chg="add mod">
          <ac:chgData name="JOÃO PEDRO DE SOUZA OLIVEIRA ANTONIO ." userId="a98d014e-0402-45de-8f01-fb0aefda0265" providerId="ADAL" clId="{FDD979A8-8338-4BC8-8370-413243D4005B}" dt="2025-10-22T20:58:40.040" v="1207" actId="1076"/>
          <ac:spMkLst>
            <pc:docMk/>
            <pc:sldMk cId="1246143638" sldId="256"/>
            <ac:spMk id="56" creationId="{79C7F2CA-E869-AE11-EB81-80BE4756F8E5}"/>
          </ac:spMkLst>
        </pc:spChg>
        <pc:spChg chg="add mod">
          <ac:chgData name="JOÃO PEDRO DE SOUZA OLIVEIRA ANTONIO ." userId="a98d014e-0402-45de-8f01-fb0aefda0265" providerId="ADAL" clId="{FDD979A8-8338-4BC8-8370-413243D4005B}" dt="2025-10-22T21:13:45.345" v="1438" actId="404"/>
          <ac:spMkLst>
            <pc:docMk/>
            <pc:sldMk cId="1246143638" sldId="256"/>
            <ac:spMk id="57" creationId="{DF98A7F0-1292-38F6-9554-334F5D516EFF}"/>
          </ac:spMkLst>
        </pc:spChg>
        <pc:spChg chg="add mod">
          <ac:chgData name="JOÃO PEDRO DE SOUZA OLIVEIRA ANTONIO ." userId="a98d014e-0402-45de-8f01-fb0aefda0265" providerId="ADAL" clId="{FDD979A8-8338-4BC8-8370-413243D4005B}" dt="2025-10-22T21:01:19.091" v="1278" actId="1076"/>
          <ac:spMkLst>
            <pc:docMk/>
            <pc:sldMk cId="1246143638" sldId="256"/>
            <ac:spMk id="59" creationId="{E4C1E052-DD7D-7159-AA6B-C5A0784691B0}"/>
          </ac:spMkLst>
        </pc:spChg>
        <pc:spChg chg="add mod">
          <ac:chgData name="JOÃO PEDRO DE SOUZA OLIVEIRA ANTONIO ." userId="a98d014e-0402-45de-8f01-fb0aefda0265" providerId="ADAL" clId="{FDD979A8-8338-4BC8-8370-413243D4005B}" dt="2025-10-22T21:13:34.389" v="1434" actId="403"/>
          <ac:spMkLst>
            <pc:docMk/>
            <pc:sldMk cId="1246143638" sldId="256"/>
            <ac:spMk id="64" creationId="{A8098ABF-C100-2FF0-DBC5-3689F1B1C6A3}"/>
          </ac:spMkLst>
        </pc:spChg>
        <pc:spChg chg="add del mod">
          <ac:chgData name="JOÃO PEDRO DE SOUZA OLIVEIRA ANTONIO ." userId="a98d014e-0402-45de-8f01-fb0aefda0265" providerId="ADAL" clId="{FDD979A8-8338-4BC8-8370-413243D4005B}" dt="2025-10-22T21:06:39.706" v="1383" actId="478"/>
          <ac:spMkLst>
            <pc:docMk/>
            <pc:sldMk cId="1246143638" sldId="256"/>
            <ac:spMk id="72" creationId="{4CD7FE34-53E4-6227-9E29-95C222756769}"/>
          </ac:spMkLst>
        </pc:spChg>
        <pc:spChg chg="add del mod">
          <ac:chgData name="JOÃO PEDRO DE SOUZA OLIVEIRA ANTONIO ." userId="a98d014e-0402-45de-8f01-fb0aefda0265" providerId="ADAL" clId="{FDD979A8-8338-4BC8-8370-413243D4005B}" dt="2025-10-22T21:06:43.859" v="1384" actId="478"/>
          <ac:spMkLst>
            <pc:docMk/>
            <pc:sldMk cId="1246143638" sldId="256"/>
            <ac:spMk id="73" creationId="{19516BC1-C27A-7579-C51E-44AA29A18681}"/>
          </ac:spMkLst>
        </pc:spChg>
        <pc:picChg chg="add del mod">
          <ac:chgData name="JOÃO PEDRO DE SOUZA OLIVEIRA ANTONIO ." userId="a98d014e-0402-45de-8f01-fb0aefda0265" providerId="ADAL" clId="{FDD979A8-8338-4BC8-8370-413243D4005B}" dt="2025-10-22T21:10:58.513" v="1391" actId="478"/>
          <ac:picMkLst>
            <pc:docMk/>
            <pc:sldMk cId="1246143638" sldId="256"/>
            <ac:picMk id="6" creationId="{DB021F9F-64E0-3935-DCF4-0AB5F568E608}"/>
          </ac:picMkLst>
        </pc:picChg>
        <pc:picChg chg="add mod">
          <ac:chgData name="JOÃO PEDRO DE SOUZA OLIVEIRA ANTONIO ." userId="a98d014e-0402-45de-8f01-fb0aefda0265" providerId="ADAL" clId="{FDD979A8-8338-4BC8-8370-413243D4005B}" dt="2025-10-18T01:14:26.830" v="358" actId="1076"/>
          <ac:picMkLst>
            <pc:docMk/>
            <pc:sldMk cId="1246143638" sldId="256"/>
            <ac:picMk id="12" creationId="{1FE35405-5FDC-8CC6-1536-B0550104E454}"/>
          </ac:picMkLst>
        </pc:picChg>
        <pc:picChg chg="add del mod">
          <ac:chgData name="JOÃO PEDRO DE SOUZA OLIVEIRA ANTONIO ." userId="a98d014e-0402-45de-8f01-fb0aefda0265" providerId="ADAL" clId="{FDD979A8-8338-4BC8-8370-413243D4005B}" dt="2025-10-22T20:59:27.091" v="1212" actId="478"/>
          <ac:picMkLst>
            <pc:docMk/>
            <pc:sldMk cId="1246143638" sldId="256"/>
            <ac:picMk id="15" creationId="{840FF247-C71F-F5A1-FEC4-B0837C1C9C7A}"/>
          </ac:picMkLst>
        </pc:picChg>
        <pc:picChg chg="add mod">
          <ac:chgData name="JOÃO PEDRO DE SOUZA OLIVEIRA ANTONIO ." userId="a98d014e-0402-45de-8f01-fb0aefda0265" providerId="ADAL" clId="{FDD979A8-8338-4BC8-8370-413243D4005B}" dt="2025-10-18T01:23:57.772" v="445" actId="1076"/>
          <ac:picMkLst>
            <pc:docMk/>
            <pc:sldMk cId="1246143638" sldId="256"/>
            <ac:picMk id="21" creationId="{F313C3E5-4B93-AF59-7CBD-347106D2A1B9}"/>
          </ac:picMkLst>
        </pc:picChg>
        <pc:picChg chg="add del mod">
          <ac:chgData name="JOÃO PEDRO DE SOUZA OLIVEIRA ANTONIO ." userId="a98d014e-0402-45de-8f01-fb0aefda0265" providerId="ADAL" clId="{FDD979A8-8338-4BC8-8370-413243D4005B}" dt="2025-10-22T20:55:20.065" v="1117" actId="478"/>
          <ac:picMkLst>
            <pc:docMk/>
            <pc:sldMk cId="1246143638" sldId="256"/>
            <ac:picMk id="22" creationId="{A0794764-F8BF-2F9A-B3FB-2E1C19B138D9}"/>
          </ac:picMkLst>
        </pc:picChg>
        <pc:picChg chg="add mod">
          <ac:chgData name="JOÃO PEDRO DE SOUZA OLIVEIRA ANTONIO ." userId="a98d014e-0402-45de-8f01-fb0aefda0265" providerId="ADAL" clId="{FDD979A8-8338-4BC8-8370-413243D4005B}" dt="2025-10-22T20:58:40.040" v="1207" actId="1076"/>
          <ac:picMkLst>
            <pc:docMk/>
            <pc:sldMk cId="1246143638" sldId="256"/>
            <ac:picMk id="32" creationId="{20F7897E-534A-50AF-8C96-64319C84C87C}"/>
          </ac:picMkLst>
        </pc:picChg>
        <pc:picChg chg="add mod">
          <ac:chgData name="JOÃO PEDRO DE SOUZA OLIVEIRA ANTONIO ." userId="a98d014e-0402-45de-8f01-fb0aefda0265" providerId="ADAL" clId="{FDD979A8-8338-4BC8-8370-413243D4005B}" dt="2025-10-18T01:23:44.439" v="444" actId="1076"/>
          <ac:picMkLst>
            <pc:docMk/>
            <pc:sldMk cId="1246143638" sldId="256"/>
            <ac:picMk id="34" creationId="{EC25FBC5-34B9-DE93-2AB6-8075F6649942}"/>
          </ac:picMkLst>
        </pc:picChg>
        <pc:picChg chg="add mod">
          <ac:chgData name="JOÃO PEDRO DE SOUZA OLIVEIRA ANTONIO ." userId="a98d014e-0402-45de-8f01-fb0aefda0265" providerId="ADAL" clId="{FDD979A8-8338-4BC8-8370-413243D4005B}" dt="2025-10-22T21:07:07.256" v="1390" actId="1076"/>
          <ac:picMkLst>
            <pc:docMk/>
            <pc:sldMk cId="1246143638" sldId="256"/>
            <ac:picMk id="40" creationId="{357039C8-F4DD-5EAB-04D3-B9B8C437CBFF}"/>
          </ac:picMkLst>
        </pc:picChg>
        <pc:picChg chg="add mod">
          <ac:chgData name="JOÃO PEDRO DE SOUZA OLIVEIRA ANTONIO ." userId="a98d014e-0402-45de-8f01-fb0aefda0265" providerId="ADAL" clId="{FDD979A8-8338-4BC8-8370-413243D4005B}" dt="2025-10-18T01:35:21.795" v="615" actId="14100"/>
          <ac:picMkLst>
            <pc:docMk/>
            <pc:sldMk cId="1246143638" sldId="256"/>
            <ac:picMk id="50" creationId="{98893F4D-B384-31AC-70C8-8A3777F2F7A3}"/>
          </ac:picMkLst>
        </pc:picChg>
        <pc:picChg chg="add mod">
          <ac:chgData name="JOÃO PEDRO DE SOUZA OLIVEIRA ANTONIO ." userId="a98d014e-0402-45de-8f01-fb0aefda0265" providerId="ADAL" clId="{FDD979A8-8338-4BC8-8370-413243D4005B}" dt="2025-10-18T01:36:49.423" v="640" actId="14100"/>
          <ac:picMkLst>
            <pc:docMk/>
            <pc:sldMk cId="1246143638" sldId="256"/>
            <ac:picMk id="51" creationId="{DBE34178-3F44-82A8-E377-2B11A549B657}"/>
          </ac:picMkLst>
        </pc:picChg>
        <pc:picChg chg="add mod">
          <ac:chgData name="JOÃO PEDRO DE SOUZA OLIVEIRA ANTONIO ." userId="a98d014e-0402-45de-8f01-fb0aefda0265" providerId="ADAL" clId="{FDD979A8-8338-4BC8-8370-413243D4005B}" dt="2025-10-22T20:59:32.869" v="1213" actId="1076"/>
          <ac:picMkLst>
            <pc:docMk/>
            <pc:sldMk cId="1246143638" sldId="256"/>
            <ac:picMk id="58" creationId="{2B38ECD1-5A25-08B8-866D-A3E9280E8069}"/>
          </ac:picMkLst>
        </pc:picChg>
        <pc:cxnChg chg="add mod">
          <ac:chgData name="JOÃO PEDRO DE SOUZA OLIVEIRA ANTONIO ." userId="a98d014e-0402-45de-8f01-fb0aefda0265" providerId="ADAL" clId="{FDD979A8-8338-4BC8-8370-413243D4005B}" dt="2025-10-18T01:39:51.701" v="732" actId="14100"/>
          <ac:cxnSpMkLst>
            <pc:docMk/>
            <pc:sldMk cId="1246143638" sldId="256"/>
            <ac:cxnSpMk id="23" creationId="{236E4231-DDAD-C1D2-3E8E-59EE59087E6E}"/>
          </ac:cxnSpMkLst>
        </pc:cxnChg>
        <pc:cxnChg chg="add mod">
          <ac:chgData name="JOÃO PEDRO DE SOUZA OLIVEIRA ANTONIO ." userId="a98d014e-0402-45de-8f01-fb0aefda0265" providerId="ADAL" clId="{FDD979A8-8338-4BC8-8370-413243D4005B}" dt="2025-10-18T01:39:54.857" v="733" actId="14100"/>
          <ac:cxnSpMkLst>
            <pc:docMk/>
            <pc:sldMk cId="1246143638" sldId="256"/>
            <ac:cxnSpMk id="25" creationId="{3EC356CB-8467-B49D-5C84-4A8162C8B7C7}"/>
          </ac:cxnSpMkLst>
        </pc:cxnChg>
        <pc:cxnChg chg="add mod">
          <ac:chgData name="JOÃO PEDRO DE SOUZA OLIVEIRA ANTONIO ." userId="a98d014e-0402-45de-8f01-fb0aefda0265" providerId="ADAL" clId="{FDD979A8-8338-4BC8-8370-413243D4005B}" dt="2025-10-22T21:01:36.322" v="1282" actId="14100"/>
          <ac:cxnSpMkLst>
            <pc:docMk/>
            <pc:sldMk cId="1246143638" sldId="256"/>
            <ac:cxnSpMk id="60" creationId="{FF4C81D4-2470-4FE5-31F7-B3C498FE41B6}"/>
          </ac:cxnSpMkLst>
        </pc:cxnChg>
        <pc:cxnChg chg="add mod">
          <ac:chgData name="JOÃO PEDRO DE SOUZA OLIVEIRA ANTONIO ." userId="a98d014e-0402-45de-8f01-fb0aefda0265" providerId="ADAL" clId="{FDD979A8-8338-4BC8-8370-413243D4005B}" dt="2025-10-22T20:57:36.515" v="1200" actId="14100"/>
          <ac:cxnSpMkLst>
            <pc:docMk/>
            <pc:sldMk cId="1246143638" sldId="256"/>
            <ac:cxnSpMk id="62" creationId="{2348B82E-BD8D-AF50-1E93-D1F06DE6591F}"/>
          </ac:cxnSpMkLst>
        </pc:cxnChg>
        <pc:cxnChg chg="add mod">
          <ac:chgData name="JOÃO PEDRO DE SOUZA OLIVEIRA ANTONIO ." userId="a98d014e-0402-45de-8f01-fb0aefda0265" providerId="ADAL" clId="{FDD979A8-8338-4BC8-8370-413243D4005B}" dt="2025-10-18T01:42:23.464" v="756" actId="14100"/>
          <ac:cxnSpMkLst>
            <pc:docMk/>
            <pc:sldMk cId="1246143638" sldId="256"/>
            <ac:cxnSpMk id="65" creationId="{0925B401-BDBE-6002-E7BC-F5F9C717C7C1}"/>
          </ac:cxnSpMkLst>
        </pc:cxnChg>
        <pc:cxnChg chg="add mod">
          <ac:chgData name="JOÃO PEDRO DE SOUZA OLIVEIRA ANTONIO ." userId="a98d014e-0402-45de-8f01-fb0aefda0265" providerId="ADAL" clId="{FDD979A8-8338-4BC8-8370-413243D4005B}" dt="2025-10-22T21:06:53.672" v="1389" actId="1037"/>
          <ac:cxnSpMkLst>
            <pc:docMk/>
            <pc:sldMk cId="1246143638" sldId="256"/>
            <ac:cxnSpMk id="68" creationId="{693B5057-F6BC-3A12-041A-1AD2210177BE}"/>
          </ac:cxnSpMkLst>
        </pc:cxnChg>
        <pc:cxnChg chg="add mod">
          <ac:chgData name="JOÃO PEDRO DE SOUZA OLIVEIRA ANTONIO ." userId="a98d014e-0402-45de-8f01-fb0aefda0265" providerId="ADAL" clId="{FDD979A8-8338-4BC8-8370-413243D4005B}" dt="2025-10-18T01:43:19.954" v="765" actId="1076"/>
          <ac:cxnSpMkLst>
            <pc:docMk/>
            <pc:sldMk cId="1246143638" sldId="256"/>
            <ac:cxnSpMk id="71" creationId="{9D48B42A-18B3-EE01-F7D5-584FE4BD7DD0}"/>
          </ac:cxnSpMkLst>
        </pc:cxnChg>
        <pc:cxnChg chg="add mod">
          <ac:chgData name="JOÃO PEDRO DE SOUZA OLIVEIRA ANTONIO ." userId="a98d014e-0402-45de-8f01-fb0aefda0265" providerId="ADAL" clId="{FDD979A8-8338-4BC8-8370-413243D4005B}" dt="2025-10-22T21:12:38.975" v="1423" actId="1076"/>
          <ac:cxnSpMkLst>
            <pc:docMk/>
            <pc:sldMk cId="1246143638" sldId="256"/>
            <ac:cxnSpMk id="76" creationId="{6C9975B9-8961-9314-1908-362D9B43A8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3CA16-91B2-1CBE-373B-576A41A20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DDABDB-4DE2-6C4B-1684-E8E1595C3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07A5C8-782A-2149-2A85-DD8B1D98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723CFD-FB0D-44BE-493D-1C5CC84E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4AF0C5-2C80-5DFA-B33F-3111D9FF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86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7777E-0BED-4F6A-DF08-DC367339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220AC-115C-FF1B-8170-D7B3F804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0FEC73-F607-F118-92EB-B53BEC03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FE6B03-D583-9573-D784-C399524E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73935-0FC5-1FE3-6002-45E8FB8F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8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55A1E3-EACC-9C42-1627-F445540AF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48B062-0097-1BEA-7176-8155DB649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08E75C-588A-66D4-2CF4-953D3BE4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5BF1E-34CA-A1B4-A3D6-F62BF736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74EAFF-6695-8B2D-8669-1F4A763E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3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636E-7511-38A4-E2F1-4D411FB3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6BB09-0DAC-07BE-04B2-0D2300358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1FFAB-2200-995E-BB01-FF8316BD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C81843-8E25-264A-7AC8-D9FD5ACF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F1BDB3-47E7-D3A7-607E-937E7C1F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35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B0698-ABAC-6417-224F-580E1BEE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F70F9-921D-E37F-3CEC-19B4B10C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33E26-072A-238D-5CE6-C066641E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0D30DE-6EF0-4F72-C418-C4488205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EE1B36-6F8D-6534-EEA9-CFED8649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69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0ECF3-4AF4-D865-7407-E9BFBBCC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5DE0C-D774-D795-BDC9-F257D72D5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24C655-796F-DBD6-611E-B36397D77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7CADEA-6983-E998-B059-A9D2324E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2F4D63-829A-B5A7-A76F-41D2DE2A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DEF894-BA8C-D9B3-A943-7ADFAE8D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95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1AC3D-2C39-5C6C-C1BF-0654D0F7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873A43-1B2C-A05D-4945-13C2F1A6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38B5B1-0FAF-F482-ED48-EB4FCEA9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74B72E-DCAF-37D5-E0BB-9B9272B82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F678A4-3F35-118C-4B59-15EA92882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8FC3DB-DC76-B226-F41A-F5BAFE3D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D3FC10-2B67-4151-8BED-FF1FEB4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7DA5E4-A285-4659-06E8-9B793096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4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F4DE5-E5B4-BFB8-D97B-BB93A121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D01DDB-3335-1008-7D92-348E50A3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A33D53-25F4-24EF-40BB-631B8EB0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E2E8E6-FB55-8D64-2946-CF1AA5F8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3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B37598-F1DA-6161-0CE7-87F26348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822FDB-2095-FD68-C5BA-6ABEDAFE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B2C2F-B96E-62CE-0BA2-6BB22009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13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F9ED5-5796-82EE-293A-89661DF9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1C02F-5158-ED85-4B9B-88068E44B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5BF270-4EFB-1671-A529-B6997F516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6D2CF3-8DB6-448C-0E45-E3220876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509358-1AD2-8637-267B-5D185E1A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D69249-8FC8-2AD2-0197-D8ADED0A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85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522B-F95D-3523-5048-6507C55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CD65A3-BEAA-27BC-E9E8-5F5C2107B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644B1A-AC7E-D5E7-8DDF-BEEEE6BD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F44210-97B8-92E3-A506-81AE5A4D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E6C6D-CB5F-93CC-8CFC-B77EA8B5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DF737C-4927-BDEB-CB5F-A2D86FB7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85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DAB488-4931-C0DD-D60C-EB68ED76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8B7C02-B494-8563-FE30-D17B8E3A3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A6092-9419-7A35-D48D-3A6C40B4D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535FE-D4A7-43BD-AECD-13DE7FF8965D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FB12E4-78EA-2680-DCB8-6DBF73345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52DCB-8A2F-AFF9-1AB4-57464B8FF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68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2">
            <a:extLst>
              <a:ext uri="{FF2B5EF4-FFF2-40B4-BE49-F238E27FC236}">
                <a16:creationId xmlns:a16="http://schemas.microsoft.com/office/drawing/2014/main" id="{0B2C8FF8-E9FB-EF43-17E9-212374A342E5}"/>
              </a:ext>
            </a:extLst>
          </p:cNvPr>
          <p:cNvSpPr/>
          <p:nvPr/>
        </p:nvSpPr>
        <p:spPr>
          <a:xfrm>
            <a:off x="288759" y="408481"/>
            <a:ext cx="11726773" cy="61122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AWSCloud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33">
            <a:extLst>
              <a:ext uri="{FF2B5EF4-FFF2-40B4-BE49-F238E27FC236}">
                <a16:creationId xmlns:a16="http://schemas.microsoft.com/office/drawing/2014/main" id="{1FE35405-5FDC-8CC6-1536-B0550104E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98355" y="406100"/>
            <a:ext cx="381000" cy="381000"/>
          </a:xfrm>
          <a:prstGeom prst="rect">
            <a:avLst/>
          </a:prstGeom>
        </p:spPr>
      </p:pic>
      <p:sp>
        <p:nvSpPr>
          <p:cNvPr id="16" name="background">
            <a:extLst>
              <a:ext uri="{FF2B5EF4-FFF2-40B4-BE49-F238E27FC236}">
                <a16:creationId xmlns:a16="http://schemas.microsoft.com/office/drawing/2014/main" id="{4E067341-4E2E-49F9-EF11-C51C82B90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28893" y="919048"/>
            <a:ext cx="413413" cy="421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79">
            <a:extLst>
              <a:ext uri="{FF2B5EF4-FFF2-40B4-BE49-F238E27FC236}">
                <a16:creationId xmlns:a16="http://schemas.microsoft.com/office/drawing/2014/main" id="{39595614-8081-67F5-A312-ACF2A6F75382}"/>
              </a:ext>
            </a:extLst>
          </p:cNvPr>
          <p:cNvSpPr/>
          <p:nvPr/>
        </p:nvSpPr>
        <p:spPr>
          <a:xfrm>
            <a:off x="4104456" y="1709677"/>
            <a:ext cx="2193766" cy="1849962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80" descr="EC2 instance contents group icon. ">
            <a:extLst>
              <a:ext uri="{FF2B5EF4-FFF2-40B4-BE49-F238E27FC236}">
                <a16:creationId xmlns:a16="http://schemas.microsoft.com/office/drawing/2014/main" id="{F313C3E5-4B93-AF59-7CBD-347106D2A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104455" y="3192706"/>
            <a:ext cx="381000" cy="381000"/>
          </a:xfrm>
          <a:prstGeom prst="rect">
            <a:avLst/>
          </a:prstGeom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236E4231-DDAD-C1D2-3E8E-59EE59087E6E}"/>
              </a:ext>
            </a:extLst>
          </p:cNvPr>
          <p:cNvCxnSpPr>
            <a:cxnSpLocks/>
          </p:cNvCxnSpPr>
          <p:nvPr/>
        </p:nvCxnSpPr>
        <p:spPr>
          <a:xfrm>
            <a:off x="3912432" y="0"/>
            <a:ext cx="0" cy="652072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EC356CB-8467-B49D-5C84-4A8162C8B7C7}"/>
              </a:ext>
            </a:extLst>
          </p:cNvPr>
          <p:cNvCxnSpPr>
            <a:cxnSpLocks/>
          </p:cNvCxnSpPr>
          <p:nvPr/>
        </p:nvCxnSpPr>
        <p:spPr>
          <a:xfrm>
            <a:off x="8975817" y="36768"/>
            <a:ext cx="0" cy="641275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03020A0-6B5C-E75D-8D91-A0A4A3ED43D5}"/>
              </a:ext>
            </a:extLst>
          </p:cNvPr>
          <p:cNvSpPr txBox="1"/>
          <p:nvPr/>
        </p:nvSpPr>
        <p:spPr>
          <a:xfrm>
            <a:off x="6096000" y="13149"/>
            <a:ext cx="87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Lógica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FCCF7A1-F903-7814-C803-7F46A14F87F9}"/>
              </a:ext>
            </a:extLst>
          </p:cNvPr>
          <p:cNvSpPr txBox="1"/>
          <p:nvPr/>
        </p:nvSpPr>
        <p:spPr>
          <a:xfrm>
            <a:off x="997478" y="19575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Rede de Acesso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C7691E-43DC-119C-24ED-57B35B6E0756}"/>
              </a:ext>
            </a:extLst>
          </p:cNvPr>
          <p:cNvSpPr txBox="1"/>
          <p:nvPr/>
        </p:nvSpPr>
        <p:spPr>
          <a:xfrm>
            <a:off x="10085591" y="36768"/>
            <a:ext cx="86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Dados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630F3-A63C-4B3B-E240-5DCA5A002C65}"/>
              </a:ext>
            </a:extLst>
          </p:cNvPr>
          <p:cNvSpPr txBox="1"/>
          <p:nvPr/>
        </p:nvSpPr>
        <p:spPr>
          <a:xfrm>
            <a:off x="4474054" y="3244706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n w="0"/>
                <a:solidFill>
                  <a:srgbClr val="ED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</a:p>
        </p:txBody>
      </p:sp>
      <p:sp>
        <p:nvSpPr>
          <p:cNvPr id="9" name="Rectangle 79">
            <a:extLst>
              <a:ext uri="{FF2B5EF4-FFF2-40B4-BE49-F238E27FC236}">
                <a16:creationId xmlns:a16="http://schemas.microsoft.com/office/drawing/2014/main" id="{23C80CD6-18BC-3715-0763-26698075C024}"/>
              </a:ext>
            </a:extLst>
          </p:cNvPr>
          <p:cNvSpPr/>
          <p:nvPr/>
        </p:nvSpPr>
        <p:spPr>
          <a:xfrm>
            <a:off x="4311138" y="1812921"/>
            <a:ext cx="1770166" cy="1301748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A1FDA-4DF5-EC00-CD85-3D2F1BF0680B}"/>
              </a:ext>
            </a:extLst>
          </p:cNvPr>
          <p:cNvSpPr txBox="1"/>
          <p:nvPr/>
        </p:nvSpPr>
        <p:spPr>
          <a:xfrm>
            <a:off x="4529666" y="1809660"/>
            <a:ext cx="1384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n w="0"/>
                <a:solidFill>
                  <a:srgbClr val="ED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1D086F-AE22-7463-63B1-36E969F13172}"/>
              </a:ext>
            </a:extLst>
          </p:cNvPr>
          <p:cNvSpPr txBox="1"/>
          <p:nvPr/>
        </p:nvSpPr>
        <p:spPr>
          <a:xfrm>
            <a:off x="6770849" y="1999980"/>
            <a:ext cx="1661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[Container: Kotlin e Spring Boot]</a:t>
            </a:r>
          </a:p>
        </p:txBody>
      </p:sp>
      <p:sp>
        <p:nvSpPr>
          <p:cNvPr id="33" name="Rectangle 79">
            <a:extLst>
              <a:ext uri="{FF2B5EF4-FFF2-40B4-BE49-F238E27FC236}">
                <a16:creationId xmlns:a16="http://schemas.microsoft.com/office/drawing/2014/main" id="{29471189-0147-4EAE-9CFC-C3A1043CCF48}"/>
              </a:ext>
            </a:extLst>
          </p:cNvPr>
          <p:cNvSpPr/>
          <p:nvPr/>
        </p:nvSpPr>
        <p:spPr>
          <a:xfrm>
            <a:off x="6524397" y="1709677"/>
            <a:ext cx="2193766" cy="1849962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80" descr="EC2 instance contents group icon. ">
            <a:extLst>
              <a:ext uri="{FF2B5EF4-FFF2-40B4-BE49-F238E27FC236}">
                <a16:creationId xmlns:a16="http://schemas.microsoft.com/office/drawing/2014/main" id="{EC25FBC5-34B9-DE93-2AB6-8075F6649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24396" y="3192706"/>
            <a:ext cx="381000" cy="381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2769278-A00A-1584-8687-9D6F9D8B6C4E}"/>
              </a:ext>
            </a:extLst>
          </p:cNvPr>
          <p:cNvSpPr txBox="1"/>
          <p:nvPr/>
        </p:nvSpPr>
        <p:spPr>
          <a:xfrm>
            <a:off x="6893995" y="3244706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n w="0"/>
                <a:solidFill>
                  <a:srgbClr val="ED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</a:p>
        </p:txBody>
      </p:sp>
      <p:sp>
        <p:nvSpPr>
          <p:cNvPr id="36" name="Rectangle 79">
            <a:extLst>
              <a:ext uri="{FF2B5EF4-FFF2-40B4-BE49-F238E27FC236}">
                <a16:creationId xmlns:a16="http://schemas.microsoft.com/office/drawing/2014/main" id="{53AAC828-74C1-D8F0-8BF0-863AE9F9E918}"/>
              </a:ext>
            </a:extLst>
          </p:cNvPr>
          <p:cNvSpPr/>
          <p:nvPr/>
        </p:nvSpPr>
        <p:spPr>
          <a:xfrm>
            <a:off x="6731079" y="1812921"/>
            <a:ext cx="1770166" cy="1301748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7596B0-776D-F3C5-AAC8-E74FBE83F53D}"/>
              </a:ext>
            </a:extLst>
          </p:cNvPr>
          <p:cNvSpPr txBox="1"/>
          <p:nvPr/>
        </p:nvSpPr>
        <p:spPr>
          <a:xfrm>
            <a:off x="6949607" y="1809660"/>
            <a:ext cx="1384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n w="0"/>
                <a:solidFill>
                  <a:srgbClr val="ED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8F1B4-4C0A-F616-E093-6B813C21CAF5}"/>
              </a:ext>
            </a:extLst>
          </p:cNvPr>
          <p:cNvSpPr txBox="1"/>
          <p:nvPr/>
        </p:nvSpPr>
        <p:spPr>
          <a:xfrm>
            <a:off x="4376875" y="1992759"/>
            <a:ext cx="1612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[Container: React e JavaScript]</a:t>
            </a:r>
          </a:p>
        </p:txBody>
      </p:sp>
      <p:sp>
        <p:nvSpPr>
          <p:cNvPr id="39" name="Rectangle 79">
            <a:extLst>
              <a:ext uri="{FF2B5EF4-FFF2-40B4-BE49-F238E27FC236}">
                <a16:creationId xmlns:a16="http://schemas.microsoft.com/office/drawing/2014/main" id="{1A1756AF-D74F-D2EA-CA50-8F12292F7095}"/>
              </a:ext>
            </a:extLst>
          </p:cNvPr>
          <p:cNvSpPr/>
          <p:nvPr/>
        </p:nvSpPr>
        <p:spPr>
          <a:xfrm>
            <a:off x="6357207" y="4020959"/>
            <a:ext cx="2193766" cy="1849962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80" descr="EC2 instance contents group icon. ">
            <a:extLst>
              <a:ext uri="{FF2B5EF4-FFF2-40B4-BE49-F238E27FC236}">
                <a16:creationId xmlns:a16="http://schemas.microsoft.com/office/drawing/2014/main" id="{357039C8-F4DD-5EAB-04D3-B9B8C437C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56342" y="5489183"/>
            <a:ext cx="381000" cy="381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9485CA0-C300-BC0D-EF5B-722D38EDC2D2}"/>
              </a:ext>
            </a:extLst>
          </p:cNvPr>
          <p:cNvSpPr txBox="1"/>
          <p:nvPr/>
        </p:nvSpPr>
        <p:spPr>
          <a:xfrm>
            <a:off x="6755833" y="5555988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n w="0"/>
                <a:solidFill>
                  <a:srgbClr val="ED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</a:p>
        </p:txBody>
      </p:sp>
      <p:sp>
        <p:nvSpPr>
          <p:cNvPr id="42" name="Rectangle 79">
            <a:extLst>
              <a:ext uri="{FF2B5EF4-FFF2-40B4-BE49-F238E27FC236}">
                <a16:creationId xmlns:a16="http://schemas.microsoft.com/office/drawing/2014/main" id="{0B9439BC-8105-3B04-052E-4AEAD1CB3327}"/>
              </a:ext>
            </a:extLst>
          </p:cNvPr>
          <p:cNvSpPr/>
          <p:nvPr/>
        </p:nvSpPr>
        <p:spPr>
          <a:xfrm>
            <a:off x="6592917" y="4124203"/>
            <a:ext cx="1770166" cy="1301748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0B9A3B-87DF-B751-CC14-192E05493B54}"/>
              </a:ext>
            </a:extLst>
          </p:cNvPr>
          <p:cNvSpPr txBox="1"/>
          <p:nvPr/>
        </p:nvSpPr>
        <p:spPr>
          <a:xfrm>
            <a:off x="6767903" y="4120942"/>
            <a:ext cx="1384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n w="0"/>
                <a:solidFill>
                  <a:srgbClr val="ED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6ECEF2-03E9-423B-D8FD-19EFC7666F94}"/>
              </a:ext>
            </a:extLst>
          </p:cNvPr>
          <p:cNvSpPr txBox="1"/>
          <p:nvPr/>
        </p:nvSpPr>
        <p:spPr>
          <a:xfrm>
            <a:off x="6968287" y="4301123"/>
            <a:ext cx="1069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[Container: Python]</a:t>
            </a:r>
          </a:p>
        </p:txBody>
      </p:sp>
      <p:sp>
        <p:nvSpPr>
          <p:cNvPr id="45" name="Rectangle 79">
            <a:extLst>
              <a:ext uri="{FF2B5EF4-FFF2-40B4-BE49-F238E27FC236}">
                <a16:creationId xmlns:a16="http://schemas.microsoft.com/office/drawing/2014/main" id="{D4C82FA4-7291-8309-FEC7-5AAE300ED53D}"/>
              </a:ext>
            </a:extLst>
          </p:cNvPr>
          <p:cNvSpPr/>
          <p:nvPr/>
        </p:nvSpPr>
        <p:spPr>
          <a:xfrm>
            <a:off x="9262778" y="1452591"/>
            <a:ext cx="2625792" cy="2407948"/>
          </a:xfrm>
          <a:prstGeom prst="rect">
            <a:avLst/>
          </a:prstGeom>
          <a:noFill/>
          <a:ln w="15875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79">
            <a:extLst>
              <a:ext uri="{FF2B5EF4-FFF2-40B4-BE49-F238E27FC236}">
                <a16:creationId xmlns:a16="http://schemas.microsoft.com/office/drawing/2014/main" id="{A5CF5536-7CE3-6113-94DD-F5CB66ABC1C6}"/>
              </a:ext>
            </a:extLst>
          </p:cNvPr>
          <p:cNvSpPr/>
          <p:nvPr/>
        </p:nvSpPr>
        <p:spPr>
          <a:xfrm>
            <a:off x="9438711" y="1650383"/>
            <a:ext cx="2285086" cy="1778617"/>
          </a:xfrm>
          <a:prstGeom prst="rect">
            <a:avLst/>
          </a:prstGeom>
          <a:noFill/>
          <a:ln w="15875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E54BC6C9-0B6D-C87F-2165-CD9DFAC5CB0F}"/>
              </a:ext>
            </a:extLst>
          </p:cNvPr>
          <p:cNvSpPr/>
          <p:nvPr/>
        </p:nvSpPr>
        <p:spPr>
          <a:xfrm>
            <a:off x="9724084" y="1709678"/>
            <a:ext cx="1943899" cy="1392350"/>
          </a:xfrm>
          <a:prstGeom prst="ca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3146A3-5300-906A-9DEE-47FF0DDCFB34}"/>
              </a:ext>
            </a:extLst>
          </p:cNvPr>
          <p:cNvSpPr txBox="1"/>
          <p:nvPr/>
        </p:nvSpPr>
        <p:spPr>
          <a:xfrm>
            <a:off x="10254718" y="2008896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Database</a:t>
            </a:r>
            <a:endParaRPr lang="pt-B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DD686B-AEED-E027-8650-5BD822C4C290}"/>
              </a:ext>
            </a:extLst>
          </p:cNvPr>
          <p:cNvSpPr txBox="1"/>
          <p:nvPr/>
        </p:nvSpPr>
        <p:spPr>
          <a:xfrm>
            <a:off x="9674486" y="2204173"/>
            <a:ext cx="2004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[Container: </a:t>
            </a:r>
            <a:r>
              <a:rPr lang="pt-BR" sz="800" dirty="0" err="1"/>
              <a:t>Relational</a:t>
            </a:r>
            <a:r>
              <a:rPr lang="pt-BR" sz="800" dirty="0"/>
              <a:t> </a:t>
            </a:r>
            <a:r>
              <a:rPr lang="pt-BR" sz="800" dirty="0" err="1"/>
              <a:t>Database</a:t>
            </a:r>
            <a:r>
              <a:rPr lang="pt-BR" sz="800" dirty="0"/>
              <a:t> </a:t>
            </a:r>
            <a:r>
              <a:rPr lang="pt-BR" sz="800" dirty="0" err="1"/>
              <a:t>Schema</a:t>
            </a:r>
            <a:r>
              <a:rPr lang="pt-BR" sz="800" dirty="0"/>
              <a:t>]</a:t>
            </a:r>
          </a:p>
        </p:txBody>
      </p:sp>
      <p:pic>
        <p:nvPicPr>
          <p:cNvPr id="50" name="Graphic 49" descr="MySQL instance instance icon for the Database category.">
            <a:extLst>
              <a:ext uri="{FF2B5EF4-FFF2-40B4-BE49-F238E27FC236}">
                <a16:creationId xmlns:a16="http://schemas.microsoft.com/office/drawing/2014/main" id="{98893F4D-B384-31AC-70C8-8A3777F2F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6641" y="3079364"/>
            <a:ext cx="333273" cy="333273"/>
          </a:xfrm>
          <a:prstGeom prst="rect">
            <a:avLst/>
          </a:prstGeom>
        </p:spPr>
      </p:pic>
      <p:pic>
        <p:nvPicPr>
          <p:cNvPr id="51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DBE34178-3F44-82A8-E377-2B11A549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9262778" y="3585890"/>
            <a:ext cx="270099" cy="2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935FA36-5613-2FEE-CC1A-C13B51A819E9}"/>
              </a:ext>
            </a:extLst>
          </p:cNvPr>
          <p:cNvSpPr txBox="1"/>
          <p:nvPr/>
        </p:nvSpPr>
        <p:spPr>
          <a:xfrm>
            <a:off x="9727043" y="3086153"/>
            <a:ext cx="10518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MySQL</a:t>
            </a:r>
          </a:p>
          <a:p>
            <a:r>
              <a:rPr lang="pt-BR" sz="800" dirty="0"/>
              <a:t>[Deployment Node]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0ADDD2-F276-C7AE-3136-D4EF6C8AD5F0}"/>
              </a:ext>
            </a:extLst>
          </p:cNvPr>
          <p:cNvSpPr txBox="1"/>
          <p:nvPr/>
        </p:nvSpPr>
        <p:spPr>
          <a:xfrm>
            <a:off x="9468772" y="3530973"/>
            <a:ext cx="6096000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MySQL</a:t>
            </a:r>
          </a:p>
          <a:p>
            <a:r>
              <a:rPr lang="pt-BR" sz="800" dirty="0"/>
              <a:t>[Deployment Node]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348B82E-BD8D-AF50-1E93-D1F06DE6591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595972" y="2634658"/>
            <a:ext cx="1508484" cy="928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925B401-BDBE-6002-E7BC-F5F9C717C7C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298222" y="2634658"/>
            <a:ext cx="497150" cy="703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3B5057-F6BC-3A12-041A-1AD2210177BE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 flipH="1">
            <a:off x="7454090" y="3521705"/>
            <a:ext cx="1918" cy="49925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D48B42A-18B3-EE01-F7D5-584FE4BD7DD0}"/>
              </a:ext>
            </a:extLst>
          </p:cNvPr>
          <p:cNvCxnSpPr>
            <a:cxnSpLocks/>
          </p:cNvCxnSpPr>
          <p:nvPr/>
        </p:nvCxnSpPr>
        <p:spPr>
          <a:xfrm>
            <a:off x="8727242" y="2475954"/>
            <a:ext cx="497150" cy="703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C9975B9-8961-9314-1908-362D9B43A80A}"/>
              </a:ext>
            </a:extLst>
          </p:cNvPr>
          <p:cNvCxnSpPr>
            <a:cxnSpLocks/>
            <a:stCxn id="39" idx="3"/>
            <a:endCxn id="4" idx="2"/>
          </p:cNvCxnSpPr>
          <p:nvPr/>
        </p:nvCxnSpPr>
        <p:spPr>
          <a:xfrm flipV="1">
            <a:off x="8550973" y="3106530"/>
            <a:ext cx="2145060" cy="1839410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8F2C0A-1EB8-E884-5BC2-6EBD0FCEBCA3}"/>
              </a:ext>
            </a:extLst>
          </p:cNvPr>
          <p:cNvSpPr txBox="1"/>
          <p:nvPr/>
        </p:nvSpPr>
        <p:spPr>
          <a:xfrm>
            <a:off x="4391370" y="2199169"/>
            <a:ext cx="1675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Front-</a:t>
            </a:r>
            <a:r>
              <a:rPr lang="pt-BR" sz="1100" dirty="0" err="1"/>
              <a:t>end</a:t>
            </a:r>
            <a:r>
              <a:rPr lang="pt-BR" sz="1100" dirty="0"/>
              <a:t> que permite os usuários visualizarem e interagirem com o sistema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B4086-50A2-841F-FE4D-425DC900B6D3}"/>
              </a:ext>
            </a:extLst>
          </p:cNvPr>
          <p:cNvSpPr txBox="1"/>
          <p:nvPr/>
        </p:nvSpPr>
        <p:spPr>
          <a:xfrm>
            <a:off x="6803302" y="2245290"/>
            <a:ext cx="16998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Instância com o Back-</a:t>
            </a:r>
            <a:r>
              <a:rPr lang="pt-BR" sz="1100" dirty="0" err="1"/>
              <a:t>end</a:t>
            </a:r>
            <a:r>
              <a:rPr lang="pt-BR" sz="1100" dirty="0"/>
              <a:t> responsável por toda a lógica do sistema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F17F5-9ACA-6F30-F581-F2203EE8BA18}"/>
              </a:ext>
            </a:extLst>
          </p:cNvPr>
          <p:cNvSpPr txBox="1"/>
          <p:nvPr/>
        </p:nvSpPr>
        <p:spPr>
          <a:xfrm>
            <a:off x="9911992" y="2398644"/>
            <a:ext cx="156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Armazena as informações dos usuários e produtos do ferro velho</a:t>
            </a:r>
          </a:p>
        </p:txBody>
      </p:sp>
      <p:sp>
        <p:nvSpPr>
          <p:cNvPr id="18" name="Rectangle 39" descr="VPC group border">
            <a:extLst>
              <a:ext uri="{FF2B5EF4-FFF2-40B4-BE49-F238E27FC236}">
                <a16:creationId xmlns:a16="http://schemas.microsoft.com/office/drawing/2014/main" id="{71607CBD-DB5B-A629-C526-AA578739CEF8}"/>
              </a:ext>
            </a:extLst>
          </p:cNvPr>
          <p:cNvSpPr/>
          <p:nvPr/>
        </p:nvSpPr>
        <p:spPr>
          <a:xfrm>
            <a:off x="561437" y="1725718"/>
            <a:ext cx="2030570" cy="1795987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54A344-B603-BFFA-2EF3-1CB5DBA309E7}"/>
              </a:ext>
            </a:extLst>
          </p:cNvPr>
          <p:cNvSpPr txBox="1"/>
          <p:nvPr/>
        </p:nvSpPr>
        <p:spPr>
          <a:xfrm>
            <a:off x="914716" y="1952948"/>
            <a:ext cx="1417376" cy="24622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000">
                <a:ln w="0"/>
                <a:solidFill>
                  <a:srgbClr val="8C4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Infraestructure</a:t>
            </a:r>
            <a:r>
              <a:rPr lang="en-US" dirty="0"/>
              <a:t> Node]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952A50-4362-E64E-8287-F1904C786D91}"/>
              </a:ext>
            </a:extLst>
          </p:cNvPr>
          <p:cNvSpPr txBox="1"/>
          <p:nvPr/>
        </p:nvSpPr>
        <p:spPr>
          <a:xfrm>
            <a:off x="629462" y="2242509"/>
            <a:ext cx="19236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Distribui automaticamente entrada de tráfico na aplicação</a:t>
            </a:r>
          </a:p>
        </p:txBody>
      </p:sp>
      <p:pic>
        <p:nvPicPr>
          <p:cNvPr id="32" name="Graphic 21" descr="Amazon Route 53 service icon.">
            <a:extLst>
              <a:ext uri="{FF2B5EF4-FFF2-40B4-BE49-F238E27FC236}">
                <a16:creationId xmlns:a16="http://schemas.microsoft.com/office/drawing/2014/main" id="{20F7897E-534A-50AF-8C96-64319C84C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350594" y="5367664"/>
            <a:ext cx="456295" cy="4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2">
            <a:extLst>
              <a:ext uri="{FF2B5EF4-FFF2-40B4-BE49-F238E27FC236}">
                <a16:creationId xmlns:a16="http://schemas.microsoft.com/office/drawing/2014/main" id="{948AF2E5-CA95-C5BD-AC0C-57CC5761B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76" y="4174710"/>
            <a:ext cx="1475084" cy="276999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200" b="1">
                <a:ln w="0"/>
                <a:solidFill>
                  <a:srgbClr val="8C4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Amazon Route 53</a:t>
            </a:r>
          </a:p>
        </p:txBody>
      </p:sp>
      <p:sp>
        <p:nvSpPr>
          <p:cNvPr id="55" name="Rectangle 39" descr="VPC group border">
            <a:extLst>
              <a:ext uri="{FF2B5EF4-FFF2-40B4-BE49-F238E27FC236}">
                <a16:creationId xmlns:a16="http://schemas.microsoft.com/office/drawing/2014/main" id="{2873825E-234A-28A2-E9AE-AEC74318817D}"/>
              </a:ext>
            </a:extLst>
          </p:cNvPr>
          <p:cNvSpPr/>
          <p:nvPr/>
        </p:nvSpPr>
        <p:spPr>
          <a:xfrm>
            <a:off x="561437" y="4120942"/>
            <a:ext cx="2030570" cy="1795987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C7F2CA-E869-AE11-EB81-80BE4756F8E5}"/>
              </a:ext>
            </a:extLst>
          </p:cNvPr>
          <p:cNvSpPr txBox="1"/>
          <p:nvPr/>
        </p:nvSpPr>
        <p:spPr>
          <a:xfrm>
            <a:off x="914716" y="4348172"/>
            <a:ext cx="1417376" cy="24622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000">
                <a:ln w="0"/>
                <a:solidFill>
                  <a:srgbClr val="8C4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Infraestructure</a:t>
            </a:r>
            <a:r>
              <a:rPr lang="en-US" dirty="0"/>
              <a:t> Node]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98A7F0-1292-38F6-9554-334F5D516EFF}"/>
              </a:ext>
            </a:extLst>
          </p:cNvPr>
          <p:cNvSpPr txBox="1"/>
          <p:nvPr/>
        </p:nvSpPr>
        <p:spPr>
          <a:xfrm>
            <a:off x="800226" y="4637733"/>
            <a:ext cx="16750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Serviço de DNS em nuvem altamente disponível e escalável</a:t>
            </a:r>
          </a:p>
        </p:txBody>
      </p:sp>
      <p:pic>
        <p:nvPicPr>
          <p:cNvPr id="58" name="Graphic 6" descr="Elastic Load Balancing service icon.">
            <a:extLst>
              <a:ext uri="{FF2B5EF4-FFF2-40B4-BE49-F238E27FC236}">
                <a16:creationId xmlns:a16="http://schemas.microsoft.com/office/drawing/2014/main" id="{2B38ECD1-5A25-08B8-866D-A3E9280E8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1394804" y="2950242"/>
            <a:ext cx="4572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12">
            <a:extLst>
              <a:ext uri="{FF2B5EF4-FFF2-40B4-BE49-F238E27FC236}">
                <a16:creationId xmlns:a16="http://schemas.microsoft.com/office/drawing/2014/main" id="{E4C1E052-DD7D-7159-AA6B-C5A078469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209" y="1740280"/>
            <a:ext cx="1871025" cy="276999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200" b="1">
                <a:ln w="0"/>
                <a:solidFill>
                  <a:srgbClr val="8C4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Elastic Load Balancing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4C81D4-2470-4FE5-31F7-B3C498FE41B6}"/>
              </a:ext>
            </a:extLst>
          </p:cNvPr>
          <p:cNvCxnSpPr>
            <a:cxnSpLocks/>
            <a:stCxn id="55" idx="0"/>
            <a:endCxn id="18" idx="2"/>
          </p:cNvCxnSpPr>
          <p:nvPr/>
        </p:nvCxnSpPr>
        <p:spPr>
          <a:xfrm flipV="1">
            <a:off x="1576722" y="3521705"/>
            <a:ext cx="0" cy="5992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098ABF-C100-2FF0-DBC5-3689F1B1C6A3}"/>
              </a:ext>
            </a:extLst>
          </p:cNvPr>
          <p:cNvSpPr txBox="1"/>
          <p:nvPr/>
        </p:nvSpPr>
        <p:spPr>
          <a:xfrm>
            <a:off x="6651990" y="4571242"/>
            <a:ext cx="16998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Processa as planilhas </a:t>
            </a:r>
            <a:r>
              <a:rPr lang="pt-BR" sz="1100" dirty="0" err="1"/>
              <a:t>xlsx</a:t>
            </a:r>
            <a:r>
              <a:rPr lang="pt-BR" sz="1100" dirty="0"/>
              <a:t> do controle de estoque do ferro velho</a:t>
            </a:r>
          </a:p>
        </p:txBody>
      </p:sp>
    </p:spTree>
    <p:extLst>
      <p:ext uri="{BB962C8B-B14F-4D97-AF65-F5344CB8AC3E}">
        <p14:creationId xmlns:p14="http://schemas.microsoft.com/office/powerpoint/2010/main" val="1246143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PEDRO DE SOUZA OLIVEIRA ANTONIO .</dc:creator>
  <cp:lastModifiedBy>JOÃO PEDRO DE SOUZA OLIVEIRA ANTONIO .</cp:lastModifiedBy>
  <cp:revision>1</cp:revision>
  <dcterms:created xsi:type="dcterms:W3CDTF">2025-10-15T01:49:45Z</dcterms:created>
  <dcterms:modified xsi:type="dcterms:W3CDTF">2025-10-22T21:13:45Z</dcterms:modified>
</cp:coreProperties>
</file>