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5D1"/>
    <a:srgbClr val="ED7100"/>
    <a:srgbClr val="8C4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02AE9-5CA4-4349-81AC-47C2B69F5385}" v="203" dt="2025-10-27T02:43:23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DE SOUZA OLIVEIRA ANTONIO ." userId="a98d014e-0402-45de-8f01-fb0aefda0265" providerId="ADAL" clId="{FDD979A8-8338-4BC8-8370-413243D4005B}"/>
    <pc:docChg chg="undo custSel modSld">
      <pc:chgData name="JOÃO PEDRO DE SOUZA OLIVEIRA ANTONIO ." userId="a98d014e-0402-45de-8f01-fb0aefda0265" providerId="ADAL" clId="{FDD979A8-8338-4BC8-8370-413243D4005B}" dt="2025-10-27T02:43:23.842" v="1619" actId="1076"/>
      <pc:docMkLst>
        <pc:docMk/>
      </pc:docMkLst>
      <pc:sldChg chg="addSp delSp modSp mod">
        <pc:chgData name="JOÃO PEDRO DE SOUZA OLIVEIRA ANTONIO ." userId="a98d014e-0402-45de-8f01-fb0aefda0265" providerId="ADAL" clId="{FDD979A8-8338-4BC8-8370-413243D4005B}" dt="2025-10-27T02:43:23.842" v="1619" actId="1076"/>
        <pc:sldMkLst>
          <pc:docMk/>
          <pc:sldMk cId="1246143638" sldId="256"/>
        </pc:sldMkLst>
        <pc:spChg chg="add mod">
          <ac:chgData name="JOÃO PEDRO DE SOUZA OLIVEIRA ANTONIO ." userId="a98d014e-0402-45de-8f01-fb0aefda0265" providerId="ADAL" clId="{FDD979A8-8338-4BC8-8370-413243D4005B}" dt="2025-10-22T21:13:40.152" v="1436" actId="403"/>
          <ac:spMkLst>
            <pc:docMk/>
            <pc:sldMk cId="1246143638" sldId="256"/>
            <ac:spMk id="2" creationId="{408F2C0A-1EB8-E884-5BC2-6EBD0FCEBCA3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3:37.730" v="1435" actId="403"/>
          <ac:spMkLst>
            <pc:docMk/>
            <pc:sldMk cId="1246143638" sldId="256"/>
            <ac:spMk id="3" creationId="{BD6B4086-50A2-841F-FE4D-425DC900B6D3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2:38.975" v="1423" actId="1076"/>
          <ac:spMkLst>
            <pc:docMk/>
            <pc:sldMk cId="1246143638" sldId="256"/>
            <ac:spMk id="4" creationId="{6C5F17F5-9ACA-6F30-F581-F2203EE8BA18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33.998" v="1544" actId="14100"/>
          <ac:spMkLst>
            <pc:docMk/>
            <pc:sldMk cId="1246143638" sldId="256"/>
            <ac:spMk id="5" creationId="{53A56C97-E6B3-33FD-1505-FD2927DD07BC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26.508" v="1543" actId="1076"/>
          <ac:spMkLst>
            <pc:docMk/>
            <pc:sldMk cId="1246143638" sldId="256"/>
            <ac:spMk id="7" creationId="{BBC2839C-410F-15D7-90C1-6E7BC469F629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8" creationId="{818630F3-A63C-4B3B-E240-5DCA5A002C65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32.753" v="695" actId="1037"/>
          <ac:spMkLst>
            <pc:docMk/>
            <pc:sldMk cId="1246143638" sldId="256"/>
            <ac:spMk id="9" creationId="{23C80CD6-18BC-3715-0763-26698075C024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10" creationId="{147A1FDA-4DF5-EC00-CD85-3D2F1BF0680B}"/>
          </ac:spMkLst>
        </pc:spChg>
        <pc:spChg chg="add mod">
          <ac:chgData name="JOÃO PEDRO DE SOUZA OLIVEIRA ANTONIO ." userId="a98d014e-0402-45de-8f01-fb0aefda0265" providerId="ADAL" clId="{FDD979A8-8338-4BC8-8370-413243D4005B}" dt="2025-10-18T01:23:36.440" v="443" actId="1076"/>
          <ac:spMkLst>
            <pc:docMk/>
            <pc:sldMk cId="1246143638" sldId="256"/>
            <ac:spMk id="11" creationId="{0B2C8FF8-E9FB-EF43-17E9-212374A342E5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24.499" v="1378" actId="1037"/>
          <ac:spMkLst>
            <pc:docMk/>
            <pc:sldMk cId="1246143638" sldId="256"/>
            <ac:spMk id="13" creationId="{3B1D086F-AE22-7463-63B1-36E969F13172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1:09.580" v="1557" actId="14100"/>
          <ac:spMkLst>
            <pc:docMk/>
            <pc:sldMk cId="1246143638" sldId="256"/>
            <ac:spMk id="14" creationId="{6CC5EB98-DD41-3396-F63E-F1A708229C1F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3:23.842" v="1619" actId="1076"/>
          <ac:spMkLst>
            <pc:docMk/>
            <pc:sldMk cId="1246143638" sldId="256"/>
            <ac:spMk id="15" creationId="{11D5BE02-C8B5-F04B-7CD7-2B2EE9AEA103}"/>
          </ac:spMkLst>
        </pc:spChg>
        <pc:spChg chg="add mod">
          <ac:chgData name="JOÃO PEDRO DE SOUZA OLIVEIRA ANTONIO ." userId="a98d014e-0402-45de-8f01-fb0aefda0265" providerId="ADAL" clId="{FDD979A8-8338-4BC8-8370-413243D4005B}" dt="2025-10-15T02:20:24.559" v="106" actId="14100"/>
          <ac:spMkLst>
            <pc:docMk/>
            <pc:sldMk cId="1246143638" sldId="256"/>
            <ac:spMk id="16" creationId="{4E067341-4E2E-49F9-EF11-C51C82B90691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25.721" v="1550" actId="164"/>
          <ac:spMkLst>
            <pc:docMk/>
            <pc:sldMk cId="1246143638" sldId="256"/>
            <ac:spMk id="17" creationId="{E3247BEA-79E7-4022-F2A1-91768E72B927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2:17.526" v="1574" actId="1076"/>
          <ac:spMkLst>
            <pc:docMk/>
            <pc:sldMk cId="1246143638" sldId="256"/>
            <ac:spMk id="18" creationId="{71607CBD-DB5B-A629-C526-AA578739CEF8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2:17.526" v="1574" actId="1076"/>
          <ac:spMkLst>
            <pc:docMk/>
            <pc:sldMk cId="1246143638" sldId="256"/>
            <ac:spMk id="19" creationId="{4F54A344-B603-BFFA-2EF3-1CB5DBA309E7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20" creationId="{39595614-8081-67F5-A312-ACF2A6F75382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25.721" v="1550" actId="164"/>
          <ac:spMkLst>
            <pc:docMk/>
            <pc:sldMk cId="1246143638" sldId="256"/>
            <ac:spMk id="22" creationId="{D3407A94-BA0B-0FB4-771A-A6ED9A519A2F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25.721" v="1550" actId="164"/>
          <ac:spMkLst>
            <pc:docMk/>
            <pc:sldMk cId="1246143638" sldId="256"/>
            <ac:spMk id="24" creationId="{D04DE7C9-0DD9-65D0-1440-4AE03EC135E8}"/>
          </ac:spMkLst>
        </pc:spChg>
        <pc:spChg chg="add mod">
          <ac:chgData name="JOÃO PEDRO DE SOUZA OLIVEIRA ANTONIO ." userId="a98d014e-0402-45de-8f01-fb0aefda0265" providerId="ADAL" clId="{FDD979A8-8338-4BC8-8370-413243D4005B}" dt="2025-10-18T01:40:02.810" v="735" actId="1076"/>
          <ac:spMkLst>
            <pc:docMk/>
            <pc:sldMk cId="1246143638" sldId="256"/>
            <ac:spMk id="26" creationId="{F03020A0-6B5C-E75D-8D91-A0A4A3ED43D5}"/>
          </ac:spMkLst>
        </pc:spChg>
        <pc:spChg chg="add mod">
          <ac:chgData name="JOÃO PEDRO DE SOUZA OLIVEIRA ANTONIO ." userId="a98d014e-0402-45de-8f01-fb0aefda0265" providerId="ADAL" clId="{FDD979A8-8338-4BC8-8370-413243D4005B}" dt="2025-10-18T01:40:06.237" v="736" actId="1076"/>
          <ac:spMkLst>
            <pc:docMk/>
            <pc:sldMk cId="1246143638" sldId="256"/>
            <ac:spMk id="27" creationId="{0FCCF7A1-F903-7814-C803-7F46A14F87F9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58.341" v="734" actId="1076"/>
          <ac:spMkLst>
            <pc:docMk/>
            <pc:sldMk cId="1246143638" sldId="256"/>
            <ac:spMk id="28" creationId="{2AC7691E-43DC-119C-24ED-57B35B6E0756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2:17.526" v="1574" actId="1076"/>
          <ac:spMkLst>
            <pc:docMk/>
            <pc:sldMk cId="1246143638" sldId="256"/>
            <ac:spMk id="29" creationId="{94952A50-4362-E64E-8287-F1904C786D91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25.721" v="1550" actId="164"/>
          <ac:spMkLst>
            <pc:docMk/>
            <pc:sldMk cId="1246143638" sldId="256"/>
            <ac:spMk id="30" creationId="{A29D5961-A318-3119-0DE2-E8FAD47FAA2A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17.389" v="1549" actId="164"/>
          <ac:spMkLst>
            <pc:docMk/>
            <pc:sldMk cId="1246143638" sldId="256"/>
            <ac:spMk id="31" creationId="{423D7517-0597-51F8-9D8B-61E059963FC5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33" creationId="{29471189-0147-4EAE-9CFC-C3A1043CCF48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9:32.753" v="695" actId="1037"/>
          <ac:spMkLst>
            <pc:docMk/>
            <pc:sldMk cId="1246143638" sldId="256"/>
            <ac:spMk id="35" creationId="{F2769278-A00A-1584-8687-9D6F9D8B6C4E}"/>
          </ac:spMkLst>
        </pc:spChg>
        <pc:spChg chg="add mod">
          <ac:chgData name="JOÃO PEDRO DE SOUZA OLIVEIRA ANTONIO ." userId="a98d014e-0402-45de-8f01-fb0aefda0265" providerId="ADAL" clId="{FDD979A8-8338-4BC8-8370-413243D4005B}" dt="2025-10-22T21:06:24.499" v="1378" actId="1037"/>
          <ac:spMkLst>
            <pc:docMk/>
            <pc:sldMk cId="1246143638" sldId="256"/>
            <ac:spMk id="36" creationId="{53AAC828-74C1-D8F0-8BF0-863AE9F9E918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37" creationId="{337596B0-776D-F3C5-AAC8-E74FBE83F53D}"/>
          </ac:spMkLst>
        </pc:spChg>
        <pc:spChg chg="add mod">
          <ac:chgData name="JOÃO PEDRO DE SOUZA OLIVEIRA ANTONIO ." userId="a98d014e-0402-45de-8f01-fb0aefda0265" providerId="ADAL" clId="{FDD979A8-8338-4BC8-8370-413243D4005B}" dt="2025-10-18T01:43:06.324" v="762" actId="1076"/>
          <ac:spMkLst>
            <pc:docMk/>
            <pc:sldMk cId="1246143638" sldId="256"/>
            <ac:spMk id="38" creationId="{D958F1B4-4C0A-F616-E093-6B813C21CAF5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39" creationId="{1A1756AF-D74F-D2EA-CA50-8F12292F7095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41" creationId="{09485CA0-C300-BC0D-EF5B-722D38EDC2D2}"/>
          </ac:spMkLst>
        </pc:spChg>
        <pc:spChg chg="add mod">
          <ac:chgData name="JOÃO PEDRO DE SOUZA OLIVEIRA ANTONIO ." userId="a98d014e-0402-45de-8f01-fb0aefda0265" providerId="ADAL" clId="{FDD979A8-8338-4BC8-8370-413243D4005B}" dt="2025-10-22T21:42:34.548" v="1446" actId="1076"/>
          <ac:spMkLst>
            <pc:docMk/>
            <pc:sldMk cId="1246143638" sldId="256"/>
            <ac:spMk id="42" creationId="{0B9439BC-8105-3B04-052E-4AEAD1CB3327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43" creationId="{610B9A3B-87DF-B751-CC14-192E05493B54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44" creationId="{E46ECEF2-03E9-423B-D8FD-19EFC7666F94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3:53.045" v="570" actId="14100"/>
          <ac:spMkLst>
            <pc:docMk/>
            <pc:sldMk cId="1246143638" sldId="256"/>
            <ac:spMk id="45" creationId="{D4C82FA4-7291-8309-FEC7-5AAE300ED53D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3:37.291" v="568" actId="108"/>
          <ac:spMkLst>
            <pc:docMk/>
            <pc:sldMk cId="1246143638" sldId="256"/>
            <ac:spMk id="46" creationId="{A5CF5536-7CE3-6113-94DD-F5CB66ABC1C6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2:30.818" v="1421" actId="14100"/>
          <ac:spMkLst>
            <pc:docMk/>
            <pc:sldMk cId="1246143638" sldId="256"/>
            <ac:spMk id="47" creationId="{E54BC6C9-0B6D-C87F-2165-CD9DFAC5CB0F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3:18.233" v="1109" actId="1076"/>
          <ac:spMkLst>
            <pc:docMk/>
            <pc:sldMk cId="1246143638" sldId="256"/>
            <ac:spMk id="48" creationId="{FB3146A3-5300-906A-9DEE-47FF0DDCFB34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2:25.939" v="1420" actId="1076"/>
          <ac:spMkLst>
            <pc:docMk/>
            <pc:sldMk cId="1246143638" sldId="256"/>
            <ac:spMk id="49" creationId="{6FDD686B-AEED-E027-8650-5BD822C4C290}"/>
          </ac:spMkLst>
        </pc:spChg>
        <pc:spChg chg="add mod">
          <ac:chgData name="JOÃO PEDRO DE SOUZA OLIVEIRA ANTONIO ." userId="a98d014e-0402-45de-8f01-fb0aefda0265" providerId="ADAL" clId="{FDD979A8-8338-4BC8-8370-413243D4005B}" dt="2025-10-18T01:36:25.833" v="633"/>
          <ac:spMkLst>
            <pc:docMk/>
            <pc:sldMk cId="1246143638" sldId="256"/>
            <ac:spMk id="52" creationId="{0935FA36-5613-2FEE-CC1A-C13B51A819E9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8:40.040" v="1207" actId="1076"/>
          <ac:spMkLst>
            <pc:docMk/>
            <pc:sldMk cId="1246143638" sldId="256"/>
            <ac:spMk id="53" creationId="{948AF2E5-CA95-C5BD-AC0C-57CC5761B4BA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7:19.072" v="1493" actId="14100"/>
          <ac:spMkLst>
            <pc:docMk/>
            <pc:sldMk cId="1246143638" sldId="256"/>
            <ac:spMk id="54" creationId="{1D0ADDD2-F276-C7AE-3136-D4EF6C8AD5F0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8:40.040" v="1207" actId="1076"/>
          <ac:spMkLst>
            <pc:docMk/>
            <pc:sldMk cId="1246143638" sldId="256"/>
            <ac:spMk id="55" creationId="{2873825E-234A-28A2-E9AE-AEC74318817D}"/>
          </ac:spMkLst>
        </pc:spChg>
        <pc:spChg chg="add mod">
          <ac:chgData name="JOÃO PEDRO DE SOUZA OLIVEIRA ANTONIO ." userId="a98d014e-0402-45de-8f01-fb0aefda0265" providerId="ADAL" clId="{FDD979A8-8338-4BC8-8370-413243D4005B}" dt="2025-10-22T20:58:40.040" v="1207" actId="1076"/>
          <ac:spMkLst>
            <pc:docMk/>
            <pc:sldMk cId="1246143638" sldId="256"/>
            <ac:spMk id="56" creationId="{79C7F2CA-E869-AE11-EB81-80BE4756F8E5}"/>
          </ac:spMkLst>
        </pc:spChg>
        <pc:spChg chg="add mod">
          <ac:chgData name="JOÃO PEDRO DE SOUZA OLIVEIRA ANTONIO ." userId="a98d014e-0402-45de-8f01-fb0aefda0265" providerId="ADAL" clId="{FDD979A8-8338-4BC8-8370-413243D4005B}" dt="2025-10-22T21:13:45.345" v="1438" actId="404"/>
          <ac:spMkLst>
            <pc:docMk/>
            <pc:sldMk cId="1246143638" sldId="256"/>
            <ac:spMk id="57" creationId="{DF98A7F0-1292-38F6-9554-334F5D516EFF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2:17.526" v="1574" actId="1076"/>
          <ac:spMkLst>
            <pc:docMk/>
            <pc:sldMk cId="1246143638" sldId="256"/>
            <ac:spMk id="59" creationId="{E4C1E052-DD7D-7159-AA6B-C5A0784691B0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17.389" v="1549" actId="164"/>
          <ac:spMkLst>
            <pc:docMk/>
            <pc:sldMk cId="1246143638" sldId="256"/>
            <ac:spMk id="61" creationId="{7F0FCE74-ED3D-3E31-C8CC-D769CBA9B8C4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17.389" v="1549" actId="164"/>
          <ac:spMkLst>
            <pc:docMk/>
            <pc:sldMk cId="1246143638" sldId="256"/>
            <ac:spMk id="63" creationId="{383AB197-322C-7111-B12E-39643FD71022}"/>
          </ac:spMkLst>
        </pc:spChg>
        <pc:spChg chg="add mod">
          <ac:chgData name="JOÃO PEDRO DE SOUZA OLIVEIRA ANTONIO ." userId="a98d014e-0402-45de-8f01-fb0aefda0265" providerId="ADAL" clId="{FDD979A8-8338-4BC8-8370-413243D4005B}" dt="2025-10-27T02:39:15.383" v="1542" actId="1076"/>
          <ac:spMkLst>
            <pc:docMk/>
            <pc:sldMk cId="1246143638" sldId="256"/>
            <ac:spMk id="64" creationId="{A8098ABF-C100-2FF0-DBC5-3689F1B1C6A3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17.389" v="1549" actId="164"/>
          <ac:spMkLst>
            <pc:docMk/>
            <pc:sldMk cId="1246143638" sldId="256"/>
            <ac:spMk id="66" creationId="{66AE83B0-5CDF-3644-C416-C7014F6D9DCF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35.459" v="1551" actId="164"/>
          <ac:spMkLst>
            <pc:docMk/>
            <pc:sldMk cId="1246143638" sldId="256"/>
            <ac:spMk id="69" creationId="{40CAC9EC-7E4F-3482-AFFA-F3317E31AA13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35.459" v="1551" actId="164"/>
          <ac:spMkLst>
            <pc:docMk/>
            <pc:sldMk cId="1246143638" sldId="256"/>
            <ac:spMk id="70" creationId="{41EF0E19-E6CA-61F7-0182-8FEA70969F21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35.459" v="1551" actId="164"/>
          <ac:spMkLst>
            <pc:docMk/>
            <pc:sldMk cId="1246143638" sldId="256"/>
            <ac:spMk id="72" creationId="{F2C9B66C-653B-081F-5A5A-B8E3991F3428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0:35.459" v="1551" actId="164"/>
          <ac:spMkLst>
            <pc:docMk/>
            <pc:sldMk cId="1246143638" sldId="256"/>
            <ac:spMk id="73" creationId="{E73D1FEA-6BDE-AB21-4649-4AF818EF0DBF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2:26.359" v="1575"/>
          <ac:spMkLst>
            <pc:docMk/>
            <pc:sldMk cId="1246143638" sldId="256"/>
            <ac:spMk id="88" creationId="{987A6B90-3FD5-0118-0D1C-F491BDBEE636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2:26.359" v="1575"/>
          <ac:spMkLst>
            <pc:docMk/>
            <pc:sldMk cId="1246143638" sldId="256"/>
            <ac:spMk id="89" creationId="{417E14EC-238E-3686-7648-8CECBC69AC24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2:26.359" v="1575"/>
          <ac:spMkLst>
            <pc:docMk/>
            <pc:sldMk cId="1246143638" sldId="256"/>
            <ac:spMk id="90" creationId="{2301BF63-052D-E62C-1760-AC08DF26F179}"/>
          </ac:spMkLst>
        </pc:spChg>
        <pc:spChg chg="add mod">
          <ac:chgData name="JOÃO PEDRO DE SOUZA OLIVEIRA ANTONIO ." userId="a98d014e-0402-45de-8f01-fb0aefda0265" providerId="ADAL" clId="{FDD979A8-8338-4BC8-8370-413243D4005B}" dt="2025-10-27T02:42:26.359" v="1575"/>
          <ac:spMkLst>
            <pc:docMk/>
            <pc:sldMk cId="1246143638" sldId="256"/>
            <ac:spMk id="91" creationId="{23C1F9DA-81A3-2E79-04C4-675C22F0A14F}"/>
          </ac:spMkLst>
        </pc:spChg>
        <pc:grpChg chg="add mod">
          <ac:chgData name="JOÃO PEDRO DE SOUZA OLIVEIRA ANTONIO ." userId="a98d014e-0402-45de-8f01-fb0aefda0265" providerId="ADAL" clId="{FDD979A8-8338-4BC8-8370-413243D4005B}" dt="2025-10-27T02:43:23.842" v="1619" actId="1076"/>
          <ac:grpSpMkLst>
            <pc:docMk/>
            <pc:sldMk cId="1246143638" sldId="256"/>
            <ac:grpSpMk id="67" creationId="{26563F42-A05A-15F2-29FC-A7A22001FD86}"/>
          </ac:grpSpMkLst>
        </pc:grpChg>
        <pc:grpChg chg="add mod">
          <ac:chgData name="JOÃO PEDRO DE SOUZA OLIVEIRA ANTONIO ." userId="a98d014e-0402-45de-8f01-fb0aefda0265" providerId="ADAL" clId="{FDD979A8-8338-4BC8-8370-413243D4005B}" dt="2025-10-27T02:43:14.200" v="1609" actId="1038"/>
          <ac:grpSpMkLst>
            <pc:docMk/>
            <pc:sldMk cId="1246143638" sldId="256"/>
            <ac:grpSpMk id="75" creationId="{09AE5A84-17F6-2871-5917-970DCEA35313}"/>
          </ac:grpSpMkLst>
        </pc:grpChg>
        <pc:grpChg chg="add mod">
          <ac:chgData name="JOÃO PEDRO DE SOUZA OLIVEIRA ANTONIO ." userId="a98d014e-0402-45de-8f01-fb0aefda0265" providerId="ADAL" clId="{FDD979A8-8338-4BC8-8370-413243D4005B}" dt="2025-10-27T02:43:12.247" v="1604" actId="1038"/>
          <ac:grpSpMkLst>
            <pc:docMk/>
            <pc:sldMk cId="1246143638" sldId="256"/>
            <ac:grpSpMk id="77" creationId="{40267A71-7801-4EF1-F079-62BB9A880253}"/>
          </ac:grpSpMkLst>
        </pc:grpChg>
        <pc:grpChg chg="add mod">
          <ac:chgData name="JOÃO PEDRO DE SOUZA OLIVEIRA ANTONIO ." userId="a98d014e-0402-45de-8f01-fb0aefda0265" providerId="ADAL" clId="{FDD979A8-8338-4BC8-8370-413243D4005B}" dt="2025-10-27T02:43:18.298" v="1618" actId="1037"/>
          <ac:grpSpMkLst>
            <pc:docMk/>
            <pc:sldMk cId="1246143638" sldId="256"/>
            <ac:grpSpMk id="78" creationId="{BA40A79E-DAE9-AEE2-990B-479C7D580736}"/>
          </ac:grpSpMkLst>
        </pc:grpChg>
        <pc:grpChg chg="add mod">
          <ac:chgData name="JOÃO PEDRO DE SOUZA OLIVEIRA ANTONIO ." userId="a98d014e-0402-45de-8f01-fb0aefda0265" providerId="ADAL" clId="{FDD979A8-8338-4BC8-8370-413243D4005B}" dt="2025-10-27T02:42:17.526" v="1574" actId="1076"/>
          <ac:grpSpMkLst>
            <pc:docMk/>
            <pc:sldMk cId="1246143638" sldId="256"/>
            <ac:grpSpMk id="84" creationId="{63DDCF06-02B0-5E9D-EA06-055DC9F9EBC2}"/>
          </ac:grpSpMkLst>
        </pc:grpChg>
        <pc:picChg chg="add mod">
          <ac:chgData name="JOÃO PEDRO DE SOUZA OLIVEIRA ANTONIO ." userId="a98d014e-0402-45de-8f01-fb0aefda0265" providerId="ADAL" clId="{FDD979A8-8338-4BC8-8370-413243D4005B}" dt="2025-10-27T02:40:04.476" v="1548" actId="1076"/>
          <ac:picMkLst>
            <pc:docMk/>
            <pc:sldMk cId="1246143638" sldId="256"/>
            <ac:picMk id="6" creationId="{673F41ED-B7CA-0008-2A48-D612E318EFD4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14:26.830" v="358" actId="1076"/>
          <ac:picMkLst>
            <pc:docMk/>
            <pc:sldMk cId="1246143638" sldId="256"/>
            <ac:picMk id="12" creationId="{1FE35405-5FDC-8CC6-1536-B0550104E454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23:57.772" v="445" actId="1076"/>
          <ac:picMkLst>
            <pc:docMk/>
            <pc:sldMk cId="1246143638" sldId="256"/>
            <ac:picMk id="21" creationId="{F313C3E5-4B93-AF59-7CBD-347106D2A1B9}"/>
          </ac:picMkLst>
        </pc:picChg>
        <pc:picChg chg="add mod">
          <ac:chgData name="JOÃO PEDRO DE SOUZA OLIVEIRA ANTONIO ." userId="a98d014e-0402-45de-8f01-fb0aefda0265" providerId="ADAL" clId="{FDD979A8-8338-4BC8-8370-413243D4005B}" dt="2025-10-22T20:58:40.040" v="1207" actId="1076"/>
          <ac:picMkLst>
            <pc:docMk/>
            <pc:sldMk cId="1246143638" sldId="256"/>
            <ac:picMk id="32" creationId="{20F7897E-534A-50AF-8C96-64319C84C87C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23:44.439" v="444" actId="1076"/>
          <ac:picMkLst>
            <pc:docMk/>
            <pc:sldMk cId="1246143638" sldId="256"/>
            <ac:picMk id="34" creationId="{EC25FBC5-34B9-DE93-2AB6-8075F6649942}"/>
          </ac:picMkLst>
        </pc:picChg>
        <pc:picChg chg="add mod">
          <ac:chgData name="JOÃO PEDRO DE SOUZA OLIVEIRA ANTONIO ." userId="a98d014e-0402-45de-8f01-fb0aefda0265" providerId="ADAL" clId="{FDD979A8-8338-4BC8-8370-413243D4005B}" dt="2025-10-22T21:42:34.548" v="1446" actId="1076"/>
          <ac:picMkLst>
            <pc:docMk/>
            <pc:sldMk cId="1246143638" sldId="256"/>
            <ac:picMk id="40" creationId="{357039C8-F4DD-5EAB-04D3-B9B8C437CBFF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35:21.795" v="615" actId="14100"/>
          <ac:picMkLst>
            <pc:docMk/>
            <pc:sldMk cId="1246143638" sldId="256"/>
            <ac:picMk id="50" creationId="{98893F4D-B384-31AC-70C8-8A3777F2F7A3}"/>
          </ac:picMkLst>
        </pc:picChg>
        <pc:picChg chg="add mod">
          <ac:chgData name="JOÃO PEDRO DE SOUZA OLIVEIRA ANTONIO ." userId="a98d014e-0402-45de-8f01-fb0aefda0265" providerId="ADAL" clId="{FDD979A8-8338-4BC8-8370-413243D4005B}" dt="2025-10-18T01:36:49.423" v="640" actId="14100"/>
          <ac:picMkLst>
            <pc:docMk/>
            <pc:sldMk cId="1246143638" sldId="256"/>
            <ac:picMk id="51" creationId="{DBE34178-3F44-82A8-E377-2B11A549B657}"/>
          </ac:picMkLst>
        </pc:picChg>
        <pc:picChg chg="add mod">
          <ac:chgData name="JOÃO PEDRO DE SOUZA OLIVEIRA ANTONIO ." userId="a98d014e-0402-45de-8f01-fb0aefda0265" providerId="ADAL" clId="{FDD979A8-8338-4BC8-8370-413243D4005B}" dt="2025-10-27T02:42:17.526" v="1574" actId="1076"/>
          <ac:picMkLst>
            <pc:docMk/>
            <pc:sldMk cId="1246143638" sldId="256"/>
            <ac:picMk id="58" creationId="{2B38ECD1-5A25-08B8-866D-A3E9280E8069}"/>
          </ac:picMkLst>
        </pc:picChg>
        <pc:picChg chg="add mod">
          <ac:chgData name="JOÃO PEDRO DE SOUZA OLIVEIRA ANTONIO ." userId="a98d014e-0402-45de-8f01-fb0aefda0265" providerId="ADAL" clId="{FDD979A8-8338-4BC8-8370-413243D4005B}" dt="2025-10-27T02:43:23.842" v="1619" actId="1076"/>
          <ac:picMkLst>
            <pc:docMk/>
            <pc:sldMk cId="1246143638" sldId="256"/>
            <ac:picMk id="1026" creationId="{8D5994DC-74FC-70EA-E380-03BCD1715DE6}"/>
          </ac:picMkLst>
        </pc:picChg>
        <pc:cxnChg chg="add mod">
          <ac:chgData name="JOÃO PEDRO DE SOUZA OLIVEIRA ANTONIO ." userId="a98d014e-0402-45de-8f01-fb0aefda0265" providerId="ADAL" clId="{FDD979A8-8338-4BC8-8370-413243D4005B}" dt="2025-10-18T01:39:51.701" v="732" actId="14100"/>
          <ac:cxnSpMkLst>
            <pc:docMk/>
            <pc:sldMk cId="1246143638" sldId="256"/>
            <ac:cxnSpMk id="23" creationId="{236E4231-DDAD-C1D2-3E8E-59EE59087E6E}"/>
          </ac:cxnSpMkLst>
        </pc:cxnChg>
        <pc:cxnChg chg="add mod">
          <ac:chgData name="JOÃO PEDRO DE SOUZA OLIVEIRA ANTONIO ." userId="a98d014e-0402-45de-8f01-fb0aefda0265" providerId="ADAL" clId="{FDD979A8-8338-4BC8-8370-413243D4005B}" dt="2025-10-18T01:39:54.857" v="733" actId="14100"/>
          <ac:cxnSpMkLst>
            <pc:docMk/>
            <pc:sldMk cId="1246143638" sldId="256"/>
            <ac:cxnSpMk id="25" creationId="{3EC356CB-8467-B49D-5C84-4A8162C8B7C7}"/>
          </ac:cxnSpMkLst>
        </pc:cxnChg>
        <pc:cxnChg chg="add mod">
          <ac:chgData name="JOÃO PEDRO DE SOUZA OLIVEIRA ANTONIO ." userId="a98d014e-0402-45de-8f01-fb0aefda0265" providerId="ADAL" clId="{FDD979A8-8338-4BC8-8370-413243D4005B}" dt="2025-10-27T02:42:17.526" v="1574" actId="1076"/>
          <ac:cxnSpMkLst>
            <pc:docMk/>
            <pc:sldMk cId="1246143638" sldId="256"/>
            <ac:cxnSpMk id="60" creationId="{FF4C81D4-2470-4FE5-31F7-B3C498FE41B6}"/>
          </ac:cxnSpMkLst>
        </pc:cxnChg>
        <pc:cxnChg chg="add mod">
          <ac:chgData name="JOÃO PEDRO DE SOUZA OLIVEIRA ANTONIO ." userId="a98d014e-0402-45de-8f01-fb0aefda0265" providerId="ADAL" clId="{FDD979A8-8338-4BC8-8370-413243D4005B}" dt="2025-10-27T02:43:14.200" v="1609" actId="1038"/>
          <ac:cxnSpMkLst>
            <pc:docMk/>
            <pc:sldMk cId="1246143638" sldId="256"/>
            <ac:cxnSpMk id="62" creationId="{2348B82E-BD8D-AF50-1E93-D1F06DE6591F}"/>
          </ac:cxnSpMkLst>
        </pc:cxnChg>
        <pc:cxnChg chg="add del mod">
          <ac:chgData name="JOÃO PEDRO DE SOUZA OLIVEIRA ANTONIO ." userId="a98d014e-0402-45de-8f01-fb0aefda0265" providerId="ADAL" clId="{FDD979A8-8338-4BC8-8370-413243D4005B}" dt="2025-10-27T02:38:48.680" v="1538" actId="478"/>
          <ac:cxnSpMkLst>
            <pc:docMk/>
            <pc:sldMk cId="1246143638" sldId="256"/>
            <ac:cxnSpMk id="65" creationId="{0925B401-BDBE-6002-E7BC-F5F9C717C7C1}"/>
          </ac:cxnSpMkLst>
        </pc:cxnChg>
        <pc:cxnChg chg="add mod">
          <ac:chgData name="JOÃO PEDRO DE SOUZA OLIVEIRA ANTONIO ." userId="a98d014e-0402-45de-8f01-fb0aefda0265" providerId="ADAL" clId="{FDD979A8-8338-4BC8-8370-413243D4005B}" dt="2025-10-22T21:42:34.548" v="1446" actId="1076"/>
          <ac:cxnSpMkLst>
            <pc:docMk/>
            <pc:sldMk cId="1246143638" sldId="256"/>
            <ac:cxnSpMk id="68" creationId="{693B5057-F6BC-3A12-041A-1AD2210177BE}"/>
          </ac:cxnSpMkLst>
        </pc:cxnChg>
        <pc:cxnChg chg="add mod">
          <ac:chgData name="JOÃO PEDRO DE SOUZA OLIVEIRA ANTONIO ." userId="a98d014e-0402-45de-8f01-fb0aefda0265" providerId="ADAL" clId="{FDD979A8-8338-4BC8-8370-413243D4005B}" dt="2025-10-27T02:43:12.247" v="1604" actId="1038"/>
          <ac:cxnSpMkLst>
            <pc:docMk/>
            <pc:sldMk cId="1246143638" sldId="256"/>
            <ac:cxnSpMk id="71" creationId="{9D48B42A-18B3-EE01-F7D5-584FE4BD7DD0}"/>
          </ac:cxnSpMkLst>
        </pc:cxnChg>
        <pc:cxnChg chg="add mod">
          <ac:chgData name="JOÃO PEDRO DE SOUZA OLIVEIRA ANTONIO ." userId="a98d014e-0402-45de-8f01-fb0aefda0265" providerId="ADAL" clId="{FDD979A8-8338-4BC8-8370-413243D4005B}" dt="2025-10-27T02:43:18.298" v="1618" actId="1037"/>
          <ac:cxnSpMkLst>
            <pc:docMk/>
            <pc:sldMk cId="1246143638" sldId="256"/>
            <ac:cxnSpMk id="76" creationId="{6C9975B9-8961-9314-1908-362D9B43A80A}"/>
          </ac:cxnSpMkLst>
        </pc:cxnChg>
        <pc:cxnChg chg="add mod">
          <ac:chgData name="JOÃO PEDRO DE SOUZA OLIVEIRA ANTONIO ." userId="a98d014e-0402-45de-8f01-fb0aefda0265" providerId="ADAL" clId="{FDD979A8-8338-4BC8-8370-413243D4005B}" dt="2025-10-27T02:43:14.200" v="1609" actId="1038"/>
          <ac:cxnSpMkLst>
            <pc:docMk/>
            <pc:sldMk cId="1246143638" sldId="256"/>
            <ac:cxnSpMk id="92" creationId="{CB474522-9A46-A6B2-4CDD-A1F8E1C0B001}"/>
          </ac:cxnSpMkLst>
        </pc:cxnChg>
        <pc:cxnChg chg="add mod">
          <ac:chgData name="JOÃO PEDRO DE SOUZA OLIVEIRA ANTONIO ." userId="a98d014e-0402-45de-8f01-fb0aefda0265" providerId="ADAL" clId="{FDD979A8-8338-4BC8-8370-413243D4005B}" dt="2025-10-27T02:43:18.298" v="1618" actId="1037"/>
          <ac:cxnSpMkLst>
            <pc:docMk/>
            <pc:sldMk cId="1246143638" sldId="256"/>
            <ac:cxnSpMk id="95" creationId="{A033EB39-25AB-8019-43F7-10479F265B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3CA16-91B2-1CBE-373B-576A41A20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DDABDB-4DE2-6C4B-1684-E8E1595C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7A5C8-782A-2149-2A85-DD8B1D98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723CFD-FB0D-44BE-493D-1C5CC84E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4AF0C5-2C80-5DFA-B33F-3111D9FF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86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7777E-0BED-4F6A-DF08-DC367339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220AC-115C-FF1B-8170-D7B3F804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FEC73-F607-F118-92EB-B53BEC03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E6B03-D583-9573-D784-C399524E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673935-0FC5-1FE3-6002-45E8FB8F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55A1E3-EACC-9C42-1627-F445540AF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48B062-0097-1BEA-7176-8155DB649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8E75C-588A-66D4-2CF4-953D3BE4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55BF1E-34CA-A1B4-A3D6-F62BF736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74EAFF-6695-8B2D-8669-1F4A763E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3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D636E-7511-38A4-E2F1-4D411FB3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6BB09-0DAC-07BE-04B2-0D230035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1FFAB-2200-995E-BB01-FF8316B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C81843-8E25-264A-7AC8-D9FD5ACF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F1BDB3-47E7-D3A7-607E-937E7C1F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35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B0698-ABAC-6417-224F-580E1BEE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0F70F9-921D-E37F-3CEC-19B4B10C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33E26-072A-238D-5CE6-C066641E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0D30DE-6EF0-4F72-C418-C4488205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E1B36-6F8D-6534-EEA9-CFED8649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6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0ECF3-4AF4-D865-7407-E9BFBBC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5DE0C-D774-D795-BDC9-F257D72D5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24C655-796F-DBD6-611E-B36397D7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CADEA-6983-E998-B059-A9D2324E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2F4D63-829A-B5A7-A76F-41D2DE2A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DEF894-BA8C-D9B3-A943-7ADFAE8D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95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1AC3D-2C39-5C6C-C1BF-0654D0F7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873A43-1B2C-A05D-4945-13C2F1A6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8B5B1-0FAF-F482-ED48-EB4FCEA9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74B72E-DCAF-37D5-E0BB-9B9272B8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F678A4-3F35-118C-4B59-15EA92882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8FC3DB-DC76-B226-F41A-F5BAFE3D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D3FC10-2B67-4151-8BED-FF1FEB4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7DA5E4-A285-4659-06E8-9B793096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4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4DE5-E5B4-BFB8-D97B-BB93A121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D01DDB-3335-1008-7D92-348E50A3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A33D53-25F4-24EF-40BB-631B8EB0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E2E8E6-FB55-8D64-2946-CF1AA5F8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35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B37598-F1DA-6161-0CE7-87F26348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8822FDB-2095-FD68-C5BA-6ABEDAFE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B2C2F-B96E-62CE-0BA2-6BB2200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13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F9ED5-5796-82EE-293A-89661DF9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1C02F-5158-ED85-4B9B-88068E44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5BF270-4EFB-1671-A529-B6997F516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6D2CF3-8DB6-448C-0E45-E3220876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09358-1AD2-8637-267B-5D185E1A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D69249-8FC8-2AD2-0197-D8ADED0A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85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522B-F95D-3523-5048-6507C55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CD65A3-BEAA-27BC-E9E8-5F5C2107B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644B1A-AC7E-D5E7-8DDF-BEEEE6BD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F44210-97B8-92E3-A506-81AE5A4D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E6C6D-CB5F-93CC-8CFC-B77EA8B5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DF737C-4927-BDEB-CB5F-A2D86FB7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85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DAB488-4931-C0DD-D60C-EB68ED76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8B7C02-B494-8563-FE30-D17B8E3A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A6092-9419-7A35-D48D-3A6C40B4D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535FE-D4A7-43BD-AECD-13DE7FF8965D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B12E4-78EA-2680-DCB8-6DBF73345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52DCB-8A2F-AFF9-1AB4-57464B8FF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A3B52-E64E-4B4C-99DC-F910076E57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8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2">
            <a:extLst>
              <a:ext uri="{FF2B5EF4-FFF2-40B4-BE49-F238E27FC236}">
                <a16:creationId xmlns:a16="http://schemas.microsoft.com/office/drawing/2014/main" id="{0B2C8FF8-E9FB-EF43-17E9-212374A342E5}"/>
              </a:ext>
            </a:extLst>
          </p:cNvPr>
          <p:cNvSpPr/>
          <p:nvPr/>
        </p:nvSpPr>
        <p:spPr>
          <a:xfrm>
            <a:off x="288759" y="408481"/>
            <a:ext cx="11726773" cy="611223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AWSCloud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33">
            <a:extLst>
              <a:ext uri="{FF2B5EF4-FFF2-40B4-BE49-F238E27FC236}">
                <a16:creationId xmlns:a16="http://schemas.microsoft.com/office/drawing/2014/main" id="{1FE35405-5FDC-8CC6-1536-B0550104E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98355" y="406100"/>
            <a:ext cx="381000" cy="381000"/>
          </a:xfrm>
          <a:prstGeom prst="rect">
            <a:avLst/>
          </a:prstGeom>
        </p:spPr>
      </p:pic>
      <p:sp>
        <p:nvSpPr>
          <p:cNvPr id="16" name="background">
            <a:extLst>
              <a:ext uri="{FF2B5EF4-FFF2-40B4-BE49-F238E27FC236}">
                <a16:creationId xmlns:a16="http://schemas.microsoft.com/office/drawing/2014/main" id="{4E067341-4E2E-49F9-EF11-C51C82B90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28893" y="919048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79">
            <a:extLst>
              <a:ext uri="{FF2B5EF4-FFF2-40B4-BE49-F238E27FC236}">
                <a16:creationId xmlns:a16="http://schemas.microsoft.com/office/drawing/2014/main" id="{39595614-8081-67F5-A312-ACF2A6F75382}"/>
              </a:ext>
            </a:extLst>
          </p:cNvPr>
          <p:cNvSpPr/>
          <p:nvPr/>
        </p:nvSpPr>
        <p:spPr>
          <a:xfrm>
            <a:off x="-4690277" y="2716442"/>
            <a:ext cx="2193766" cy="184996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80" descr="EC2 instance contents group icon. ">
            <a:extLst>
              <a:ext uri="{FF2B5EF4-FFF2-40B4-BE49-F238E27FC236}">
                <a16:creationId xmlns:a16="http://schemas.microsoft.com/office/drawing/2014/main" id="{F313C3E5-4B93-AF59-7CBD-347106D2A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4690278" y="4199471"/>
            <a:ext cx="381000" cy="38100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36E4231-DDAD-C1D2-3E8E-59EE59087E6E}"/>
              </a:ext>
            </a:extLst>
          </p:cNvPr>
          <p:cNvCxnSpPr>
            <a:cxnSpLocks/>
          </p:cNvCxnSpPr>
          <p:nvPr/>
        </p:nvCxnSpPr>
        <p:spPr>
          <a:xfrm>
            <a:off x="3912432" y="0"/>
            <a:ext cx="0" cy="652072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EC356CB-8467-B49D-5C84-4A8162C8B7C7}"/>
              </a:ext>
            </a:extLst>
          </p:cNvPr>
          <p:cNvCxnSpPr>
            <a:cxnSpLocks/>
          </p:cNvCxnSpPr>
          <p:nvPr/>
        </p:nvCxnSpPr>
        <p:spPr>
          <a:xfrm>
            <a:off x="8975817" y="36768"/>
            <a:ext cx="0" cy="641275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3020A0-6B5C-E75D-8D91-A0A4A3ED43D5}"/>
              </a:ext>
            </a:extLst>
          </p:cNvPr>
          <p:cNvSpPr txBox="1"/>
          <p:nvPr/>
        </p:nvSpPr>
        <p:spPr>
          <a:xfrm>
            <a:off x="6096000" y="13149"/>
            <a:ext cx="87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Lógica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FCCF7A1-F903-7814-C803-7F46A14F87F9}"/>
              </a:ext>
            </a:extLst>
          </p:cNvPr>
          <p:cNvSpPr txBox="1"/>
          <p:nvPr/>
        </p:nvSpPr>
        <p:spPr>
          <a:xfrm>
            <a:off x="997478" y="1957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Rede de Acesso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C7691E-43DC-119C-24ED-57B35B6E0756}"/>
              </a:ext>
            </a:extLst>
          </p:cNvPr>
          <p:cNvSpPr txBox="1"/>
          <p:nvPr/>
        </p:nvSpPr>
        <p:spPr>
          <a:xfrm>
            <a:off x="10085591" y="36768"/>
            <a:ext cx="86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Dados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630F3-A63C-4B3B-E240-5DCA5A002C65}"/>
              </a:ext>
            </a:extLst>
          </p:cNvPr>
          <p:cNvSpPr txBox="1"/>
          <p:nvPr/>
        </p:nvSpPr>
        <p:spPr>
          <a:xfrm>
            <a:off x="-4320679" y="425147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sp>
        <p:nvSpPr>
          <p:cNvPr id="9" name="Rectangle 79">
            <a:extLst>
              <a:ext uri="{FF2B5EF4-FFF2-40B4-BE49-F238E27FC236}">
                <a16:creationId xmlns:a16="http://schemas.microsoft.com/office/drawing/2014/main" id="{23C80CD6-18BC-3715-0763-26698075C024}"/>
              </a:ext>
            </a:extLst>
          </p:cNvPr>
          <p:cNvSpPr/>
          <p:nvPr/>
        </p:nvSpPr>
        <p:spPr>
          <a:xfrm>
            <a:off x="-4483595" y="2819686"/>
            <a:ext cx="1770166" cy="1301748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A1FDA-4DF5-EC00-CD85-3D2F1BF0680B}"/>
              </a:ext>
            </a:extLst>
          </p:cNvPr>
          <p:cNvSpPr txBox="1"/>
          <p:nvPr/>
        </p:nvSpPr>
        <p:spPr>
          <a:xfrm>
            <a:off x="-4265067" y="2816425"/>
            <a:ext cx="138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D086F-AE22-7463-63B1-36E969F13172}"/>
              </a:ext>
            </a:extLst>
          </p:cNvPr>
          <p:cNvSpPr txBox="1"/>
          <p:nvPr/>
        </p:nvSpPr>
        <p:spPr>
          <a:xfrm>
            <a:off x="-2023884" y="3006745"/>
            <a:ext cx="1661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[Container: Kotlin e Spring Boot]</a:t>
            </a:r>
          </a:p>
        </p:txBody>
      </p:sp>
      <p:sp>
        <p:nvSpPr>
          <p:cNvPr id="33" name="Rectangle 79">
            <a:extLst>
              <a:ext uri="{FF2B5EF4-FFF2-40B4-BE49-F238E27FC236}">
                <a16:creationId xmlns:a16="http://schemas.microsoft.com/office/drawing/2014/main" id="{29471189-0147-4EAE-9CFC-C3A1043CCF48}"/>
              </a:ext>
            </a:extLst>
          </p:cNvPr>
          <p:cNvSpPr/>
          <p:nvPr/>
        </p:nvSpPr>
        <p:spPr>
          <a:xfrm>
            <a:off x="-2270336" y="2716442"/>
            <a:ext cx="2193766" cy="184996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80" descr="EC2 instance contents group icon. ">
            <a:extLst>
              <a:ext uri="{FF2B5EF4-FFF2-40B4-BE49-F238E27FC236}">
                <a16:creationId xmlns:a16="http://schemas.microsoft.com/office/drawing/2014/main" id="{EC25FBC5-34B9-DE93-2AB6-8075F6649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2270337" y="4199471"/>
            <a:ext cx="381000" cy="381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769278-A00A-1584-8687-9D6F9D8B6C4E}"/>
              </a:ext>
            </a:extLst>
          </p:cNvPr>
          <p:cNvSpPr txBox="1"/>
          <p:nvPr/>
        </p:nvSpPr>
        <p:spPr>
          <a:xfrm>
            <a:off x="-1900738" y="4251471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sp>
        <p:nvSpPr>
          <p:cNvPr id="36" name="Rectangle 79">
            <a:extLst>
              <a:ext uri="{FF2B5EF4-FFF2-40B4-BE49-F238E27FC236}">
                <a16:creationId xmlns:a16="http://schemas.microsoft.com/office/drawing/2014/main" id="{53AAC828-74C1-D8F0-8BF0-863AE9F9E918}"/>
              </a:ext>
            </a:extLst>
          </p:cNvPr>
          <p:cNvSpPr/>
          <p:nvPr/>
        </p:nvSpPr>
        <p:spPr>
          <a:xfrm>
            <a:off x="-2063654" y="2819686"/>
            <a:ext cx="1770166" cy="1301748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7596B0-776D-F3C5-AAC8-E74FBE83F53D}"/>
              </a:ext>
            </a:extLst>
          </p:cNvPr>
          <p:cNvSpPr txBox="1"/>
          <p:nvPr/>
        </p:nvSpPr>
        <p:spPr>
          <a:xfrm>
            <a:off x="-1845126" y="2816425"/>
            <a:ext cx="138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58F1B4-4C0A-F616-E093-6B813C21CAF5}"/>
              </a:ext>
            </a:extLst>
          </p:cNvPr>
          <p:cNvSpPr txBox="1"/>
          <p:nvPr/>
        </p:nvSpPr>
        <p:spPr>
          <a:xfrm>
            <a:off x="-4417858" y="2999524"/>
            <a:ext cx="16129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[Container: React e JavaScript]</a:t>
            </a:r>
          </a:p>
        </p:txBody>
      </p:sp>
      <p:sp>
        <p:nvSpPr>
          <p:cNvPr id="39" name="Rectangle 79">
            <a:extLst>
              <a:ext uri="{FF2B5EF4-FFF2-40B4-BE49-F238E27FC236}">
                <a16:creationId xmlns:a16="http://schemas.microsoft.com/office/drawing/2014/main" id="{1A1756AF-D74F-D2EA-CA50-8F12292F7095}"/>
              </a:ext>
            </a:extLst>
          </p:cNvPr>
          <p:cNvSpPr/>
          <p:nvPr/>
        </p:nvSpPr>
        <p:spPr>
          <a:xfrm>
            <a:off x="-4673202" y="5192775"/>
            <a:ext cx="2193766" cy="184996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80" descr="EC2 instance contents group icon. ">
            <a:extLst>
              <a:ext uri="{FF2B5EF4-FFF2-40B4-BE49-F238E27FC236}">
                <a16:creationId xmlns:a16="http://schemas.microsoft.com/office/drawing/2014/main" id="{357039C8-F4DD-5EAB-04D3-B9B8C437C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4673202" y="6687737"/>
            <a:ext cx="381000" cy="381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9485CA0-C300-BC0D-EF5B-722D38EDC2D2}"/>
              </a:ext>
            </a:extLst>
          </p:cNvPr>
          <p:cNvSpPr txBox="1"/>
          <p:nvPr/>
        </p:nvSpPr>
        <p:spPr>
          <a:xfrm>
            <a:off x="-4273711" y="6754542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sp>
        <p:nvSpPr>
          <p:cNvPr id="42" name="Rectangle 79">
            <a:extLst>
              <a:ext uri="{FF2B5EF4-FFF2-40B4-BE49-F238E27FC236}">
                <a16:creationId xmlns:a16="http://schemas.microsoft.com/office/drawing/2014/main" id="{0B9439BC-8105-3B04-052E-4AEAD1CB3327}"/>
              </a:ext>
            </a:extLst>
          </p:cNvPr>
          <p:cNvSpPr/>
          <p:nvPr/>
        </p:nvSpPr>
        <p:spPr>
          <a:xfrm>
            <a:off x="-4437492" y="5296019"/>
            <a:ext cx="1770166" cy="1301748"/>
          </a:xfrm>
          <a:prstGeom prst="rect">
            <a:avLst/>
          </a:prstGeom>
          <a:noFill/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0B9A3B-87DF-B751-CC14-192E05493B54}"/>
              </a:ext>
            </a:extLst>
          </p:cNvPr>
          <p:cNvSpPr txBox="1"/>
          <p:nvPr/>
        </p:nvSpPr>
        <p:spPr>
          <a:xfrm>
            <a:off x="-4262506" y="5292758"/>
            <a:ext cx="1384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6ECEF2-03E9-423B-D8FD-19EFC7666F94}"/>
              </a:ext>
            </a:extLst>
          </p:cNvPr>
          <p:cNvSpPr txBox="1"/>
          <p:nvPr/>
        </p:nvSpPr>
        <p:spPr>
          <a:xfrm>
            <a:off x="-4062122" y="5472939"/>
            <a:ext cx="10695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[Container: Python]</a:t>
            </a:r>
          </a:p>
        </p:txBody>
      </p:sp>
      <p:sp>
        <p:nvSpPr>
          <p:cNvPr id="45" name="Rectangle 79">
            <a:extLst>
              <a:ext uri="{FF2B5EF4-FFF2-40B4-BE49-F238E27FC236}">
                <a16:creationId xmlns:a16="http://schemas.microsoft.com/office/drawing/2014/main" id="{D4C82FA4-7291-8309-FEC7-5AAE300ED53D}"/>
              </a:ext>
            </a:extLst>
          </p:cNvPr>
          <p:cNvSpPr/>
          <p:nvPr/>
        </p:nvSpPr>
        <p:spPr>
          <a:xfrm>
            <a:off x="9262778" y="1452591"/>
            <a:ext cx="2625792" cy="2407948"/>
          </a:xfrm>
          <a:prstGeom prst="rect">
            <a:avLst/>
          </a:prstGeom>
          <a:noFill/>
          <a:ln w="15875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79">
            <a:extLst>
              <a:ext uri="{FF2B5EF4-FFF2-40B4-BE49-F238E27FC236}">
                <a16:creationId xmlns:a16="http://schemas.microsoft.com/office/drawing/2014/main" id="{A5CF5536-7CE3-6113-94DD-F5CB66ABC1C6}"/>
              </a:ext>
            </a:extLst>
          </p:cNvPr>
          <p:cNvSpPr/>
          <p:nvPr/>
        </p:nvSpPr>
        <p:spPr>
          <a:xfrm>
            <a:off x="9438711" y="1650383"/>
            <a:ext cx="2285086" cy="1778617"/>
          </a:xfrm>
          <a:prstGeom prst="rect">
            <a:avLst/>
          </a:prstGeom>
          <a:noFill/>
          <a:ln w="15875">
            <a:solidFill>
              <a:srgbClr val="C925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E54BC6C9-0B6D-C87F-2165-CD9DFAC5CB0F}"/>
              </a:ext>
            </a:extLst>
          </p:cNvPr>
          <p:cNvSpPr/>
          <p:nvPr/>
        </p:nvSpPr>
        <p:spPr>
          <a:xfrm>
            <a:off x="9724084" y="1709678"/>
            <a:ext cx="1943899" cy="1392350"/>
          </a:xfrm>
          <a:prstGeom prst="ca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3146A3-5300-906A-9DEE-47FF0DDCFB34}"/>
              </a:ext>
            </a:extLst>
          </p:cNvPr>
          <p:cNvSpPr txBox="1"/>
          <p:nvPr/>
        </p:nvSpPr>
        <p:spPr>
          <a:xfrm>
            <a:off x="10254718" y="2008896"/>
            <a:ext cx="827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/>
              <a:t>Database</a:t>
            </a:r>
            <a:endParaRPr lang="pt-B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D686B-AEED-E027-8650-5BD822C4C290}"/>
              </a:ext>
            </a:extLst>
          </p:cNvPr>
          <p:cNvSpPr txBox="1"/>
          <p:nvPr/>
        </p:nvSpPr>
        <p:spPr>
          <a:xfrm>
            <a:off x="9674486" y="2204173"/>
            <a:ext cx="20046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[Container: </a:t>
            </a:r>
            <a:r>
              <a:rPr lang="pt-BR" sz="800" dirty="0" err="1"/>
              <a:t>Relational</a:t>
            </a:r>
            <a:r>
              <a:rPr lang="pt-BR" sz="800" dirty="0"/>
              <a:t> </a:t>
            </a:r>
            <a:r>
              <a:rPr lang="pt-BR" sz="800" dirty="0" err="1"/>
              <a:t>Database</a:t>
            </a:r>
            <a:r>
              <a:rPr lang="pt-BR" sz="800" dirty="0"/>
              <a:t> </a:t>
            </a:r>
            <a:r>
              <a:rPr lang="pt-BR" sz="800" dirty="0" err="1"/>
              <a:t>Schema</a:t>
            </a:r>
            <a:r>
              <a:rPr lang="pt-BR" sz="800" dirty="0"/>
              <a:t>]</a:t>
            </a:r>
          </a:p>
        </p:txBody>
      </p:sp>
      <p:pic>
        <p:nvPicPr>
          <p:cNvPr id="50" name="Graphic 49" descr="MySQL instance instance icon for the Database category.">
            <a:extLst>
              <a:ext uri="{FF2B5EF4-FFF2-40B4-BE49-F238E27FC236}">
                <a16:creationId xmlns:a16="http://schemas.microsoft.com/office/drawing/2014/main" id="{98893F4D-B384-31AC-70C8-8A3777F2F7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6641" y="3079364"/>
            <a:ext cx="333273" cy="333273"/>
          </a:xfrm>
          <a:prstGeom prst="rect">
            <a:avLst/>
          </a:prstGeom>
        </p:spPr>
      </p:pic>
      <p:pic>
        <p:nvPicPr>
          <p:cNvPr id="51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DBE34178-3F44-82A8-E377-2B11A549B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9262778" y="3585890"/>
            <a:ext cx="270099" cy="2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935FA36-5613-2FEE-CC1A-C13B51A819E9}"/>
              </a:ext>
            </a:extLst>
          </p:cNvPr>
          <p:cNvSpPr txBox="1"/>
          <p:nvPr/>
        </p:nvSpPr>
        <p:spPr>
          <a:xfrm>
            <a:off x="9727043" y="3086153"/>
            <a:ext cx="105189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MySQL</a:t>
            </a:r>
          </a:p>
          <a:p>
            <a:r>
              <a:rPr lang="pt-BR" sz="800" dirty="0"/>
              <a:t>[Deployment Node]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0ADDD2-F276-C7AE-3136-D4EF6C8AD5F0}"/>
              </a:ext>
            </a:extLst>
          </p:cNvPr>
          <p:cNvSpPr txBox="1"/>
          <p:nvPr/>
        </p:nvSpPr>
        <p:spPr>
          <a:xfrm>
            <a:off x="9468772" y="3530973"/>
            <a:ext cx="1227261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50" dirty="0"/>
              <a:t>Amazon</a:t>
            </a:r>
            <a:r>
              <a:rPr lang="en-US" altLang="en-US" sz="1050" dirty="0">
                <a:latin typeface="Aptos Body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50" dirty="0"/>
              <a:t>RDS</a:t>
            </a:r>
            <a:endParaRPr lang="pt-BR" sz="1050" dirty="0"/>
          </a:p>
          <a:p>
            <a:r>
              <a:rPr lang="pt-BR" sz="800" dirty="0"/>
              <a:t>[Deployment Node]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48B82E-BD8D-AF50-1E93-D1F06DE6591F}"/>
              </a:ext>
            </a:extLst>
          </p:cNvPr>
          <p:cNvCxnSpPr>
            <a:cxnSpLocks/>
            <a:stCxn id="18" idx="3"/>
            <a:endCxn id="66" idx="1"/>
          </p:cNvCxnSpPr>
          <p:nvPr/>
        </p:nvCxnSpPr>
        <p:spPr>
          <a:xfrm>
            <a:off x="2601198" y="2351273"/>
            <a:ext cx="1889833" cy="784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93B5057-F6BC-3A12-041A-1AD2210177BE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-3593394" y="4566404"/>
            <a:ext cx="17075" cy="6263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48B42A-18B3-EE01-F7D5-584FE4BD7DD0}"/>
              </a:ext>
            </a:extLst>
          </p:cNvPr>
          <p:cNvCxnSpPr>
            <a:cxnSpLocks/>
            <a:stCxn id="30" idx="3"/>
            <a:endCxn id="49" idx="1"/>
          </p:cNvCxnSpPr>
          <p:nvPr/>
        </p:nvCxnSpPr>
        <p:spPr>
          <a:xfrm>
            <a:off x="8433495" y="2311824"/>
            <a:ext cx="1240991" cy="7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C9975B9-8961-9314-1908-362D9B43A80A}"/>
              </a:ext>
            </a:extLst>
          </p:cNvPr>
          <p:cNvCxnSpPr>
            <a:cxnSpLocks/>
            <a:stCxn id="73" idx="3"/>
            <a:endCxn id="4" idx="2"/>
          </p:cNvCxnSpPr>
          <p:nvPr/>
        </p:nvCxnSpPr>
        <p:spPr>
          <a:xfrm flipV="1">
            <a:off x="6185399" y="3106530"/>
            <a:ext cx="4510634" cy="1106411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8F2C0A-1EB8-E884-5BC2-6EBD0FCEBCA3}"/>
              </a:ext>
            </a:extLst>
          </p:cNvPr>
          <p:cNvSpPr txBox="1"/>
          <p:nvPr/>
        </p:nvSpPr>
        <p:spPr>
          <a:xfrm>
            <a:off x="-4403363" y="3205934"/>
            <a:ext cx="1675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Front-</a:t>
            </a:r>
            <a:r>
              <a:rPr lang="pt-BR" sz="1100" dirty="0" err="1"/>
              <a:t>end</a:t>
            </a:r>
            <a:r>
              <a:rPr lang="pt-BR" sz="1100" dirty="0"/>
              <a:t> que permite os usuários visualizarem e interagirem com o sistema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B4086-50A2-841F-FE4D-425DC900B6D3}"/>
              </a:ext>
            </a:extLst>
          </p:cNvPr>
          <p:cNvSpPr txBox="1"/>
          <p:nvPr/>
        </p:nvSpPr>
        <p:spPr>
          <a:xfrm>
            <a:off x="-1991431" y="3252055"/>
            <a:ext cx="16998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Instância com o Back-</a:t>
            </a:r>
            <a:r>
              <a:rPr lang="pt-BR" sz="1100" dirty="0" err="1"/>
              <a:t>end</a:t>
            </a:r>
            <a:r>
              <a:rPr lang="pt-BR" sz="1100" dirty="0"/>
              <a:t> responsável por toda a lógica do sistema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F17F5-9ACA-6F30-F581-F2203EE8BA18}"/>
              </a:ext>
            </a:extLst>
          </p:cNvPr>
          <p:cNvSpPr txBox="1"/>
          <p:nvPr/>
        </p:nvSpPr>
        <p:spPr>
          <a:xfrm>
            <a:off x="9911992" y="2398644"/>
            <a:ext cx="156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Armazena as informações dos usuários e produtos do ferro velho</a:t>
            </a:r>
          </a:p>
        </p:txBody>
      </p:sp>
      <p:pic>
        <p:nvPicPr>
          <p:cNvPr id="32" name="Graphic 21" descr="Amazon Route 53 service icon.">
            <a:extLst>
              <a:ext uri="{FF2B5EF4-FFF2-40B4-BE49-F238E27FC236}">
                <a16:creationId xmlns:a16="http://schemas.microsoft.com/office/drawing/2014/main" id="{20F7897E-534A-50AF-8C96-64319C84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350594" y="5367664"/>
            <a:ext cx="456295" cy="45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2">
            <a:extLst>
              <a:ext uri="{FF2B5EF4-FFF2-40B4-BE49-F238E27FC236}">
                <a16:creationId xmlns:a16="http://schemas.microsoft.com/office/drawing/2014/main" id="{948AF2E5-CA95-C5BD-AC0C-57CC5761B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76" y="4174710"/>
            <a:ext cx="1475084" cy="276999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200" b="1">
                <a:ln w="0"/>
                <a:solidFill>
                  <a:srgbClr val="8C4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en-US" dirty="0"/>
              <a:t>Amazon Route 53</a:t>
            </a:r>
          </a:p>
        </p:txBody>
      </p:sp>
      <p:sp>
        <p:nvSpPr>
          <p:cNvPr id="55" name="Rectangle 39" descr="VPC group border">
            <a:extLst>
              <a:ext uri="{FF2B5EF4-FFF2-40B4-BE49-F238E27FC236}">
                <a16:creationId xmlns:a16="http://schemas.microsoft.com/office/drawing/2014/main" id="{2873825E-234A-28A2-E9AE-AEC74318817D}"/>
              </a:ext>
            </a:extLst>
          </p:cNvPr>
          <p:cNvSpPr/>
          <p:nvPr/>
        </p:nvSpPr>
        <p:spPr>
          <a:xfrm>
            <a:off x="561437" y="4120942"/>
            <a:ext cx="2030570" cy="1795987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C7F2CA-E869-AE11-EB81-80BE4756F8E5}"/>
              </a:ext>
            </a:extLst>
          </p:cNvPr>
          <p:cNvSpPr txBox="1"/>
          <p:nvPr/>
        </p:nvSpPr>
        <p:spPr>
          <a:xfrm>
            <a:off x="914716" y="4348172"/>
            <a:ext cx="1417376" cy="246221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1000">
                <a:ln w="0"/>
                <a:solidFill>
                  <a:srgbClr val="8C4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[</a:t>
            </a:r>
            <a:r>
              <a:rPr lang="en-US" dirty="0" err="1"/>
              <a:t>Infraestructure</a:t>
            </a:r>
            <a:r>
              <a:rPr lang="en-US" dirty="0"/>
              <a:t> Node]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98A7F0-1292-38F6-9554-334F5D516EFF}"/>
              </a:ext>
            </a:extLst>
          </p:cNvPr>
          <p:cNvSpPr txBox="1"/>
          <p:nvPr/>
        </p:nvSpPr>
        <p:spPr>
          <a:xfrm>
            <a:off x="800226" y="4637733"/>
            <a:ext cx="16750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Serviço de DNS em nuvem altamente disponível e escalável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DDCF06-02B0-5E9D-EA06-055DC9F9EBC2}"/>
              </a:ext>
            </a:extLst>
          </p:cNvPr>
          <p:cNvGrpSpPr/>
          <p:nvPr/>
        </p:nvGrpSpPr>
        <p:grpSpPr>
          <a:xfrm>
            <a:off x="570628" y="1453279"/>
            <a:ext cx="2030570" cy="1795987"/>
            <a:chOff x="561437" y="1725718"/>
            <a:chExt cx="2030570" cy="1795987"/>
          </a:xfrm>
        </p:grpSpPr>
        <p:sp>
          <p:nvSpPr>
            <p:cNvPr id="18" name="Rectangle 39" descr="VPC group border">
              <a:extLst>
                <a:ext uri="{FF2B5EF4-FFF2-40B4-BE49-F238E27FC236}">
                  <a16:creationId xmlns:a16="http://schemas.microsoft.com/office/drawing/2014/main" id="{71607CBD-DB5B-A629-C526-AA578739CEF8}"/>
                </a:ext>
              </a:extLst>
            </p:cNvPr>
            <p:cNvSpPr/>
            <p:nvPr/>
          </p:nvSpPr>
          <p:spPr>
            <a:xfrm>
              <a:off x="561437" y="1725718"/>
              <a:ext cx="2030570" cy="1795987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54A344-B603-BFFA-2EF3-1CB5DBA309E7}"/>
                </a:ext>
              </a:extLst>
            </p:cNvPr>
            <p:cNvSpPr txBox="1"/>
            <p:nvPr/>
          </p:nvSpPr>
          <p:spPr>
            <a:xfrm>
              <a:off x="914716" y="1952948"/>
              <a:ext cx="1417376" cy="246221"/>
            </a:xfrm>
            <a:prstGeom prst="rect">
              <a:avLst/>
            </a:prstGeom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000">
                  <a:ln w="0"/>
                  <a:solidFill>
                    <a:srgbClr val="8C4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[</a:t>
              </a:r>
              <a:r>
                <a:rPr lang="en-US" dirty="0" err="1"/>
                <a:t>Infraestructure</a:t>
              </a:r>
              <a:r>
                <a:rPr lang="en-US" dirty="0"/>
                <a:t> Node]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952A50-4362-E64E-8287-F1904C786D91}"/>
                </a:ext>
              </a:extLst>
            </p:cNvPr>
            <p:cNvSpPr txBox="1"/>
            <p:nvPr/>
          </p:nvSpPr>
          <p:spPr>
            <a:xfrm>
              <a:off x="629462" y="2242509"/>
              <a:ext cx="192363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Distribui automaticamente entrada de tráfico na aplicação</a:t>
              </a:r>
            </a:p>
          </p:txBody>
        </p:sp>
        <p:pic>
          <p:nvPicPr>
            <p:cNvPr id="58" name="Graphic 6" descr="Elastic Load Balancing service icon.">
              <a:extLst>
                <a:ext uri="{FF2B5EF4-FFF2-40B4-BE49-F238E27FC236}">
                  <a16:creationId xmlns:a16="http://schemas.microsoft.com/office/drawing/2014/main" id="{2B38ECD1-5A25-08B8-866D-A3E9280E80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1394804" y="2950242"/>
              <a:ext cx="457200" cy="4572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12">
              <a:extLst>
                <a:ext uri="{FF2B5EF4-FFF2-40B4-BE49-F238E27FC236}">
                  <a16:creationId xmlns:a16="http://schemas.microsoft.com/office/drawing/2014/main" id="{E4C1E052-DD7D-7159-AA6B-C5A078469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09" y="1740280"/>
              <a:ext cx="1871025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>
              <a:defPPr>
                <a:defRPr lang="pt-BR"/>
              </a:defPPr>
              <a:lvl1pPr>
                <a:defRPr sz="1200" b="1">
                  <a:ln w="0"/>
                  <a:solidFill>
                    <a:srgbClr val="8C4F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en-US" dirty="0"/>
                <a:t>Elastic Load Balancing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4C81D4-2470-4FE5-31F7-B3C498FE41B6}"/>
              </a:ext>
            </a:extLst>
          </p:cNvPr>
          <p:cNvCxnSpPr>
            <a:cxnSpLocks/>
            <a:stCxn id="55" idx="0"/>
            <a:endCxn id="18" idx="2"/>
          </p:cNvCxnSpPr>
          <p:nvPr/>
        </p:nvCxnSpPr>
        <p:spPr>
          <a:xfrm flipV="1">
            <a:off x="1576722" y="3249266"/>
            <a:ext cx="9191" cy="87167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098ABF-C100-2FF0-DBC5-3689F1B1C6A3}"/>
              </a:ext>
            </a:extLst>
          </p:cNvPr>
          <p:cNvSpPr txBox="1"/>
          <p:nvPr/>
        </p:nvSpPr>
        <p:spPr>
          <a:xfrm>
            <a:off x="-4378419" y="5743058"/>
            <a:ext cx="16998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Processa as planilhas </a:t>
            </a:r>
            <a:r>
              <a:rPr lang="pt-BR" sz="1100" dirty="0" err="1"/>
              <a:t>xlsx</a:t>
            </a:r>
            <a:r>
              <a:rPr lang="pt-BR" sz="1100" dirty="0"/>
              <a:t> do controle de estoque do ferro velho</a:t>
            </a:r>
          </a:p>
        </p:txBody>
      </p:sp>
      <p:sp>
        <p:nvSpPr>
          <p:cNvPr id="5" name="Rectangle 79">
            <a:extLst>
              <a:ext uri="{FF2B5EF4-FFF2-40B4-BE49-F238E27FC236}">
                <a16:creationId xmlns:a16="http://schemas.microsoft.com/office/drawing/2014/main" id="{53A56C97-E6B3-33FD-1505-FD2927DD07BC}"/>
              </a:ext>
            </a:extLst>
          </p:cNvPr>
          <p:cNvSpPr/>
          <p:nvPr/>
        </p:nvSpPr>
        <p:spPr>
          <a:xfrm>
            <a:off x="4197888" y="1052065"/>
            <a:ext cx="4569745" cy="4939280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80" descr="EC2 instance contents group icon. ">
            <a:extLst>
              <a:ext uri="{FF2B5EF4-FFF2-40B4-BE49-F238E27FC236}">
                <a16:creationId xmlns:a16="http://schemas.microsoft.com/office/drawing/2014/main" id="{673F41ED-B7CA-0008-2A48-D612E318E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211159" y="5610345"/>
            <a:ext cx="38100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2839C-410F-15D7-90C1-6E7BC469F629}"/>
              </a:ext>
            </a:extLst>
          </p:cNvPr>
          <p:cNvSpPr txBox="1"/>
          <p:nvPr/>
        </p:nvSpPr>
        <p:spPr>
          <a:xfrm>
            <a:off x="4597380" y="5703150"/>
            <a:ext cx="112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 w="0"/>
                <a:solidFill>
                  <a:srgbClr val="ED7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</a:p>
        </p:txBody>
      </p:sp>
      <p:sp>
        <p:nvSpPr>
          <p:cNvPr id="14" name="Rectangle 79">
            <a:extLst>
              <a:ext uri="{FF2B5EF4-FFF2-40B4-BE49-F238E27FC236}">
                <a16:creationId xmlns:a16="http://schemas.microsoft.com/office/drawing/2014/main" id="{6CC5EB98-DD41-3396-F63E-F1A708229C1F}"/>
              </a:ext>
            </a:extLst>
          </p:cNvPr>
          <p:cNvSpPr/>
          <p:nvPr/>
        </p:nvSpPr>
        <p:spPr>
          <a:xfrm>
            <a:off x="4312845" y="1318064"/>
            <a:ext cx="4266878" cy="4025424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6563F42-A05A-15F2-29FC-A7A22001FD86}"/>
              </a:ext>
            </a:extLst>
          </p:cNvPr>
          <p:cNvGrpSpPr/>
          <p:nvPr/>
        </p:nvGrpSpPr>
        <p:grpSpPr>
          <a:xfrm>
            <a:off x="4367181" y="4952723"/>
            <a:ext cx="1513035" cy="388750"/>
            <a:chOff x="12838206" y="5717930"/>
            <a:chExt cx="1513035" cy="388750"/>
          </a:xfrm>
        </p:grpSpPr>
        <p:pic>
          <p:nvPicPr>
            <p:cNvPr id="1026" name="Picture 2" descr="Docker, logo, logos icon - Free download on Iconfinder">
              <a:extLst>
                <a:ext uri="{FF2B5EF4-FFF2-40B4-BE49-F238E27FC236}">
                  <a16:creationId xmlns:a16="http://schemas.microsoft.com/office/drawing/2014/main" id="{8D5994DC-74FC-70EA-E380-03BCD1715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8206" y="5717930"/>
              <a:ext cx="388750" cy="38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D5BE02-C8B5-F04B-7CD7-2B2EE9AEA103}"/>
                </a:ext>
              </a:extLst>
            </p:cNvPr>
            <p:cNvSpPr txBox="1"/>
            <p:nvPr/>
          </p:nvSpPr>
          <p:spPr>
            <a:xfrm>
              <a:off x="13227215" y="5758973"/>
              <a:ext cx="1124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n w="0"/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Docker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0267A71-7801-4EF1-F079-62BB9A880253}"/>
              </a:ext>
            </a:extLst>
          </p:cNvPr>
          <p:cNvGrpSpPr/>
          <p:nvPr/>
        </p:nvGrpSpPr>
        <p:grpSpPr>
          <a:xfrm>
            <a:off x="6661391" y="1576112"/>
            <a:ext cx="1772104" cy="1305009"/>
            <a:chOff x="6597891" y="1633262"/>
            <a:chExt cx="1772104" cy="13050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247BEA-79E7-4022-F2A1-91768E72B927}"/>
                </a:ext>
              </a:extLst>
            </p:cNvPr>
            <p:cNvSpPr txBox="1"/>
            <p:nvPr/>
          </p:nvSpPr>
          <p:spPr>
            <a:xfrm>
              <a:off x="6637661" y="1823582"/>
              <a:ext cx="16610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[Container: Kotlin e Spring Boot]</a:t>
              </a:r>
            </a:p>
          </p:txBody>
        </p:sp>
        <p:sp>
          <p:nvSpPr>
            <p:cNvPr id="22" name="Rectangle 79">
              <a:extLst>
                <a:ext uri="{FF2B5EF4-FFF2-40B4-BE49-F238E27FC236}">
                  <a16:creationId xmlns:a16="http://schemas.microsoft.com/office/drawing/2014/main" id="{D3407A94-BA0B-0FB4-771A-A6ED9A519A2F}"/>
                </a:ext>
              </a:extLst>
            </p:cNvPr>
            <p:cNvSpPr/>
            <p:nvPr/>
          </p:nvSpPr>
          <p:spPr>
            <a:xfrm>
              <a:off x="6597891" y="1636523"/>
              <a:ext cx="1770166" cy="1301748"/>
            </a:xfrm>
            <a:prstGeom prst="rect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DE7C9-0DD9-65D0-1440-4AE03EC135E8}"/>
                </a:ext>
              </a:extLst>
            </p:cNvPr>
            <p:cNvSpPr txBox="1"/>
            <p:nvPr/>
          </p:nvSpPr>
          <p:spPr>
            <a:xfrm>
              <a:off x="6816419" y="1633262"/>
              <a:ext cx="1384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n w="0"/>
                  <a:solidFill>
                    <a:srgbClr val="ED7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Application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9D5961-A318-3119-0DE2-E8FAD47FAA2A}"/>
                </a:ext>
              </a:extLst>
            </p:cNvPr>
            <p:cNvSpPr txBox="1"/>
            <p:nvPr/>
          </p:nvSpPr>
          <p:spPr>
            <a:xfrm>
              <a:off x="6670114" y="2068892"/>
              <a:ext cx="169988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Instância com o Back-</a:t>
              </a:r>
              <a:r>
                <a:rPr lang="pt-BR" sz="1100" dirty="0" err="1"/>
                <a:t>end</a:t>
              </a:r>
              <a:r>
                <a:rPr lang="pt-BR" sz="1100" dirty="0"/>
                <a:t> responsável por toda a lógica do sistema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9AE5A84-17F6-2871-5917-970DCEA35313}"/>
              </a:ext>
            </a:extLst>
          </p:cNvPr>
          <p:cNvGrpSpPr/>
          <p:nvPr/>
        </p:nvGrpSpPr>
        <p:grpSpPr>
          <a:xfrm>
            <a:off x="4410799" y="1584891"/>
            <a:ext cx="1770166" cy="1305009"/>
            <a:chOff x="4349712" y="1643094"/>
            <a:chExt cx="1770166" cy="1305009"/>
          </a:xfrm>
        </p:grpSpPr>
        <p:sp>
          <p:nvSpPr>
            <p:cNvPr id="31" name="Rectangle 79">
              <a:extLst>
                <a:ext uri="{FF2B5EF4-FFF2-40B4-BE49-F238E27FC236}">
                  <a16:creationId xmlns:a16="http://schemas.microsoft.com/office/drawing/2014/main" id="{423D7517-0597-51F8-9D8B-61E059963FC5}"/>
                </a:ext>
              </a:extLst>
            </p:cNvPr>
            <p:cNvSpPr/>
            <p:nvPr/>
          </p:nvSpPr>
          <p:spPr>
            <a:xfrm>
              <a:off x="4349712" y="1646355"/>
              <a:ext cx="1770166" cy="1301748"/>
            </a:xfrm>
            <a:prstGeom prst="rect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0FCE74-ED3D-3E31-C8CC-D769CBA9B8C4}"/>
                </a:ext>
              </a:extLst>
            </p:cNvPr>
            <p:cNvSpPr txBox="1"/>
            <p:nvPr/>
          </p:nvSpPr>
          <p:spPr>
            <a:xfrm>
              <a:off x="4568240" y="1643094"/>
              <a:ext cx="1384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n w="0"/>
                  <a:solidFill>
                    <a:srgbClr val="ED7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Application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3AB197-322C-7111-B12E-39643FD71022}"/>
                </a:ext>
              </a:extLst>
            </p:cNvPr>
            <p:cNvSpPr txBox="1"/>
            <p:nvPr/>
          </p:nvSpPr>
          <p:spPr>
            <a:xfrm>
              <a:off x="4415449" y="1826193"/>
              <a:ext cx="16129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[Container: React e JavaScript]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AE83B0-5CDF-3644-C416-C7014F6D9DCF}"/>
                </a:ext>
              </a:extLst>
            </p:cNvPr>
            <p:cNvSpPr txBox="1"/>
            <p:nvPr/>
          </p:nvSpPr>
          <p:spPr>
            <a:xfrm>
              <a:off x="4429944" y="2032603"/>
              <a:ext cx="167504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Front-</a:t>
              </a:r>
              <a:r>
                <a:rPr lang="pt-BR" sz="1100" dirty="0" err="1"/>
                <a:t>end</a:t>
              </a:r>
              <a:r>
                <a:rPr lang="pt-BR" sz="1100" dirty="0"/>
                <a:t> que permite os usuários visualizarem e interagirem com o sistema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A40A79E-DAE9-AEE2-990B-479C7D580736}"/>
              </a:ext>
            </a:extLst>
          </p:cNvPr>
          <p:cNvGrpSpPr/>
          <p:nvPr/>
        </p:nvGrpSpPr>
        <p:grpSpPr>
          <a:xfrm>
            <a:off x="4426445" y="3462559"/>
            <a:ext cx="1770166" cy="1305009"/>
            <a:chOff x="4464545" y="3462559"/>
            <a:chExt cx="1770166" cy="1305009"/>
          </a:xfrm>
        </p:grpSpPr>
        <p:sp>
          <p:nvSpPr>
            <p:cNvPr id="69" name="Rectangle 79">
              <a:extLst>
                <a:ext uri="{FF2B5EF4-FFF2-40B4-BE49-F238E27FC236}">
                  <a16:creationId xmlns:a16="http://schemas.microsoft.com/office/drawing/2014/main" id="{40CAC9EC-7E4F-3482-AFFA-F3317E31AA13}"/>
                </a:ext>
              </a:extLst>
            </p:cNvPr>
            <p:cNvSpPr/>
            <p:nvPr/>
          </p:nvSpPr>
          <p:spPr>
            <a:xfrm>
              <a:off x="4464545" y="3465820"/>
              <a:ext cx="1770166" cy="1301748"/>
            </a:xfrm>
            <a:prstGeom prst="rect">
              <a:avLst/>
            </a:prstGeom>
            <a:no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1EF0E19-E6CA-61F7-0182-8FEA70969F21}"/>
                </a:ext>
              </a:extLst>
            </p:cNvPr>
            <p:cNvSpPr txBox="1"/>
            <p:nvPr/>
          </p:nvSpPr>
          <p:spPr>
            <a:xfrm>
              <a:off x="4639531" y="3462559"/>
              <a:ext cx="1384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n w="0"/>
                  <a:solidFill>
                    <a:srgbClr val="ED7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Application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C9B66C-653B-081F-5A5A-B8E3991F3428}"/>
                </a:ext>
              </a:extLst>
            </p:cNvPr>
            <p:cNvSpPr txBox="1"/>
            <p:nvPr/>
          </p:nvSpPr>
          <p:spPr>
            <a:xfrm>
              <a:off x="4839915" y="3642740"/>
              <a:ext cx="1069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[Container: Python]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3D1FEA-6BDE-AB21-4649-4AF818EF0DBF}"/>
                </a:ext>
              </a:extLst>
            </p:cNvPr>
            <p:cNvSpPr txBox="1"/>
            <p:nvPr/>
          </p:nvSpPr>
          <p:spPr>
            <a:xfrm>
              <a:off x="4523618" y="3912859"/>
              <a:ext cx="169988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Processa as planilhas </a:t>
              </a:r>
              <a:r>
                <a:rPr lang="pt-BR" sz="1100" dirty="0" err="1"/>
                <a:t>xlsx</a:t>
              </a:r>
              <a:r>
                <a:rPr lang="pt-BR" sz="1100" dirty="0"/>
                <a:t> do controle de estoque do ferro velho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B474522-9A46-A6B2-4CDD-A1F8E1C0B001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 flipV="1">
            <a:off x="6180965" y="2230247"/>
            <a:ext cx="480426" cy="877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033EB39-25AB-8019-43F7-10479F265B23}"/>
              </a:ext>
            </a:extLst>
          </p:cNvPr>
          <p:cNvCxnSpPr>
            <a:cxnSpLocks/>
            <a:stCxn id="31" idx="2"/>
            <a:endCxn id="70" idx="0"/>
          </p:cNvCxnSpPr>
          <p:nvPr/>
        </p:nvCxnSpPr>
        <p:spPr>
          <a:xfrm flipH="1">
            <a:off x="5293864" y="2889900"/>
            <a:ext cx="2018" cy="57265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143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192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Body</vt:lpstr>
      <vt:lpstr>Aptos Display</vt:lpstr>
      <vt:lpstr>Arial</vt:lpstr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PEDRO DE SOUZA OLIVEIRA ANTONIO .</dc:creator>
  <cp:lastModifiedBy>JOÃO PEDRO DE SOUZA OLIVEIRA ANTONIO .</cp:lastModifiedBy>
  <cp:revision>1</cp:revision>
  <dcterms:created xsi:type="dcterms:W3CDTF">2025-10-15T01:49:45Z</dcterms:created>
  <dcterms:modified xsi:type="dcterms:W3CDTF">2025-10-27T02:43:30Z</dcterms:modified>
</cp:coreProperties>
</file>