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3EE79-8C92-0847-5DA9-CAAE717F215C}" v="61" dt="2022-05-01T23:35:59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AN CAVAZANI BRIANEZ ." userId="S::kauan.brianez@sptech.school::24d957ae-63b7-48ff-9947-33fb7f3d2b5f" providerId="AD" clId="Web-{2953EE79-8C92-0847-5DA9-CAAE717F215C}"/>
    <pc:docChg chg="addSld delSld modSld">
      <pc:chgData name="KAUAN CAVAZANI BRIANEZ ." userId="S::kauan.brianez@sptech.school::24d957ae-63b7-48ff-9947-33fb7f3d2b5f" providerId="AD" clId="Web-{2953EE79-8C92-0847-5DA9-CAAE717F215C}" dt="2022-05-01T23:36:51.397" v="73"/>
      <pc:docMkLst>
        <pc:docMk/>
      </pc:docMkLst>
      <pc:sldChg chg="addSp delSp modSp del">
        <pc:chgData name="KAUAN CAVAZANI BRIANEZ ." userId="S::kauan.brianez@sptech.school::24d957ae-63b7-48ff-9947-33fb7f3d2b5f" providerId="AD" clId="Web-{2953EE79-8C92-0847-5DA9-CAAE717F215C}" dt="2022-05-01T23:26:12.179" v="8"/>
        <pc:sldMkLst>
          <pc:docMk/>
          <pc:sldMk cId="109857222" sldId="256"/>
        </pc:sldMkLst>
        <pc:spChg chg="del mod">
          <ac:chgData name="KAUAN CAVAZANI BRIANEZ ." userId="S::kauan.brianez@sptech.school::24d957ae-63b7-48ff-9947-33fb7f3d2b5f" providerId="AD" clId="Web-{2953EE79-8C92-0847-5DA9-CAAE717F215C}" dt="2022-05-01T23:24:09.176" v="1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KAUAN CAVAZANI BRIANEZ ." userId="S::kauan.brianez@sptech.school::24d957ae-63b7-48ff-9947-33fb7f3d2b5f" providerId="AD" clId="Web-{2953EE79-8C92-0847-5DA9-CAAE717F215C}" dt="2022-05-01T23:26:12.085" v="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AUAN CAVAZANI BRIANEZ ." userId="S::kauan.brianez@sptech.school::24d957ae-63b7-48ff-9947-33fb7f3d2b5f" providerId="AD" clId="Web-{2953EE79-8C92-0847-5DA9-CAAE717F215C}" dt="2022-05-01T23:26:12.100" v="4"/>
          <ac:spMkLst>
            <pc:docMk/>
            <pc:sldMk cId="109857222" sldId="256"/>
            <ac:spMk id="4" creationId="{7E595BD4-3FB1-4B8C-F7E5-BA0E710B049B}"/>
          </ac:spMkLst>
        </pc:spChg>
        <pc:spChg chg="add">
          <ac:chgData name="KAUAN CAVAZANI BRIANEZ ." userId="S::kauan.brianez@sptech.school::24d957ae-63b7-48ff-9947-33fb7f3d2b5f" providerId="AD" clId="Web-{2953EE79-8C92-0847-5DA9-CAAE717F215C}" dt="2022-05-01T23:26:12.116" v="5"/>
          <ac:spMkLst>
            <pc:docMk/>
            <pc:sldMk cId="109857222" sldId="256"/>
            <ac:spMk id="5" creationId="{84736D7F-9931-8F0E-E1B9-EA39E541B31A}"/>
          </ac:spMkLst>
        </pc:spChg>
        <pc:spChg chg="add">
          <ac:chgData name="KAUAN CAVAZANI BRIANEZ ." userId="S::kauan.brianez@sptech.school::24d957ae-63b7-48ff-9947-33fb7f3d2b5f" providerId="AD" clId="Web-{2953EE79-8C92-0847-5DA9-CAAE717F215C}" dt="2022-05-01T23:26:12.132" v="6"/>
          <ac:spMkLst>
            <pc:docMk/>
            <pc:sldMk cId="109857222" sldId="256"/>
            <ac:spMk id="6" creationId="{7E24D56D-4364-009D-A6F6-1AB75C294330}"/>
          </ac:spMkLst>
        </pc:spChg>
      </pc:sldChg>
      <pc:sldChg chg="addSp delSp modSp new mod setBg setClrOvrMap">
        <pc:chgData name="KAUAN CAVAZANI BRIANEZ ." userId="S::kauan.brianez@sptech.school::24d957ae-63b7-48ff-9947-33fb7f3d2b5f" providerId="AD" clId="Web-{2953EE79-8C92-0847-5DA9-CAAE717F215C}" dt="2022-05-01T23:36:51.397" v="73"/>
        <pc:sldMkLst>
          <pc:docMk/>
          <pc:sldMk cId="424792504" sldId="257"/>
        </pc:sldMkLst>
        <pc:spChg chg="mod">
          <ac:chgData name="KAUAN CAVAZANI BRIANEZ ." userId="S::kauan.brianez@sptech.school::24d957ae-63b7-48ff-9947-33fb7f3d2b5f" providerId="AD" clId="Web-{2953EE79-8C92-0847-5DA9-CAAE717F215C}" dt="2022-05-01T23:36:51.397" v="73"/>
          <ac:spMkLst>
            <pc:docMk/>
            <pc:sldMk cId="424792504" sldId="257"/>
            <ac:spMk id="2" creationId="{3B7E1D66-0D3B-EE9E-9563-4F01731E7FCF}"/>
          </ac:spMkLst>
        </pc:spChg>
        <pc:spChg chg="mod">
          <ac:chgData name="KAUAN CAVAZANI BRIANEZ ." userId="S::kauan.brianez@sptech.school::24d957ae-63b7-48ff-9947-33fb7f3d2b5f" providerId="AD" clId="Web-{2953EE79-8C92-0847-5DA9-CAAE717F215C}" dt="2022-05-01T23:36:51.397" v="73"/>
          <ac:spMkLst>
            <pc:docMk/>
            <pc:sldMk cId="424792504" sldId="257"/>
            <ac:spMk id="3" creationId="{90822B04-298C-5335-5673-41B6187A12B1}"/>
          </ac:spMkLst>
        </pc:spChg>
        <pc:spChg chg="add del mod">
          <ac:chgData name="KAUAN CAVAZANI BRIANEZ ." userId="S::kauan.brianez@sptech.school::24d957ae-63b7-48ff-9947-33fb7f3d2b5f" providerId="AD" clId="Web-{2953EE79-8C92-0847-5DA9-CAAE717F215C}" dt="2022-05-01T23:33:44.314" v="47"/>
          <ac:spMkLst>
            <pc:docMk/>
            <pc:sldMk cId="424792504" sldId="257"/>
            <ac:spMk id="4" creationId="{F793EAD2-2595-338F-78AF-A47E9D9D6F2A}"/>
          </ac:spMkLst>
        </pc:spChg>
        <pc:spChg chg="add del mod">
          <ac:chgData name="KAUAN CAVAZANI BRIANEZ ." userId="S::kauan.brianez@sptech.school::24d957ae-63b7-48ff-9947-33fb7f3d2b5f" providerId="AD" clId="Web-{2953EE79-8C92-0847-5DA9-CAAE717F215C}" dt="2022-05-01T23:34:45.972" v="58"/>
          <ac:spMkLst>
            <pc:docMk/>
            <pc:sldMk cId="424792504" sldId="257"/>
            <ac:spMk id="5" creationId="{1C67AD86-D8A8-2EAA-5108-EB54BA3B0798}"/>
          </ac:spMkLst>
        </pc:spChg>
        <pc:spChg chg="add del">
          <ac:chgData name="KAUAN CAVAZANI BRIANEZ ." userId="S::kauan.brianez@sptech.school::24d957ae-63b7-48ff-9947-33fb7f3d2b5f" providerId="AD" clId="Web-{2953EE79-8C92-0847-5DA9-CAAE717F215C}" dt="2022-05-01T23:36:51.397" v="73"/>
          <ac:spMkLst>
            <pc:docMk/>
            <pc:sldMk cId="424792504" sldId="257"/>
            <ac:spMk id="8" creationId="{907EF6B7-1338-4443-8C46-6A318D952DFD}"/>
          </ac:spMkLst>
        </pc:spChg>
        <pc:spChg chg="add del">
          <ac:chgData name="KAUAN CAVAZANI BRIANEZ ." userId="S::kauan.brianez@sptech.school::24d957ae-63b7-48ff-9947-33fb7f3d2b5f" providerId="AD" clId="Web-{2953EE79-8C92-0847-5DA9-CAAE717F215C}" dt="2022-05-01T23:36:51.397" v="73"/>
          <ac:spMkLst>
            <pc:docMk/>
            <pc:sldMk cId="424792504" sldId="257"/>
            <ac:spMk id="10" creationId="{DAAE4CDD-124C-4DCF-9584-B6033B545DD5}"/>
          </ac:spMkLst>
        </pc:spChg>
        <pc:spChg chg="add del">
          <ac:chgData name="KAUAN CAVAZANI BRIANEZ ." userId="S::kauan.brianez@sptech.school::24d957ae-63b7-48ff-9947-33fb7f3d2b5f" providerId="AD" clId="Web-{2953EE79-8C92-0847-5DA9-CAAE717F215C}" dt="2022-05-01T23:36:51.397" v="73"/>
          <ac:spMkLst>
            <pc:docMk/>
            <pc:sldMk cId="424792504" sldId="257"/>
            <ac:spMk id="12" creationId="{081E4A58-353D-44AE-B2FC-2A74E2E400F7}"/>
          </ac:spMkLst>
        </pc:spChg>
        <pc:spChg chg="add del">
          <ac:chgData name="KAUAN CAVAZANI BRIANEZ ." userId="S::kauan.brianez@sptech.school::24d957ae-63b7-48ff-9947-33fb7f3d2b5f" providerId="AD" clId="Web-{2953EE79-8C92-0847-5DA9-CAAE717F215C}" dt="2022-05-01T23:36:23.256" v="64"/>
          <ac:spMkLst>
            <pc:docMk/>
            <pc:sldMk cId="424792504" sldId="257"/>
            <ac:spMk id="19" creationId="{3B2069EE-A08E-44F0-B3F9-3CF8CC2DCAD5}"/>
          </ac:spMkLst>
        </pc:spChg>
        <pc:spChg chg="add del">
          <ac:chgData name="KAUAN CAVAZANI BRIANEZ ." userId="S::kauan.brianez@sptech.school::24d957ae-63b7-48ff-9947-33fb7f3d2b5f" providerId="AD" clId="Web-{2953EE79-8C92-0847-5DA9-CAAE717F215C}" dt="2022-05-01T23:36:23.256" v="64"/>
          <ac:spMkLst>
            <pc:docMk/>
            <pc:sldMk cId="424792504" sldId="257"/>
            <ac:spMk id="20" creationId="{33CD251C-A887-4D2F-925B-FC097198538B}"/>
          </ac:spMkLst>
        </pc:spChg>
        <pc:spChg chg="add del">
          <ac:chgData name="KAUAN CAVAZANI BRIANEZ ." userId="S::kauan.brianez@sptech.school::24d957ae-63b7-48ff-9947-33fb7f3d2b5f" providerId="AD" clId="Web-{2953EE79-8C92-0847-5DA9-CAAE717F215C}" dt="2022-05-01T23:36:28.849" v="66"/>
          <ac:spMkLst>
            <pc:docMk/>
            <pc:sldMk cId="424792504" sldId="257"/>
            <ac:spMk id="23" creationId="{7A5F0580-5EE9-419F-96EE-B6529EF6E7D0}"/>
          </ac:spMkLst>
        </pc:spChg>
        <pc:spChg chg="add del">
          <ac:chgData name="KAUAN CAVAZANI BRIANEZ ." userId="S::kauan.brianez@sptech.school::24d957ae-63b7-48ff-9947-33fb7f3d2b5f" providerId="AD" clId="Web-{2953EE79-8C92-0847-5DA9-CAAE717F215C}" dt="2022-05-01T23:36:28.849" v="66"/>
          <ac:spMkLst>
            <pc:docMk/>
            <pc:sldMk cId="424792504" sldId="257"/>
            <ac:spMk id="25" creationId="{9AA72BD9-2C5A-4EDC-931F-5AA08EACA0F3}"/>
          </ac:spMkLst>
        </pc:spChg>
        <pc:spChg chg="add del">
          <ac:chgData name="KAUAN CAVAZANI BRIANEZ ." userId="S::kauan.brianez@sptech.school::24d957ae-63b7-48ff-9947-33fb7f3d2b5f" providerId="AD" clId="Web-{2953EE79-8C92-0847-5DA9-CAAE717F215C}" dt="2022-05-01T23:36:28.849" v="66"/>
          <ac:spMkLst>
            <pc:docMk/>
            <pc:sldMk cId="424792504" sldId="257"/>
            <ac:spMk id="26" creationId="{DD3981AC-7B61-4947-BCF3-F7AA7FA385B9}"/>
          </ac:spMkLst>
        </pc:spChg>
        <pc:spChg chg="add del">
          <ac:chgData name="KAUAN CAVAZANI BRIANEZ ." userId="S::kauan.brianez@sptech.school::24d957ae-63b7-48ff-9947-33fb7f3d2b5f" providerId="AD" clId="Web-{2953EE79-8C92-0847-5DA9-CAAE717F215C}" dt="2022-05-01T23:36:28.849" v="66"/>
          <ac:spMkLst>
            <pc:docMk/>
            <pc:sldMk cId="424792504" sldId="257"/>
            <ac:spMk id="27" creationId="{55D4142C-5077-457F-A6AD-3FECFDB39685}"/>
          </ac:spMkLst>
        </pc:spChg>
        <pc:spChg chg="add del">
          <ac:chgData name="KAUAN CAVAZANI BRIANEZ ." userId="S::kauan.brianez@sptech.school::24d957ae-63b7-48ff-9947-33fb7f3d2b5f" providerId="AD" clId="Web-{2953EE79-8C92-0847-5DA9-CAAE717F215C}" dt="2022-05-01T23:36:33.443" v="68"/>
          <ac:spMkLst>
            <pc:docMk/>
            <pc:sldMk cId="424792504" sldId="257"/>
            <ac:spMk id="29" creationId="{5E39A796-BE83-48B1-B33F-35C4A32AAB57}"/>
          </ac:spMkLst>
        </pc:spChg>
        <pc:spChg chg="add del">
          <ac:chgData name="KAUAN CAVAZANI BRIANEZ ." userId="S::kauan.brianez@sptech.school::24d957ae-63b7-48ff-9947-33fb7f3d2b5f" providerId="AD" clId="Web-{2953EE79-8C92-0847-5DA9-CAAE717F215C}" dt="2022-05-01T23:36:33.443" v="68"/>
          <ac:spMkLst>
            <pc:docMk/>
            <pc:sldMk cId="424792504" sldId="257"/>
            <ac:spMk id="30" creationId="{72F84B47-E267-4194-8194-831DB7B5547F}"/>
          </ac:spMkLst>
        </pc:spChg>
        <pc:spChg chg="add del">
          <ac:chgData name="KAUAN CAVAZANI BRIANEZ ." userId="S::kauan.brianez@sptech.school::24d957ae-63b7-48ff-9947-33fb7f3d2b5f" providerId="AD" clId="Web-{2953EE79-8C92-0847-5DA9-CAAE717F215C}" dt="2022-05-01T23:36:38.162" v="70"/>
          <ac:spMkLst>
            <pc:docMk/>
            <pc:sldMk cId="424792504" sldId="257"/>
            <ac:spMk id="32" creationId="{3CD9DF72-87A3-404E-A828-84CBF11A8303}"/>
          </ac:spMkLst>
        </pc:spChg>
        <pc:spChg chg="add">
          <ac:chgData name="KAUAN CAVAZANI BRIANEZ ." userId="S::kauan.brianez@sptech.school::24d957ae-63b7-48ff-9947-33fb7f3d2b5f" providerId="AD" clId="Web-{2953EE79-8C92-0847-5DA9-CAAE717F215C}" dt="2022-05-01T23:36:51.397" v="73"/>
          <ac:spMkLst>
            <pc:docMk/>
            <pc:sldMk cId="424792504" sldId="257"/>
            <ac:spMk id="37" creationId="{F13C74B1-5B17-4795-BED0-7140497B445A}"/>
          </ac:spMkLst>
        </pc:spChg>
        <pc:spChg chg="add">
          <ac:chgData name="KAUAN CAVAZANI BRIANEZ ." userId="S::kauan.brianez@sptech.school::24d957ae-63b7-48ff-9947-33fb7f3d2b5f" providerId="AD" clId="Web-{2953EE79-8C92-0847-5DA9-CAAE717F215C}" dt="2022-05-01T23:36:51.397" v="73"/>
          <ac:spMkLst>
            <pc:docMk/>
            <pc:sldMk cId="424792504" sldId="257"/>
            <ac:spMk id="38" creationId="{D4974D33-8DC5-464E-8C6D-BE58F0669C17}"/>
          </ac:spMkLst>
        </pc:spChg>
        <pc:grpChg chg="add del">
          <ac:chgData name="KAUAN CAVAZANI BRIANEZ ." userId="S::kauan.brianez@sptech.school::24d957ae-63b7-48ff-9947-33fb7f3d2b5f" providerId="AD" clId="Web-{2953EE79-8C92-0847-5DA9-CAAE717F215C}" dt="2022-05-01T23:36:23.256" v="64"/>
          <ac:grpSpMkLst>
            <pc:docMk/>
            <pc:sldMk cId="424792504" sldId="257"/>
            <ac:grpSpMk id="21" creationId="{C9888C69-11CC-40BA-BABF-F9B7E11C9156}"/>
          </ac:grpSpMkLst>
        </pc:grpChg>
        <pc:picChg chg="add mod ord">
          <ac:chgData name="KAUAN CAVAZANI BRIANEZ ." userId="S::kauan.brianez@sptech.school::24d957ae-63b7-48ff-9947-33fb7f3d2b5f" providerId="AD" clId="Web-{2953EE79-8C92-0847-5DA9-CAAE717F215C}" dt="2022-05-01T23:36:51.397" v="73"/>
          <ac:picMkLst>
            <pc:docMk/>
            <pc:sldMk cId="424792504" sldId="257"/>
            <ac:picMk id="6" creationId="{FA958492-183A-54CC-0246-0DBB5919C7CE}"/>
          </ac:picMkLst>
        </pc:picChg>
        <pc:cxnChg chg="add del">
          <ac:chgData name="KAUAN CAVAZANI BRIANEZ ." userId="S::kauan.brianez@sptech.school::24d957ae-63b7-48ff-9947-33fb7f3d2b5f" providerId="AD" clId="Web-{2953EE79-8C92-0847-5DA9-CAAE717F215C}" dt="2022-05-01T23:36:20.427" v="62"/>
          <ac:cxnSpMkLst>
            <pc:docMk/>
            <pc:sldMk cId="424792504" sldId="257"/>
            <ac:cxnSpMk id="17" creationId="{A7F400EE-A8A5-48AF-B4D6-291B52C6F0B0}"/>
          </ac:cxnSpMkLst>
        </pc:cxnChg>
        <pc:cxnChg chg="add del">
          <ac:chgData name="KAUAN CAVAZANI BRIANEZ ." userId="S::kauan.brianez@sptech.school::24d957ae-63b7-48ff-9947-33fb7f3d2b5f" providerId="AD" clId="Web-{2953EE79-8C92-0847-5DA9-CAAE717F215C}" dt="2022-05-01T23:36:38.162" v="70"/>
          <ac:cxnSpMkLst>
            <pc:docMk/>
            <pc:sldMk cId="424792504" sldId="257"/>
            <ac:cxnSpMk id="33" creationId="{20E3A342-4D61-4E3F-AF90-1AB42AEB96CC}"/>
          </ac:cxnSpMkLst>
        </pc:cxnChg>
        <pc:cxnChg chg="add del">
          <ac:chgData name="KAUAN CAVAZANI BRIANEZ ." userId="S::kauan.brianez@sptech.school::24d957ae-63b7-48ff-9947-33fb7f3d2b5f" providerId="AD" clId="Web-{2953EE79-8C92-0847-5DA9-CAAE717F215C}" dt="2022-05-01T23:36:51.397" v="72"/>
          <ac:cxnSpMkLst>
            <pc:docMk/>
            <pc:sldMk cId="424792504" sldId="257"/>
            <ac:cxnSpMk id="35" creationId="{A7F400EE-A8A5-48AF-B4D6-291B52C6F0B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E1D66-0D3B-EE9E-9563-4F01731E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Grupo 6</a:t>
            </a:r>
            <a:endParaRPr lang="en-US" sz="5400"/>
          </a:p>
        </p:txBody>
      </p:sp>
      <p:sp>
        <p:nvSpPr>
          <p:cNvPr id="3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2B04-298C-5335-5673-41B6187A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1700" b="1">
                <a:cs typeface="Calibri"/>
              </a:rPr>
              <a:t>Integrantes:</a:t>
            </a:r>
          </a:p>
          <a:p>
            <a:r>
              <a:rPr lang="pt-BR" sz="1700">
                <a:ea typeface="+mn-lt"/>
                <a:cs typeface="+mn-lt"/>
              </a:rPr>
              <a:t>Alessandra do Carmo Baccin</a:t>
            </a:r>
            <a:endParaRPr lang="pt-BR" sz="1700">
              <a:cs typeface="Calibri" panose="020F0502020204030204"/>
            </a:endParaRPr>
          </a:p>
          <a:p>
            <a:r>
              <a:rPr lang="pt-BR" sz="1700">
                <a:ea typeface="+mn-lt"/>
                <a:cs typeface="+mn-lt"/>
              </a:rPr>
              <a:t>Cauã da Silva Ciconelli</a:t>
            </a:r>
            <a:endParaRPr lang="pt-BR" sz="1700">
              <a:cs typeface="Calibri" panose="020F0502020204030204"/>
            </a:endParaRPr>
          </a:p>
          <a:p>
            <a:r>
              <a:rPr lang="pt-BR" sz="1700">
                <a:ea typeface="+mn-lt"/>
                <a:cs typeface="+mn-lt"/>
              </a:rPr>
              <a:t>Gabriel Sanchez Mainente</a:t>
            </a:r>
            <a:endParaRPr lang="pt-BR" sz="1700">
              <a:cs typeface="Calibri" panose="020F0502020204030204"/>
            </a:endParaRPr>
          </a:p>
          <a:p>
            <a:r>
              <a:rPr lang="pt-BR" sz="1700">
                <a:ea typeface="+mn-lt"/>
                <a:cs typeface="+mn-lt"/>
              </a:rPr>
              <a:t>Jhonathan Lucas Ferreira de Barros</a:t>
            </a:r>
            <a:endParaRPr lang="pt-BR" sz="1700">
              <a:cs typeface="Calibri" panose="020F0502020204030204"/>
            </a:endParaRPr>
          </a:p>
          <a:p>
            <a:r>
              <a:rPr lang="pt-BR" sz="1700">
                <a:ea typeface="+mn-lt"/>
                <a:cs typeface="+mn-lt"/>
              </a:rPr>
              <a:t>Kauan Cavazani Brianez</a:t>
            </a:r>
            <a:endParaRPr lang="pt-BR" sz="1700">
              <a:cs typeface="Calibri" panose="020F0502020204030204"/>
            </a:endParaRPr>
          </a:p>
          <a:p>
            <a:r>
              <a:rPr lang="pt-BR" sz="1700">
                <a:ea typeface="+mn-lt"/>
                <a:cs typeface="+mn-lt"/>
              </a:rPr>
              <a:t>Luis Henrique Feitosa Nunes</a:t>
            </a:r>
            <a:endParaRPr lang="pt-BR" sz="1700">
              <a:cs typeface="Calibri"/>
            </a:endParaRPr>
          </a:p>
          <a:p>
            <a:pPr marL="0" indent="0">
              <a:buNone/>
            </a:pPr>
            <a:br>
              <a:rPr lang="en-US" sz="1700"/>
            </a:br>
            <a:endParaRPr lang="en-US" sz="1700">
              <a:cs typeface="Calibri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FA958492-183A-54CC-0246-0DBB5919C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8" r="1238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79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Grupo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</cp:revision>
  <dcterms:created xsi:type="dcterms:W3CDTF">2022-05-01T21:24:57Z</dcterms:created>
  <dcterms:modified xsi:type="dcterms:W3CDTF">2022-05-01T23:36:51Z</dcterms:modified>
</cp:coreProperties>
</file>