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1" r:id="rId6"/>
    <p:sldId id="259" r:id="rId7"/>
    <p:sldId id="260" r:id="rId8"/>
    <p:sldId id="262" r:id="rId9"/>
    <p:sldId id="263" r:id="rId10"/>
    <p:sldId id="267" r:id="rId11"/>
    <p:sldId id="266" r:id="rId12"/>
    <p:sldId id="264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44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573">
          <p15:clr>
            <a:srgbClr val="9AA0A6"/>
          </p15:clr>
        </p15:guide>
        <p15:guide id="4" pos="564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uMyfPToZEgdInlMA1xRM1zBP6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66"/>
      </p:cViewPr>
      <p:guideLst>
        <p:guide orient="horz" pos="3144"/>
        <p:guide pos="144"/>
        <p:guide orient="horz" pos="573"/>
        <p:guide pos="5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43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49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57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33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34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23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79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38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27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0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89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25" tIns="30250" rIns="60525" bIns="302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28651" y="1369221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25" tIns="30250" rIns="60525" bIns="3025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marL="1371600" lvl="2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marL="1828800" lvl="3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28651" y="47672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25" tIns="30250" rIns="60525" bIns="302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028953" y="476727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25" tIns="30250" rIns="60525" bIns="302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457956" y="47672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25" tIns="30250" rIns="60525" bIns="302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rupo6-P53-MinTI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pp-wheels.herokuap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-gateway-wheels.herokuapp.com/" TargetMode="External"/><Relationship Id="rId5" Type="http://schemas.openxmlformats.org/officeDocument/2006/relationships/hyperlink" Target="https://travels-ms.herokuapp.com/" TargetMode="External"/><Relationship Id="rId4" Type="http://schemas.openxmlformats.org/officeDocument/2006/relationships/hyperlink" Target="https://auth-ms-wheels.herokuapp.com/" TargetMode="External"/><Relationship Id="rId9" Type="http://schemas.openxmlformats.org/officeDocument/2006/relationships/hyperlink" Target="https://proyecto-wheels.atlassian.net/jira/software/projects/WGP/boards/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superiores cortadas 2">
            <a:extLst>
              <a:ext uri="{FF2B5EF4-FFF2-40B4-BE49-F238E27FC236}">
                <a16:creationId xmlns:a16="http://schemas.microsoft.com/office/drawing/2014/main" id="{217D7EDE-30F9-4F41-89A3-08196C866A29}"/>
              </a:ext>
            </a:extLst>
          </p:cNvPr>
          <p:cNvSpPr/>
          <p:nvPr/>
        </p:nvSpPr>
        <p:spPr>
          <a:xfrm>
            <a:off x="7809722" y="3778899"/>
            <a:ext cx="1166327" cy="1250302"/>
          </a:xfrm>
          <a:prstGeom prst="snip2SameRect">
            <a:avLst/>
          </a:prstGeom>
          <a:solidFill>
            <a:srgbClr val="000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CCDE3B7-1680-4861-B1AB-33C8228B4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6579" y="1683593"/>
            <a:ext cx="3615903" cy="13114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923492" y="312690"/>
            <a:ext cx="7297015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Reservar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CCD7DC-D919-45C4-9D6E-31DBABE4B1A3}"/>
              </a:ext>
            </a:extLst>
          </p:cNvPr>
          <p:cNvSpPr txBox="1"/>
          <p:nvPr/>
        </p:nvSpPr>
        <p:spPr>
          <a:xfrm>
            <a:off x="6637809" y="1556087"/>
            <a:ext cx="2275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En la vista Home también podemos reservar un viaje, damos clic en el botón “Reservar” y nos aparece un mensaje de confirmar reserva, nos pide la cantidad de asientos que necesitamos y nos da información adicional del viaje.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4E535D-016F-4FDA-965C-311A1DF35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58"/>
          <a:stretch/>
        </p:blipFill>
        <p:spPr>
          <a:xfrm>
            <a:off x="407128" y="1049858"/>
            <a:ext cx="5999855" cy="31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2997591" y="295265"/>
            <a:ext cx="3148818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Vista mis reservas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12FB03-51EB-41FA-B9A4-CF79D0086FC7}"/>
              </a:ext>
            </a:extLst>
          </p:cNvPr>
          <p:cNvSpPr txBox="1"/>
          <p:nvPr/>
        </p:nvSpPr>
        <p:spPr>
          <a:xfrm>
            <a:off x="6929376" y="1771531"/>
            <a:ext cx="1810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Aquí vemos las reservas de los viajes que hemos hecho y nos da la posibilidad de cancelar una reserva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7EEDAF0-0406-4334-BDD2-7B6377FF3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93" t="2207" r="8604" b="9232"/>
          <a:stretch/>
        </p:blipFill>
        <p:spPr>
          <a:xfrm>
            <a:off x="478464" y="795129"/>
            <a:ext cx="6235689" cy="39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4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2997591" y="295265"/>
            <a:ext cx="3148818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Vista publicar viaje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96A444-F15B-45D2-AFD1-710FBCA67D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35"/>
          <a:stretch/>
        </p:blipFill>
        <p:spPr>
          <a:xfrm>
            <a:off x="556628" y="938576"/>
            <a:ext cx="6415114" cy="33782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12FB03-51EB-41FA-B9A4-CF79D0086FC7}"/>
              </a:ext>
            </a:extLst>
          </p:cNvPr>
          <p:cNvSpPr txBox="1"/>
          <p:nvPr/>
        </p:nvSpPr>
        <p:spPr>
          <a:xfrm>
            <a:off x="6929376" y="1413915"/>
            <a:ext cx="1810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Esta vista nos permite publicar un viaje, debemos indicar la ciudad de salida, la ciudad destino, por que otra ciudad pasara, con cuantos asientos disponibles cuenta, la fecha y hora de partida y que precio tiene por persona</a:t>
            </a:r>
          </a:p>
        </p:txBody>
      </p:sp>
    </p:spTree>
    <p:extLst>
      <p:ext uri="{BB962C8B-B14F-4D97-AF65-F5344CB8AC3E}">
        <p14:creationId xmlns:p14="http://schemas.microsoft.com/office/powerpoint/2010/main" val="98940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2997591" y="295265"/>
            <a:ext cx="3148818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Vista viajes publicados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12FB03-51EB-41FA-B9A4-CF79D0086FC7}"/>
              </a:ext>
            </a:extLst>
          </p:cNvPr>
          <p:cNvSpPr txBox="1"/>
          <p:nvPr/>
        </p:nvSpPr>
        <p:spPr>
          <a:xfrm>
            <a:off x="6929376" y="1413915"/>
            <a:ext cx="1810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Aquí podemos ver los viajes que tenemos publicados, en esta vista también tenemos la posibilidad de editar</a:t>
            </a:r>
          </a:p>
          <a:p>
            <a:pPr algn="just"/>
            <a:r>
              <a:rPr lang="es-CO" dirty="0"/>
              <a:t>     el viaje o eliminar</a:t>
            </a:r>
          </a:p>
          <a:p>
            <a:pPr algn="just"/>
            <a:r>
              <a:rPr lang="es-CO" dirty="0"/>
              <a:t>       un viaje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0D9F53-D9E3-4374-979A-F97CF3B4D8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19"/>
          <a:stretch/>
        </p:blipFill>
        <p:spPr>
          <a:xfrm>
            <a:off x="404036" y="1056619"/>
            <a:ext cx="6399596" cy="33922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0E00AF-911E-4DEC-91AB-3E1A90DFB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37" t="43631" r="52726" b="49276"/>
          <a:stretch/>
        </p:blipFill>
        <p:spPr>
          <a:xfrm>
            <a:off x="7002597" y="2760875"/>
            <a:ext cx="200813" cy="2551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1069CA-9962-4ED3-BD8E-E9E5E079D4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90" t="34519" r="50625" b="58388"/>
          <a:stretch/>
        </p:blipFill>
        <p:spPr>
          <a:xfrm>
            <a:off x="7002597" y="2953896"/>
            <a:ext cx="312603" cy="2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0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774"/>
            <a:ext cx="9144002" cy="514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433C36-7EC4-4582-841E-C1E8D38029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480" t="-4142" r="-1480" b="-1205"/>
          <a:stretch/>
        </p:blipFill>
        <p:spPr>
          <a:xfrm flipH="1">
            <a:off x="2743200" y="-202039"/>
            <a:ext cx="6400800" cy="5252990"/>
          </a:xfrm>
          <a:prstGeom prst="rtTriangle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3324113" y="555549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0005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es </a:t>
            </a:r>
            <a:r>
              <a:rPr lang="es-CO" sz="2000" b="1" dirty="0" err="1">
                <a:solidFill>
                  <a:srgbClr val="0005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Wheels</a:t>
            </a:r>
            <a:r>
              <a:rPr lang="es-CO" sz="2000" b="1" dirty="0">
                <a:solidFill>
                  <a:srgbClr val="0005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s-CO" dirty="0">
              <a:solidFill>
                <a:srgbClr val="000546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3F8F17-71EB-4DA4-B5F8-54379C0523A0}"/>
              </a:ext>
            </a:extLst>
          </p:cNvPr>
          <p:cNvSpPr txBox="1"/>
          <p:nvPr/>
        </p:nvSpPr>
        <p:spPr>
          <a:xfrm>
            <a:off x="1097281" y="1584978"/>
            <a:ext cx="513689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Wheels</a:t>
            </a:r>
            <a:r>
              <a:rPr lang="es-CO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es un aplicativo web que tiene como finalidad facilitar a sus usuarios, la búsqueda y reserva de viajes compartidos a destinos locales o nacionales. Contamos con una plataforma intuitiva y dinámica, ofreciendo una experiencia única </a:t>
            </a:r>
          </a:p>
          <a:p>
            <a:r>
              <a:rPr lang="es-CO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 su clase. </a:t>
            </a:r>
            <a:endParaRPr lang="es-CO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1061675" y="469488"/>
            <a:ext cx="7297015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Arquitectura propuesta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942DA5-7A05-40C6-9D49-1F74F698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487" y="1219218"/>
            <a:ext cx="2105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4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7;p2">
            <a:extLst>
              <a:ext uri="{FF2B5EF4-FFF2-40B4-BE49-F238E27FC236}">
                <a16:creationId xmlns:a16="http://schemas.microsoft.com/office/drawing/2014/main" id="{5669AF93-2570-411F-8097-E12FCBA645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2C6940-23C6-4603-AC84-A6642323DEFC}"/>
              </a:ext>
            </a:extLst>
          </p:cNvPr>
          <p:cNvSpPr txBox="1"/>
          <p:nvPr/>
        </p:nvSpPr>
        <p:spPr>
          <a:xfrm>
            <a:off x="1389878" y="1540406"/>
            <a:ext cx="63642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err="1"/>
              <a:t>Microservicio</a:t>
            </a:r>
            <a:r>
              <a:rPr lang="en-US" b="1" dirty="0"/>
              <a:t> auth-</a:t>
            </a:r>
            <a:r>
              <a:rPr lang="en-US" b="1" dirty="0" err="1"/>
              <a:t>ms</a:t>
            </a:r>
            <a:r>
              <a:rPr lang="en-US" b="1" dirty="0"/>
              <a:t> </a:t>
            </a:r>
            <a:r>
              <a:rPr lang="en-US" dirty="0">
                <a:hlinkClick r:id="rId4"/>
              </a:rPr>
              <a:t>https://auth-ms-wheels.herokuapp.com/</a:t>
            </a:r>
            <a:endParaRPr lang="en-US" dirty="0"/>
          </a:p>
          <a:p>
            <a:pPr algn="just"/>
            <a:r>
              <a:rPr lang="es-CO" b="1" dirty="0"/>
              <a:t>Microservicio </a:t>
            </a:r>
            <a:r>
              <a:rPr lang="es-CO" b="1" dirty="0" err="1"/>
              <a:t>travels</a:t>
            </a:r>
            <a:r>
              <a:rPr lang="es-CO" b="1" dirty="0"/>
              <a:t>-ms </a:t>
            </a:r>
            <a:r>
              <a:rPr lang="es-CO" dirty="0">
                <a:hlinkClick r:id="rId5"/>
              </a:rPr>
              <a:t>https://travels-ms.herokuapp.com/</a:t>
            </a:r>
            <a:endParaRPr lang="es-CO" dirty="0"/>
          </a:p>
          <a:p>
            <a:pPr algn="just"/>
            <a:r>
              <a:rPr lang="en-US" b="1" dirty="0" err="1"/>
              <a:t>Api</a:t>
            </a:r>
            <a:r>
              <a:rPr lang="en-US" b="1" dirty="0"/>
              <a:t>-Gatewa</a:t>
            </a:r>
            <a:r>
              <a:rPr lang="en-US" dirty="0"/>
              <a:t>y </a:t>
            </a:r>
            <a:r>
              <a:rPr lang="en-US" dirty="0">
                <a:hlinkClick r:id="rId6"/>
              </a:rPr>
              <a:t>https://api-gateway-wheels.herokuapp.com/</a:t>
            </a:r>
            <a:endParaRPr lang="en-US" dirty="0"/>
          </a:p>
          <a:p>
            <a:pPr algn="just"/>
            <a:r>
              <a:rPr lang="es-CO" b="1" dirty="0" err="1"/>
              <a:t>FrontEnd</a:t>
            </a:r>
            <a:r>
              <a:rPr lang="es-CO" b="1" dirty="0"/>
              <a:t> (</a:t>
            </a:r>
            <a:r>
              <a:rPr lang="es-CO" b="1" dirty="0" err="1"/>
              <a:t>Aplicacion</a:t>
            </a:r>
            <a:r>
              <a:rPr lang="es-CO" b="1" dirty="0"/>
              <a:t> final) </a:t>
            </a:r>
            <a:r>
              <a:rPr lang="es-CO" dirty="0">
                <a:hlinkClick r:id="rId7"/>
              </a:rPr>
              <a:t>https://app-wheels.herokuapp.com/</a:t>
            </a:r>
            <a:endParaRPr lang="en-US" dirty="0"/>
          </a:p>
          <a:p>
            <a:r>
              <a:rPr lang="es-CO" b="1" dirty="0"/>
              <a:t>Repositorio</a:t>
            </a:r>
            <a:r>
              <a:rPr lang="es-CO" dirty="0"/>
              <a:t> </a:t>
            </a:r>
            <a:r>
              <a:rPr lang="es-CO" dirty="0">
                <a:hlinkClick r:id="rId8"/>
              </a:rPr>
              <a:t>https://github.com/Grupo6-P53-MinTIC</a:t>
            </a:r>
            <a:endParaRPr lang="es-CO" dirty="0"/>
          </a:p>
          <a:p>
            <a:r>
              <a:rPr lang="es-CO" b="1" dirty="0"/>
              <a:t>Jira </a:t>
            </a:r>
            <a:r>
              <a:rPr lang="es-CO" dirty="0">
                <a:hlinkClick r:id="rId9"/>
              </a:rPr>
              <a:t>https://proyecto-wheels.atlassian.net/jira/software/projects/WGP/boards/1</a:t>
            </a:r>
            <a:endParaRPr lang="es-CO" dirty="0"/>
          </a:p>
          <a:p>
            <a:endParaRPr lang="es-CO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EC7F2B-F2B3-4228-8E23-722CA781E0E3}"/>
              </a:ext>
            </a:extLst>
          </p:cNvPr>
          <p:cNvSpPr txBox="1"/>
          <p:nvPr/>
        </p:nvSpPr>
        <p:spPr>
          <a:xfrm>
            <a:off x="1061675" y="469488"/>
            <a:ext cx="7297015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Enlaces de la aplicación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1061675" y="469488"/>
            <a:ext cx="7297015" cy="169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Objetivo: Crear un componente para la interacción gráfica con el usuario final, de tipo web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(componente web)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8B4CA1-9724-4285-9BED-9E7D0A20809D}"/>
              </a:ext>
            </a:extLst>
          </p:cNvPr>
          <p:cNvSpPr txBox="1"/>
          <p:nvPr/>
        </p:nvSpPr>
        <p:spPr>
          <a:xfrm>
            <a:off x="540344" y="2183356"/>
            <a:ext cx="78183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Para la creación del componente web se utilizaron lenguajes de programación como JavaScript, HTLM, CSS, herramientas como VUE, Visual Studio </a:t>
            </a:r>
            <a:r>
              <a:rPr lang="es-CO" sz="1800" u="none" strike="noStrike" dirty="0" err="1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Code</a:t>
            </a:r>
            <a:r>
              <a:rPr lang="es-CO" sz="18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, </a:t>
            </a:r>
            <a:r>
              <a:rPr lang="es-CO" sz="1800" u="none" strike="noStrike" dirty="0" err="1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Graphql</a:t>
            </a:r>
            <a:r>
              <a:rPr lang="es-CO" sz="18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, </a:t>
            </a:r>
            <a:r>
              <a:rPr lang="es-CO" sz="1800" u="none" strike="noStrike" dirty="0" err="1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Apollo</a:t>
            </a:r>
            <a:r>
              <a:rPr lang="es-CO" sz="18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.</a:t>
            </a:r>
          </a:p>
          <a:p>
            <a:endParaRPr lang="es-CO" sz="18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Wingdings" panose="05000000000000000000" pitchFamily="2" charset="2"/>
              <a:cs typeface="Calibri" panose="020F0502020204030204" pitchFamily="34" charset="0"/>
            </a:endParaRPr>
          </a:p>
          <a:p>
            <a:r>
              <a:rPr lang="es-CO" sz="18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A continuación veremos las vistas generadas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827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1050917" y="286608"/>
            <a:ext cx="7297015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Vista </a:t>
            </a:r>
            <a:r>
              <a:rPr lang="es-CO" sz="2400" b="1" i="1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s-CO" sz="2400" b="1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ogin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DBB684-2B78-4056-A539-F660E17D5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88"/>
          <a:stretch/>
        </p:blipFill>
        <p:spPr>
          <a:xfrm>
            <a:off x="1165538" y="924468"/>
            <a:ext cx="7067771" cy="36565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D2D1AA-CEA1-4196-B56F-6985A3360B89}"/>
              </a:ext>
            </a:extLst>
          </p:cNvPr>
          <p:cNvSpPr txBox="1"/>
          <p:nvPr/>
        </p:nvSpPr>
        <p:spPr>
          <a:xfrm>
            <a:off x="898098" y="3626620"/>
            <a:ext cx="5040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Esta vista se conecta a través del Api-Gateway con el microservicio de autenticación, podremos ingresar con un usuario y contraseña previamente registrada.</a:t>
            </a:r>
          </a:p>
        </p:txBody>
      </p:sp>
    </p:spTree>
    <p:extLst>
      <p:ext uri="{BB962C8B-B14F-4D97-AF65-F5344CB8AC3E}">
        <p14:creationId xmlns:p14="http://schemas.microsoft.com/office/powerpoint/2010/main" val="131967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1050917" y="286608"/>
            <a:ext cx="7297015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Vista regístrate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DB8636-4D3E-43FB-BA94-FCD2D6269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75" t="5550" r="39955" b="8581"/>
          <a:stretch/>
        </p:blipFill>
        <p:spPr>
          <a:xfrm>
            <a:off x="690026" y="825045"/>
            <a:ext cx="4604786" cy="403184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9139604-EB96-4B4E-B684-2182A1E971A2}"/>
              </a:ext>
            </a:extLst>
          </p:cNvPr>
          <p:cNvSpPr txBox="1"/>
          <p:nvPr/>
        </p:nvSpPr>
        <p:spPr>
          <a:xfrm>
            <a:off x="5692847" y="1340643"/>
            <a:ext cx="30531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En esta vista le permite a un usuario que no este registrado poder registrarse y así obtener un usuario y contraseña para poder acceder a los servicios de la aplicación.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Nos muestra un formulario donde nos pide diligencias los datos básicos del usuario y nos da la opción de definir si se va a registrar como conductor o pasajero</a:t>
            </a:r>
          </a:p>
        </p:txBody>
      </p:sp>
    </p:spTree>
    <p:extLst>
      <p:ext uri="{BB962C8B-B14F-4D97-AF65-F5344CB8AC3E}">
        <p14:creationId xmlns:p14="http://schemas.microsoft.com/office/powerpoint/2010/main" val="18101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1050917" y="286608"/>
            <a:ext cx="7297015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Vista regístrate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139604-EB96-4B4E-B684-2182A1E971A2}"/>
              </a:ext>
            </a:extLst>
          </p:cNvPr>
          <p:cNvSpPr txBox="1"/>
          <p:nvPr/>
        </p:nvSpPr>
        <p:spPr>
          <a:xfrm>
            <a:off x="5655703" y="2436617"/>
            <a:ext cx="305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Al seleccionar pasajero nos pregunta datos básicos adicionales sobre el vehículo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B9F2FA-049C-4490-9F10-ACF5DE0A10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0" t="5550" r="39905" b="9059"/>
          <a:stretch/>
        </p:blipFill>
        <p:spPr>
          <a:xfrm>
            <a:off x="827063" y="766705"/>
            <a:ext cx="4393461" cy="37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3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106"/>
            <a:ext cx="9144002" cy="51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B522C8-B925-434B-A51D-4AB83E277098}"/>
              </a:ext>
            </a:extLst>
          </p:cNvPr>
          <p:cNvSpPr txBox="1"/>
          <p:nvPr/>
        </p:nvSpPr>
        <p:spPr>
          <a:xfrm>
            <a:off x="923492" y="312690"/>
            <a:ext cx="7297015" cy="80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Vista Home</a:t>
            </a:r>
            <a:endParaRPr lang="es-CO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CO" dirty="0">
              <a:solidFill>
                <a:srgbClr val="000546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B045A9-4B72-4247-9F0E-16B46ECC4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6" t="1839" r="3048" b="8406"/>
          <a:stretch/>
        </p:blipFill>
        <p:spPr>
          <a:xfrm>
            <a:off x="785310" y="1077447"/>
            <a:ext cx="5621673" cy="33505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CCD7DC-D919-45C4-9D6E-31DBABE4B1A3}"/>
              </a:ext>
            </a:extLst>
          </p:cNvPr>
          <p:cNvSpPr txBox="1"/>
          <p:nvPr/>
        </p:nvSpPr>
        <p:spPr>
          <a:xfrm>
            <a:off x="6637809" y="1556087"/>
            <a:ext cx="2275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En la vista Home podemos visualizar los viajes vigentes que han sido publicados en la aplicación indicando la ciudad origen, la ciudad destino, el valor, el nombre del conductor, la fecha y hora de viaje</a:t>
            </a:r>
          </a:p>
        </p:txBody>
      </p:sp>
    </p:spTree>
    <p:extLst>
      <p:ext uri="{BB962C8B-B14F-4D97-AF65-F5344CB8AC3E}">
        <p14:creationId xmlns:p14="http://schemas.microsoft.com/office/powerpoint/2010/main" val="2305374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464</Words>
  <Application>Microsoft Office PowerPoint</Application>
  <PresentationFormat>Presentación en pantalla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MORALES DAVID</dc:creator>
  <cp:lastModifiedBy>Adriana</cp:lastModifiedBy>
  <cp:revision>2</cp:revision>
  <dcterms:modified xsi:type="dcterms:W3CDTF">2021-12-15T03:24:18Z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0x0101006A26FAAD4FADA04F8A5ABA0218494680</vt:lpwstr>
  </property>
</Properties>
</file>