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DF625-D45E-4011-94AB-3F1DB850DA48}" v="320" dt="2022-06-06T19:20:44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81CA7-1FCB-4DD0-BB36-3641DCB0F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Usabilidade e bugs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4949A6-BBC3-4E93-9AFB-990E40B76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645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Analise realizada no site </a:t>
            </a:r>
            <a:r>
              <a:rPr lang="pt-BR" dirty="0">
                <a:ea typeface="+mn-lt"/>
                <a:cs typeface="+mn-lt"/>
              </a:rPr>
              <a:t>: https://www.cdlbh.com.br/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B70C2D-2F61-09D8-DFBF-B416D0F4D84B}"/>
              </a:ext>
            </a:extLst>
          </p:cNvPr>
          <p:cNvSpPr txBox="1"/>
          <p:nvPr/>
        </p:nvSpPr>
        <p:spPr>
          <a:xfrm>
            <a:off x="6976154" y="4595972"/>
            <a:ext cx="44812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Hudson Otávio – 321119173</a:t>
            </a:r>
          </a:p>
          <a:p>
            <a:r>
              <a:rPr lang="pt-BR" dirty="0">
                <a:ea typeface="+mn-lt"/>
                <a:cs typeface="+mn-lt"/>
              </a:rPr>
              <a:t>Marcelo Jacinto Alves – 320136724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Jonathan Felipe de Souza – 320138907</a:t>
            </a:r>
          </a:p>
          <a:p>
            <a:r>
              <a:rPr lang="pt-BR" dirty="0">
                <a:ea typeface="+mn-lt"/>
                <a:cs typeface="+mn-lt"/>
              </a:rPr>
              <a:t>João Victor Ferraz Garcia – 320132257</a:t>
            </a:r>
          </a:p>
          <a:p>
            <a:r>
              <a:rPr lang="pt-BR" dirty="0">
                <a:ea typeface="+mn-lt"/>
                <a:cs typeface="+mn-lt"/>
              </a:rPr>
              <a:t>Breno Rodrigues Lucena –  321122301</a:t>
            </a:r>
          </a:p>
          <a:p>
            <a:r>
              <a:rPr lang="pt-BR" dirty="0">
                <a:ea typeface="+mn-lt"/>
                <a:cs typeface="+mn-lt"/>
              </a:rPr>
              <a:t>Gabriel Cintra Cardinali França – 320137615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05145-7E0A-BE8C-2889-98FA8CE3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Cdl</a:t>
            </a:r>
            <a:r>
              <a:rPr lang="pt-BR" dirty="0"/>
              <a:t> Parcerias</a:t>
            </a:r>
          </a:p>
        </p:txBody>
      </p:sp>
      <p:pic>
        <p:nvPicPr>
          <p:cNvPr id="5" name="Imagem 5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8684598B-F629-E4C9-6315-C913ED77C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67457"/>
            <a:ext cx="5891209" cy="28489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2E3115-1229-4B38-5E61-2D8AFC89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 página de parcerias fica infinitamente carregando, não chegando a um resultado.</a:t>
            </a:r>
          </a:p>
          <a:p>
            <a:r>
              <a:rPr lang="pt-BR" dirty="0"/>
              <a:t>Caso a lista ainda esteja vazia, importante notificar o usuário, ou acusar algum erro.</a:t>
            </a:r>
          </a:p>
        </p:txBody>
      </p:sp>
    </p:spTree>
    <p:extLst>
      <p:ext uri="{BB962C8B-B14F-4D97-AF65-F5344CB8AC3E}">
        <p14:creationId xmlns:p14="http://schemas.microsoft.com/office/powerpoint/2010/main" val="19305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A1626-331B-202A-1A35-A17145E1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Validadores 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969542-0302-BAE8-26A1-39C50BF7A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72060"/>
            <a:ext cx="5891209" cy="283974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1E0858-0C0A-4AB5-3813-906151F0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Na tela de Varejo inteligente, os validadores são ativados antes de do campo ser submetido a alguma modificação.</a:t>
            </a:r>
          </a:p>
        </p:txBody>
      </p:sp>
    </p:spTree>
    <p:extLst>
      <p:ext uri="{BB962C8B-B14F-4D97-AF65-F5344CB8AC3E}">
        <p14:creationId xmlns:p14="http://schemas.microsoft.com/office/powerpoint/2010/main" val="293858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D81A-0FA8-A153-D396-4311D559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do meu pacote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3F072A5-D09D-412D-8D0A-0373BBCFA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74361"/>
            <a:ext cx="5891209" cy="283514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F803E-B4CA-E53C-7EFB-1C22E935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carde de pacote não informa outras informações como tipo, características e itens. </a:t>
            </a:r>
          </a:p>
        </p:txBody>
      </p:sp>
    </p:spTree>
    <p:extLst>
      <p:ext uri="{BB962C8B-B14F-4D97-AF65-F5344CB8AC3E}">
        <p14:creationId xmlns:p14="http://schemas.microsoft.com/office/powerpoint/2010/main" val="1310888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5FF6-7068-75B7-02AC-BF3889C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Documentos disponíveis</a:t>
            </a:r>
          </a:p>
        </p:txBody>
      </p:sp>
      <p:pic>
        <p:nvPicPr>
          <p:cNvPr id="5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BF6E8FCB-F020-57D0-EFFB-5BDE59CFF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60553"/>
            <a:ext cx="5891209" cy="286275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9B8BB-130E-8263-D9D8-C1756FF0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download dos documentos não está </a:t>
            </a:r>
            <a:r>
              <a:rPr lang="pt-BR" dirty="0" err="1"/>
              <a:t>disponivel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15758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16941-85F2-4E4B-9257-F14A79E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13" y="524110"/>
            <a:ext cx="7521325" cy="1478570"/>
          </a:xfrm>
        </p:spPr>
        <p:txBody>
          <a:bodyPr/>
          <a:lstStyle/>
          <a:p>
            <a:r>
              <a:rPr lang="pt-BR" b="1" dirty="0"/>
              <a:t>Movimentação de Operadores</a:t>
            </a:r>
            <a:br>
              <a:rPr lang="pt-BR" b="1" dirty="0"/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EA3CD8-8AB2-4E6F-8D48-34AD71D4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4" y="1639954"/>
            <a:ext cx="9991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F844F-A792-4A49-9B77-8EC7ACAF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750" y="113807"/>
            <a:ext cx="7816499" cy="1478570"/>
          </a:xfrm>
        </p:spPr>
        <p:txBody>
          <a:bodyPr/>
          <a:lstStyle/>
          <a:p>
            <a:r>
              <a:rPr lang="pt-BR" dirty="0"/>
              <a:t>Login de operadores centralizado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47ADAD-C4C4-4D81-983D-7F10F96C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82" y="2860661"/>
            <a:ext cx="4870511" cy="2279454"/>
          </a:xfrm>
          <a:prstGeom prst="rect">
            <a:avLst/>
          </a:prstGeom>
        </p:spPr>
      </p:pic>
      <p:sp>
        <p:nvSpPr>
          <p:cNvPr id="8" name="Seta: para a Direita Listrada 7">
            <a:extLst>
              <a:ext uri="{FF2B5EF4-FFF2-40B4-BE49-F238E27FC236}">
                <a16:creationId xmlns:a16="http://schemas.microsoft.com/office/drawing/2014/main" id="{D53F05B0-5BA2-499D-A46E-06CAF1266607}"/>
              </a:ext>
            </a:extLst>
          </p:cNvPr>
          <p:cNvSpPr/>
          <p:nvPr/>
        </p:nvSpPr>
        <p:spPr>
          <a:xfrm>
            <a:off x="5168766" y="3424076"/>
            <a:ext cx="1694047" cy="11526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09D6C6-72D0-4584-9406-C0EDF49B7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" y="2860662"/>
            <a:ext cx="4687503" cy="22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B520-6352-44B7-961D-AAF8EFF8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980" y="275981"/>
            <a:ext cx="8004039" cy="1478570"/>
          </a:xfrm>
        </p:spPr>
        <p:txBody>
          <a:bodyPr/>
          <a:lstStyle/>
          <a:p>
            <a:r>
              <a:rPr lang="pt-BR" dirty="0"/>
              <a:t>Lentidão ao carregar informações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9EDB29-D9EB-4081-A9B8-39B984AB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652951"/>
            <a:ext cx="9905998" cy="46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9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BCE8-A11E-4914-A735-624DB75E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923" y="0"/>
            <a:ext cx="9905998" cy="1478570"/>
          </a:xfrm>
        </p:spPr>
        <p:txBody>
          <a:bodyPr/>
          <a:lstStyle/>
          <a:p>
            <a:r>
              <a:rPr lang="pt-BR" dirty="0"/>
              <a:t>Informações pessoais em modelo mobile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8A9861-9E1D-4ABA-9F35-46E53E95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19" y="1478570"/>
            <a:ext cx="9043186" cy="4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FA91E-0478-4996-9926-96F1AF0C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840" y="362310"/>
            <a:ext cx="7697787" cy="1478570"/>
          </a:xfrm>
        </p:spPr>
        <p:txBody>
          <a:bodyPr/>
          <a:lstStyle/>
          <a:p>
            <a:r>
              <a:rPr lang="pt-BR" dirty="0"/>
              <a:t>Mensagem ocultando conteúdo </a:t>
            </a:r>
          </a:p>
        </p:txBody>
      </p:sp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00D8073D-B09D-426E-A233-7563D731891E}"/>
              </a:ext>
            </a:extLst>
          </p:cNvPr>
          <p:cNvSpPr/>
          <p:nvPr/>
        </p:nvSpPr>
        <p:spPr>
          <a:xfrm>
            <a:off x="5434151" y="3731912"/>
            <a:ext cx="1489166" cy="104235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B221F2-7229-4F98-A1A6-BD55B32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353386"/>
            <a:ext cx="4767943" cy="3770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8EB3FD-289F-447F-961D-093700981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85" y="2315286"/>
            <a:ext cx="4376058" cy="37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493B7-FAFC-4010-9C9F-5AEBD05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001" y="146880"/>
            <a:ext cx="4729997" cy="1478570"/>
          </a:xfrm>
        </p:spPr>
        <p:txBody>
          <a:bodyPr/>
          <a:lstStyle/>
          <a:p>
            <a:pPr algn="ctr"/>
            <a:r>
              <a:rPr lang="pt-BR" dirty="0"/>
              <a:t>Repetição das mensagens de erro</a:t>
            </a:r>
          </a:p>
        </p:txBody>
      </p:sp>
      <p:sp>
        <p:nvSpPr>
          <p:cNvPr id="6" name="Seta: para a Direita Listrada 5">
            <a:extLst>
              <a:ext uri="{FF2B5EF4-FFF2-40B4-BE49-F238E27FC236}">
                <a16:creationId xmlns:a16="http://schemas.microsoft.com/office/drawing/2014/main" id="{3FE66EB6-11E7-486B-838F-7C347EFB2651}"/>
              </a:ext>
            </a:extLst>
          </p:cNvPr>
          <p:cNvSpPr/>
          <p:nvPr/>
        </p:nvSpPr>
        <p:spPr>
          <a:xfrm>
            <a:off x="5368967" y="3633895"/>
            <a:ext cx="1463040" cy="95290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389004-984F-447B-A017-46C6480FD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57" y="2738765"/>
            <a:ext cx="4908407" cy="284772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7A15FC3-8B16-46CE-B71A-35CFDA902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2" y="2791046"/>
            <a:ext cx="5055995" cy="27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0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D7A60-4B42-CA81-4906-C94AE2FD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56226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Bugs Encontrados</a:t>
            </a:r>
          </a:p>
        </p:txBody>
      </p:sp>
    </p:spTree>
    <p:extLst>
      <p:ext uri="{BB962C8B-B14F-4D97-AF65-F5344CB8AC3E}">
        <p14:creationId xmlns:p14="http://schemas.microsoft.com/office/powerpoint/2010/main" val="303389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19E99-52DB-9145-2F51-1B5A6025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Alinhamento dos cards</a:t>
            </a:r>
          </a:p>
        </p:txBody>
      </p:sp>
      <p:pic>
        <p:nvPicPr>
          <p:cNvPr id="5" name="Imagem 5" descr="Interface gráfica do usuário, Aplicativo, Logotipo&#10;&#10;Descrição gerada automaticamente">
            <a:extLst>
              <a:ext uri="{FF2B5EF4-FFF2-40B4-BE49-F238E27FC236}">
                <a16:creationId xmlns:a16="http://schemas.microsoft.com/office/drawing/2014/main" id="{DD8B49DF-ACC7-40CD-7E65-4B723C4B2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066" y="1756595"/>
            <a:ext cx="5891209" cy="334157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01A3DF-65A1-3E57-657B-624DD14E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Ao realizar uma troca de tamanho da janela do navegador, o alinhamento dos cards fica bagunçado.</a:t>
            </a:r>
          </a:p>
        </p:txBody>
      </p:sp>
    </p:spTree>
    <p:extLst>
      <p:ext uri="{BB962C8B-B14F-4D97-AF65-F5344CB8AC3E}">
        <p14:creationId xmlns:p14="http://schemas.microsoft.com/office/powerpoint/2010/main" val="1262273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67</TotalTime>
  <Words>22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Circuito</vt:lpstr>
      <vt:lpstr>Usabilidade e bugs</vt:lpstr>
      <vt:lpstr>Movimentação de Operadores </vt:lpstr>
      <vt:lpstr>Login de operadores centralizado</vt:lpstr>
      <vt:lpstr>Lentidão ao carregar informações</vt:lpstr>
      <vt:lpstr>Informações pessoais em modelo mobile</vt:lpstr>
      <vt:lpstr>Mensagem ocultando conteúdo </vt:lpstr>
      <vt:lpstr>Repetição das mensagens de erro</vt:lpstr>
      <vt:lpstr>Bugs Encontrados</vt:lpstr>
      <vt:lpstr>Alinhamento dos cards</vt:lpstr>
      <vt:lpstr>Cdl Parcerias</vt:lpstr>
      <vt:lpstr>Validadores </vt:lpstr>
      <vt:lpstr>Informações do meu pacote</vt:lpstr>
      <vt:lpstr>Documentos disponíveis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 Rodrigues Lucena</dc:creator>
  <cp:lastModifiedBy>Breno Rodrigues Lucena</cp:lastModifiedBy>
  <cp:revision>83</cp:revision>
  <dcterms:created xsi:type="dcterms:W3CDTF">2022-06-02T23:18:12Z</dcterms:created>
  <dcterms:modified xsi:type="dcterms:W3CDTF">2022-06-06T19:20:57Z</dcterms:modified>
</cp:coreProperties>
</file>