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A2641-3014-4FDF-B1BD-B9A0A32B012D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AF7BA-A376-4867-95DC-71F465DAC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2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AF7BA-A376-4867-95DC-71F465DACD5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8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0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0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5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5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1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7D02-86C7-45FA-AF7C-EEF9E021FEBA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FDB5-2C3F-47A0-B33B-685BD9E911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170"/>
            <a:ext cx="830066" cy="8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51720" y="77086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60" y="419158"/>
            <a:ext cx="763325" cy="77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4355976" y="807249"/>
            <a:ext cx="821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enrtique\AppData\Local\Microsoft\Windows\INetCache\IE\IDVSP9SP\handshak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9919"/>
            <a:ext cx="1295504" cy="8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enrtique\Pictures\estacionament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42088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co 27"/>
          <p:cNvSpPr/>
          <p:nvPr/>
        </p:nvSpPr>
        <p:spPr>
          <a:xfrm>
            <a:off x="6444208" y="873290"/>
            <a:ext cx="1152128" cy="11815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7596336" y="1412776"/>
            <a:ext cx="0" cy="6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5940152" y="2888940"/>
            <a:ext cx="863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Henrtique\AppData\Local\Microsoft\Windows\INetCache\IE\Y572OS3Y\09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80" y="2409523"/>
            <a:ext cx="947469" cy="9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de seta reta 36"/>
          <p:cNvCxnSpPr/>
          <p:nvPr/>
        </p:nvCxnSpPr>
        <p:spPr>
          <a:xfrm flipH="1">
            <a:off x="3287887" y="28889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Henrtique\AppData\Local\Microsoft\Windows\INetCache\IE\0KLCY0EF\1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29" y="2389628"/>
            <a:ext cx="947469" cy="9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/>
          <p:cNvSpPr txBox="1"/>
          <p:nvPr/>
        </p:nvSpPr>
        <p:spPr>
          <a:xfrm>
            <a:off x="539552" y="1311133"/>
            <a:ext cx="1330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O cliente se cadastra no nosso site</a:t>
            </a:r>
            <a:endParaRPr lang="pt-BR" sz="105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843808" y="1276087"/>
            <a:ext cx="1728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Marcamos uma reunião com o cliente para esclarecimentos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584563" y="1276087"/>
            <a:ext cx="12241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Com os detalhes acertados, fechamos negócio</a:t>
            </a:r>
            <a:endParaRPr lang="pt-BR" sz="105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876256" y="3500499"/>
            <a:ext cx="1584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Nossa equipe vai até o local e instala os sensores e telas</a:t>
            </a:r>
            <a:endParaRPr lang="pt-BR" sz="105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011085" y="3356992"/>
            <a:ext cx="23002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Os sensores irão captar as vagas disponíveis e exibir na tela a quantidade delas, e em caso de superlotação, a tela exibirá também o tempo médio para desocupação da próxima vaga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85815" y="3500498"/>
            <a:ext cx="17819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Os clientes ficarão satisfeitos e a evasão diminuirá, aumentando os lucros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679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Apresentação na tela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</dc:creator>
  <cp:lastModifiedBy>Henrique</cp:lastModifiedBy>
  <cp:revision>3</cp:revision>
  <dcterms:created xsi:type="dcterms:W3CDTF">2023-03-05T17:36:16Z</dcterms:created>
  <dcterms:modified xsi:type="dcterms:W3CDTF">2023-03-05T18:06:55Z</dcterms:modified>
</cp:coreProperties>
</file>