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F806-3CDB-2B5D-D87C-4502C773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76D32-167A-BC8A-7220-FD85A2B2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EAF78-3AB1-C920-1954-DA706FA8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A1EC4-7DA6-C6B3-B273-6E0659A5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74905-E0AC-AD59-517E-CA244B0D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6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24751-AE7B-B3E0-9449-D04F7969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D85E0-142B-6B5D-362A-D53142F09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EFEDE-56B9-FC8E-8DA1-D92A00EF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15233-70D3-4417-43E9-A70E1061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F3D4C-11DF-8C3D-66DD-A1C05805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56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C7F69-1A26-3C44-34BD-C05201D3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86A40B-78CA-F1CE-36FC-692D393E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45EE8-24C8-CF53-6F6A-EE29FA23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F025B-037D-DA58-CF87-15D65B48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B5382-A228-DA36-A105-F032C387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8014D-208E-82D7-66FE-ED18F7B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26B26-28AD-F1B3-351B-7223BB39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099444-97B0-5D5E-E4C5-DB5A08DD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2DD0B-3307-96C0-293C-5E07371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8B4BB-10AB-D0FD-C6D0-389A08B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A7FF0-CC24-F393-1293-2C3EC0FC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65712-7722-7CAA-FCB3-56E729EF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12904-0C49-7733-85B9-17C50CE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AB036-D9AF-5F6E-855A-7B19D9B7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89DBA-75B1-4A65-3B45-BB522F51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289D-28EA-CCD5-7708-71B9658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5EBF0-7FD0-5271-809A-D6EC1D702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88026C-3711-6BE7-B8CD-1655C78B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CFB8D-4631-DBFF-854B-2C161DE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C9F5D5-B4CB-CEA8-8351-3C88F0FB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FD4EA-3FDF-24DD-EC68-34FA965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5349-AFD7-C72C-778D-18491DC1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8A4FE-C1B7-4417-ADD2-4399945F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0234B-B0AD-D2F1-CC78-CC17C01D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5901C9-35EF-A8CA-FA54-014B1FAE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2CC573-3338-EDB3-D34C-25B9212F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D6E0D-A4D9-31B8-2EBB-6AC808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745C29-068C-9A3F-EF05-13F47BA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B3D4AB-76D1-7A2E-F6E1-87603378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77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69DA6-4CD1-1837-FA7D-A059B10C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A4BD9-B9E2-CFAA-FA73-AE111C06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4112B5-E51F-AD67-BBCB-E3E5BEBC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7E237D-33A7-F4CB-A0EF-8C574EB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9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7A1492-95C3-41D8-B37D-CA2E66B8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5094CD-7F48-3F93-189F-19F75589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EF03EF-719A-364B-0D3D-BFC30032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E3989-1CB1-104C-F7D5-F315CEF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DCA36-3ACD-DD9E-8B7A-388FB8FA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7B9EBC-FD24-FA95-51A1-D4291CB2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31A5A-0DF5-EEEE-D2AA-BE1072BA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4DF8C9-B9E8-5EA1-7C05-0FCFA948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871D1-4DA1-4244-A825-EFBDDCB8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070E-FE5F-F6C9-C6BD-3DC60E05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D9DAC7-351A-E0DE-3766-9526C78A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C7148-16D9-1F7B-D0A9-42F9B9FE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30CB5-0819-451C-38C3-01B422B9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D5E8E-2CED-62BD-FB46-45922EE6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45A7D-F762-776F-7CD1-0B63EC4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68360-0136-D7D6-D08A-64FECB71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404E7-A165-7941-E0E9-F925986E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BE9F8-0A0D-5C01-CB8B-F669FB321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8BC7-C61A-4B07-81C1-92822A5FFBF6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1A141-2868-257A-C1EE-32FB8B85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FE368-59E0-04EB-3871-19371B09F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C2E-0A35-4329-B486-F547088DC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3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pping - ícones de comércio grátis">
            <a:extLst>
              <a:ext uri="{FF2B5EF4-FFF2-40B4-BE49-F238E27FC236}">
                <a16:creationId xmlns:a16="http://schemas.microsoft.com/office/drawing/2014/main" id="{28BC6352-5546-A916-C064-345AA202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7" y="341734"/>
            <a:ext cx="1411060" cy="14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dência ascendente estrutura de tópicos">
            <a:extLst>
              <a:ext uri="{FF2B5EF4-FFF2-40B4-BE49-F238E27FC236}">
                <a16:creationId xmlns:a16="http://schemas.microsoft.com/office/drawing/2014/main" id="{A559DB88-9005-B9ED-DCEA-EA607C26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71909" y="1356993"/>
            <a:ext cx="1125746" cy="11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1F5D96-BBB9-30DE-741B-36B44E218DEE}"/>
              </a:ext>
            </a:extLst>
          </p:cNvPr>
          <p:cNvSpPr txBox="1"/>
          <p:nvPr/>
        </p:nvSpPr>
        <p:spPr>
          <a:xfrm>
            <a:off x="193563" y="1692253"/>
            <a:ext cx="208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Cliente visa aumento nos lucros</a:t>
            </a:r>
          </a:p>
        </p:txBody>
      </p:sp>
      <p:pic>
        <p:nvPicPr>
          <p:cNvPr id="16" name="Gráfico 15" descr="Seta para Direita com preenchimento sólido">
            <a:extLst>
              <a:ext uri="{FF2B5EF4-FFF2-40B4-BE49-F238E27FC236}">
                <a16:creationId xmlns:a16="http://schemas.microsoft.com/office/drawing/2014/main" id="{B743F73C-C503-9064-D503-C564DA3D2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0385" y="637343"/>
            <a:ext cx="1433805" cy="101237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9C02E5-FF13-5526-D51B-4C09CF98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190" y="367191"/>
            <a:ext cx="2955598" cy="15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B9B090-C1E3-8ED7-85A9-4F8065CF06A0}"/>
              </a:ext>
            </a:extLst>
          </p:cNvPr>
          <p:cNvSpPr txBox="1"/>
          <p:nvPr/>
        </p:nvSpPr>
        <p:spPr>
          <a:xfrm>
            <a:off x="3893360" y="1610506"/>
            <a:ext cx="2941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Procura uma solução e encontra a SpotStop</a:t>
            </a:r>
          </a:p>
        </p:txBody>
      </p:sp>
      <p:pic>
        <p:nvPicPr>
          <p:cNvPr id="20" name="Gráfico 19" descr="Internet estrutura de tópicos">
            <a:extLst>
              <a:ext uri="{FF2B5EF4-FFF2-40B4-BE49-F238E27FC236}">
                <a16:creationId xmlns:a16="http://schemas.microsoft.com/office/drawing/2014/main" id="{6A010887-2B81-13B7-162A-17FFAE81C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3064" y="268050"/>
            <a:ext cx="1554518" cy="1618863"/>
          </a:xfrm>
          <a:prstGeom prst="rect">
            <a:avLst/>
          </a:prstGeom>
        </p:spPr>
      </p:pic>
      <p:pic>
        <p:nvPicPr>
          <p:cNvPr id="24" name="Gráfico 23" descr="Calculadora estrutura de tópicos">
            <a:extLst>
              <a:ext uri="{FF2B5EF4-FFF2-40B4-BE49-F238E27FC236}">
                <a16:creationId xmlns:a16="http://schemas.microsoft.com/office/drawing/2014/main" id="{59CF2551-8E5E-70ED-7DDB-C9F52BD96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1201" y="545840"/>
            <a:ext cx="1206954" cy="120695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1EF629-1CE1-9357-E282-4361C19EDC07}"/>
              </a:ext>
            </a:extLst>
          </p:cNvPr>
          <p:cNvSpPr txBox="1"/>
          <p:nvPr/>
        </p:nvSpPr>
        <p:spPr>
          <a:xfrm>
            <a:off x="7155413" y="1744826"/>
            <a:ext cx="5004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Usa nosso site institucional para fazer o cálculo de quanto ele poderia ganhar a mais</a:t>
            </a:r>
          </a:p>
        </p:txBody>
      </p:sp>
      <p:pic>
        <p:nvPicPr>
          <p:cNvPr id="28" name="Gráfico 27" descr="Seta para Direita com preenchimento sólido">
            <a:extLst>
              <a:ext uri="{FF2B5EF4-FFF2-40B4-BE49-F238E27FC236}">
                <a16:creationId xmlns:a16="http://schemas.microsoft.com/office/drawing/2014/main" id="{A9AD9DDD-4C50-9467-3451-27C4289CE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9202" y="545838"/>
            <a:ext cx="1433805" cy="1012371"/>
          </a:xfrm>
          <a:prstGeom prst="rect">
            <a:avLst/>
          </a:prstGeom>
        </p:spPr>
      </p:pic>
      <p:pic>
        <p:nvPicPr>
          <p:cNvPr id="29" name="Gráfico 28" descr="Seta para Direita com preenchimento sólido">
            <a:extLst>
              <a:ext uri="{FF2B5EF4-FFF2-40B4-BE49-F238E27FC236}">
                <a16:creationId xmlns:a16="http://schemas.microsoft.com/office/drawing/2014/main" id="{9C715768-7F2C-68ED-1B58-C16549F8B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31713" y="2638386"/>
            <a:ext cx="1594739" cy="1283445"/>
          </a:xfrm>
          <a:prstGeom prst="rect">
            <a:avLst/>
          </a:prstGeom>
        </p:spPr>
      </p:pic>
      <p:pic>
        <p:nvPicPr>
          <p:cNvPr id="31" name="Gráfico 30" descr="Usuários estrutura de tópicos">
            <a:extLst>
              <a:ext uri="{FF2B5EF4-FFF2-40B4-BE49-F238E27FC236}">
                <a16:creationId xmlns:a16="http://schemas.microsoft.com/office/drawing/2014/main" id="{88B00D8A-E0E8-9C71-FEAB-E1A2E3494B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2254" y="3718249"/>
            <a:ext cx="1592424" cy="1592424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C995FD34-CE65-EF39-80F0-B8035698512A}"/>
              </a:ext>
            </a:extLst>
          </p:cNvPr>
          <p:cNvSpPr txBox="1"/>
          <p:nvPr/>
        </p:nvSpPr>
        <p:spPr>
          <a:xfrm>
            <a:off x="7297718" y="5004898"/>
            <a:ext cx="4875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Contrata nossos serviços e com isso, uma equipe irá até o empreendimento para a instalação dos sensores</a:t>
            </a:r>
          </a:p>
        </p:txBody>
      </p:sp>
      <p:pic>
        <p:nvPicPr>
          <p:cNvPr id="35" name="Gráfico 34" descr="Monitor estrutura de tópicos">
            <a:extLst>
              <a:ext uri="{FF2B5EF4-FFF2-40B4-BE49-F238E27FC236}">
                <a16:creationId xmlns:a16="http://schemas.microsoft.com/office/drawing/2014/main" id="{4582E3E6-C746-08B1-930B-3DA48A5FF4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29337" y="3252683"/>
            <a:ext cx="2312356" cy="2312356"/>
          </a:xfrm>
          <a:prstGeom prst="rect">
            <a:avLst/>
          </a:prstGeom>
        </p:spPr>
      </p:pic>
      <p:pic>
        <p:nvPicPr>
          <p:cNvPr id="37" name="Gráfico 36" descr="Gráfico de barras com tendência ascendente com preenchimento sólido">
            <a:extLst>
              <a:ext uri="{FF2B5EF4-FFF2-40B4-BE49-F238E27FC236}">
                <a16:creationId xmlns:a16="http://schemas.microsoft.com/office/drawing/2014/main" id="{F0B80DCA-E927-CA64-5FE7-7A709D445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6347" y="3671182"/>
            <a:ext cx="1187903" cy="1187903"/>
          </a:xfrm>
          <a:prstGeom prst="rect">
            <a:avLst/>
          </a:prstGeom>
        </p:spPr>
      </p:pic>
      <p:pic>
        <p:nvPicPr>
          <p:cNvPr id="38" name="Gráfico 37" descr="Seta para Direita com preenchimento sólido">
            <a:extLst>
              <a:ext uri="{FF2B5EF4-FFF2-40B4-BE49-F238E27FC236}">
                <a16:creationId xmlns:a16="http://schemas.microsoft.com/office/drawing/2014/main" id="{974646A8-2721-FB60-5E51-0EB4194BB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6855" y="4115244"/>
            <a:ext cx="1979236" cy="139748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0749A1-75AD-AF2E-478E-788C93287A95}"/>
              </a:ext>
            </a:extLst>
          </p:cNvPr>
          <p:cNvSpPr txBox="1"/>
          <p:nvPr/>
        </p:nvSpPr>
        <p:spPr>
          <a:xfrm>
            <a:off x="543481" y="5341582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Depois de instalado e funcionando, ele conseguirá acompanhar os resultados em tempo real no site institucional </a:t>
            </a:r>
          </a:p>
        </p:txBody>
      </p:sp>
    </p:spTree>
    <p:extLst>
      <p:ext uri="{BB962C8B-B14F-4D97-AF65-F5344CB8AC3E}">
        <p14:creationId xmlns:p14="http://schemas.microsoft.com/office/powerpoint/2010/main" val="4186897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3" ma:contentTypeDescription="Create a new document." ma:contentTypeScope="" ma:versionID="86313407ee08a600a2f0736cab5bcfa3">
  <xsd:schema xmlns:xsd="http://www.w3.org/2001/XMLSchema" xmlns:xs="http://www.w3.org/2001/XMLSchema" xmlns:p="http://schemas.microsoft.com/office/2006/metadata/properties" xmlns:ns3="58bd19be-68b1-440c-82af-6d4de24fec6c" targetNamespace="http://schemas.microsoft.com/office/2006/metadata/properties" ma:root="true" ma:fieldsID="134768be156e5bd4c4155fafc6c17190" ns3:_="">
    <xsd:import namespace="58bd19be-68b1-440c-82af-6d4de24fe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30ACEF-B296-4E36-B539-3137292C7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34EEA6-CF96-4C51-B5D1-812356A01C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7F5CAB-D6B4-4420-839F-4CEB6EB4F369}">
  <ds:schemaRefs>
    <ds:schemaRef ds:uri="http://purl.org/dc/dcmitype/"/>
    <ds:schemaRef ds:uri="http://purl.org/dc/terms/"/>
    <ds:schemaRef ds:uri="http://schemas.openxmlformats.org/package/2006/metadata/core-properties"/>
    <ds:schemaRef ds:uri="58bd19be-68b1-440c-82af-6d4de24fec6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MORGADO SILVA SAMPAIO .</dc:creator>
  <cp:lastModifiedBy>MURILO MORGADO SILVA SAMPAIO .</cp:lastModifiedBy>
  <cp:revision>1</cp:revision>
  <dcterms:created xsi:type="dcterms:W3CDTF">2023-03-04T17:03:23Z</dcterms:created>
  <dcterms:modified xsi:type="dcterms:W3CDTF">2023-03-04T17:37:10Z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