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69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2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2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3997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8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86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34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67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4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64E46-6788-4BD1-94EA-32B37F08FFAC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59F682-D8BF-498B-944A-FD6ED3B4AAC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3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F76B9-56EB-A72B-B456-FDC007AF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1" y="1231064"/>
            <a:ext cx="9789458" cy="1745138"/>
          </a:xfrm>
        </p:spPr>
        <p:txBody>
          <a:bodyPr/>
          <a:lstStyle/>
          <a:p>
            <a:r>
              <a:rPr lang="pt-BR" sz="6000" b="1" dirty="0"/>
              <a:t>Grupo 8</a:t>
            </a:r>
            <a:br>
              <a:rPr lang="pt-BR" sz="6000" b="1" dirty="0"/>
            </a:br>
            <a:r>
              <a:rPr lang="pt-BR" sz="6000" b="1" dirty="0"/>
              <a:t> Totem system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B30E1-8087-34E7-7525-51CC5780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6382" y="3429000"/>
            <a:ext cx="3919236" cy="2014215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</a:rPr>
              <a:t>Diogo Nascimento      - 01221128</a:t>
            </a:r>
          </a:p>
          <a:p>
            <a:pPr algn="just"/>
            <a:r>
              <a:rPr lang="pt-BR" sz="2000" dirty="0">
                <a:solidFill>
                  <a:srgbClr val="000000"/>
                </a:solidFill>
              </a:rPr>
              <a:t>João Zinatto                - 01221082</a:t>
            </a:r>
          </a:p>
          <a:p>
            <a:pPr algn="just"/>
            <a:r>
              <a:rPr lang="pt-BR" sz="2000" dirty="0">
                <a:solidFill>
                  <a:srgbClr val="000000"/>
                </a:solidFill>
              </a:rPr>
              <a:t>Matheus Nascimento - 01221035</a:t>
            </a:r>
          </a:p>
          <a:p>
            <a:pPr algn="just"/>
            <a:r>
              <a:rPr lang="pt-BR" sz="2000" dirty="0">
                <a:solidFill>
                  <a:srgbClr val="000000"/>
                </a:solidFill>
              </a:rPr>
              <a:t>Vinícius Galdino          - 01221144</a:t>
            </a:r>
          </a:p>
          <a:p>
            <a:pPr algn="just"/>
            <a:r>
              <a:rPr lang="pt-BR" sz="2000" dirty="0">
                <a:solidFill>
                  <a:srgbClr val="000000"/>
                </a:solidFill>
              </a:rPr>
              <a:t>Rafael Moreira            - 01221041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68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14AF5-1F86-863A-D66F-9D5E6938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18" y="517307"/>
            <a:ext cx="4061012" cy="896196"/>
          </a:xfrm>
        </p:spPr>
        <p:txBody>
          <a:bodyPr/>
          <a:lstStyle/>
          <a:p>
            <a:r>
              <a:rPr lang="pt-BR" b="1" dirty="0"/>
              <a:t>Papeis no grupo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593723-E4F0-8B14-A770-F6AD2E15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29" y="1226362"/>
            <a:ext cx="7637930" cy="310430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71F5137F-22DE-9A65-F5C3-359AFB2EA0F3}"/>
              </a:ext>
            </a:extLst>
          </p:cNvPr>
          <p:cNvSpPr txBox="1">
            <a:spLocks/>
          </p:cNvSpPr>
          <p:nvPr/>
        </p:nvSpPr>
        <p:spPr>
          <a:xfrm>
            <a:off x="2425701" y="4591622"/>
            <a:ext cx="2815748" cy="201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Vinícius Galdino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B05020B-7B3F-9B44-2006-A273948FEC2E}"/>
              </a:ext>
            </a:extLst>
          </p:cNvPr>
          <p:cNvSpPr txBox="1">
            <a:spLocks/>
          </p:cNvSpPr>
          <p:nvPr/>
        </p:nvSpPr>
        <p:spPr>
          <a:xfrm>
            <a:off x="5241449" y="4591623"/>
            <a:ext cx="2815748" cy="201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Diogo Nascimento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João Zinatto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Matheus Nascimento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Rafael Moreira</a:t>
            </a:r>
          </a:p>
          <a:p>
            <a:pPr algn="just"/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782794A-B585-C1ED-DA99-BF2FF12DEE88}"/>
              </a:ext>
            </a:extLst>
          </p:cNvPr>
          <p:cNvSpPr txBox="1">
            <a:spLocks/>
          </p:cNvSpPr>
          <p:nvPr/>
        </p:nvSpPr>
        <p:spPr>
          <a:xfrm>
            <a:off x="8057197" y="4088070"/>
            <a:ext cx="2815748" cy="1007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dirty="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</a:rPr>
              <a:t>Rafael Moreira</a:t>
            </a:r>
          </a:p>
          <a:p>
            <a:pPr algn="just"/>
            <a:endParaRPr lang="pt-B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0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70923-CCF0-45CB-118C-FF2AAF5B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622" y="368907"/>
            <a:ext cx="6373906" cy="823912"/>
          </a:xfrm>
        </p:spPr>
        <p:txBody>
          <a:bodyPr/>
          <a:lstStyle/>
          <a:p>
            <a:r>
              <a:rPr lang="pt-BR" b="1" dirty="0"/>
              <a:t>Tema e Objetivo da Sprint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E465B5-04D2-A6A2-DDA3-81A19D0A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4967" y="978585"/>
            <a:ext cx="5762065" cy="623282"/>
          </a:xfrm>
        </p:spPr>
        <p:txBody>
          <a:bodyPr/>
          <a:lstStyle/>
          <a:p>
            <a:r>
              <a:rPr lang="pt-BR" dirty="0"/>
              <a:t>Monitoramento de Totem do Metro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B0FBEE-6F83-DC3B-5B3C-868A41B7253C}"/>
              </a:ext>
            </a:extLst>
          </p:cNvPr>
          <p:cNvSpPr txBox="1"/>
          <p:nvPr/>
        </p:nvSpPr>
        <p:spPr>
          <a:xfrm>
            <a:off x="965945" y="1941301"/>
            <a:ext cx="453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Porque vamos fazer esse projeto de PI?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4FC6D9-913D-8EE2-7338-177B30EB61E3}"/>
              </a:ext>
            </a:extLst>
          </p:cNvPr>
          <p:cNvSpPr txBox="1"/>
          <p:nvPr/>
        </p:nvSpPr>
        <p:spPr>
          <a:xfrm>
            <a:off x="965945" y="3273708"/>
            <a:ext cx="58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O que queremos ganhar com isso no final do semestre?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3690E9-078A-A31F-C331-7637039C984F}"/>
              </a:ext>
            </a:extLst>
          </p:cNvPr>
          <p:cNvSpPr txBox="1"/>
          <p:nvPr/>
        </p:nvSpPr>
        <p:spPr>
          <a:xfrm>
            <a:off x="965945" y="4622574"/>
            <a:ext cx="628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Como o projeto pode me ajudar na empresa e no aprendizado?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56CBB2-C989-02F6-2982-CC84BBC2F116}"/>
              </a:ext>
            </a:extLst>
          </p:cNvPr>
          <p:cNvSpPr txBox="1"/>
          <p:nvPr/>
        </p:nvSpPr>
        <p:spPr>
          <a:xfrm>
            <a:off x="965944" y="2255464"/>
            <a:ext cx="6093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0000"/>
                </a:solidFill>
              </a:rPr>
              <a:t>Vamos fazer esse projeto pois os totens de recarga do metro ficam fora do ar e quebram muitas vezes, isso causa o aumento das filas e impactam na rotina dos passageiros.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A58C63-66BC-DBCA-97DF-EEFF57352E1F}"/>
              </a:ext>
            </a:extLst>
          </p:cNvPr>
          <p:cNvSpPr txBox="1"/>
          <p:nvPr/>
        </p:nvSpPr>
        <p:spPr>
          <a:xfrm>
            <a:off x="965945" y="3604330"/>
            <a:ext cx="5878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0000"/>
                </a:solidFill>
              </a:rPr>
              <a:t>Aprendizado e conhecimento de análise, desenvolvimento e monitoramento, de um sistema com novas linguagens em um novo assunto/área.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F090D4-D171-5C1D-3BDF-FA3A7982C95C}"/>
              </a:ext>
            </a:extLst>
          </p:cNvPr>
          <p:cNvSpPr txBox="1"/>
          <p:nvPr/>
        </p:nvSpPr>
        <p:spPr>
          <a:xfrm>
            <a:off x="965945" y="5019463"/>
            <a:ext cx="587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000000"/>
                </a:solidFill>
              </a:rPr>
              <a:t>Com a execução desse projeto, podemos ganhar conhecimento de novas linguagens, tecnologias e soft-skills, além da experiencia de participar de uma equipe e produzir um projeto, trazendo solução no dia a dia das empresas.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FD812E-12B5-4033-E7BA-0BC7C6FB7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05" y="1416171"/>
            <a:ext cx="5351930" cy="5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640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Personalizada 2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472</TotalTime>
  <Words>177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Cortar</vt:lpstr>
      <vt:lpstr>Grupo 8  Totem system</vt:lpstr>
      <vt:lpstr>Papeis no grupo</vt:lpstr>
      <vt:lpstr>Tema e Objetivo da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 anchor system</dc:title>
  <dc:creator>RAFAEL MOREIRA LIMA .</dc:creator>
  <cp:lastModifiedBy>RAFAEL MOREIRA LIMA .</cp:lastModifiedBy>
  <cp:revision>3</cp:revision>
  <dcterms:created xsi:type="dcterms:W3CDTF">2022-08-12T19:36:16Z</dcterms:created>
  <dcterms:modified xsi:type="dcterms:W3CDTF">2022-08-25T22:55:30Z</dcterms:modified>
</cp:coreProperties>
</file>