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69" r:id="rId7"/>
    <p:sldId id="258" r:id="rId8"/>
    <p:sldId id="270" r:id="rId9"/>
    <p:sldId id="271" r:id="rId10"/>
    <p:sldId id="272" r:id="rId1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5" d="100"/>
          <a:sy n="105" d="100"/>
        </p:scale>
        <p:origin x="270"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409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66804D-0DEA-4721-BC78-3BBD6B4259E3}" type="datetime1">
              <a:rPr lang="es-ES" smtClean="0"/>
              <a:t>25/10/2024</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es-ES"/>
              <a:t>‹Nº›</a:t>
            </a:fld>
            <a:endParaRPr lang="es-ES"/>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2D86D75-613D-4020-9F49-6E810D970D75}" type="datetime1">
              <a:rPr lang="es-ES" noProof="0" smtClean="0"/>
              <a:t>25/10/2024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es-ES" noProof="0"/>
              <a:t>‹Nº›</a:t>
            </a:fld>
            <a:endParaRPr lang="es-ES"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b="1" i="1">
                <a:latin typeface="Arial" pitchFamily="34" charset="0"/>
                <a:cs typeface="Arial" pitchFamily="34" charset="0"/>
              </a:rPr>
              <a:t>NOTA:</a:t>
            </a:r>
          </a:p>
          <a:p>
            <a:pPr rtl="0"/>
            <a:r>
              <a:rPr lang="es-ES" i="1">
                <a:latin typeface="Arial" pitchFamily="34" charset="0"/>
                <a:cs typeface="Arial" pitchFamily="34" charset="0"/>
              </a:rPr>
              <a:t>Para cambiar la imagen de esta diapositiva, seleccione la imagen y elimínela. Después, haga clic en el icono Imágenes del marcador de posición para insertar su propia imagen.</a:t>
            </a:r>
          </a:p>
        </p:txBody>
      </p:sp>
      <p:sp>
        <p:nvSpPr>
          <p:cNvPr id="4" name="Marcador de número de diapositiva 3"/>
          <p:cNvSpPr>
            <a:spLocks noGrp="1"/>
          </p:cNvSpPr>
          <p:nvPr>
            <p:ph type="sldNum" sz="quarter" idx="10"/>
          </p:nvPr>
        </p:nvSpPr>
        <p:spPr/>
        <p:txBody>
          <a:bodyPr rtlCol="0"/>
          <a:lstStyle/>
          <a:p>
            <a:pPr rtl="0"/>
            <a:fld id="{0A3C37BE-C303-496D-B5CD-85F2937540FC}" type="slidenum">
              <a:rPr lang="es-ES" smtClean="0"/>
              <a:t>1</a:t>
            </a:fld>
            <a:endParaRPr lang="es-E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2</a:t>
            </a:fld>
            <a:endParaRPr lang="es-ES"/>
          </a:p>
        </p:txBody>
      </p:sp>
    </p:spTree>
    <p:extLst>
      <p:ext uri="{BB962C8B-B14F-4D97-AF65-F5344CB8AC3E}">
        <p14:creationId xmlns:p14="http://schemas.microsoft.com/office/powerpoint/2010/main" val="144323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4</a:t>
            </a:fld>
            <a:endParaRPr lang="es-ES"/>
          </a:p>
        </p:txBody>
      </p:sp>
    </p:spTree>
    <p:extLst>
      <p:ext uri="{BB962C8B-B14F-4D97-AF65-F5344CB8AC3E}">
        <p14:creationId xmlns:p14="http://schemas.microsoft.com/office/powerpoint/2010/main" val="326721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5</a:t>
            </a:fld>
            <a:endParaRPr lang="es-ES"/>
          </a:p>
        </p:txBody>
      </p:sp>
    </p:spTree>
    <p:extLst>
      <p:ext uri="{BB962C8B-B14F-4D97-AF65-F5344CB8AC3E}">
        <p14:creationId xmlns:p14="http://schemas.microsoft.com/office/powerpoint/2010/main" val="17924565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pic>
        <p:nvPicPr>
          <p:cNvPr id="11" name="Imagen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ítulo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fecha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A6700C51-9175-4314-8CB3-49A1859856BA}"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es-ES" noProof="0" smtClean="0"/>
              <a:pPr rtl="0"/>
              <a:t>‹Nº›</a:t>
            </a:fld>
            <a:endParaRPr lang="es-ES"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defRPr sz="32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5" name="Marcador de fecha 4"/>
          <p:cNvSpPr>
            <a:spLocks noGrp="1"/>
          </p:cNvSpPr>
          <p:nvPr>
            <p:ph type="dt" sz="half" idx="10"/>
          </p:nvPr>
        </p:nvSpPr>
        <p:spPr/>
        <p:txBody>
          <a:bodyPr rtlCol="0"/>
          <a:lstStyle/>
          <a:p>
            <a:pPr rtl="0"/>
            <a:fld id="{1128F063-BF74-4E13-A1D6-3F4D9FA8504B}"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6F8D0CC4-A36D-4547-A3F2-14DA1F4D8BC8}"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72600" y="365125"/>
            <a:ext cx="1714500" cy="5811838"/>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04900" y="365125"/>
            <a:ext cx="8098896"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7717875-9125-4004-AA35-D5B366D4BC40}"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grpSp>
        <p:nvGrpSpPr>
          <p:cNvPr id="7" name="Grupo 6"/>
          <p:cNvGrpSpPr/>
          <p:nvPr/>
        </p:nvGrpSpPr>
        <p:grpSpPr>
          <a:xfrm rot="5400000">
            <a:off x="6514047" y="3228843"/>
            <a:ext cx="5632704" cy="84403"/>
            <a:chOff x="1073150" y="1219201"/>
            <a:chExt cx="10058400" cy="63125"/>
          </a:xfrm>
        </p:grpSpPr>
        <p:cxnSp>
          <p:nvCxnSpPr>
            <p:cNvPr id="8" name="Conector recto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EB4FEA8-DC3F-49E9-AB39-603D12EC43AE}"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sp>
        <p:nvSpPr>
          <p:cNvPr id="2" name="Título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11" name="Marcador de posición de imagen 10" descr="Marcador de posición vacío para agregar una imagen. Haga clic en el marcador de posición y seleccione la imagen que desee agregar."/>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s-ES" noProof="0"/>
              <a:t>Haga clic en el icono para agregar una imagen</a:t>
            </a:r>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4" name="Grupo 13"/>
          <p:cNvGrpSpPr/>
          <p:nvPr/>
        </p:nvGrpSpPr>
        <p:grpSpPr>
          <a:xfrm>
            <a:off x="0" y="1143000"/>
            <a:ext cx="12192000" cy="63125"/>
            <a:chOff x="507492" y="1501519"/>
            <a:chExt cx="8129016" cy="63125"/>
          </a:xfrm>
        </p:grpSpPr>
        <p:cxnSp>
          <p:nvCxnSpPr>
            <p:cNvPr id="15" name="Conector rec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Imagen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o 12"/>
          <p:cNvGrpSpPr/>
          <p:nvPr/>
        </p:nvGrpSpPr>
        <p:grpSpPr>
          <a:xfrm rot="10800000">
            <a:off x="0" y="5645510"/>
            <a:ext cx="12192000" cy="63125"/>
            <a:chOff x="507492" y="1501519"/>
            <a:chExt cx="8129016" cy="63125"/>
          </a:xfrm>
        </p:grpSpPr>
        <p:cxnSp>
          <p:nvCxnSpPr>
            <p:cNvPr id="17" name="Conector rec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grpSp>
        <p:nvGrpSpPr>
          <p:cNvPr id="8" name="Grupo 7"/>
          <p:cNvGrpSpPr/>
          <p:nvPr/>
        </p:nvGrpSpPr>
        <p:grpSpPr>
          <a:xfrm>
            <a:off x="0" y="2514600"/>
            <a:ext cx="12192000" cy="3194035"/>
            <a:chOff x="647402" y="2514600"/>
            <a:chExt cx="10838688" cy="3194035"/>
          </a:xfrm>
        </p:grpSpPr>
        <p:grpSp>
          <p:nvGrpSpPr>
            <p:cNvPr id="9" name="Grupo 8"/>
            <p:cNvGrpSpPr/>
            <p:nvPr/>
          </p:nvGrpSpPr>
          <p:grpSpPr>
            <a:xfrm>
              <a:off x="647402" y="2514600"/>
              <a:ext cx="10838688" cy="63125"/>
              <a:chOff x="507492" y="1501519"/>
              <a:chExt cx="8129016" cy="63125"/>
            </a:xfrm>
          </p:grpSpPr>
          <p:cxnSp>
            <p:nvCxnSpPr>
              <p:cNvPr id="14" name="Conector recto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ángulo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1" name="Grupo 10"/>
            <p:cNvGrpSpPr/>
            <p:nvPr/>
          </p:nvGrpSpPr>
          <p:grpSpPr>
            <a:xfrm rot="10800000">
              <a:off x="647402" y="5645510"/>
              <a:ext cx="10838688" cy="63125"/>
              <a:chOff x="507492" y="1501519"/>
              <a:chExt cx="8129016" cy="63125"/>
            </a:xfrm>
          </p:grpSpPr>
          <p:cxnSp>
            <p:nvCxnSpPr>
              <p:cNvPr id="12" name="Conector recto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Imagen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ítulo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F77F95F1-8BCE-4F50-A177-350854612C4B}"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0668C50F-F24E-44EE-8122-D58BD9E8EA74}"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0490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6611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EF79E90F-802B-4F97-8639-4B1FE3F317A8}" type="datetime1">
              <a:rPr lang="es-ES" noProof="0" smtClean="0"/>
              <a:t>25/10/2024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0A864E0-A01D-42F4-8CB5-EFF93D1DF42E}" type="datetime1">
              <a:rPr lang="es-ES" noProof="0" smtClean="0"/>
              <a:t>25/10/2024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2E5AFE48-EA43-4272-BC16-ACE23514D23F}" type="datetime1">
              <a:rPr lang="es-ES" noProof="0" smtClean="0"/>
              <a:t>25/10/2024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defRPr sz="32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contenido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AB074727-7E77-420D-BEF2-1D71D1596181}"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a:p>
            <a:pPr lvl="5" rtl="0"/>
            <a:r>
              <a:rPr lang="es-ES" noProof="0"/>
              <a:t>Sexto nivel</a:t>
            </a:r>
          </a:p>
          <a:p>
            <a:pPr lvl="6" rtl="0"/>
            <a:r>
              <a:rPr lang="es-ES" noProof="0"/>
              <a:t>Séptimo nivel</a:t>
            </a:r>
          </a:p>
          <a:p>
            <a:pPr lvl="7" rtl="0"/>
            <a:r>
              <a:rPr lang="es-ES" noProof="0"/>
              <a:t>Octavo nivel</a:t>
            </a:r>
          </a:p>
          <a:p>
            <a:pPr lvl="8" rtl="0"/>
            <a:r>
              <a:rPr lang="es-ES" noProof="0"/>
              <a:t>Noveno nivel</a:t>
            </a:r>
          </a:p>
        </p:txBody>
      </p:sp>
      <p:sp>
        <p:nvSpPr>
          <p:cNvPr id="4" name="Marcador de fecha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88D4E06B-6341-4106-90D5-731631E1087C}" type="datetime1">
              <a:rPr lang="es-ES" noProof="0" smtClean="0"/>
              <a:t>25/10/2024</a:t>
            </a:fld>
            <a:endParaRPr lang="es-ES" noProof="0"/>
          </a:p>
        </p:txBody>
      </p:sp>
      <p:sp>
        <p:nvSpPr>
          <p:cNvPr id="5" name="Marcador de pie de página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es-ES" noProof="0" smtClean="0"/>
              <a:pPr rtl="0"/>
              <a:t>‹Nº›</a:t>
            </a:fld>
            <a:endParaRPr lang="es-ES" noProof="0"/>
          </a:p>
        </p:txBody>
      </p:sp>
      <p:grpSp>
        <p:nvGrpSpPr>
          <p:cNvPr id="15" name="Grupo 14"/>
          <p:cNvGrpSpPr/>
          <p:nvPr/>
        </p:nvGrpSpPr>
        <p:grpSpPr>
          <a:xfrm>
            <a:off x="1103376" y="1219201"/>
            <a:ext cx="9985248" cy="84403"/>
            <a:chOff x="1073150" y="1219201"/>
            <a:chExt cx="10058400" cy="63125"/>
          </a:xfrm>
        </p:grpSpPr>
        <p:cxnSp>
          <p:nvCxnSpPr>
            <p:cNvPr id="13" name="Conector recto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lstStyle/>
          <a:p>
            <a:pPr rtl="0"/>
            <a:r>
              <a:rPr lang="es-ES" dirty="0"/>
              <a:t>Sprint 2</a:t>
            </a:r>
          </a:p>
        </p:txBody>
      </p:sp>
      <p:sp>
        <p:nvSpPr>
          <p:cNvPr id="7" name="Subtítulo 6"/>
          <p:cNvSpPr>
            <a:spLocks noGrp="1"/>
          </p:cNvSpPr>
          <p:nvPr>
            <p:ph type="subTitle" idx="1"/>
          </p:nvPr>
        </p:nvSpPr>
        <p:spPr/>
        <p:txBody>
          <a:bodyPr rtlCol="0"/>
          <a:lstStyle/>
          <a:p>
            <a:pPr rtl="0"/>
            <a:r>
              <a:rPr lang="es-ES" dirty="0"/>
              <a:t>Grupo: las cuartetas</a:t>
            </a:r>
          </a:p>
          <a:p>
            <a:pPr rtl="0"/>
            <a:r>
              <a:rPr lang="es-ES" dirty="0"/>
              <a:t>Integrantes: Gómez Ignacio, Molaro Luciano, Vega Marcos, Zumaeta Facundo</a:t>
            </a:r>
          </a:p>
        </p:txBody>
      </p:sp>
      <p:pic>
        <p:nvPicPr>
          <p:cNvPr id="4" name="Marcador de posición de imagen 3"/>
          <p:cNvPicPr>
            <a:picLocks noGrp="1"/>
          </p:cNvPicPr>
          <p:nvPr>
            <p:ph type="pic" sz="quarter" idx="13"/>
          </p:nvPr>
        </p:nvPicPr>
        <p:blipFill>
          <a:blip r:embed="rId3">
            <a:extLst>
              <a:ext uri="{28A0092B-C50C-407E-A947-70E740481C1C}">
                <a14:useLocalDpi xmlns:a14="http://schemas.microsoft.com/office/drawing/2010/main" val="0"/>
              </a:ext>
            </a:extLst>
          </a:blip>
          <a:srcRect l="19046" r="19046"/>
          <a:stretch/>
        </p:blipFill>
        <p:spPr>
          <a:xfrm>
            <a:off x="6700407" y="1325771"/>
            <a:ext cx="5359229" cy="4206457"/>
          </a:xfrm>
          <a:prstGeom prst="rect">
            <a:avLst/>
          </a:prstGeom>
          <a:ln>
            <a:noFill/>
          </a:ln>
          <a:effectLst>
            <a:softEdge rad="112500"/>
          </a:effec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Objetivos del Sprint</a:t>
            </a:r>
          </a:p>
        </p:txBody>
      </p:sp>
      <p:sp>
        <p:nvSpPr>
          <p:cNvPr id="14" name="Marcador de contenido 13"/>
          <p:cNvSpPr>
            <a:spLocks noGrp="1"/>
          </p:cNvSpPr>
          <p:nvPr>
            <p:ph idx="1"/>
          </p:nvPr>
        </p:nvSpPr>
        <p:spPr>
          <a:xfrm>
            <a:off x="1103382" y="1325880"/>
            <a:ext cx="9982200" cy="5157216"/>
          </a:xfrm>
        </p:spPr>
        <p:txBody>
          <a:bodyPr rtlCol="0">
            <a:normAutofit/>
          </a:bodyPr>
          <a:lstStyle/>
          <a:p>
            <a:pPr rtl="0">
              <a:buFont typeface="Wingdings" panose="05000000000000000000" pitchFamily="2" charset="2"/>
              <a:buChar char="q"/>
            </a:pPr>
            <a:r>
              <a:rPr lang="es-ES" dirty="0">
                <a:solidFill>
                  <a:schemeClr val="bg1"/>
                </a:solidFill>
              </a:rPr>
              <a:t>Historial de consultas:</a:t>
            </a:r>
          </a:p>
          <a:p>
            <a:pPr lvl="1">
              <a:buFont typeface="Courier New" panose="02070309020205020404" pitchFamily="49" charset="0"/>
              <a:buChar char="o"/>
            </a:pPr>
            <a:r>
              <a:rPr lang="es-419" sz="2000" dirty="0">
                <a:solidFill>
                  <a:schemeClr val="bg1"/>
                </a:solidFill>
              </a:rPr>
              <a:t>•</a:t>
            </a:r>
            <a:r>
              <a:rPr lang="es-419" sz="1800" dirty="0">
                <a:solidFill>
                  <a:schemeClr val="bg1"/>
                </a:solidFill>
              </a:rPr>
              <a:t>	</a:t>
            </a:r>
            <a:r>
              <a:rPr lang="es-419" dirty="0">
                <a:solidFill>
                  <a:schemeClr val="bg1"/>
                </a:solidFill>
              </a:rPr>
              <a:t>La aplicación debe mostrar su historial de consultas cuando quiera desde el menú.</a:t>
            </a:r>
          </a:p>
          <a:p>
            <a:pPr lvl="1">
              <a:buFont typeface="Courier New" panose="02070309020205020404" pitchFamily="49" charset="0"/>
              <a:buChar char="o"/>
            </a:pPr>
            <a:r>
              <a:rPr lang="es-419" dirty="0">
                <a:solidFill>
                  <a:schemeClr val="bg1"/>
                </a:solidFill>
              </a:rPr>
              <a:t>•	La aplicación debe tener un acceso desde el menú al historial.</a:t>
            </a:r>
          </a:p>
          <a:p>
            <a:pPr lvl="1">
              <a:buFont typeface="Courier New" panose="02070309020205020404" pitchFamily="49" charset="0"/>
              <a:buChar char="o"/>
            </a:pPr>
            <a:r>
              <a:rPr lang="es-419" dirty="0">
                <a:solidFill>
                  <a:schemeClr val="bg1"/>
                </a:solidFill>
              </a:rPr>
              <a:t>•	Mostrar un mensaje si no hay consultas previas en la sesión.</a:t>
            </a:r>
          </a:p>
          <a:p>
            <a:pPr lvl="1">
              <a:buFont typeface="Courier New" panose="02070309020205020404" pitchFamily="49" charset="0"/>
              <a:buChar char="o"/>
            </a:pPr>
            <a:r>
              <a:rPr lang="es-ES" dirty="0">
                <a:solidFill>
                  <a:schemeClr val="bg1"/>
                </a:solidFill>
              </a:rPr>
              <a:t>- 	La aplicación debe guardar las consultas del usuario en un archivo .</a:t>
            </a:r>
            <a:r>
              <a:rPr lang="es-ES" dirty="0" err="1">
                <a:solidFill>
                  <a:schemeClr val="bg1"/>
                </a:solidFill>
              </a:rPr>
              <a:t>txt</a:t>
            </a:r>
            <a:endParaRPr lang="es-ES" dirty="0">
              <a:solidFill>
                <a:schemeClr val="bg1"/>
              </a:solidFill>
            </a:endParaRPr>
          </a:p>
          <a:p>
            <a:pPr rtl="0">
              <a:buFont typeface="Wingdings" panose="05000000000000000000" pitchFamily="2" charset="2"/>
              <a:buChar char="q"/>
            </a:pPr>
            <a:r>
              <a:rPr lang="es-ES" dirty="0">
                <a:solidFill>
                  <a:schemeClr val="bg1"/>
                </a:solidFill>
              </a:rPr>
              <a:t>Opción de pronósticos:</a:t>
            </a:r>
          </a:p>
          <a:p>
            <a:pPr lvl="1">
              <a:buFont typeface="Courier New" panose="02070309020205020404" pitchFamily="49" charset="0"/>
              <a:buChar char="o"/>
            </a:pPr>
            <a:r>
              <a:rPr lang="es-419" dirty="0">
                <a:solidFill>
                  <a:schemeClr val="bg1"/>
                </a:solidFill>
              </a:rPr>
              <a:t>•	La aplicación debe mostrar el pronóstico de los próximos 5 días de la ciudad que ingrese el usuario</a:t>
            </a:r>
          </a:p>
          <a:p>
            <a:pPr lvl="1">
              <a:buFont typeface="Courier New" panose="02070309020205020404" pitchFamily="49" charset="0"/>
              <a:buChar char="o"/>
            </a:pPr>
            <a:r>
              <a:rPr lang="es-419" dirty="0">
                <a:solidFill>
                  <a:schemeClr val="bg1"/>
                </a:solidFill>
              </a:rPr>
              <a:t>•	La aplicación debe guardad la ciudad que ingreso el usuario en el historial de consultas.</a:t>
            </a:r>
          </a:p>
          <a:p>
            <a:pPr lvl="1">
              <a:buFont typeface="Courier New" panose="02070309020205020404" pitchFamily="49" charset="0"/>
              <a:buChar char="o"/>
            </a:pPr>
            <a:r>
              <a:rPr lang="es-419" dirty="0">
                <a:solidFill>
                  <a:schemeClr val="bg1"/>
                </a:solidFill>
              </a:rPr>
              <a:t>•	Mostrar error si ingresa una ciudad inexistente.</a:t>
            </a:r>
            <a:endParaRPr lang="es-ES" dirty="0">
              <a:solidFill>
                <a:schemeClr val="bg1"/>
              </a:solidFill>
            </a:endParaRPr>
          </a:p>
          <a:p>
            <a:pPr rtl="0">
              <a:buFont typeface="Wingdings" panose="05000000000000000000" pitchFamily="2" charset="2"/>
              <a:buChar char="q"/>
            </a:pPr>
            <a:r>
              <a:rPr lang="es-ES" dirty="0">
                <a:solidFill>
                  <a:schemeClr val="bg1"/>
                </a:solidFill>
              </a:rPr>
              <a:t>Validación de errores:</a:t>
            </a:r>
          </a:p>
          <a:p>
            <a:pPr lvl="1">
              <a:buFont typeface="Courier New" panose="02070309020205020404" pitchFamily="49" charset="0"/>
              <a:buChar char="o"/>
            </a:pPr>
            <a:r>
              <a:rPr lang="es-419" sz="1800" dirty="0">
                <a:solidFill>
                  <a:schemeClr val="bg1"/>
                </a:solidFill>
              </a:rPr>
              <a:t>•	</a:t>
            </a:r>
            <a:r>
              <a:rPr lang="es-419" dirty="0">
                <a:solidFill>
                  <a:schemeClr val="bg1"/>
                </a:solidFill>
              </a:rPr>
              <a:t>La aplicación debe mostrar un código de error por consola que indique que escribió una ciudad que no existe o ésta mal escrita.</a:t>
            </a:r>
          </a:p>
          <a:p>
            <a:pPr lvl="1">
              <a:buFont typeface="Courier New" panose="02070309020205020404" pitchFamily="49" charset="0"/>
              <a:buChar char="o"/>
            </a:pPr>
            <a:r>
              <a:rPr lang="es-419" dirty="0">
                <a:solidFill>
                  <a:schemeClr val="bg1"/>
                </a:solidFill>
              </a:rPr>
              <a:t>•	La aplicación no debe cerrarse ante el error y debe dar la opción de ingresar </a:t>
            </a:r>
            <a:r>
              <a:rPr lang="es-419" sz="1800" dirty="0">
                <a:solidFill>
                  <a:schemeClr val="bg1"/>
                </a:solidFill>
              </a:rPr>
              <a:t>nuevamente </a:t>
            </a:r>
            <a:r>
              <a:rPr lang="es-419" dirty="0">
                <a:solidFill>
                  <a:schemeClr val="bg1"/>
                </a:solidFill>
              </a:rPr>
              <a:t>al menú.</a:t>
            </a:r>
          </a:p>
          <a:p>
            <a:pPr lvl="1">
              <a:buFont typeface="Courier New" panose="02070309020205020404" pitchFamily="49" charset="0"/>
              <a:buChar char="o"/>
            </a:pPr>
            <a:endParaRPr lang="es-ES" dirty="0">
              <a:solidFill>
                <a:schemeClr val="tx2"/>
              </a:solidFill>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750" fill="hold"/>
                                        <p:tgtEl>
                                          <p:spTgt spid="14">
                                            <p:txEl>
                                              <p:pRg st="0" end="0"/>
                                            </p:txEl>
                                          </p:spTgt>
                                        </p:tgtEl>
                                        <p:attrNameLst>
                                          <p:attrName>style.color</p:attrName>
                                        </p:attrNameLst>
                                      </p:cBhvr>
                                      <p:to>
                                        <p:clrVal>
                                          <a:srgbClr val="514843"/>
                                        </p:clrVal>
                                      </p:to>
                                    </p:set>
                                    <p:set>
                                      <p:cBhvr>
                                        <p:cTn id="7" dur="750" fill="hold"/>
                                        <p:tgtEl>
                                          <p:spTgt spid="14">
                                            <p:txEl>
                                              <p:pRg st="0" end="0"/>
                                            </p:txEl>
                                          </p:spTgt>
                                        </p:tgtEl>
                                        <p:attrNameLst>
                                          <p:attrName>fillcolor</p:attrName>
                                        </p:attrNameLst>
                                      </p:cBhvr>
                                      <p:to>
                                        <p:clrVal>
                                          <a:srgbClr val="514843"/>
                                        </p:clrVal>
                                      </p:to>
                                    </p:set>
                                    <p:set>
                                      <p:cBhvr>
                                        <p:cTn id="8" dur="750" fill="hold"/>
                                        <p:tgtEl>
                                          <p:spTgt spid="14">
                                            <p:txEl>
                                              <p:pRg st="0" end="0"/>
                                            </p:txEl>
                                          </p:spTgt>
                                        </p:tgtEl>
                                        <p:attrNameLst>
                                          <p:attrName>fill.type</p:attrName>
                                        </p:attrNameLst>
                                      </p:cBhvr>
                                      <p:to>
                                        <p:strVal val="solid"/>
                                      </p:to>
                                    </p:set>
                                  </p:childTnLst>
                                </p:cTn>
                              </p:par>
                            </p:childTnLst>
                          </p:cTn>
                        </p:par>
                        <p:par>
                          <p:cTn id="9" fill="hold">
                            <p:stCondLst>
                              <p:cond delay="1350"/>
                            </p:stCondLst>
                            <p:childTnLst>
                              <p:par>
                                <p:cTn id="10" presetID="16" presetClass="emph" presetSubtype="0" fill="hold" nodeType="afterEffect">
                                  <p:stCondLst>
                                    <p:cond delay="0"/>
                                  </p:stCondLst>
                                  <p:iterate type="lt">
                                    <p:tmPct val="4000"/>
                                  </p:iterate>
                                  <p:childTnLst>
                                    <p:set>
                                      <p:cBhvr override="childStyle">
                                        <p:cTn id="11" dur="750" fill="hold"/>
                                        <p:tgtEl>
                                          <p:spTgt spid="14">
                                            <p:txEl>
                                              <p:pRg st="1" end="1"/>
                                            </p:txEl>
                                          </p:spTgt>
                                        </p:tgtEl>
                                        <p:attrNameLst>
                                          <p:attrName>style.color</p:attrName>
                                        </p:attrNameLst>
                                      </p:cBhvr>
                                      <p:to>
                                        <p:clrVal>
                                          <a:srgbClr val="514843"/>
                                        </p:clrVal>
                                      </p:to>
                                    </p:set>
                                    <p:set>
                                      <p:cBhvr>
                                        <p:cTn id="12" dur="750" fill="hold"/>
                                        <p:tgtEl>
                                          <p:spTgt spid="14">
                                            <p:txEl>
                                              <p:pRg st="1" end="1"/>
                                            </p:txEl>
                                          </p:spTgt>
                                        </p:tgtEl>
                                        <p:attrNameLst>
                                          <p:attrName>fillcolor</p:attrName>
                                        </p:attrNameLst>
                                      </p:cBhvr>
                                      <p:to>
                                        <p:clrVal>
                                          <a:srgbClr val="514843"/>
                                        </p:clrVal>
                                      </p:to>
                                    </p:set>
                                    <p:set>
                                      <p:cBhvr>
                                        <p:cTn id="13" dur="750" fill="hold"/>
                                        <p:tgtEl>
                                          <p:spTgt spid="14">
                                            <p:txEl>
                                              <p:pRg st="1" end="1"/>
                                            </p:txEl>
                                          </p:spTgt>
                                        </p:tgtEl>
                                        <p:attrNameLst>
                                          <p:attrName>fill.type</p:attrName>
                                        </p:attrNameLst>
                                      </p:cBhvr>
                                      <p:to>
                                        <p:strVal val="solid"/>
                                      </p:to>
                                    </p:set>
                                  </p:childTnLst>
                                </p:cTn>
                              </p:par>
                            </p:childTnLst>
                          </p:cTn>
                        </p:par>
                        <p:par>
                          <p:cTn id="14" fill="hold">
                            <p:stCondLst>
                              <p:cond delay="4170"/>
                            </p:stCondLst>
                            <p:childTnLst>
                              <p:par>
                                <p:cTn id="15" presetID="16" presetClass="emph" presetSubtype="0" fill="hold" nodeType="afterEffect">
                                  <p:stCondLst>
                                    <p:cond delay="0"/>
                                  </p:stCondLst>
                                  <p:iterate type="lt">
                                    <p:tmPct val="4000"/>
                                  </p:iterate>
                                  <p:childTnLst>
                                    <p:set>
                                      <p:cBhvr override="childStyle">
                                        <p:cTn id="16" dur="750" fill="hold"/>
                                        <p:tgtEl>
                                          <p:spTgt spid="14">
                                            <p:txEl>
                                              <p:pRg st="2" end="2"/>
                                            </p:txEl>
                                          </p:spTgt>
                                        </p:tgtEl>
                                        <p:attrNameLst>
                                          <p:attrName>style.color</p:attrName>
                                        </p:attrNameLst>
                                      </p:cBhvr>
                                      <p:to>
                                        <p:clrVal>
                                          <a:srgbClr val="514843"/>
                                        </p:clrVal>
                                      </p:to>
                                    </p:set>
                                    <p:set>
                                      <p:cBhvr>
                                        <p:cTn id="17" dur="750" fill="hold"/>
                                        <p:tgtEl>
                                          <p:spTgt spid="14">
                                            <p:txEl>
                                              <p:pRg st="2" end="2"/>
                                            </p:txEl>
                                          </p:spTgt>
                                        </p:tgtEl>
                                        <p:attrNameLst>
                                          <p:attrName>fillcolor</p:attrName>
                                        </p:attrNameLst>
                                      </p:cBhvr>
                                      <p:to>
                                        <p:clrVal>
                                          <a:srgbClr val="514843"/>
                                        </p:clrVal>
                                      </p:to>
                                    </p:set>
                                    <p:set>
                                      <p:cBhvr>
                                        <p:cTn id="18" dur="750" fill="hold"/>
                                        <p:tgtEl>
                                          <p:spTgt spid="14">
                                            <p:txEl>
                                              <p:pRg st="2" end="2"/>
                                            </p:txEl>
                                          </p:spTgt>
                                        </p:tgtEl>
                                        <p:attrNameLst>
                                          <p:attrName>fill.type</p:attrName>
                                        </p:attrNameLst>
                                      </p:cBhvr>
                                      <p:to>
                                        <p:strVal val="solid"/>
                                      </p:to>
                                    </p:set>
                                  </p:childTnLst>
                                </p:cTn>
                              </p:par>
                            </p:childTnLst>
                          </p:cTn>
                        </p:par>
                        <p:par>
                          <p:cTn id="19" fill="hold">
                            <p:stCondLst>
                              <p:cond delay="6480"/>
                            </p:stCondLst>
                            <p:childTnLst>
                              <p:par>
                                <p:cTn id="20" presetID="16" presetClass="emph" presetSubtype="0" fill="hold" nodeType="afterEffect">
                                  <p:stCondLst>
                                    <p:cond delay="0"/>
                                  </p:stCondLst>
                                  <p:iterate type="lt">
                                    <p:tmPct val="4000"/>
                                  </p:iterate>
                                  <p:childTnLst>
                                    <p:set>
                                      <p:cBhvr override="childStyle">
                                        <p:cTn id="21" dur="750" fill="hold"/>
                                        <p:tgtEl>
                                          <p:spTgt spid="14">
                                            <p:txEl>
                                              <p:pRg st="3" end="3"/>
                                            </p:txEl>
                                          </p:spTgt>
                                        </p:tgtEl>
                                        <p:attrNameLst>
                                          <p:attrName>style.color</p:attrName>
                                        </p:attrNameLst>
                                      </p:cBhvr>
                                      <p:to>
                                        <p:clrVal>
                                          <a:srgbClr val="514843"/>
                                        </p:clrVal>
                                      </p:to>
                                    </p:set>
                                    <p:set>
                                      <p:cBhvr>
                                        <p:cTn id="22" dur="750" fill="hold"/>
                                        <p:tgtEl>
                                          <p:spTgt spid="14">
                                            <p:txEl>
                                              <p:pRg st="3" end="3"/>
                                            </p:txEl>
                                          </p:spTgt>
                                        </p:tgtEl>
                                        <p:attrNameLst>
                                          <p:attrName>fillcolor</p:attrName>
                                        </p:attrNameLst>
                                      </p:cBhvr>
                                      <p:to>
                                        <p:clrVal>
                                          <a:srgbClr val="514843"/>
                                        </p:clrVal>
                                      </p:to>
                                    </p:set>
                                    <p:set>
                                      <p:cBhvr>
                                        <p:cTn id="23" dur="750" fill="hold"/>
                                        <p:tgtEl>
                                          <p:spTgt spid="14">
                                            <p:txEl>
                                              <p:pRg st="3" end="3"/>
                                            </p:txEl>
                                          </p:spTgt>
                                        </p:tgtEl>
                                        <p:attrNameLst>
                                          <p:attrName>fill.type</p:attrName>
                                        </p:attrNameLst>
                                      </p:cBhvr>
                                      <p:to>
                                        <p:strVal val="solid"/>
                                      </p:to>
                                    </p:set>
                                  </p:childTnLst>
                                </p:cTn>
                              </p:par>
                            </p:childTnLst>
                          </p:cTn>
                        </p:par>
                        <p:par>
                          <p:cTn id="24" fill="hold">
                            <p:stCondLst>
                              <p:cond delay="8730"/>
                            </p:stCondLst>
                            <p:childTnLst>
                              <p:par>
                                <p:cTn id="25" presetID="16" presetClass="emph" presetSubtype="0" fill="hold" nodeType="afterEffect">
                                  <p:stCondLst>
                                    <p:cond delay="0"/>
                                  </p:stCondLst>
                                  <p:iterate type="lt">
                                    <p:tmPct val="4000"/>
                                  </p:iterate>
                                  <p:childTnLst>
                                    <p:set>
                                      <p:cBhvr override="childStyle">
                                        <p:cTn id="26" dur="750" fill="hold"/>
                                        <p:tgtEl>
                                          <p:spTgt spid="14">
                                            <p:txEl>
                                              <p:pRg st="4" end="4"/>
                                            </p:txEl>
                                          </p:spTgt>
                                        </p:tgtEl>
                                        <p:attrNameLst>
                                          <p:attrName>style.color</p:attrName>
                                        </p:attrNameLst>
                                      </p:cBhvr>
                                      <p:to>
                                        <p:clrVal>
                                          <a:srgbClr val="514843"/>
                                        </p:clrVal>
                                      </p:to>
                                    </p:set>
                                    <p:set>
                                      <p:cBhvr>
                                        <p:cTn id="27" dur="750" fill="hold"/>
                                        <p:tgtEl>
                                          <p:spTgt spid="14">
                                            <p:txEl>
                                              <p:pRg st="4" end="4"/>
                                            </p:txEl>
                                          </p:spTgt>
                                        </p:tgtEl>
                                        <p:attrNameLst>
                                          <p:attrName>fillcolor</p:attrName>
                                        </p:attrNameLst>
                                      </p:cBhvr>
                                      <p:to>
                                        <p:clrVal>
                                          <a:srgbClr val="514843"/>
                                        </p:clrVal>
                                      </p:to>
                                    </p:set>
                                    <p:set>
                                      <p:cBhvr>
                                        <p:cTn id="28" dur="750" fill="hold"/>
                                        <p:tgtEl>
                                          <p:spTgt spid="14">
                                            <p:txEl>
                                              <p:pRg st="4" end="4"/>
                                            </p:txEl>
                                          </p:spTgt>
                                        </p:tgtEl>
                                        <p:attrNameLst>
                                          <p:attrName>fill.type</p:attrName>
                                        </p:attrNameLst>
                                      </p:cBhvr>
                                      <p:to>
                                        <p:strVal val="solid"/>
                                      </p:to>
                                    </p:set>
                                  </p:childTnLst>
                                </p:cTn>
                              </p:par>
                            </p:childTnLst>
                          </p:cTn>
                        </p:par>
                        <p:par>
                          <p:cTn id="29" fill="hold">
                            <p:stCondLst>
                              <p:cond delay="11280"/>
                            </p:stCondLst>
                            <p:childTnLst>
                              <p:par>
                                <p:cTn id="30" presetID="16" presetClass="emph" presetSubtype="0" fill="hold" nodeType="afterEffect">
                                  <p:stCondLst>
                                    <p:cond delay="0"/>
                                  </p:stCondLst>
                                  <p:iterate type="lt">
                                    <p:tmPct val="4000"/>
                                  </p:iterate>
                                  <p:childTnLst>
                                    <p:set>
                                      <p:cBhvr override="childStyle">
                                        <p:cTn id="31" dur="750" fill="hold"/>
                                        <p:tgtEl>
                                          <p:spTgt spid="14">
                                            <p:txEl>
                                              <p:pRg st="5" end="5"/>
                                            </p:txEl>
                                          </p:spTgt>
                                        </p:tgtEl>
                                        <p:attrNameLst>
                                          <p:attrName>style.color</p:attrName>
                                        </p:attrNameLst>
                                      </p:cBhvr>
                                      <p:to>
                                        <p:clrVal>
                                          <a:srgbClr val="514843"/>
                                        </p:clrVal>
                                      </p:to>
                                    </p:set>
                                    <p:set>
                                      <p:cBhvr>
                                        <p:cTn id="32" dur="750" fill="hold"/>
                                        <p:tgtEl>
                                          <p:spTgt spid="14">
                                            <p:txEl>
                                              <p:pRg st="5" end="5"/>
                                            </p:txEl>
                                          </p:spTgt>
                                        </p:tgtEl>
                                        <p:attrNameLst>
                                          <p:attrName>fillcolor</p:attrName>
                                        </p:attrNameLst>
                                      </p:cBhvr>
                                      <p:to>
                                        <p:clrVal>
                                          <a:srgbClr val="514843"/>
                                        </p:clrVal>
                                      </p:to>
                                    </p:set>
                                    <p:set>
                                      <p:cBhvr>
                                        <p:cTn id="33" dur="750" fill="hold"/>
                                        <p:tgtEl>
                                          <p:spTgt spid="14">
                                            <p:txEl>
                                              <p:pRg st="5" end="5"/>
                                            </p:txEl>
                                          </p:spTgt>
                                        </p:tgtEl>
                                        <p:attrNameLst>
                                          <p:attrName>fill.type</p:attrName>
                                        </p:attrNameLst>
                                      </p:cBhvr>
                                      <p:to>
                                        <p:strVal val="solid"/>
                                      </p:to>
                                    </p:set>
                                  </p:childTnLst>
                                </p:cTn>
                              </p:par>
                            </p:childTnLst>
                          </p:cTn>
                        </p:par>
                        <p:par>
                          <p:cTn id="34" fill="hold">
                            <p:stCondLst>
                              <p:cond delay="12600"/>
                            </p:stCondLst>
                            <p:childTnLst>
                              <p:par>
                                <p:cTn id="35" presetID="16" presetClass="emph" presetSubtype="0" fill="hold" nodeType="afterEffect">
                                  <p:stCondLst>
                                    <p:cond delay="0"/>
                                  </p:stCondLst>
                                  <p:iterate type="lt">
                                    <p:tmPct val="4000"/>
                                  </p:iterate>
                                  <p:childTnLst>
                                    <p:set>
                                      <p:cBhvr override="childStyle">
                                        <p:cTn id="36" dur="750" fill="hold"/>
                                        <p:tgtEl>
                                          <p:spTgt spid="14">
                                            <p:txEl>
                                              <p:pRg st="6" end="6"/>
                                            </p:txEl>
                                          </p:spTgt>
                                        </p:tgtEl>
                                        <p:attrNameLst>
                                          <p:attrName>style.color</p:attrName>
                                        </p:attrNameLst>
                                      </p:cBhvr>
                                      <p:to>
                                        <p:clrVal>
                                          <a:srgbClr val="514843"/>
                                        </p:clrVal>
                                      </p:to>
                                    </p:set>
                                    <p:set>
                                      <p:cBhvr>
                                        <p:cTn id="37" dur="750" fill="hold"/>
                                        <p:tgtEl>
                                          <p:spTgt spid="14">
                                            <p:txEl>
                                              <p:pRg st="6" end="6"/>
                                            </p:txEl>
                                          </p:spTgt>
                                        </p:tgtEl>
                                        <p:attrNameLst>
                                          <p:attrName>fillcolor</p:attrName>
                                        </p:attrNameLst>
                                      </p:cBhvr>
                                      <p:to>
                                        <p:clrVal>
                                          <a:srgbClr val="514843"/>
                                        </p:clrVal>
                                      </p:to>
                                    </p:set>
                                    <p:set>
                                      <p:cBhvr>
                                        <p:cTn id="38" dur="750" fill="hold"/>
                                        <p:tgtEl>
                                          <p:spTgt spid="14">
                                            <p:txEl>
                                              <p:pRg st="6" end="6"/>
                                            </p:txEl>
                                          </p:spTgt>
                                        </p:tgtEl>
                                        <p:attrNameLst>
                                          <p:attrName>fill.type</p:attrName>
                                        </p:attrNameLst>
                                      </p:cBhvr>
                                      <p:to>
                                        <p:strVal val="solid"/>
                                      </p:to>
                                    </p:set>
                                  </p:childTnLst>
                                </p:cTn>
                              </p:par>
                            </p:childTnLst>
                          </p:cTn>
                        </p:par>
                        <p:par>
                          <p:cTn id="39" fill="hold">
                            <p:stCondLst>
                              <p:cond delay="15810"/>
                            </p:stCondLst>
                            <p:childTnLst>
                              <p:par>
                                <p:cTn id="40" presetID="16" presetClass="emph" presetSubtype="0" fill="hold" nodeType="afterEffect">
                                  <p:stCondLst>
                                    <p:cond delay="0"/>
                                  </p:stCondLst>
                                  <p:iterate type="lt">
                                    <p:tmPct val="4000"/>
                                  </p:iterate>
                                  <p:childTnLst>
                                    <p:set>
                                      <p:cBhvr override="childStyle">
                                        <p:cTn id="41" dur="750" fill="hold"/>
                                        <p:tgtEl>
                                          <p:spTgt spid="14">
                                            <p:txEl>
                                              <p:pRg st="7" end="7"/>
                                            </p:txEl>
                                          </p:spTgt>
                                        </p:tgtEl>
                                        <p:attrNameLst>
                                          <p:attrName>style.color</p:attrName>
                                        </p:attrNameLst>
                                      </p:cBhvr>
                                      <p:to>
                                        <p:clrVal>
                                          <a:srgbClr val="514843"/>
                                        </p:clrVal>
                                      </p:to>
                                    </p:set>
                                    <p:set>
                                      <p:cBhvr>
                                        <p:cTn id="42" dur="750" fill="hold"/>
                                        <p:tgtEl>
                                          <p:spTgt spid="14">
                                            <p:txEl>
                                              <p:pRg st="7" end="7"/>
                                            </p:txEl>
                                          </p:spTgt>
                                        </p:tgtEl>
                                        <p:attrNameLst>
                                          <p:attrName>fillcolor</p:attrName>
                                        </p:attrNameLst>
                                      </p:cBhvr>
                                      <p:to>
                                        <p:clrVal>
                                          <a:srgbClr val="514843"/>
                                        </p:clrVal>
                                      </p:to>
                                    </p:set>
                                    <p:set>
                                      <p:cBhvr>
                                        <p:cTn id="43" dur="750" fill="hold"/>
                                        <p:tgtEl>
                                          <p:spTgt spid="14">
                                            <p:txEl>
                                              <p:pRg st="7" end="7"/>
                                            </p:txEl>
                                          </p:spTgt>
                                        </p:tgtEl>
                                        <p:attrNameLst>
                                          <p:attrName>fill.type</p:attrName>
                                        </p:attrNameLst>
                                      </p:cBhvr>
                                      <p:to>
                                        <p:strVal val="solid"/>
                                      </p:to>
                                    </p:set>
                                  </p:childTnLst>
                                </p:cTn>
                              </p:par>
                            </p:childTnLst>
                          </p:cTn>
                        </p:par>
                        <p:par>
                          <p:cTn id="44" fill="hold">
                            <p:stCondLst>
                              <p:cond delay="18810"/>
                            </p:stCondLst>
                            <p:childTnLst>
                              <p:par>
                                <p:cTn id="45" presetID="16" presetClass="emph" presetSubtype="0" fill="hold" nodeType="afterEffect">
                                  <p:stCondLst>
                                    <p:cond delay="0"/>
                                  </p:stCondLst>
                                  <p:iterate type="lt">
                                    <p:tmPct val="4000"/>
                                  </p:iterate>
                                  <p:childTnLst>
                                    <p:set>
                                      <p:cBhvr override="childStyle">
                                        <p:cTn id="46" dur="750" fill="hold"/>
                                        <p:tgtEl>
                                          <p:spTgt spid="14">
                                            <p:txEl>
                                              <p:pRg st="8" end="8"/>
                                            </p:txEl>
                                          </p:spTgt>
                                        </p:tgtEl>
                                        <p:attrNameLst>
                                          <p:attrName>style.color</p:attrName>
                                        </p:attrNameLst>
                                      </p:cBhvr>
                                      <p:to>
                                        <p:clrVal>
                                          <a:srgbClr val="514843"/>
                                        </p:clrVal>
                                      </p:to>
                                    </p:set>
                                    <p:set>
                                      <p:cBhvr>
                                        <p:cTn id="47" dur="750" fill="hold"/>
                                        <p:tgtEl>
                                          <p:spTgt spid="14">
                                            <p:txEl>
                                              <p:pRg st="8" end="8"/>
                                            </p:txEl>
                                          </p:spTgt>
                                        </p:tgtEl>
                                        <p:attrNameLst>
                                          <p:attrName>fillcolor</p:attrName>
                                        </p:attrNameLst>
                                      </p:cBhvr>
                                      <p:to>
                                        <p:clrVal>
                                          <a:srgbClr val="514843"/>
                                        </p:clrVal>
                                      </p:to>
                                    </p:set>
                                    <p:set>
                                      <p:cBhvr>
                                        <p:cTn id="48" dur="750" fill="hold"/>
                                        <p:tgtEl>
                                          <p:spTgt spid="14">
                                            <p:txEl>
                                              <p:pRg st="8" end="8"/>
                                            </p:txEl>
                                          </p:spTgt>
                                        </p:tgtEl>
                                        <p:attrNameLst>
                                          <p:attrName>fill.type</p:attrName>
                                        </p:attrNameLst>
                                      </p:cBhvr>
                                      <p:to>
                                        <p:strVal val="solid"/>
                                      </p:to>
                                    </p:set>
                                  </p:childTnLst>
                                </p:cTn>
                              </p:par>
                            </p:childTnLst>
                          </p:cTn>
                        </p:par>
                        <p:par>
                          <p:cTn id="49" fill="hold">
                            <p:stCondLst>
                              <p:cond delay="20820"/>
                            </p:stCondLst>
                            <p:childTnLst>
                              <p:par>
                                <p:cTn id="50" presetID="16" presetClass="emph" presetSubtype="0" fill="hold" nodeType="afterEffect">
                                  <p:stCondLst>
                                    <p:cond delay="0"/>
                                  </p:stCondLst>
                                  <p:iterate type="lt">
                                    <p:tmPct val="4000"/>
                                  </p:iterate>
                                  <p:childTnLst>
                                    <p:set>
                                      <p:cBhvr override="childStyle">
                                        <p:cTn id="51" dur="750" fill="hold"/>
                                        <p:tgtEl>
                                          <p:spTgt spid="14">
                                            <p:txEl>
                                              <p:pRg st="9" end="9"/>
                                            </p:txEl>
                                          </p:spTgt>
                                        </p:tgtEl>
                                        <p:attrNameLst>
                                          <p:attrName>style.color</p:attrName>
                                        </p:attrNameLst>
                                      </p:cBhvr>
                                      <p:to>
                                        <p:clrVal>
                                          <a:srgbClr val="514843"/>
                                        </p:clrVal>
                                      </p:to>
                                    </p:set>
                                    <p:set>
                                      <p:cBhvr>
                                        <p:cTn id="52" dur="750" fill="hold"/>
                                        <p:tgtEl>
                                          <p:spTgt spid="14">
                                            <p:txEl>
                                              <p:pRg st="9" end="9"/>
                                            </p:txEl>
                                          </p:spTgt>
                                        </p:tgtEl>
                                        <p:attrNameLst>
                                          <p:attrName>fillcolor</p:attrName>
                                        </p:attrNameLst>
                                      </p:cBhvr>
                                      <p:to>
                                        <p:clrVal>
                                          <a:srgbClr val="514843"/>
                                        </p:clrVal>
                                      </p:to>
                                    </p:set>
                                    <p:set>
                                      <p:cBhvr>
                                        <p:cTn id="53" dur="750" fill="hold"/>
                                        <p:tgtEl>
                                          <p:spTgt spid="14">
                                            <p:txEl>
                                              <p:pRg st="9" end="9"/>
                                            </p:txEl>
                                          </p:spTgt>
                                        </p:tgtEl>
                                        <p:attrNameLst>
                                          <p:attrName>fill.type</p:attrName>
                                        </p:attrNameLst>
                                      </p:cBhvr>
                                      <p:to>
                                        <p:strVal val="solid"/>
                                      </p:to>
                                    </p:set>
                                  </p:childTnLst>
                                </p:cTn>
                              </p:par>
                            </p:childTnLst>
                          </p:cTn>
                        </p:par>
                        <p:par>
                          <p:cTn id="54" fill="hold">
                            <p:stCondLst>
                              <p:cond delay="22140"/>
                            </p:stCondLst>
                            <p:childTnLst>
                              <p:par>
                                <p:cTn id="55" presetID="16" presetClass="emph" presetSubtype="0" fill="hold" nodeType="afterEffect">
                                  <p:stCondLst>
                                    <p:cond delay="0"/>
                                  </p:stCondLst>
                                  <p:iterate type="lt">
                                    <p:tmPct val="4000"/>
                                  </p:iterate>
                                  <p:childTnLst>
                                    <p:set>
                                      <p:cBhvr override="childStyle">
                                        <p:cTn id="56" dur="750" fill="hold"/>
                                        <p:tgtEl>
                                          <p:spTgt spid="14">
                                            <p:txEl>
                                              <p:pRg st="10" end="10"/>
                                            </p:txEl>
                                          </p:spTgt>
                                        </p:tgtEl>
                                        <p:attrNameLst>
                                          <p:attrName>style.color</p:attrName>
                                        </p:attrNameLst>
                                      </p:cBhvr>
                                      <p:to>
                                        <p:clrVal>
                                          <a:srgbClr val="514843"/>
                                        </p:clrVal>
                                      </p:to>
                                    </p:set>
                                    <p:set>
                                      <p:cBhvr>
                                        <p:cTn id="57" dur="750" fill="hold"/>
                                        <p:tgtEl>
                                          <p:spTgt spid="14">
                                            <p:txEl>
                                              <p:pRg st="10" end="10"/>
                                            </p:txEl>
                                          </p:spTgt>
                                        </p:tgtEl>
                                        <p:attrNameLst>
                                          <p:attrName>fillcolor</p:attrName>
                                        </p:attrNameLst>
                                      </p:cBhvr>
                                      <p:to>
                                        <p:clrVal>
                                          <a:srgbClr val="514843"/>
                                        </p:clrVal>
                                      </p:to>
                                    </p:set>
                                    <p:set>
                                      <p:cBhvr>
                                        <p:cTn id="58" dur="750" fill="hold"/>
                                        <p:tgtEl>
                                          <p:spTgt spid="14">
                                            <p:txEl>
                                              <p:pRg st="10" end="10"/>
                                            </p:txEl>
                                          </p:spTgt>
                                        </p:tgtEl>
                                        <p:attrNameLst>
                                          <p:attrName>fill.type</p:attrName>
                                        </p:attrNameLst>
                                      </p:cBhvr>
                                      <p:to>
                                        <p:strVal val="solid"/>
                                      </p:to>
                                    </p:set>
                                  </p:childTnLst>
                                </p:cTn>
                              </p:par>
                            </p:childTnLst>
                          </p:cTn>
                        </p:par>
                        <p:par>
                          <p:cTn id="59" fill="hold">
                            <p:stCondLst>
                              <p:cond delay="26040"/>
                            </p:stCondLst>
                            <p:childTnLst>
                              <p:par>
                                <p:cTn id="60" presetID="16" presetClass="emph" presetSubtype="0" fill="hold" nodeType="afterEffect">
                                  <p:stCondLst>
                                    <p:cond delay="0"/>
                                  </p:stCondLst>
                                  <p:iterate type="lt">
                                    <p:tmPct val="4000"/>
                                  </p:iterate>
                                  <p:childTnLst>
                                    <p:set>
                                      <p:cBhvr override="childStyle">
                                        <p:cTn id="61" dur="750" fill="hold"/>
                                        <p:tgtEl>
                                          <p:spTgt spid="14">
                                            <p:txEl>
                                              <p:pRg st="11" end="11"/>
                                            </p:txEl>
                                          </p:spTgt>
                                        </p:tgtEl>
                                        <p:attrNameLst>
                                          <p:attrName>style.color</p:attrName>
                                        </p:attrNameLst>
                                      </p:cBhvr>
                                      <p:to>
                                        <p:clrVal>
                                          <a:srgbClr val="514843"/>
                                        </p:clrVal>
                                      </p:to>
                                    </p:set>
                                    <p:set>
                                      <p:cBhvr>
                                        <p:cTn id="62" dur="750" fill="hold"/>
                                        <p:tgtEl>
                                          <p:spTgt spid="14">
                                            <p:txEl>
                                              <p:pRg st="11" end="11"/>
                                            </p:txEl>
                                          </p:spTgt>
                                        </p:tgtEl>
                                        <p:attrNameLst>
                                          <p:attrName>fillcolor</p:attrName>
                                        </p:attrNameLst>
                                      </p:cBhvr>
                                      <p:to>
                                        <p:clrVal>
                                          <a:srgbClr val="514843"/>
                                        </p:clrVal>
                                      </p:to>
                                    </p:set>
                                    <p:set>
                                      <p:cBhvr>
                                        <p:cTn id="63" dur="750" fill="hold"/>
                                        <p:tgtEl>
                                          <p:spTgt spid="14">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89D33-142E-40A1-B7D8-719E955A10F3}"/>
              </a:ext>
            </a:extLst>
          </p:cNvPr>
          <p:cNvSpPr>
            <a:spLocks noGrp="1"/>
          </p:cNvSpPr>
          <p:nvPr>
            <p:ph type="title"/>
          </p:nvPr>
        </p:nvSpPr>
        <p:spPr/>
        <p:txBody>
          <a:bodyPr/>
          <a:lstStyle/>
          <a:p>
            <a:pPr algn="ctr"/>
            <a:r>
              <a:rPr lang="es-ES" dirty="0"/>
              <a:t>Función </a:t>
            </a:r>
            <a:r>
              <a:rPr lang="es-ES" dirty="0" err="1"/>
              <a:t>menu</a:t>
            </a:r>
            <a:endParaRPr lang="es-419" dirty="0"/>
          </a:p>
        </p:txBody>
      </p:sp>
      <p:sp>
        <p:nvSpPr>
          <p:cNvPr id="3" name="Marcador de contenido 2">
            <a:extLst>
              <a:ext uri="{FF2B5EF4-FFF2-40B4-BE49-F238E27FC236}">
                <a16:creationId xmlns:a16="http://schemas.microsoft.com/office/drawing/2014/main" id="{64D1C688-DA49-4645-A95B-04D7441E19C4}"/>
              </a:ext>
            </a:extLst>
          </p:cNvPr>
          <p:cNvSpPr>
            <a:spLocks noGrp="1"/>
          </p:cNvSpPr>
          <p:nvPr>
            <p:ph idx="1"/>
          </p:nvPr>
        </p:nvSpPr>
        <p:spPr>
          <a:xfrm>
            <a:off x="1104900" y="1600200"/>
            <a:ext cx="9982200" cy="4782312"/>
          </a:xfrm>
        </p:spPr>
        <p:txBody>
          <a:bodyPr>
            <a:noAutofit/>
          </a:bodyPr>
          <a:lstStyle/>
          <a:p>
            <a:pPr marL="0" indent="0">
              <a:spcBef>
                <a:spcPts val="400"/>
              </a:spcBef>
              <a:buNone/>
            </a:pPr>
            <a:r>
              <a:rPr lang="es-419" sz="1400" dirty="0" err="1">
                <a:solidFill>
                  <a:schemeClr val="bg1"/>
                </a:solidFill>
              </a:rPr>
              <a:t>def</a:t>
            </a:r>
            <a:r>
              <a:rPr lang="es-419" sz="1400" dirty="0">
                <a:solidFill>
                  <a:schemeClr val="bg1"/>
                </a:solidFill>
              </a:rPr>
              <a:t> </a:t>
            </a:r>
            <a:r>
              <a:rPr lang="es-419" sz="1400" dirty="0" err="1">
                <a:solidFill>
                  <a:schemeClr val="bg1"/>
                </a:solidFill>
              </a:rPr>
              <a:t>menu</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while</a:t>
            </a:r>
            <a:r>
              <a:rPr lang="es-419" sz="1400" dirty="0">
                <a:solidFill>
                  <a:schemeClr val="bg1"/>
                </a:solidFill>
              </a:rPr>
              <a:t> True:</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("Seleccione una opción")</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("1) Temperatura")</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("2) Elegir medida de temperatura")</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("3) Pronóstico de los próximos días")</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("4) Mostrar historial de consultas")</a:t>
            </a:r>
          </a:p>
          <a:p>
            <a:pPr marL="0" indent="0">
              <a:spcBef>
                <a:spcPts val="400"/>
              </a:spcBef>
              <a:buNone/>
            </a:pPr>
            <a:r>
              <a:rPr lang="es-419" sz="1400" dirty="0">
                <a:solidFill>
                  <a:schemeClr val="bg1"/>
                </a:solidFill>
              </a:rPr>
              <a:t>        </a:t>
            </a:r>
            <a:r>
              <a:rPr lang="es-419" sz="1400" dirty="0" err="1">
                <a:solidFill>
                  <a:schemeClr val="bg1"/>
                </a:solidFill>
              </a:rPr>
              <a:t>opcion</a:t>
            </a:r>
            <a:r>
              <a:rPr lang="es-419" sz="1400" dirty="0">
                <a:solidFill>
                  <a:schemeClr val="bg1"/>
                </a:solidFill>
              </a:rPr>
              <a:t> = input()</a:t>
            </a:r>
          </a:p>
          <a:p>
            <a:pPr marL="0" indent="0">
              <a:spcBef>
                <a:spcPts val="400"/>
              </a:spcBef>
              <a:buNone/>
            </a:pPr>
            <a:r>
              <a:rPr lang="es-419" sz="1400" dirty="0">
                <a:solidFill>
                  <a:schemeClr val="bg1"/>
                </a:solidFill>
              </a:rPr>
              <a:t>        </a:t>
            </a:r>
            <a:r>
              <a:rPr lang="es-419" sz="1400" dirty="0" err="1">
                <a:solidFill>
                  <a:schemeClr val="bg1"/>
                </a:solidFill>
              </a:rPr>
              <a:t>if</a:t>
            </a:r>
            <a:r>
              <a:rPr lang="es-419" sz="1400" dirty="0">
                <a:solidFill>
                  <a:schemeClr val="bg1"/>
                </a:solidFill>
              </a:rPr>
              <a:t> </a:t>
            </a:r>
            <a:r>
              <a:rPr lang="es-419" sz="1400" dirty="0" err="1">
                <a:solidFill>
                  <a:schemeClr val="bg1"/>
                </a:solidFill>
              </a:rPr>
              <a:t>opcion</a:t>
            </a:r>
            <a:r>
              <a:rPr lang="es-419" sz="1400" dirty="0">
                <a:solidFill>
                  <a:schemeClr val="bg1"/>
                </a:solidFill>
              </a:rPr>
              <a:t> == "1":</a:t>
            </a:r>
          </a:p>
          <a:p>
            <a:pPr marL="0" indent="0">
              <a:spcBef>
                <a:spcPts val="400"/>
              </a:spcBef>
              <a:buNone/>
            </a:pPr>
            <a:r>
              <a:rPr lang="es-419" sz="1400" dirty="0">
                <a:solidFill>
                  <a:schemeClr val="bg1"/>
                </a:solidFill>
              </a:rPr>
              <a:t>            </a:t>
            </a:r>
            <a:r>
              <a:rPr lang="es-419" sz="1400" dirty="0" err="1">
                <a:solidFill>
                  <a:schemeClr val="bg1"/>
                </a:solidFill>
              </a:rPr>
              <a:t>tempminymax</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 == "2":</a:t>
            </a:r>
          </a:p>
          <a:p>
            <a:pPr marL="0" indent="0">
              <a:spcBef>
                <a:spcPts val="400"/>
              </a:spcBef>
              <a:buNone/>
            </a:pPr>
            <a:r>
              <a:rPr lang="es-419" sz="1400" dirty="0">
                <a:solidFill>
                  <a:schemeClr val="bg1"/>
                </a:solidFill>
              </a:rPr>
              <a:t>            </a:t>
            </a:r>
            <a:r>
              <a:rPr lang="es-419" sz="1400" dirty="0" err="1">
                <a:solidFill>
                  <a:schemeClr val="bg1"/>
                </a:solidFill>
              </a:rPr>
              <a:t>ugradual</a:t>
            </a:r>
            <a:r>
              <a:rPr lang="es-419" sz="1400" dirty="0">
                <a:solidFill>
                  <a:schemeClr val="bg1"/>
                </a:solidFill>
              </a:rPr>
              <a:t>()    </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 == "3":</a:t>
            </a:r>
          </a:p>
          <a:p>
            <a:pPr marL="0" indent="0">
              <a:spcBef>
                <a:spcPts val="400"/>
              </a:spcBef>
              <a:buNone/>
            </a:pPr>
            <a:r>
              <a:rPr lang="es-419" sz="1400" dirty="0">
                <a:solidFill>
                  <a:schemeClr val="bg1"/>
                </a:solidFill>
              </a:rPr>
              <a:t>            </a:t>
            </a:r>
            <a:r>
              <a:rPr lang="es-419" sz="1400" dirty="0" err="1">
                <a:solidFill>
                  <a:schemeClr val="bg1"/>
                </a:solidFill>
              </a:rPr>
              <a:t>pronosticoDias</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=="4":</a:t>
            </a:r>
          </a:p>
          <a:p>
            <a:pPr marL="0" indent="0">
              <a:spcBef>
                <a:spcPts val="400"/>
              </a:spcBef>
              <a:buNone/>
            </a:pPr>
            <a:r>
              <a:rPr lang="es-419" sz="1400" dirty="0">
                <a:solidFill>
                  <a:schemeClr val="bg1"/>
                </a:solidFill>
              </a:rPr>
              <a:t>            </a:t>
            </a:r>
            <a:r>
              <a:rPr lang="es-419" sz="1400" dirty="0" err="1">
                <a:solidFill>
                  <a:schemeClr val="bg1"/>
                </a:solidFill>
              </a:rPr>
              <a:t>mostrarHistorial</a:t>
            </a:r>
            <a:r>
              <a:rPr lang="es-419" sz="1400" dirty="0">
                <a:solidFill>
                  <a:schemeClr val="bg1"/>
                </a:solidFill>
              </a:rPr>
              <a:t>()    </a:t>
            </a:r>
          </a:p>
          <a:p>
            <a:pPr marL="0" indent="0">
              <a:spcBef>
                <a:spcPts val="400"/>
              </a:spcBef>
              <a:buNone/>
            </a:pPr>
            <a:r>
              <a:rPr lang="es-419" sz="1400" dirty="0">
                <a:solidFill>
                  <a:schemeClr val="bg1"/>
                </a:solidFill>
              </a:rPr>
              <a:t>        </a:t>
            </a:r>
            <a:r>
              <a:rPr lang="es-419" sz="1400" dirty="0" err="1">
                <a:solidFill>
                  <a:schemeClr val="bg1"/>
                </a:solidFill>
              </a:rPr>
              <a:t>else</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("Opción no válida. Saliendo del programa.")</a:t>
            </a:r>
          </a:p>
          <a:p>
            <a:pPr marL="0" indent="0">
              <a:spcBef>
                <a:spcPts val="400"/>
              </a:spcBef>
              <a:buNone/>
            </a:pPr>
            <a:r>
              <a:rPr lang="es-419" sz="1400" dirty="0">
                <a:solidFill>
                  <a:schemeClr val="bg1"/>
                </a:solidFill>
              </a:rPr>
              <a:t>            break</a:t>
            </a:r>
          </a:p>
        </p:txBody>
      </p:sp>
    </p:spTree>
    <p:extLst>
      <p:ext uri="{BB962C8B-B14F-4D97-AF65-F5344CB8AC3E}">
        <p14:creationId xmlns:p14="http://schemas.microsoft.com/office/powerpoint/2010/main" val="30954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750" fill="hold"/>
                                        <p:tgtEl>
                                          <p:spTgt spid="3">
                                            <p:txEl>
                                              <p:pRg st="0" end="0"/>
                                            </p:txEl>
                                          </p:spTgt>
                                        </p:tgtEl>
                                        <p:attrNameLst>
                                          <p:attrName>style.color</p:attrName>
                                        </p:attrNameLst>
                                      </p:cBhvr>
                                      <p:to>
                                        <p:clrVal>
                                          <a:srgbClr val="514843"/>
                                        </p:clrVal>
                                      </p:to>
                                    </p:set>
                                    <p:set>
                                      <p:cBhvr>
                                        <p:cTn id="7" dur="750" fill="hold"/>
                                        <p:tgtEl>
                                          <p:spTgt spid="3">
                                            <p:txEl>
                                              <p:pRg st="0" end="0"/>
                                            </p:txEl>
                                          </p:spTgt>
                                        </p:tgtEl>
                                        <p:attrNameLst>
                                          <p:attrName>fillcolor</p:attrName>
                                        </p:attrNameLst>
                                      </p:cBhvr>
                                      <p:to>
                                        <p:clrVal>
                                          <a:srgbClr val="514843"/>
                                        </p:clrVal>
                                      </p:to>
                                    </p:set>
                                    <p:set>
                                      <p:cBhvr>
                                        <p:cTn id="8" dur="750" fill="hold"/>
                                        <p:tgtEl>
                                          <p:spTgt spid="3">
                                            <p:txEl>
                                              <p:pRg st="0" end="0"/>
                                            </p:txEl>
                                          </p:spTgt>
                                        </p:tgtEl>
                                        <p:attrNameLst>
                                          <p:attrName>fill.type</p:attrName>
                                        </p:attrNameLst>
                                      </p:cBhvr>
                                      <p:to>
                                        <p:strVal val="solid"/>
                                      </p:to>
                                    </p:set>
                                  </p:childTnLst>
                                </p:cTn>
                              </p:par>
                            </p:childTnLst>
                          </p:cTn>
                        </p:par>
                        <p:par>
                          <p:cTn id="9" fill="hold">
                            <p:stCondLst>
                              <p:cond delay="1020"/>
                            </p:stCondLst>
                            <p:childTnLst>
                              <p:par>
                                <p:cTn id="10" presetID="16" presetClass="emph" presetSubtype="0" fill="hold" nodeType="afterEffect">
                                  <p:stCondLst>
                                    <p:cond delay="0"/>
                                  </p:stCondLst>
                                  <p:iterate type="lt">
                                    <p:tmPct val="4000"/>
                                  </p:iterate>
                                  <p:childTnLst>
                                    <p:set>
                                      <p:cBhvr override="childStyle">
                                        <p:cTn id="11" dur="750" fill="hold"/>
                                        <p:tgtEl>
                                          <p:spTgt spid="3">
                                            <p:txEl>
                                              <p:pRg st="1" end="1"/>
                                            </p:txEl>
                                          </p:spTgt>
                                        </p:tgtEl>
                                        <p:attrNameLst>
                                          <p:attrName>style.color</p:attrName>
                                        </p:attrNameLst>
                                      </p:cBhvr>
                                      <p:to>
                                        <p:clrVal>
                                          <a:srgbClr val="514843"/>
                                        </p:clrVal>
                                      </p:to>
                                    </p:set>
                                    <p:set>
                                      <p:cBhvr>
                                        <p:cTn id="12" dur="750" fill="hold"/>
                                        <p:tgtEl>
                                          <p:spTgt spid="3">
                                            <p:txEl>
                                              <p:pRg st="1" end="1"/>
                                            </p:txEl>
                                          </p:spTgt>
                                        </p:tgtEl>
                                        <p:attrNameLst>
                                          <p:attrName>fillcolor</p:attrName>
                                        </p:attrNameLst>
                                      </p:cBhvr>
                                      <p:to>
                                        <p:clrVal>
                                          <a:srgbClr val="514843"/>
                                        </p:clrVal>
                                      </p:to>
                                    </p:set>
                                    <p:set>
                                      <p:cBhvr>
                                        <p:cTn id="13" dur="750" fill="hold"/>
                                        <p:tgtEl>
                                          <p:spTgt spid="3">
                                            <p:txEl>
                                              <p:pRg st="1" end="1"/>
                                            </p:txEl>
                                          </p:spTgt>
                                        </p:tgtEl>
                                        <p:attrNameLst>
                                          <p:attrName>fill.type</p:attrName>
                                        </p:attrNameLst>
                                      </p:cBhvr>
                                      <p:to>
                                        <p:strVal val="solid"/>
                                      </p:to>
                                    </p:set>
                                  </p:childTnLst>
                                </p:cTn>
                              </p:par>
                            </p:childTnLst>
                          </p:cTn>
                        </p:par>
                        <p:par>
                          <p:cTn id="14" fill="hold">
                            <p:stCondLst>
                              <p:cond delay="2040"/>
                            </p:stCondLst>
                            <p:childTnLst>
                              <p:par>
                                <p:cTn id="15" presetID="16" presetClass="emph" presetSubtype="0" fill="hold" nodeType="afterEffect">
                                  <p:stCondLst>
                                    <p:cond delay="0"/>
                                  </p:stCondLst>
                                  <p:iterate type="lt">
                                    <p:tmPct val="4000"/>
                                  </p:iterate>
                                  <p:childTnLst>
                                    <p:set>
                                      <p:cBhvr override="childStyle">
                                        <p:cTn id="16" dur="750" fill="hold"/>
                                        <p:tgtEl>
                                          <p:spTgt spid="3">
                                            <p:txEl>
                                              <p:pRg st="2" end="2"/>
                                            </p:txEl>
                                          </p:spTgt>
                                        </p:tgtEl>
                                        <p:attrNameLst>
                                          <p:attrName>style.color</p:attrName>
                                        </p:attrNameLst>
                                      </p:cBhvr>
                                      <p:to>
                                        <p:clrVal>
                                          <a:srgbClr val="514843"/>
                                        </p:clrVal>
                                      </p:to>
                                    </p:set>
                                    <p:set>
                                      <p:cBhvr>
                                        <p:cTn id="17" dur="750" fill="hold"/>
                                        <p:tgtEl>
                                          <p:spTgt spid="3">
                                            <p:txEl>
                                              <p:pRg st="2" end="2"/>
                                            </p:txEl>
                                          </p:spTgt>
                                        </p:tgtEl>
                                        <p:attrNameLst>
                                          <p:attrName>fillcolor</p:attrName>
                                        </p:attrNameLst>
                                      </p:cBhvr>
                                      <p:to>
                                        <p:clrVal>
                                          <a:srgbClr val="514843"/>
                                        </p:clrVal>
                                      </p:to>
                                    </p:set>
                                    <p:set>
                                      <p:cBhvr>
                                        <p:cTn id="18" dur="750" fill="hold"/>
                                        <p:tgtEl>
                                          <p:spTgt spid="3">
                                            <p:txEl>
                                              <p:pRg st="2" end="2"/>
                                            </p:txEl>
                                          </p:spTgt>
                                        </p:tgtEl>
                                        <p:attrNameLst>
                                          <p:attrName>fill.type</p:attrName>
                                        </p:attrNameLst>
                                      </p:cBhvr>
                                      <p:to>
                                        <p:strVal val="solid"/>
                                      </p:to>
                                    </p:set>
                                  </p:childTnLst>
                                </p:cTn>
                              </p:par>
                            </p:childTnLst>
                          </p:cTn>
                        </p:par>
                        <p:par>
                          <p:cTn id="19" fill="hold">
                            <p:stCondLst>
                              <p:cond delay="3600"/>
                            </p:stCondLst>
                            <p:childTnLst>
                              <p:par>
                                <p:cTn id="20" presetID="16" presetClass="emph" presetSubtype="0" fill="hold" nodeType="afterEffect">
                                  <p:stCondLst>
                                    <p:cond delay="0"/>
                                  </p:stCondLst>
                                  <p:iterate type="lt">
                                    <p:tmPct val="4000"/>
                                  </p:iterate>
                                  <p:childTnLst>
                                    <p:set>
                                      <p:cBhvr override="childStyle">
                                        <p:cTn id="21" dur="750" fill="hold"/>
                                        <p:tgtEl>
                                          <p:spTgt spid="3">
                                            <p:txEl>
                                              <p:pRg st="3" end="3"/>
                                            </p:txEl>
                                          </p:spTgt>
                                        </p:tgtEl>
                                        <p:attrNameLst>
                                          <p:attrName>style.color</p:attrName>
                                        </p:attrNameLst>
                                      </p:cBhvr>
                                      <p:to>
                                        <p:clrVal>
                                          <a:srgbClr val="514843"/>
                                        </p:clrVal>
                                      </p:to>
                                    </p:set>
                                    <p:set>
                                      <p:cBhvr>
                                        <p:cTn id="22" dur="750" fill="hold"/>
                                        <p:tgtEl>
                                          <p:spTgt spid="3">
                                            <p:txEl>
                                              <p:pRg st="3" end="3"/>
                                            </p:txEl>
                                          </p:spTgt>
                                        </p:tgtEl>
                                        <p:attrNameLst>
                                          <p:attrName>fillcolor</p:attrName>
                                        </p:attrNameLst>
                                      </p:cBhvr>
                                      <p:to>
                                        <p:clrVal>
                                          <a:srgbClr val="514843"/>
                                        </p:clrVal>
                                      </p:to>
                                    </p:set>
                                    <p:set>
                                      <p:cBhvr>
                                        <p:cTn id="23" dur="750" fill="hold"/>
                                        <p:tgtEl>
                                          <p:spTgt spid="3">
                                            <p:txEl>
                                              <p:pRg st="3" end="3"/>
                                            </p:txEl>
                                          </p:spTgt>
                                        </p:tgtEl>
                                        <p:attrNameLst>
                                          <p:attrName>fill.type</p:attrName>
                                        </p:attrNameLst>
                                      </p:cBhvr>
                                      <p:to>
                                        <p:strVal val="solid"/>
                                      </p:to>
                                    </p:set>
                                  </p:childTnLst>
                                </p:cTn>
                              </p:par>
                            </p:childTnLst>
                          </p:cTn>
                        </p:par>
                        <p:par>
                          <p:cTn id="24" fill="hold">
                            <p:stCondLst>
                              <p:cond delay="4980"/>
                            </p:stCondLst>
                            <p:childTnLst>
                              <p:par>
                                <p:cTn id="25" presetID="16" presetClass="emph" presetSubtype="0" fill="hold" nodeType="afterEffect">
                                  <p:stCondLst>
                                    <p:cond delay="0"/>
                                  </p:stCondLst>
                                  <p:iterate type="lt">
                                    <p:tmPct val="4000"/>
                                  </p:iterate>
                                  <p:childTnLst>
                                    <p:set>
                                      <p:cBhvr override="childStyle">
                                        <p:cTn id="26" dur="750" fill="hold"/>
                                        <p:tgtEl>
                                          <p:spTgt spid="3">
                                            <p:txEl>
                                              <p:pRg st="4" end="4"/>
                                            </p:txEl>
                                          </p:spTgt>
                                        </p:tgtEl>
                                        <p:attrNameLst>
                                          <p:attrName>style.color</p:attrName>
                                        </p:attrNameLst>
                                      </p:cBhvr>
                                      <p:to>
                                        <p:clrVal>
                                          <a:srgbClr val="514843"/>
                                        </p:clrVal>
                                      </p:to>
                                    </p:set>
                                    <p:set>
                                      <p:cBhvr>
                                        <p:cTn id="27" dur="750" fill="hold"/>
                                        <p:tgtEl>
                                          <p:spTgt spid="3">
                                            <p:txEl>
                                              <p:pRg st="4" end="4"/>
                                            </p:txEl>
                                          </p:spTgt>
                                        </p:tgtEl>
                                        <p:attrNameLst>
                                          <p:attrName>fillcolor</p:attrName>
                                        </p:attrNameLst>
                                      </p:cBhvr>
                                      <p:to>
                                        <p:clrVal>
                                          <a:srgbClr val="514843"/>
                                        </p:clrVal>
                                      </p:to>
                                    </p:set>
                                    <p:set>
                                      <p:cBhvr>
                                        <p:cTn id="28" dur="750" fill="hold"/>
                                        <p:tgtEl>
                                          <p:spTgt spid="3">
                                            <p:txEl>
                                              <p:pRg st="4" end="4"/>
                                            </p:txEl>
                                          </p:spTgt>
                                        </p:tgtEl>
                                        <p:attrNameLst>
                                          <p:attrName>fill.type</p:attrName>
                                        </p:attrNameLst>
                                      </p:cBhvr>
                                      <p:to>
                                        <p:strVal val="solid"/>
                                      </p:to>
                                    </p:set>
                                  </p:childTnLst>
                                </p:cTn>
                              </p:par>
                            </p:childTnLst>
                          </p:cTn>
                        </p:par>
                        <p:par>
                          <p:cTn id="29" fill="hold">
                            <p:stCondLst>
                              <p:cond delay="6780"/>
                            </p:stCondLst>
                            <p:childTnLst>
                              <p:par>
                                <p:cTn id="30" presetID="16" presetClass="emph" presetSubtype="0" fill="hold" nodeType="afterEffect">
                                  <p:stCondLst>
                                    <p:cond delay="0"/>
                                  </p:stCondLst>
                                  <p:iterate type="lt">
                                    <p:tmPct val="4000"/>
                                  </p:iterate>
                                  <p:childTnLst>
                                    <p:set>
                                      <p:cBhvr override="childStyle">
                                        <p:cTn id="31" dur="750" fill="hold"/>
                                        <p:tgtEl>
                                          <p:spTgt spid="3">
                                            <p:txEl>
                                              <p:pRg st="5" end="5"/>
                                            </p:txEl>
                                          </p:spTgt>
                                        </p:tgtEl>
                                        <p:attrNameLst>
                                          <p:attrName>style.color</p:attrName>
                                        </p:attrNameLst>
                                      </p:cBhvr>
                                      <p:to>
                                        <p:clrVal>
                                          <a:srgbClr val="514843"/>
                                        </p:clrVal>
                                      </p:to>
                                    </p:set>
                                    <p:set>
                                      <p:cBhvr>
                                        <p:cTn id="32" dur="750" fill="hold"/>
                                        <p:tgtEl>
                                          <p:spTgt spid="3">
                                            <p:txEl>
                                              <p:pRg st="5" end="5"/>
                                            </p:txEl>
                                          </p:spTgt>
                                        </p:tgtEl>
                                        <p:attrNameLst>
                                          <p:attrName>fillcolor</p:attrName>
                                        </p:attrNameLst>
                                      </p:cBhvr>
                                      <p:to>
                                        <p:clrVal>
                                          <a:srgbClr val="514843"/>
                                        </p:clrVal>
                                      </p:to>
                                    </p:set>
                                    <p:set>
                                      <p:cBhvr>
                                        <p:cTn id="33" dur="750" fill="hold"/>
                                        <p:tgtEl>
                                          <p:spTgt spid="3">
                                            <p:txEl>
                                              <p:pRg st="5" end="5"/>
                                            </p:txEl>
                                          </p:spTgt>
                                        </p:tgtEl>
                                        <p:attrNameLst>
                                          <p:attrName>fill.type</p:attrName>
                                        </p:attrNameLst>
                                      </p:cBhvr>
                                      <p:to>
                                        <p:strVal val="solid"/>
                                      </p:to>
                                    </p:set>
                                  </p:childTnLst>
                                </p:cTn>
                              </p:par>
                            </p:childTnLst>
                          </p:cTn>
                        </p:par>
                        <p:par>
                          <p:cTn id="34" fill="hold">
                            <p:stCondLst>
                              <p:cond delay="8640"/>
                            </p:stCondLst>
                            <p:childTnLst>
                              <p:par>
                                <p:cTn id="35" presetID="16" presetClass="emph" presetSubtype="0" fill="hold" nodeType="afterEffect">
                                  <p:stCondLst>
                                    <p:cond delay="0"/>
                                  </p:stCondLst>
                                  <p:iterate type="lt">
                                    <p:tmPct val="4000"/>
                                  </p:iterate>
                                  <p:childTnLst>
                                    <p:set>
                                      <p:cBhvr override="childStyle">
                                        <p:cTn id="36" dur="750" fill="hold"/>
                                        <p:tgtEl>
                                          <p:spTgt spid="3">
                                            <p:txEl>
                                              <p:pRg st="6" end="6"/>
                                            </p:txEl>
                                          </p:spTgt>
                                        </p:tgtEl>
                                        <p:attrNameLst>
                                          <p:attrName>style.color</p:attrName>
                                        </p:attrNameLst>
                                      </p:cBhvr>
                                      <p:to>
                                        <p:clrVal>
                                          <a:srgbClr val="514843"/>
                                        </p:clrVal>
                                      </p:to>
                                    </p:set>
                                    <p:set>
                                      <p:cBhvr>
                                        <p:cTn id="37" dur="750" fill="hold"/>
                                        <p:tgtEl>
                                          <p:spTgt spid="3">
                                            <p:txEl>
                                              <p:pRg st="6" end="6"/>
                                            </p:txEl>
                                          </p:spTgt>
                                        </p:tgtEl>
                                        <p:attrNameLst>
                                          <p:attrName>fillcolor</p:attrName>
                                        </p:attrNameLst>
                                      </p:cBhvr>
                                      <p:to>
                                        <p:clrVal>
                                          <a:srgbClr val="514843"/>
                                        </p:clrVal>
                                      </p:to>
                                    </p:set>
                                    <p:set>
                                      <p:cBhvr>
                                        <p:cTn id="38" dur="750" fill="hold"/>
                                        <p:tgtEl>
                                          <p:spTgt spid="3">
                                            <p:txEl>
                                              <p:pRg st="6" end="6"/>
                                            </p:txEl>
                                          </p:spTgt>
                                        </p:tgtEl>
                                        <p:attrNameLst>
                                          <p:attrName>fill.type</p:attrName>
                                        </p:attrNameLst>
                                      </p:cBhvr>
                                      <p:to>
                                        <p:strVal val="solid"/>
                                      </p:to>
                                    </p:set>
                                  </p:childTnLst>
                                </p:cTn>
                              </p:par>
                            </p:childTnLst>
                          </p:cTn>
                        </p:par>
                        <p:par>
                          <p:cTn id="39" fill="hold">
                            <p:stCondLst>
                              <p:cond delay="10500"/>
                            </p:stCondLst>
                            <p:childTnLst>
                              <p:par>
                                <p:cTn id="40" presetID="16" presetClass="emph" presetSubtype="0" fill="hold" nodeType="afterEffect">
                                  <p:stCondLst>
                                    <p:cond delay="0"/>
                                  </p:stCondLst>
                                  <p:iterate type="lt">
                                    <p:tmPct val="4000"/>
                                  </p:iterate>
                                  <p:childTnLst>
                                    <p:set>
                                      <p:cBhvr override="childStyle">
                                        <p:cTn id="41" dur="750" fill="hold"/>
                                        <p:tgtEl>
                                          <p:spTgt spid="3">
                                            <p:txEl>
                                              <p:pRg st="7" end="7"/>
                                            </p:txEl>
                                          </p:spTgt>
                                        </p:tgtEl>
                                        <p:attrNameLst>
                                          <p:attrName>style.color</p:attrName>
                                        </p:attrNameLst>
                                      </p:cBhvr>
                                      <p:to>
                                        <p:clrVal>
                                          <a:srgbClr val="514843"/>
                                        </p:clrVal>
                                      </p:to>
                                    </p:set>
                                    <p:set>
                                      <p:cBhvr>
                                        <p:cTn id="42" dur="750" fill="hold"/>
                                        <p:tgtEl>
                                          <p:spTgt spid="3">
                                            <p:txEl>
                                              <p:pRg st="7" end="7"/>
                                            </p:txEl>
                                          </p:spTgt>
                                        </p:tgtEl>
                                        <p:attrNameLst>
                                          <p:attrName>fillcolor</p:attrName>
                                        </p:attrNameLst>
                                      </p:cBhvr>
                                      <p:to>
                                        <p:clrVal>
                                          <a:srgbClr val="514843"/>
                                        </p:clrVal>
                                      </p:to>
                                    </p:set>
                                    <p:set>
                                      <p:cBhvr>
                                        <p:cTn id="43" dur="750" fill="hold"/>
                                        <p:tgtEl>
                                          <p:spTgt spid="3">
                                            <p:txEl>
                                              <p:pRg st="7" end="7"/>
                                            </p:txEl>
                                          </p:spTgt>
                                        </p:tgtEl>
                                        <p:attrNameLst>
                                          <p:attrName>fill.type</p:attrName>
                                        </p:attrNameLst>
                                      </p:cBhvr>
                                      <p:to>
                                        <p:strVal val="solid"/>
                                      </p:to>
                                    </p:set>
                                  </p:childTnLst>
                                </p:cTn>
                              </p:par>
                            </p:childTnLst>
                          </p:cTn>
                        </p:par>
                        <p:par>
                          <p:cTn id="44" fill="hold">
                            <p:stCondLst>
                              <p:cond delay="11640"/>
                            </p:stCondLst>
                            <p:childTnLst>
                              <p:par>
                                <p:cTn id="45" presetID="16" presetClass="emph" presetSubtype="0" fill="hold" nodeType="afterEffect">
                                  <p:stCondLst>
                                    <p:cond delay="0"/>
                                  </p:stCondLst>
                                  <p:iterate type="lt">
                                    <p:tmPct val="4000"/>
                                  </p:iterate>
                                  <p:childTnLst>
                                    <p:set>
                                      <p:cBhvr override="childStyle">
                                        <p:cTn id="46" dur="750" fill="hold"/>
                                        <p:tgtEl>
                                          <p:spTgt spid="3">
                                            <p:txEl>
                                              <p:pRg st="8" end="8"/>
                                            </p:txEl>
                                          </p:spTgt>
                                        </p:tgtEl>
                                        <p:attrNameLst>
                                          <p:attrName>style.color</p:attrName>
                                        </p:attrNameLst>
                                      </p:cBhvr>
                                      <p:to>
                                        <p:clrVal>
                                          <a:srgbClr val="514843"/>
                                        </p:clrVal>
                                      </p:to>
                                    </p:set>
                                    <p:set>
                                      <p:cBhvr>
                                        <p:cTn id="47" dur="750" fill="hold"/>
                                        <p:tgtEl>
                                          <p:spTgt spid="3">
                                            <p:txEl>
                                              <p:pRg st="8" end="8"/>
                                            </p:txEl>
                                          </p:spTgt>
                                        </p:tgtEl>
                                        <p:attrNameLst>
                                          <p:attrName>fillcolor</p:attrName>
                                        </p:attrNameLst>
                                      </p:cBhvr>
                                      <p:to>
                                        <p:clrVal>
                                          <a:srgbClr val="514843"/>
                                        </p:clrVal>
                                      </p:to>
                                    </p:set>
                                    <p:set>
                                      <p:cBhvr>
                                        <p:cTn id="48" dur="750" fill="hold"/>
                                        <p:tgtEl>
                                          <p:spTgt spid="3">
                                            <p:txEl>
                                              <p:pRg st="8" end="8"/>
                                            </p:txEl>
                                          </p:spTgt>
                                        </p:tgtEl>
                                        <p:attrNameLst>
                                          <p:attrName>fill.type</p:attrName>
                                        </p:attrNameLst>
                                      </p:cBhvr>
                                      <p:to>
                                        <p:strVal val="solid"/>
                                      </p:to>
                                    </p:set>
                                  </p:childTnLst>
                                </p:cTn>
                              </p:par>
                            </p:childTnLst>
                          </p:cTn>
                        </p:par>
                        <p:par>
                          <p:cTn id="49" fill="hold">
                            <p:stCondLst>
                              <p:cond delay="12780"/>
                            </p:stCondLst>
                            <p:childTnLst>
                              <p:par>
                                <p:cTn id="50" presetID="16" presetClass="emph" presetSubtype="0" fill="hold" nodeType="afterEffect">
                                  <p:stCondLst>
                                    <p:cond delay="0"/>
                                  </p:stCondLst>
                                  <p:iterate type="lt">
                                    <p:tmPct val="4000"/>
                                  </p:iterate>
                                  <p:childTnLst>
                                    <p:set>
                                      <p:cBhvr override="childStyle">
                                        <p:cTn id="51" dur="750" fill="hold"/>
                                        <p:tgtEl>
                                          <p:spTgt spid="3">
                                            <p:txEl>
                                              <p:pRg st="9" end="9"/>
                                            </p:txEl>
                                          </p:spTgt>
                                        </p:tgtEl>
                                        <p:attrNameLst>
                                          <p:attrName>style.color</p:attrName>
                                        </p:attrNameLst>
                                      </p:cBhvr>
                                      <p:to>
                                        <p:clrVal>
                                          <a:srgbClr val="514843"/>
                                        </p:clrVal>
                                      </p:to>
                                    </p:set>
                                    <p:set>
                                      <p:cBhvr>
                                        <p:cTn id="52" dur="750" fill="hold"/>
                                        <p:tgtEl>
                                          <p:spTgt spid="3">
                                            <p:txEl>
                                              <p:pRg st="9" end="9"/>
                                            </p:txEl>
                                          </p:spTgt>
                                        </p:tgtEl>
                                        <p:attrNameLst>
                                          <p:attrName>fillcolor</p:attrName>
                                        </p:attrNameLst>
                                      </p:cBhvr>
                                      <p:to>
                                        <p:clrVal>
                                          <a:srgbClr val="514843"/>
                                        </p:clrVal>
                                      </p:to>
                                    </p:set>
                                    <p:set>
                                      <p:cBhvr>
                                        <p:cTn id="53" dur="750" fill="hold"/>
                                        <p:tgtEl>
                                          <p:spTgt spid="3">
                                            <p:txEl>
                                              <p:pRg st="9" end="9"/>
                                            </p:txEl>
                                          </p:spTgt>
                                        </p:tgtEl>
                                        <p:attrNameLst>
                                          <p:attrName>fill.type</p:attrName>
                                        </p:attrNameLst>
                                      </p:cBhvr>
                                      <p:to>
                                        <p:strVal val="solid"/>
                                      </p:to>
                                    </p:set>
                                  </p:childTnLst>
                                </p:cTn>
                              </p:par>
                            </p:childTnLst>
                          </p:cTn>
                        </p:par>
                        <p:par>
                          <p:cTn id="54" fill="hold">
                            <p:stCondLst>
                              <p:cond delay="13890"/>
                            </p:stCondLst>
                            <p:childTnLst>
                              <p:par>
                                <p:cTn id="55" presetID="16" presetClass="emph" presetSubtype="0" fill="hold" nodeType="afterEffect">
                                  <p:stCondLst>
                                    <p:cond delay="0"/>
                                  </p:stCondLst>
                                  <p:iterate type="lt">
                                    <p:tmPct val="4000"/>
                                  </p:iterate>
                                  <p:childTnLst>
                                    <p:set>
                                      <p:cBhvr override="childStyle">
                                        <p:cTn id="56" dur="750" fill="hold"/>
                                        <p:tgtEl>
                                          <p:spTgt spid="3">
                                            <p:txEl>
                                              <p:pRg st="10" end="10"/>
                                            </p:txEl>
                                          </p:spTgt>
                                        </p:tgtEl>
                                        <p:attrNameLst>
                                          <p:attrName>style.color</p:attrName>
                                        </p:attrNameLst>
                                      </p:cBhvr>
                                      <p:to>
                                        <p:clrVal>
                                          <a:srgbClr val="514843"/>
                                        </p:clrVal>
                                      </p:to>
                                    </p:set>
                                    <p:set>
                                      <p:cBhvr>
                                        <p:cTn id="57" dur="750" fill="hold"/>
                                        <p:tgtEl>
                                          <p:spTgt spid="3">
                                            <p:txEl>
                                              <p:pRg st="10" end="10"/>
                                            </p:txEl>
                                          </p:spTgt>
                                        </p:tgtEl>
                                        <p:attrNameLst>
                                          <p:attrName>fillcolor</p:attrName>
                                        </p:attrNameLst>
                                      </p:cBhvr>
                                      <p:to>
                                        <p:clrVal>
                                          <a:srgbClr val="514843"/>
                                        </p:clrVal>
                                      </p:to>
                                    </p:set>
                                    <p:set>
                                      <p:cBhvr>
                                        <p:cTn id="58" dur="750" fill="hold"/>
                                        <p:tgtEl>
                                          <p:spTgt spid="3">
                                            <p:txEl>
                                              <p:pRg st="10" end="10"/>
                                            </p:txEl>
                                          </p:spTgt>
                                        </p:tgtEl>
                                        <p:attrNameLst>
                                          <p:attrName>fill.type</p:attrName>
                                        </p:attrNameLst>
                                      </p:cBhvr>
                                      <p:to>
                                        <p:strVal val="solid"/>
                                      </p:to>
                                    </p:set>
                                  </p:childTnLst>
                                </p:cTn>
                              </p:par>
                            </p:childTnLst>
                          </p:cTn>
                        </p:par>
                        <p:par>
                          <p:cTn id="59" fill="hold">
                            <p:stCondLst>
                              <p:cond delay="15090"/>
                            </p:stCondLst>
                            <p:childTnLst>
                              <p:par>
                                <p:cTn id="60" presetID="16" presetClass="emph" presetSubtype="0" fill="hold" nodeType="afterEffect">
                                  <p:stCondLst>
                                    <p:cond delay="0"/>
                                  </p:stCondLst>
                                  <p:iterate type="lt">
                                    <p:tmPct val="4000"/>
                                  </p:iterate>
                                  <p:childTnLst>
                                    <p:set>
                                      <p:cBhvr override="childStyle">
                                        <p:cTn id="61" dur="750" fill="hold"/>
                                        <p:tgtEl>
                                          <p:spTgt spid="3">
                                            <p:txEl>
                                              <p:pRg st="11" end="11"/>
                                            </p:txEl>
                                          </p:spTgt>
                                        </p:tgtEl>
                                        <p:attrNameLst>
                                          <p:attrName>style.color</p:attrName>
                                        </p:attrNameLst>
                                      </p:cBhvr>
                                      <p:to>
                                        <p:clrVal>
                                          <a:srgbClr val="514843"/>
                                        </p:clrVal>
                                      </p:to>
                                    </p:set>
                                    <p:set>
                                      <p:cBhvr>
                                        <p:cTn id="62" dur="750" fill="hold"/>
                                        <p:tgtEl>
                                          <p:spTgt spid="3">
                                            <p:txEl>
                                              <p:pRg st="11" end="11"/>
                                            </p:txEl>
                                          </p:spTgt>
                                        </p:tgtEl>
                                        <p:attrNameLst>
                                          <p:attrName>fillcolor</p:attrName>
                                        </p:attrNameLst>
                                      </p:cBhvr>
                                      <p:to>
                                        <p:clrVal>
                                          <a:srgbClr val="514843"/>
                                        </p:clrVal>
                                      </p:to>
                                    </p:set>
                                    <p:set>
                                      <p:cBhvr>
                                        <p:cTn id="63" dur="750" fill="hold"/>
                                        <p:tgtEl>
                                          <p:spTgt spid="3">
                                            <p:txEl>
                                              <p:pRg st="11" end="11"/>
                                            </p:txEl>
                                          </p:spTgt>
                                        </p:tgtEl>
                                        <p:attrNameLst>
                                          <p:attrName>fill.type</p:attrName>
                                        </p:attrNameLst>
                                      </p:cBhvr>
                                      <p:to>
                                        <p:strVal val="solid"/>
                                      </p:to>
                                    </p:set>
                                  </p:childTnLst>
                                </p:cTn>
                              </p:par>
                            </p:childTnLst>
                          </p:cTn>
                        </p:par>
                        <p:par>
                          <p:cTn id="64" fill="hold">
                            <p:stCondLst>
                              <p:cond delay="16110"/>
                            </p:stCondLst>
                            <p:childTnLst>
                              <p:par>
                                <p:cTn id="65" presetID="16" presetClass="emph" presetSubtype="0" fill="hold" nodeType="afterEffect">
                                  <p:stCondLst>
                                    <p:cond delay="0"/>
                                  </p:stCondLst>
                                  <p:iterate type="lt">
                                    <p:tmPct val="4000"/>
                                  </p:iterate>
                                  <p:childTnLst>
                                    <p:set>
                                      <p:cBhvr override="childStyle">
                                        <p:cTn id="66" dur="750" fill="hold"/>
                                        <p:tgtEl>
                                          <p:spTgt spid="3">
                                            <p:txEl>
                                              <p:pRg st="12" end="12"/>
                                            </p:txEl>
                                          </p:spTgt>
                                        </p:tgtEl>
                                        <p:attrNameLst>
                                          <p:attrName>style.color</p:attrName>
                                        </p:attrNameLst>
                                      </p:cBhvr>
                                      <p:to>
                                        <p:clrVal>
                                          <a:srgbClr val="514843"/>
                                        </p:clrVal>
                                      </p:to>
                                    </p:set>
                                    <p:set>
                                      <p:cBhvr>
                                        <p:cTn id="67" dur="750" fill="hold"/>
                                        <p:tgtEl>
                                          <p:spTgt spid="3">
                                            <p:txEl>
                                              <p:pRg st="12" end="12"/>
                                            </p:txEl>
                                          </p:spTgt>
                                        </p:tgtEl>
                                        <p:attrNameLst>
                                          <p:attrName>fillcolor</p:attrName>
                                        </p:attrNameLst>
                                      </p:cBhvr>
                                      <p:to>
                                        <p:clrVal>
                                          <a:srgbClr val="514843"/>
                                        </p:clrVal>
                                      </p:to>
                                    </p:set>
                                    <p:set>
                                      <p:cBhvr>
                                        <p:cTn id="68" dur="750" fill="hold"/>
                                        <p:tgtEl>
                                          <p:spTgt spid="3">
                                            <p:txEl>
                                              <p:pRg st="12" end="12"/>
                                            </p:txEl>
                                          </p:spTgt>
                                        </p:tgtEl>
                                        <p:attrNameLst>
                                          <p:attrName>fill.type</p:attrName>
                                        </p:attrNameLst>
                                      </p:cBhvr>
                                      <p:to>
                                        <p:strVal val="solid"/>
                                      </p:to>
                                    </p:set>
                                  </p:childTnLst>
                                </p:cTn>
                              </p:par>
                            </p:childTnLst>
                          </p:cTn>
                        </p:par>
                        <p:par>
                          <p:cTn id="69" fill="hold">
                            <p:stCondLst>
                              <p:cond delay="17310"/>
                            </p:stCondLst>
                            <p:childTnLst>
                              <p:par>
                                <p:cTn id="70" presetID="16" presetClass="emph" presetSubtype="0" fill="hold" nodeType="afterEffect">
                                  <p:stCondLst>
                                    <p:cond delay="0"/>
                                  </p:stCondLst>
                                  <p:iterate type="lt">
                                    <p:tmPct val="4000"/>
                                  </p:iterate>
                                  <p:childTnLst>
                                    <p:set>
                                      <p:cBhvr override="childStyle">
                                        <p:cTn id="71" dur="750" fill="hold"/>
                                        <p:tgtEl>
                                          <p:spTgt spid="3">
                                            <p:txEl>
                                              <p:pRg st="13" end="13"/>
                                            </p:txEl>
                                          </p:spTgt>
                                        </p:tgtEl>
                                        <p:attrNameLst>
                                          <p:attrName>style.color</p:attrName>
                                        </p:attrNameLst>
                                      </p:cBhvr>
                                      <p:to>
                                        <p:clrVal>
                                          <a:srgbClr val="514843"/>
                                        </p:clrVal>
                                      </p:to>
                                    </p:set>
                                    <p:set>
                                      <p:cBhvr>
                                        <p:cTn id="72" dur="750" fill="hold"/>
                                        <p:tgtEl>
                                          <p:spTgt spid="3">
                                            <p:txEl>
                                              <p:pRg st="13" end="13"/>
                                            </p:txEl>
                                          </p:spTgt>
                                        </p:tgtEl>
                                        <p:attrNameLst>
                                          <p:attrName>fillcolor</p:attrName>
                                        </p:attrNameLst>
                                      </p:cBhvr>
                                      <p:to>
                                        <p:clrVal>
                                          <a:srgbClr val="514843"/>
                                        </p:clrVal>
                                      </p:to>
                                    </p:set>
                                    <p:set>
                                      <p:cBhvr>
                                        <p:cTn id="73" dur="750" fill="hold"/>
                                        <p:tgtEl>
                                          <p:spTgt spid="3">
                                            <p:txEl>
                                              <p:pRg st="13" end="13"/>
                                            </p:txEl>
                                          </p:spTgt>
                                        </p:tgtEl>
                                        <p:attrNameLst>
                                          <p:attrName>fill.type</p:attrName>
                                        </p:attrNameLst>
                                      </p:cBhvr>
                                      <p:to>
                                        <p:strVal val="solid"/>
                                      </p:to>
                                    </p:set>
                                  </p:childTnLst>
                                </p:cTn>
                              </p:par>
                            </p:childTnLst>
                          </p:cTn>
                        </p:par>
                        <p:par>
                          <p:cTn id="74" fill="hold">
                            <p:stCondLst>
                              <p:cond delay="18510"/>
                            </p:stCondLst>
                            <p:childTnLst>
                              <p:par>
                                <p:cTn id="75" presetID="16" presetClass="emph" presetSubtype="0" fill="hold" nodeType="afterEffect">
                                  <p:stCondLst>
                                    <p:cond delay="0"/>
                                  </p:stCondLst>
                                  <p:iterate type="lt">
                                    <p:tmPct val="4000"/>
                                  </p:iterate>
                                  <p:childTnLst>
                                    <p:set>
                                      <p:cBhvr override="childStyle">
                                        <p:cTn id="76" dur="750" fill="hold"/>
                                        <p:tgtEl>
                                          <p:spTgt spid="3">
                                            <p:txEl>
                                              <p:pRg st="14" end="14"/>
                                            </p:txEl>
                                          </p:spTgt>
                                        </p:tgtEl>
                                        <p:attrNameLst>
                                          <p:attrName>style.color</p:attrName>
                                        </p:attrNameLst>
                                      </p:cBhvr>
                                      <p:to>
                                        <p:clrVal>
                                          <a:srgbClr val="514843"/>
                                        </p:clrVal>
                                      </p:to>
                                    </p:set>
                                    <p:set>
                                      <p:cBhvr>
                                        <p:cTn id="77" dur="750" fill="hold"/>
                                        <p:tgtEl>
                                          <p:spTgt spid="3">
                                            <p:txEl>
                                              <p:pRg st="14" end="14"/>
                                            </p:txEl>
                                          </p:spTgt>
                                        </p:tgtEl>
                                        <p:attrNameLst>
                                          <p:attrName>fillcolor</p:attrName>
                                        </p:attrNameLst>
                                      </p:cBhvr>
                                      <p:to>
                                        <p:clrVal>
                                          <a:srgbClr val="514843"/>
                                        </p:clrVal>
                                      </p:to>
                                    </p:set>
                                    <p:set>
                                      <p:cBhvr>
                                        <p:cTn id="78" dur="750" fill="hold"/>
                                        <p:tgtEl>
                                          <p:spTgt spid="3">
                                            <p:txEl>
                                              <p:pRg st="14" end="14"/>
                                            </p:txEl>
                                          </p:spTgt>
                                        </p:tgtEl>
                                        <p:attrNameLst>
                                          <p:attrName>fill.type</p:attrName>
                                        </p:attrNameLst>
                                      </p:cBhvr>
                                      <p:to>
                                        <p:strVal val="solid"/>
                                      </p:to>
                                    </p:set>
                                  </p:childTnLst>
                                </p:cTn>
                              </p:par>
                            </p:childTnLst>
                          </p:cTn>
                        </p:par>
                        <p:par>
                          <p:cTn id="79" fill="hold">
                            <p:stCondLst>
                              <p:cond delay="19710"/>
                            </p:stCondLst>
                            <p:childTnLst>
                              <p:par>
                                <p:cTn id="80" presetID="16" presetClass="emph" presetSubtype="0" fill="hold" nodeType="afterEffect">
                                  <p:stCondLst>
                                    <p:cond delay="0"/>
                                  </p:stCondLst>
                                  <p:iterate type="lt">
                                    <p:tmPct val="4000"/>
                                  </p:iterate>
                                  <p:childTnLst>
                                    <p:set>
                                      <p:cBhvr override="childStyle">
                                        <p:cTn id="81" dur="750" fill="hold"/>
                                        <p:tgtEl>
                                          <p:spTgt spid="3">
                                            <p:txEl>
                                              <p:pRg st="15" end="15"/>
                                            </p:txEl>
                                          </p:spTgt>
                                        </p:tgtEl>
                                        <p:attrNameLst>
                                          <p:attrName>style.color</p:attrName>
                                        </p:attrNameLst>
                                      </p:cBhvr>
                                      <p:to>
                                        <p:clrVal>
                                          <a:srgbClr val="514843"/>
                                        </p:clrVal>
                                      </p:to>
                                    </p:set>
                                    <p:set>
                                      <p:cBhvr>
                                        <p:cTn id="82" dur="750" fill="hold"/>
                                        <p:tgtEl>
                                          <p:spTgt spid="3">
                                            <p:txEl>
                                              <p:pRg st="15" end="15"/>
                                            </p:txEl>
                                          </p:spTgt>
                                        </p:tgtEl>
                                        <p:attrNameLst>
                                          <p:attrName>fillcolor</p:attrName>
                                        </p:attrNameLst>
                                      </p:cBhvr>
                                      <p:to>
                                        <p:clrVal>
                                          <a:srgbClr val="514843"/>
                                        </p:clrVal>
                                      </p:to>
                                    </p:set>
                                    <p:set>
                                      <p:cBhvr>
                                        <p:cTn id="83" dur="750" fill="hold"/>
                                        <p:tgtEl>
                                          <p:spTgt spid="3">
                                            <p:txEl>
                                              <p:pRg st="15" end="15"/>
                                            </p:txEl>
                                          </p:spTgt>
                                        </p:tgtEl>
                                        <p:attrNameLst>
                                          <p:attrName>fill.type</p:attrName>
                                        </p:attrNameLst>
                                      </p:cBhvr>
                                      <p:to>
                                        <p:strVal val="solid"/>
                                      </p:to>
                                    </p:set>
                                  </p:childTnLst>
                                </p:cTn>
                              </p:par>
                            </p:childTnLst>
                          </p:cTn>
                        </p:par>
                        <p:par>
                          <p:cTn id="84" fill="hold">
                            <p:stCondLst>
                              <p:cond delay="20970"/>
                            </p:stCondLst>
                            <p:childTnLst>
                              <p:par>
                                <p:cTn id="85" presetID="16" presetClass="emph" presetSubtype="0" fill="hold" nodeType="afterEffect">
                                  <p:stCondLst>
                                    <p:cond delay="0"/>
                                  </p:stCondLst>
                                  <p:iterate type="lt">
                                    <p:tmPct val="4000"/>
                                  </p:iterate>
                                  <p:childTnLst>
                                    <p:set>
                                      <p:cBhvr override="childStyle">
                                        <p:cTn id="86" dur="750" fill="hold"/>
                                        <p:tgtEl>
                                          <p:spTgt spid="3">
                                            <p:txEl>
                                              <p:pRg st="16" end="16"/>
                                            </p:txEl>
                                          </p:spTgt>
                                        </p:tgtEl>
                                        <p:attrNameLst>
                                          <p:attrName>style.color</p:attrName>
                                        </p:attrNameLst>
                                      </p:cBhvr>
                                      <p:to>
                                        <p:clrVal>
                                          <a:srgbClr val="514843"/>
                                        </p:clrVal>
                                      </p:to>
                                    </p:set>
                                    <p:set>
                                      <p:cBhvr>
                                        <p:cTn id="87" dur="750" fill="hold"/>
                                        <p:tgtEl>
                                          <p:spTgt spid="3">
                                            <p:txEl>
                                              <p:pRg st="16" end="16"/>
                                            </p:txEl>
                                          </p:spTgt>
                                        </p:tgtEl>
                                        <p:attrNameLst>
                                          <p:attrName>fillcolor</p:attrName>
                                        </p:attrNameLst>
                                      </p:cBhvr>
                                      <p:to>
                                        <p:clrVal>
                                          <a:srgbClr val="514843"/>
                                        </p:clrVal>
                                      </p:to>
                                    </p:set>
                                    <p:set>
                                      <p:cBhvr>
                                        <p:cTn id="88" dur="750" fill="hold"/>
                                        <p:tgtEl>
                                          <p:spTgt spid="3">
                                            <p:txEl>
                                              <p:pRg st="16" end="16"/>
                                            </p:txEl>
                                          </p:spTgt>
                                        </p:tgtEl>
                                        <p:attrNameLst>
                                          <p:attrName>fill.type</p:attrName>
                                        </p:attrNameLst>
                                      </p:cBhvr>
                                      <p:to>
                                        <p:strVal val="solid"/>
                                      </p:to>
                                    </p:set>
                                  </p:childTnLst>
                                </p:cTn>
                              </p:par>
                            </p:childTnLst>
                          </p:cTn>
                        </p:par>
                        <p:par>
                          <p:cTn id="89" fill="hold">
                            <p:stCondLst>
                              <p:cond delay="21840"/>
                            </p:stCondLst>
                            <p:childTnLst>
                              <p:par>
                                <p:cTn id="90" presetID="16" presetClass="emph" presetSubtype="0" fill="hold" nodeType="afterEffect">
                                  <p:stCondLst>
                                    <p:cond delay="0"/>
                                  </p:stCondLst>
                                  <p:iterate type="lt">
                                    <p:tmPct val="4000"/>
                                  </p:iterate>
                                  <p:childTnLst>
                                    <p:set>
                                      <p:cBhvr override="childStyle">
                                        <p:cTn id="91" dur="750" fill="hold"/>
                                        <p:tgtEl>
                                          <p:spTgt spid="3">
                                            <p:txEl>
                                              <p:pRg st="17" end="17"/>
                                            </p:txEl>
                                          </p:spTgt>
                                        </p:tgtEl>
                                        <p:attrNameLst>
                                          <p:attrName>style.color</p:attrName>
                                        </p:attrNameLst>
                                      </p:cBhvr>
                                      <p:to>
                                        <p:clrVal>
                                          <a:srgbClr val="514843"/>
                                        </p:clrVal>
                                      </p:to>
                                    </p:set>
                                    <p:set>
                                      <p:cBhvr>
                                        <p:cTn id="92" dur="750" fill="hold"/>
                                        <p:tgtEl>
                                          <p:spTgt spid="3">
                                            <p:txEl>
                                              <p:pRg st="17" end="17"/>
                                            </p:txEl>
                                          </p:spTgt>
                                        </p:tgtEl>
                                        <p:attrNameLst>
                                          <p:attrName>fillcolor</p:attrName>
                                        </p:attrNameLst>
                                      </p:cBhvr>
                                      <p:to>
                                        <p:clrVal>
                                          <a:srgbClr val="514843"/>
                                        </p:clrVal>
                                      </p:to>
                                    </p:set>
                                    <p:set>
                                      <p:cBhvr>
                                        <p:cTn id="93" dur="750" fill="hold"/>
                                        <p:tgtEl>
                                          <p:spTgt spid="3">
                                            <p:txEl>
                                              <p:pRg st="17" end="17"/>
                                            </p:txEl>
                                          </p:spTgt>
                                        </p:tgtEl>
                                        <p:attrNameLst>
                                          <p:attrName>fill.type</p:attrName>
                                        </p:attrNameLst>
                                      </p:cBhvr>
                                      <p:to>
                                        <p:strVal val="solid"/>
                                      </p:to>
                                    </p:set>
                                  </p:childTnLst>
                                </p:cTn>
                              </p:par>
                            </p:childTnLst>
                          </p:cTn>
                        </p:par>
                        <p:par>
                          <p:cTn id="94" fill="hold">
                            <p:stCondLst>
                              <p:cond delay="23880"/>
                            </p:stCondLst>
                            <p:childTnLst>
                              <p:par>
                                <p:cTn id="95" presetID="16" presetClass="emph" presetSubtype="0" fill="hold" nodeType="afterEffect">
                                  <p:stCondLst>
                                    <p:cond delay="0"/>
                                  </p:stCondLst>
                                  <p:iterate type="lt">
                                    <p:tmPct val="4000"/>
                                  </p:iterate>
                                  <p:childTnLst>
                                    <p:set>
                                      <p:cBhvr override="childStyle">
                                        <p:cTn id="96" dur="750" fill="hold"/>
                                        <p:tgtEl>
                                          <p:spTgt spid="3">
                                            <p:txEl>
                                              <p:pRg st="18" end="18"/>
                                            </p:txEl>
                                          </p:spTgt>
                                        </p:tgtEl>
                                        <p:attrNameLst>
                                          <p:attrName>style.color</p:attrName>
                                        </p:attrNameLst>
                                      </p:cBhvr>
                                      <p:to>
                                        <p:clrVal>
                                          <a:srgbClr val="514843"/>
                                        </p:clrVal>
                                      </p:to>
                                    </p:set>
                                    <p:set>
                                      <p:cBhvr>
                                        <p:cTn id="97" dur="750" fill="hold"/>
                                        <p:tgtEl>
                                          <p:spTgt spid="3">
                                            <p:txEl>
                                              <p:pRg st="18" end="18"/>
                                            </p:txEl>
                                          </p:spTgt>
                                        </p:tgtEl>
                                        <p:attrNameLst>
                                          <p:attrName>fillcolor</p:attrName>
                                        </p:attrNameLst>
                                      </p:cBhvr>
                                      <p:to>
                                        <p:clrVal>
                                          <a:srgbClr val="514843"/>
                                        </p:clrVal>
                                      </p:to>
                                    </p:set>
                                    <p:set>
                                      <p:cBhvr>
                                        <p:cTn id="98" dur="750" fill="hold"/>
                                        <p:tgtEl>
                                          <p:spTgt spid="3">
                                            <p:txEl>
                                              <p:pRg st="18" end="1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Historial de consultas</a:t>
            </a:r>
          </a:p>
        </p:txBody>
      </p:sp>
      <p:sp>
        <p:nvSpPr>
          <p:cNvPr id="5" name="Marcador de contenido 4">
            <a:extLst>
              <a:ext uri="{FF2B5EF4-FFF2-40B4-BE49-F238E27FC236}">
                <a16:creationId xmlns:a16="http://schemas.microsoft.com/office/drawing/2014/main" id="{18FA5578-F7F1-40F1-A49A-D623EEE2DF2E}"/>
              </a:ext>
            </a:extLst>
          </p:cNvPr>
          <p:cNvSpPr>
            <a:spLocks noGrp="1"/>
          </p:cNvSpPr>
          <p:nvPr>
            <p:ph idx="1"/>
          </p:nvPr>
        </p:nvSpPr>
        <p:spPr/>
        <p:txBody>
          <a:bodyPr>
            <a:normAutofit/>
          </a:bodyPr>
          <a:lstStyle/>
          <a:p>
            <a:pPr>
              <a:spcBef>
                <a:spcPts val="400"/>
              </a:spcBef>
              <a:buFont typeface="Courier New" panose="02070309020205020404" pitchFamily="49" charset="0"/>
              <a:buChar char="o"/>
            </a:pPr>
            <a:r>
              <a:rPr lang="es-ES" sz="1600" dirty="0">
                <a:solidFill>
                  <a:schemeClr val="bg2"/>
                </a:solidFill>
              </a:rPr>
              <a:t>Agregar opción al menú de la aplicación:</a:t>
            </a:r>
          </a:p>
          <a:p>
            <a:pPr>
              <a:spcBef>
                <a:spcPts val="400"/>
              </a:spcBef>
              <a:buFont typeface="Courier New" panose="02070309020205020404" pitchFamily="49" charset="0"/>
              <a:buChar char="o"/>
            </a:pPr>
            <a:r>
              <a:rPr lang="es-ES" sz="1600" dirty="0">
                <a:solidFill>
                  <a:schemeClr val="bg2"/>
                </a:solidFill>
              </a:rPr>
              <a:t>Guardado de consultas:</a:t>
            </a: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r>
              <a:rPr lang="es-ES" sz="1600" dirty="0">
                <a:solidFill>
                  <a:schemeClr val="bg2"/>
                </a:solidFill>
              </a:rPr>
              <a:t>A través de una función definida con un método with y </a:t>
            </a:r>
            <a:r>
              <a:rPr lang="es-ES" sz="1600" dirty="0" err="1">
                <a:solidFill>
                  <a:schemeClr val="bg2"/>
                </a:solidFill>
              </a:rPr>
              <a:t>write</a:t>
            </a:r>
            <a:r>
              <a:rPr lang="es-ES" sz="1600" dirty="0">
                <a:solidFill>
                  <a:schemeClr val="bg2"/>
                </a:solidFill>
              </a:rPr>
              <a:t> de Python la función es capaz de agregar líneas de texto a un archivo especifico y con un </a:t>
            </a:r>
            <a:r>
              <a:rPr lang="es-ES" sz="1600" dirty="0">
                <a:solidFill>
                  <a:schemeClr val="bg1"/>
                </a:solidFill>
              </a:rPr>
              <a:t>comando especifico para el método with y </a:t>
            </a:r>
            <a:r>
              <a:rPr lang="es-ES" sz="1600" dirty="0" err="1">
                <a:solidFill>
                  <a:schemeClr val="bg1"/>
                </a:solidFill>
              </a:rPr>
              <a:t>write</a:t>
            </a:r>
            <a:r>
              <a:rPr lang="es-ES" sz="1600" dirty="0">
                <a:solidFill>
                  <a:schemeClr val="bg1"/>
                </a:solidFill>
              </a:rPr>
              <a:t> escribe la línea de texto en el archivo con los parámetros que recibió la función de guardado.</a:t>
            </a:r>
            <a:endParaRPr lang="es-419" sz="1600" dirty="0">
              <a:solidFill>
                <a:schemeClr val="bg1"/>
              </a:solidFill>
            </a:endParaRPr>
          </a:p>
        </p:txBody>
      </p:sp>
      <p:pic>
        <p:nvPicPr>
          <p:cNvPr id="22" name="Imagen 21">
            <a:extLst>
              <a:ext uri="{FF2B5EF4-FFF2-40B4-BE49-F238E27FC236}">
                <a16:creationId xmlns:a16="http://schemas.microsoft.com/office/drawing/2014/main" id="{3032343B-43A1-452D-9538-725CCBD25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82" y="2423160"/>
            <a:ext cx="9982200" cy="2377440"/>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rgbClr val="514843"/>
                                        </p:clrVal>
                                      </p:to>
                                    </p:set>
                                    <p:set>
                                      <p:cBhvr>
                                        <p:cTn id="7" dur="500" fill="hold"/>
                                        <p:tgtEl>
                                          <p:spTgt spid="5">
                                            <p:txEl>
                                              <p:pRg st="0" end="0"/>
                                            </p:txEl>
                                          </p:spTgt>
                                        </p:tgtEl>
                                        <p:attrNameLst>
                                          <p:attrName>fillcolor</p:attrName>
                                        </p:attrNameLst>
                                      </p:cBhvr>
                                      <p:to>
                                        <p:clrVal>
                                          <a:srgbClr val="514843"/>
                                        </p:clrVal>
                                      </p:to>
                                    </p:set>
                                    <p:set>
                                      <p:cBhvr>
                                        <p:cTn id="8" dur="500" fill="hold"/>
                                        <p:tgtEl>
                                          <p:spTgt spid="5">
                                            <p:txEl>
                                              <p:pRg st="0" end="0"/>
                                            </p:txEl>
                                          </p:spTgt>
                                        </p:tgtEl>
                                        <p:attrNameLst>
                                          <p:attrName>fill.type</p:attrName>
                                        </p:attrNameLst>
                                      </p:cBhvr>
                                      <p:to>
                                        <p:strVal val="solid"/>
                                      </p:to>
                                    </p:set>
                                  </p:childTnLst>
                                </p:cTn>
                              </p:par>
                            </p:childTnLst>
                          </p:cTn>
                        </p:par>
                        <p:par>
                          <p:cTn id="9" fill="hold">
                            <p:stCondLst>
                              <p:cond delay="1160"/>
                            </p:stCondLst>
                            <p:childTnLst>
                              <p:par>
                                <p:cTn id="10" presetID="16" presetClass="emph" presetSubtype="0" fill="hold" nodeType="afterEffect">
                                  <p:stCondLst>
                                    <p:cond delay="0"/>
                                  </p:stCondLst>
                                  <p:iterate type="lt">
                                    <p:tmPct val="4000"/>
                                  </p:iterate>
                                  <p:childTnLst>
                                    <p:set>
                                      <p:cBhvr override="childStyle">
                                        <p:cTn id="11" dur="500" fill="hold"/>
                                        <p:tgtEl>
                                          <p:spTgt spid="5">
                                            <p:txEl>
                                              <p:pRg st="1" end="1"/>
                                            </p:txEl>
                                          </p:spTgt>
                                        </p:tgtEl>
                                        <p:attrNameLst>
                                          <p:attrName>style.color</p:attrName>
                                        </p:attrNameLst>
                                      </p:cBhvr>
                                      <p:to>
                                        <p:clrVal>
                                          <a:srgbClr val="514843"/>
                                        </p:clrVal>
                                      </p:to>
                                    </p:set>
                                    <p:set>
                                      <p:cBhvr>
                                        <p:cTn id="12" dur="500" fill="hold"/>
                                        <p:tgtEl>
                                          <p:spTgt spid="5">
                                            <p:txEl>
                                              <p:pRg st="1" end="1"/>
                                            </p:txEl>
                                          </p:spTgt>
                                        </p:tgtEl>
                                        <p:attrNameLst>
                                          <p:attrName>fillcolor</p:attrName>
                                        </p:attrNameLst>
                                      </p:cBhvr>
                                      <p:to>
                                        <p:clrVal>
                                          <a:srgbClr val="514843"/>
                                        </p:clrVal>
                                      </p:to>
                                    </p:set>
                                    <p:set>
                                      <p:cBhvr>
                                        <p:cTn id="13" dur="500" fill="hold"/>
                                        <p:tgtEl>
                                          <p:spTgt spid="5">
                                            <p:txEl>
                                              <p:pRg st="1" end="1"/>
                                            </p:txEl>
                                          </p:spTgt>
                                        </p:tgtEl>
                                        <p:attrNameLst>
                                          <p:attrName>fill.type</p:attrName>
                                        </p:attrNameLst>
                                      </p:cBhvr>
                                      <p:to>
                                        <p:strVal val="solid"/>
                                      </p:to>
                                    </p:set>
                                  </p:childTnLst>
                                </p:cTn>
                              </p:par>
                            </p:childTnLst>
                          </p:cTn>
                        </p:par>
                        <p:par>
                          <p:cTn id="14" fill="hold">
                            <p:stCondLst>
                              <p:cond delay="2040"/>
                            </p:stCondLst>
                            <p:childTnLst>
                              <p:par>
                                <p:cTn id="15" presetID="10"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500"/>
                                        <p:tgtEl>
                                          <p:spTgt spid="22"/>
                                        </p:tgtEl>
                                      </p:cBhvr>
                                    </p:animEffect>
                                  </p:childTnLst>
                                </p:cTn>
                              </p:par>
                            </p:childTnLst>
                          </p:cTn>
                        </p:par>
                        <p:par>
                          <p:cTn id="18" fill="hold">
                            <p:stCondLst>
                              <p:cond delay="3540"/>
                            </p:stCondLst>
                            <p:childTnLst>
                              <p:par>
                                <p:cTn id="19" presetID="16" presetClass="emph" presetSubtype="0" fill="hold" nodeType="afterEffect">
                                  <p:stCondLst>
                                    <p:cond delay="0"/>
                                  </p:stCondLst>
                                  <p:iterate type="lt">
                                    <p:tmPct val="4000"/>
                                  </p:iterate>
                                  <p:childTnLst>
                                    <p:set>
                                      <p:cBhvr override="childStyle">
                                        <p:cTn id="20" dur="500" fill="hold"/>
                                        <p:tgtEl>
                                          <p:spTgt spid="5">
                                            <p:txEl>
                                              <p:pRg st="14" end="14"/>
                                            </p:txEl>
                                          </p:spTgt>
                                        </p:tgtEl>
                                        <p:attrNameLst>
                                          <p:attrName>style.color</p:attrName>
                                        </p:attrNameLst>
                                      </p:cBhvr>
                                      <p:to>
                                        <p:clrVal>
                                          <a:srgbClr val="514843"/>
                                        </p:clrVal>
                                      </p:to>
                                    </p:set>
                                    <p:set>
                                      <p:cBhvr>
                                        <p:cTn id="21" dur="500" fill="hold"/>
                                        <p:tgtEl>
                                          <p:spTgt spid="5">
                                            <p:txEl>
                                              <p:pRg st="14" end="14"/>
                                            </p:txEl>
                                          </p:spTgt>
                                        </p:tgtEl>
                                        <p:attrNameLst>
                                          <p:attrName>fillcolor</p:attrName>
                                        </p:attrNameLst>
                                      </p:cBhvr>
                                      <p:to>
                                        <p:clrVal>
                                          <a:srgbClr val="514843"/>
                                        </p:clrVal>
                                      </p:to>
                                    </p:set>
                                    <p:set>
                                      <p:cBhvr>
                                        <p:cTn id="22" dur="500" fill="hold"/>
                                        <p:tgtEl>
                                          <p:spTgt spid="5">
                                            <p:txEl>
                                              <p:pRg st="14" end="1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Historial de consultas</a:t>
            </a:r>
          </a:p>
        </p:txBody>
      </p:sp>
      <p:sp>
        <p:nvSpPr>
          <p:cNvPr id="5" name="Marcador de contenido 4">
            <a:extLst>
              <a:ext uri="{FF2B5EF4-FFF2-40B4-BE49-F238E27FC236}">
                <a16:creationId xmlns:a16="http://schemas.microsoft.com/office/drawing/2014/main" id="{18FA5578-F7F1-40F1-A49A-D623EEE2DF2E}"/>
              </a:ext>
            </a:extLst>
          </p:cNvPr>
          <p:cNvSpPr>
            <a:spLocks noGrp="1"/>
          </p:cNvSpPr>
          <p:nvPr>
            <p:ph idx="1"/>
          </p:nvPr>
        </p:nvSpPr>
        <p:spPr>
          <a:xfrm>
            <a:off x="1103382" y="1808018"/>
            <a:ext cx="9982200" cy="4572000"/>
          </a:xfrm>
        </p:spPr>
        <p:txBody>
          <a:bodyPr>
            <a:normAutofit/>
          </a:bodyPr>
          <a:lstStyle/>
          <a:p>
            <a:pPr>
              <a:spcBef>
                <a:spcPts val="400"/>
              </a:spcBef>
              <a:buFont typeface="Courier New" panose="02070309020205020404" pitchFamily="49" charset="0"/>
              <a:buChar char="o"/>
            </a:pPr>
            <a:r>
              <a:rPr lang="es-ES" sz="1600" dirty="0">
                <a:solidFill>
                  <a:schemeClr val="bg1"/>
                </a:solidFill>
              </a:rPr>
              <a:t>Muestreo de las consultas:</a:t>
            </a: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r>
              <a:rPr lang="es-ES" sz="1600" dirty="0">
                <a:solidFill>
                  <a:schemeClr val="bg1"/>
                </a:solidFill>
              </a:rPr>
              <a:t>Primero después de llamar a ejecución a la función hay una validación con el método try de Python para saber si el archivo al que se intenta acceder existe, mostrando un mensaje de error en el caso de que no encuentre el archivo, una vez hecho esto para el muestreo de las consultas se utiliza el mismo método with pero esta vez acompañado de la función </a:t>
            </a:r>
            <a:r>
              <a:rPr lang="es-ES" sz="1600" dirty="0" err="1">
                <a:solidFill>
                  <a:schemeClr val="bg1"/>
                </a:solidFill>
              </a:rPr>
              <a:t>readline</a:t>
            </a:r>
            <a:r>
              <a:rPr lang="es-ES" sz="1600" dirty="0">
                <a:solidFill>
                  <a:schemeClr val="bg1"/>
                </a:solidFill>
              </a:rPr>
              <a:t> para acceder al archivo y leer una línea de ese archivo, además de que a través de una condicional sobre la línea leída ejecute un mensaje de que el archivo esta vacío, o el contenido de la línea respectivamente.</a:t>
            </a:r>
          </a:p>
          <a:p>
            <a:pPr>
              <a:spcBef>
                <a:spcPts val="400"/>
              </a:spcBef>
              <a:buFont typeface="Courier New" panose="02070309020205020404" pitchFamily="49" charset="0"/>
              <a:buChar char="o"/>
            </a:pPr>
            <a:endParaRPr lang="es-419" sz="1600" dirty="0"/>
          </a:p>
        </p:txBody>
      </p:sp>
      <p:pic>
        <p:nvPicPr>
          <p:cNvPr id="4" name="Imagen 3">
            <a:extLst>
              <a:ext uri="{FF2B5EF4-FFF2-40B4-BE49-F238E27FC236}">
                <a16:creationId xmlns:a16="http://schemas.microsoft.com/office/drawing/2014/main" id="{96D8BB2A-3E8B-435A-9E04-09F2EBAEC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173560"/>
            <a:ext cx="9980682" cy="2510880"/>
          </a:xfrm>
          <a:prstGeom prst="rect">
            <a:avLst/>
          </a:prstGeom>
        </p:spPr>
      </p:pic>
    </p:spTree>
    <p:extLst>
      <p:ext uri="{BB962C8B-B14F-4D97-AF65-F5344CB8AC3E}">
        <p14:creationId xmlns:p14="http://schemas.microsoft.com/office/powerpoint/2010/main" val="362734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rgbClr val="514843"/>
                                        </p:clrVal>
                                      </p:to>
                                    </p:set>
                                    <p:set>
                                      <p:cBhvr>
                                        <p:cTn id="7" dur="500" fill="hold"/>
                                        <p:tgtEl>
                                          <p:spTgt spid="5">
                                            <p:txEl>
                                              <p:pRg st="0" end="0"/>
                                            </p:txEl>
                                          </p:spTgt>
                                        </p:tgtEl>
                                        <p:attrNameLst>
                                          <p:attrName>fillcolor</p:attrName>
                                        </p:attrNameLst>
                                      </p:cBhvr>
                                      <p:to>
                                        <p:clrVal>
                                          <a:srgbClr val="514843"/>
                                        </p:clrVal>
                                      </p:to>
                                    </p:set>
                                    <p:set>
                                      <p:cBhvr>
                                        <p:cTn id="8" dur="500" fill="hold"/>
                                        <p:tgtEl>
                                          <p:spTgt spid="5">
                                            <p:txEl>
                                              <p:pRg st="0" end="0"/>
                                            </p:txEl>
                                          </p:spTgt>
                                        </p:tgtEl>
                                        <p:attrNameLst>
                                          <p:attrName>fill.type</p:attrName>
                                        </p:attrNameLst>
                                      </p:cBhvr>
                                      <p:to>
                                        <p:strVal val="solid"/>
                                      </p:to>
                                    </p:set>
                                  </p:childTnLst>
                                </p:cTn>
                              </p:par>
                            </p:childTnLst>
                          </p:cTn>
                        </p:par>
                        <p:par>
                          <p:cTn id="9" fill="hold">
                            <p:stCondLst>
                              <p:cond delay="94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440"/>
                            </p:stCondLst>
                            <p:childTnLst>
                              <p:par>
                                <p:cTn id="14" presetID="16" presetClass="emph" presetSubtype="0" fill="hold" nodeType="afterEffect">
                                  <p:stCondLst>
                                    <p:cond delay="0"/>
                                  </p:stCondLst>
                                  <p:iterate type="lt">
                                    <p:tmPct val="4000"/>
                                  </p:iterate>
                                  <p:childTnLst>
                                    <p:set>
                                      <p:cBhvr override="childStyle">
                                        <p:cTn id="15" dur="500" fill="hold"/>
                                        <p:tgtEl>
                                          <p:spTgt spid="5">
                                            <p:txEl>
                                              <p:pRg st="11" end="11"/>
                                            </p:txEl>
                                          </p:spTgt>
                                        </p:tgtEl>
                                        <p:attrNameLst>
                                          <p:attrName>style.color</p:attrName>
                                        </p:attrNameLst>
                                      </p:cBhvr>
                                      <p:to>
                                        <p:clrVal>
                                          <a:srgbClr val="514843"/>
                                        </p:clrVal>
                                      </p:to>
                                    </p:set>
                                    <p:set>
                                      <p:cBhvr>
                                        <p:cTn id="16" dur="500" fill="hold"/>
                                        <p:tgtEl>
                                          <p:spTgt spid="5">
                                            <p:txEl>
                                              <p:pRg st="11" end="11"/>
                                            </p:txEl>
                                          </p:spTgt>
                                        </p:tgtEl>
                                        <p:attrNameLst>
                                          <p:attrName>fillcolor</p:attrName>
                                        </p:attrNameLst>
                                      </p:cBhvr>
                                      <p:to>
                                        <p:clrVal>
                                          <a:srgbClr val="514843"/>
                                        </p:clrVal>
                                      </p:to>
                                    </p:set>
                                    <p:set>
                                      <p:cBhvr>
                                        <p:cTn id="17" dur="500" fill="hold"/>
                                        <p:tgtEl>
                                          <p:spTgt spid="5">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28871-32E3-4B5C-8952-85C555A1374C}"/>
              </a:ext>
            </a:extLst>
          </p:cNvPr>
          <p:cNvSpPr>
            <a:spLocks noGrp="1"/>
          </p:cNvSpPr>
          <p:nvPr>
            <p:ph type="title"/>
          </p:nvPr>
        </p:nvSpPr>
        <p:spPr/>
        <p:txBody>
          <a:bodyPr/>
          <a:lstStyle/>
          <a:p>
            <a:r>
              <a:rPr lang="es-ES" dirty="0"/>
              <a:t>Pronósticos</a:t>
            </a:r>
            <a:endParaRPr lang="es-419" dirty="0"/>
          </a:p>
        </p:txBody>
      </p:sp>
      <p:sp>
        <p:nvSpPr>
          <p:cNvPr id="3" name="Marcador de contenido 2">
            <a:extLst>
              <a:ext uri="{FF2B5EF4-FFF2-40B4-BE49-F238E27FC236}">
                <a16:creationId xmlns:a16="http://schemas.microsoft.com/office/drawing/2014/main" id="{E44FC6A7-0920-42E5-8E2D-5A119F55BFF8}"/>
              </a:ext>
            </a:extLst>
          </p:cNvPr>
          <p:cNvSpPr>
            <a:spLocks noGrp="1"/>
          </p:cNvSpPr>
          <p:nvPr>
            <p:ph idx="1"/>
          </p:nvPr>
        </p:nvSpPr>
        <p:spPr>
          <a:xfrm>
            <a:off x="1103382" y="1355058"/>
            <a:ext cx="9982200" cy="5102352"/>
          </a:xfrm>
        </p:spPr>
        <p:txBody>
          <a:bodyPr/>
          <a:lstStyle/>
          <a:p>
            <a:pPr>
              <a:buFont typeface="Courier New" panose="02070309020205020404" pitchFamily="49" charset="0"/>
              <a:buChar char="o"/>
            </a:pPr>
            <a:r>
              <a:rPr lang="es-ES" sz="1600" dirty="0">
                <a:solidFill>
                  <a:schemeClr val="bg1"/>
                </a:solidFill>
              </a:rPr>
              <a:t>Agregar la opción al menú.</a:t>
            </a:r>
          </a:p>
          <a:p>
            <a:pPr>
              <a:buFont typeface="Courier New" panose="02070309020205020404" pitchFamily="49" charset="0"/>
              <a:buChar char="o"/>
            </a:pPr>
            <a:r>
              <a:rPr lang="es-ES" sz="1600" dirty="0">
                <a:solidFill>
                  <a:schemeClr val="bg1"/>
                </a:solidFill>
              </a:rPr>
              <a:t>Consultar pronósticos:</a:t>
            </a: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r>
              <a:rPr lang="es-ES" sz="1600" dirty="0">
                <a:solidFill>
                  <a:schemeClr val="bg1"/>
                </a:solidFill>
              </a:rPr>
              <a:t>A través del método try verificara si el dato ingresado por el usuario es una ciudad valida, en caso de que no lo sea mostrara al usuario un mensaje de error y solicitara nuevamente el dato, cuando se ingrese un dato correcto se imprimirá el pronostico con un condicional que mostrara únicamente la temperatura esperada para el mediodía a través de un método </a:t>
            </a:r>
            <a:r>
              <a:rPr lang="es-ES" sz="1600" dirty="0" err="1">
                <a:solidFill>
                  <a:schemeClr val="bg1"/>
                </a:solidFill>
              </a:rPr>
              <a:t>for</a:t>
            </a:r>
            <a:r>
              <a:rPr lang="es-ES" sz="1600" dirty="0">
                <a:solidFill>
                  <a:schemeClr val="bg1"/>
                </a:solidFill>
              </a:rPr>
              <a:t> que recorrerá todos los pronósticos del </a:t>
            </a:r>
            <a:r>
              <a:rPr lang="es-ES" sz="1600" dirty="0" err="1">
                <a:solidFill>
                  <a:schemeClr val="bg1"/>
                </a:solidFill>
              </a:rPr>
              <a:t>endpoint</a:t>
            </a:r>
            <a:r>
              <a:rPr lang="es-ES" sz="1600" dirty="0">
                <a:solidFill>
                  <a:schemeClr val="bg1"/>
                </a:solidFill>
              </a:rPr>
              <a:t>.</a:t>
            </a:r>
          </a:p>
          <a:p>
            <a:pPr>
              <a:buFont typeface="Courier New" panose="02070309020205020404" pitchFamily="49" charset="0"/>
              <a:buChar char="o"/>
            </a:pPr>
            <a:endParaRPr lang="es-419" sz="1600" dirty="0"/>
          </a:p>
        </p:txBody>
      </p:sp>
      <p:pic>
        <p:nvPicPr>
          <p:cNvPr id="5" name="Imagen 4">
            <a:extLst>
              <a:ext uri="{FF2B5EF4-FFF2-40B4-BE49-F238E27FC236}">
                <a16:creationId xmlns:a16="http://schemas.microsoft.com/office/drawing/2014/main" id="{710778B6-B2F8-476A-B999-8E30091CE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5" y="1995137"/>
            <a:ext cx="10561315" cy="3034063"/>
          </a:xfrm>
          <a:prstGeom prst="rect">
            <a:avLst/>
          </a:prstGeom>
          <a:ln>
            <a:noFill/>
          </a:ln>
          <a:effectLst>
            <a:softEdge rad="112500"/>
          </a:effectLst>
        </p:spPr>
      </p:pic>
    </p:spTree>
    <p:extLst>
      <p:ext uri="{BB962C8B-B14F-4D97-AF65-F5344CB8AC3E}">
        <p14:creationId xmlns:p14="http://schemas.microsoft.com/office/powerpoint/2010/main" val="64265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514843"/>
                                        </p:clrVal>
                                      </p:to>
                                    </p:set>
                                    <p:set>
                                      <p:cBhvr>
                                        <p:cTn id="7" dur="500" fill="hold"/>
                                        <p:tgtEl>
                                          <p:spTgt spid="3">
                                            <p:txEl>
                                              <p:pRg st="0" end="0"/>
                                            </p:txEl>
                                          </p:spTgt>
                                        </p:tgtEl>
                                        <p:attrNameLst>
                                          <p:attrName>fillcolor</p:attrName>
                                        </p:attrNameLst>
                                      </p:cBhvr>
                                      <p:to>
                                        <p:clrVal>
                                          <a:srgbClr val="514843"/>
                                        </p:clrVal>
                                      </p:to>
                                    </p:set>
                                    <p:set>
                                      <p:cBhvr>
                                        <p:cTn id="8" dur="500" fill="hold"/>
                                        <p:tgtEl>
                                          <p:spTgt spid="3">
                                            <p:txEl>
                                              <p:pRg st="0" end="0"/>
                                            </p:txEl>
                                          </p:spTgt>
                                        </p:tgtEl>
                                        <p:attrNameLst>
                                          <p:attrName>fill.type</p:attrName>
                                        </p:attrNameLst>
                                      </p:cBhvr>
                                      <p:to>
                                        <p:strVal val="solid"/>
                                      </p:to>
                                    </p:set>
                                  </p:childTnLst>
                                </p:cTn>
                              </p:par>
                            </p:childTnLst>
                          </p:cTn>
                        </p:par>
                        <p:par>
                          <p:cTn id="9" fill="hold">
                            <p:stCondLst>
                              <p:cond delay="920"/>
                            </p:stCondLst>
                            <p:childTnLst>
                              <p:par>
                                <p:cTn id="10" presetID="16" presetClass="emph" presetSubtype="0" fill="hold" nodeType="afterEffect">
                                  <p:stCondLst>
                                    <p:cond delay="0"/>
                                  </p:stCondLst>
                                  <p:iterate type="lt">
                                    <p:tmPct val="4000"/>
                                  </p:iterate>
                                  <p:childTnLst>
                                    <p:set>
                                      <p:cBhvr override="childStyle">
                                        <p:cTn id="11" dur="500" fill="hold"/>
                                        <p:tgtEl>
                                          <p:spTgt spid="3">
                                            <p:txEl>
                                              <p:pRg st="1" end="1"/>
                                            </p:txEl>
                                          </p:spTgt>
                                        </p:tgtEl>
                                        <p:attrNameLst>
                                          <p:attrName>style.color</p:attrName>
                                        </p:attrNameLst>
                                      </p:cBhvr>
                                      <p:to>
                                        <p:clrVal>
                                          <a:srgbClr val="514843"/>
                                        </p:clrVal>
                                      </p:to>
                                    </p:set>
                                    <p:set>
                                      <p:cBhvr>
                                        <p:cTn id="12" dur="500" fill="hold"/>
                                        <p:tgtEl>
                                          <p:spTgt spid="3">
                                            <p:txEl>
                                              <p:pRg st="1" end="1"/>
                                            </p:txEl>
                                          </p:spTgt>
                                        </p:tgtEl>
                                        <p:attrNameLst>
                                          <p:attrName>fillcolor</p:attrName>
                                        </p:attrNameLst>
                                      </p:cBhvr>
                                      <p:to>
                                        <p:clrVal>
                                          <a:srgbClr val="514843"/>
                                        </p:clrVal>
                                      </p:to>
                                    </p:set>
                                    <p:set>
                                      <p:cBhvr>
                                        <p:cTn id="13" dur="500" fill="hold"/>
                                        <p:tgtEl>
                                          <p:spTgt spid="3">
                                            <p:txEl>
                                              <p:pRg st="1" end="1"/>
                                            </p:txEl>
                                          </p:spTgt>
                                        </p:tgtEl>
                                        <p:attrNameLst>
                                          <p:attrName>fill.type</p:attrName>
                                        </p:attrNameLst>
                                      </p:cBhvr>
                                      <p:to>
                                        <p:strVal val="solid"/>
                                      </p:to>
                                    </p:set>
                                  </p:childTnLst>
                                </p:cTn>
                              </p:par>
                            </p:childTnLst>
                          </p:cTn>
                        </p:par>
                        <p:par>
                          <p:cTn id="14" fill="hold">
                            <p:stCondLst>
                              <p:cond delay="182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320"/>
                            </p:stCondLst>
                            <p:childTnLst>
                              <p:par>
                                <p:cTn id="19" presetID="16" presetClass="emph" presetSubtype="0" fill="hold" nodeType="afterEffect">
                                  <p:stCondLst>
                                    <p:cond delay="0"/>
                                  </p:stCondLst>
                                  <p:iterate type="lt">
                                    <p:tmPct val="4000"/>
                                  </p:iterate>
                                  <p:childTnLst>
                                    <p:set>
                                      <p:cBhvr override="childStyle">
                                        <p:cTn id="20" dur="500" fill="hold"/>
                                        <p:tgtEl>
                                          <p:spTgt spid="3">
                                            <p:txEl>
                                              <p:pRg st="8" end="8"/>
                                            </p:txEl>
                                          </p:spTgt>
                                        </p:tgtEl>
                                        <p:attrNameLst>
                                          <p:attrName>style.color</p:attrName>
                                        </p:attrNameLst>
                                      </p:cBhvr>
                                      <p:to>
                                        <p:clrVal>
                                          <a:srgbClr val="514843"/>
                                        </p:clrVal>
                                      </p:to>
                                    </p:set>
                                    <p:set>
                                      <p:cBhvr>
                                        <p:cTn id="21" dur="500" fill="hold"/>
                                        <p:tgtEl>
                                          <p:spTgt spid="3">
                                            <p:txEl>
                                              <p:pRg st="8" end="8"/>
                                            </p:txEl>
                                          </p:spTgt>
                                        </p:tgtEl>
                                        <p:attrNameLst>
                                          <p:attrName>fillcolor</p:attrName>
                                        </p:attrNameLst>
                                      </p:cBhvr>
                                      <p:to>
                                        <p:clrVal>
                                          <a:srgbClr val="514843"/>
                                        </p:clrVal>
                                      </p:to>
                                    </p:set>
                                    <p:set>
                                      <p:cBhvr>
                                        <p:cTn id="22"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EC9AF-D4BC-4CB1-920C-E4C0A808A2BE}"/>
              </a:ext>
            </a:extLst>
          </p:cNvPr>
          <p:cNvSpPr>
            <a:spLocks noGrp="1"/>
          </p:cNvSpPr>
          <p:nvPr>
            <p:ph type="title"/>
          </p:nvPr>
        </p:nvSpPr>
        <p:spPr/>
        <p:txBody>
          <a:bodyPr/>
          <a:lstStyle/>
          <a:p>
            <a:r>
              <a:rPr lang="es-ES" dirty="0"/>
              <a:t>Validación de errores</a:t>
            </a:r>
            <a:endParaRPr lang="es-419" dirty="0"/>
          </a:p>
        </p:txBody>
      </p:sp>
      <p:sp>
        <p:nvSpPr>
          <p:cNvPr id="3" name="Marcador de contenido 2">
            <a:extLst>
              <a:ext uri="{FF2B5EF4-FFF2-40B4-BE49-F238E27FC236}">
                <a16:creationId xmlns:a16="http://schemas.microsoft.com/office/drawing/2014/main" id="{9C5C3973-657C-4A8E-B22A-BF4784A7B157}"/>
              </a:ext>
            </a:extLst>
          </p:cNvPr>
          <p:cNvSpPr>
            <a:spLocks noGrp="1"/>
          </p:cNvSpPr>
          <p:nvPr>
            <p:ph idx="1"/>
          </p:nvPr>
        </p:nvSpPr>
        <p:spPr>
          <a:xfrm>
            <a:off x="1103382" y="1389888"/>
            <a:ext cx="9982200" cy="4910328"/>
          </a:xfrm>
        </p:spPr>
        <p:txBody>
          <a:bodyPr>
            <a:normAutofit/>
          </a:bodyPr>
          <a:lstStyle/>
          <a:p>
            <a:pPr>
              <a:buFont typeface="Courier New" panose="02070309020205020404" pitchFamily="49" charset="0"/>
              <a:buChar char="o"/>
            </a:pPr>
            <a:r>
              <a:rPr lang="es-ES" sz="1600" dirty="0">
                <a:solidFill>
                  <a:schemeClr val="bg1"/>
                </a:solidFill>
              </a:rPr>
              <a:t>Mostrara mensaje de error si lo hay</a:t>
            </a:r>
          </a:p>
          <a:p>
            <a:pPr>
              <a:buFont typeface="Courier New" panose="02070309020205020404" pitchFamily="49" charset="0"/>
              <a:buChar char="o"/>
            </a:pPr>
            <a:r>
              <a:rPr lang="es-ES" sz="1600" dirty="0">
                <a:solidFill>
                  <a:schemeClr val="bg1"/>
                </a:solidFill>
              </a:rPr>
              <a:t>Debe continuar en ejecución luego de un error.</a:t>
            </a: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r>
              <a:rPr lang="es-ES" sz="1600" dirty="0">
                <a:solidFill>
                  <a:schemeClr val="bg1"/>
                </a:solidFill>
              </a:rPr>
              <a:t>Ante cualquier solicitud de una ciudad el programa validara a través del método try en Python si el </a:t>
            </a:r>
            <a:r>
              <a:rPr lang="es-ES" sz="1600" dirty="0" err="1">
                <a:solidFill>
                  <a:schemeClr val="bg1"/>
                </a:solidFill>
              </a:rPr>
              <a:t>endpoint</a:t>
            </a:r>
            <a:r>
              <a:rPr lang="es-ES" sz="1600" dirty="0">
                <a:solidFill>
                  <a:schemeClr val="bg1"/>
                </a:solidFill>
              </a:rPr>
              <a:t> puede ser accedido o si hay algún error, en caso de que lo haya mostrara el mensaje de error al usuario y continuara con la ejecución del programa.</a:t>
            </a:r>
            <a:endParaRPr lang="es-419" sz="1600" dirty="0">
              <a:solidFill>
                <a:schemeClr val="bg1"/>
              </a:solidFill>
            </a:endParaRPr>
          </a:p>
        </p:txBody>
      </p:sp>
      <p:pic>
        <p:nvPicPr>
          <p:cNvPr id="5" name="Imagen 4">
            <a:extLst>
              <a:ext uri="{FF2B5EF4-FFF2-40B4-BE49-F238E27FC236}">
                <a16:creationId xmlns:a16="http://schemas.microsoft.com/office/drawing/2014/main" id="{10EACFC8-AFB5-495D-8818-AFBDB7E05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82" y="2115277"/>
            <a:ext cx="10050780" cy="3105948"/>
          </a:xfrm>
          <a:prstGeom prst="rect">
            <a:avLst/>
          </a:prstGeom>
        </p:spPr>
      </p:pic>
    </p:spTree>
    <p:extLst>
      <p:ext uri="{BB962C8B-B14F-4D97-AF65-F5344CB8AC3E}">
        <p14:creationId xmlns:p14="http://schemas.microsoft.com/office/powerpoint/2010/main" val="92579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514843"/>
                                        </p:clrVal>
                                      </p:to>
                                    </p:set>
                                    <p:set>
                                      <p:cBhvr>
                                        <p:cTn id="7" dur="500" fill="hold"/>
                                        <p:tgtEl>
                                          <p:spTgt spid="3">
                                            <p:txEl>
                                              <p:pRg st="0" end="0"/>
                                            </p:txEl>
                                          </p:spTgt>
                                        </p:tgtEl>
                                        <p:attrNameLst>
                                          <p:attrName>fillcolor</p:attrName>
                                        </p:attrNameLst>
                                      </p:cBhvr>
                                      <p:to>
                                        <p:clrVal>
                                          <a:srgbClr val="514843"/>
                                        </p:clrVal>
                                      </p:to>
                                    </p:set>
                                    <p:set>
                                      <p:cBhvr>
                                        <p:cTn id="8" dur="500" fill="hold"/>
                                        <p:tgtEl>
                                          <p:spTgt spid="3">
                                            <p:txEl>
                                              <p:pRg st="0" end="0"/>
                                            </p:txEl>
                                          </p:spTgt>
                                        </p:tgtEl>
                                        <p:attrNameLst>
                                          <p:attrName>fill.type</p:attrName>
                                        </p:attrNameLst>
                                      </p:cBhvr>
                                      <p:to>
                                        <p:strVal val="solid"/>
                                      </p:to>
                                    </p:set>
                                  </p:childTnLst>
                                </p:cTn>
                              </p:par>
                            </p:childTnLst>
                          </p:cTn>
                        </p:par>
                        <p:par>
                          <p:cTn id="9" fill="hold">
                            <p:stCondLst>
                              <p:cond delay="1060"/>
                            </p:stCondLst>
                            <p:childTnLst>
                              <p:par>
                                <p:cTn id="10" presetID="16" presetClass="emph" presetSubtype="0" fill="hold" nodeType="afterEffect">
                                  <p:stCondLst>
                                    <p:cond delay="0"/>
                                  </p:stCondLst>
                                  <p:iterate type="lt">
                                    <p:tmPct val="4000"/>
                                  </p:iterate>
                                  <p:childTnLst>
                                    <p:set>
                                      <p:cBhvr override="childStyle">
                                        <p:cTn id="11" dur="500" fill="hold"/>
                                        <p:tgtEl>
                                          <p:spTgt spid="3">
                                            <p:txEl>
                                              <p:pRg st="1" end="1"/>
                                            </p:txEl>
                                          </p:spTgt>
                                        </p:tgtEl>
                                        <p:attrNameLst>
                                          <p:attrName>style.color</p:attrName>
                                        </p:attrNameLst>
                                      </p:cBhvr>
                                      <p:to>
                                        <p:clrVal>
                                          <a:srgbClr val="514843"/>
                                        </p:clrVal>
                                      </p:to>
                                    </p:set>
                                    <p:set>
                                      <p:cBhvr>
                                        <p:cTn id="12" dur="500" fill="hold"/>
                                        <p:tgtEl>
                                          <p:spTgt spid="3">
                                            <p:txEl>
                                              <p:pRg st="1" end="1"/>
                                            </p:txEl>
                                          </p:spTgt>
                                        </p:tgtEl>
                                        <p:attrNameLst>
                                          <p:attrName>fillcolor</p:attrName>
                                        </p:attrNameLst>
                                      </p:cBhvr>
                                      <p:to>
                                        <p:clrVal>
                                          <a:srgbClr val="514843"/>
                                        </p:clrVal>
                                      </p:to>
                                    </p:set>
                                    <p:set>
                                      <p:cBhvr>
                                        <p:cTn id="13" dur="500" fill="hold"/>
                                        <p:tgtEl>
                                          <p:spTgt spid="3">
                                            <p:txEl>
                                              <p:pRg st="1" end="1"/>
                                            </p:txEl>
                                          </p:spTgt>
                                        </p:tgtEl>
                                        <p:attrNameLst>
                                          <p:attrName>fill.type</p:attrName>
                                        </p:attrNameLst>
                                      </p:cBhvr>
                                      <p:to>
                                        <p:strVal val="solid"/>
                                      </p:to>
                                    </p:set>
                                  </p:childTnLst>
                                </p:cTn>
                              </p:par>
                            </p:childTnLst>
                          </p:cTn>
                        </p:par>
                        <p:par>
                          <p:cTn id="14" fill="hold">
                            <p:stCondLst>
                              <p:cond delay="232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820"/>
                            </p:stCondLst>
                            <p:childTnLst>
                              <p:par>
                                <p:cTn id="19" presetID="16" presetClass="emph" presetSubtype="0" fill="hold" nodeType="afterEffect">
                                  <p:stCondLst>
                                    <p:cond delay="0"/>
                                  </p:stCondLst>
                                  <p:iterate type="lt">
                                    <p:tmPct val="4000"/>
                                  </p:iterate>
                                  <p:childTnLst>
                                    <p:set>
                                      <p:cBhvr override="childStyle">
                                        <p:cTn id="20" dur="500" fill="hold"/>
                                        <p:tgtEl>
                                          <p:spTgt spid="3">
                                            <p:txEl>
                                              <p:pRg st="9" end="9"/>
                                            </p:txEl>
                                          </p:spTgt>
                                        </p:tgtEl>
                                        <p:attrNameLst>
                                          <p:attrName>style.color</p:attrName>
                                        </p:attrNameLst>
                                      </p:cBhvr>
                                      <p:to>
                                        <p:clrVal>
                                          <a:srgbClr val="514843"/>
                                        </p:clrVal>
                                      </p:to>
                                    </p:set>
                                    <p:set>
                                      <p:cBhvr>
                                        <p:cTn id="21" dur="500" fill="hold"/>
                                        <p:tgtEl>
                                          <p:spTgt spid="3">
                                            <p:txEl>
                                              <p:pRg st="9" end="9"/>
                                            </p:txEl>
                                          </p:spTgt>
                                        </p:tgtEl>
                                        <p:attrNameLst>
                                          <p:attrName>fillcolor</p:attrName>
                                        </p:attrNameLst>
                                      </p:cBhvr>
                                      <p:to>
                                        <p:clrVal>
                                          <a:srgbClr val="514843"/>
                                        </p:clrVal>
                                      </p:to>
                                    </p:set>
                                    <p:set>
                                      <p:cBhvr>
                                        <p:cTn id="22" dur="500" fill="hold"/>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teratura académica 16 ×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58_TF03431380_Win32" id="{5C400E7D-6AB8-49FE-9A2F-71E6875E97F5}" vid="{0BCA5960-DFA7-4CF6-89F3-4F5800DAE8B6}"/>
    </a:ext>
  </a:extLst>
</a:theme>
</file>

<file path=ppt/theme/theme2.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académica, diseño de rayas finas y cintas (panorámica)</Template>
  <TotalTime>166</TotalTime>
  <Words>682</Words>
  <Application>Microsoft Office PowerPoint</Application>
  <PresentationFormat>Panorámica</PresentationFormat>
  <Paragraphs>92</Paragraphs>
  <Slides>7</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Courier New</vt:lpstr>
      <vt:lpstr>Euphemia</vt:lpstr>
      <vt:lpstr>Plantagenet Cherokee</vt:lpstr>
      <vt:lpstr>Wingdings</vt:lpstr>
      <vt:lpstr>Literatura académica 16 × 9</vt:lpstr>
      <vt:lpstr>Sprint 2</vt:lpstr>
      <vt:lpstr>Objetivos del Sprint</vt:lpstr>
      <vt:lpstr>Función menu</vt:lpstr>
      <vt:lpstr>Historial de consultas</vt:lpstr>
      <vt:lpstr>Historial de consultas</vt:lpstr>
      <vt:lpstr>Pronósticos</vt:lpstr>
      <vt:lpstr>Validación de errores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dc:title>
  <dc:creator>Flia. Molaro</dc:creator>
  <cp:lastModifiedBy>Flia. Molaro</cp:lastModifiedBy>
  <cp:revision>26</cp:revision>
  <dcterms:created xsi:type="dcterms:W3CDTF">2024-10-25T04:18:52Z</dcterms:created>
  <dcterms:modified xsi:type="dcterms:W3CDTF">2024-10-25T07:05:05Z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