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roIEKRfZtD9iS+yMBBJPcfAbj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1192450e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1192450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1192450e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1192450e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1192450ed_1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131192450ed_1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31192450ed_1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131192450ed_1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131192450ed_1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131192450ed_1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131192450ed_1_4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131192450ed_1_4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131192450ed_1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31192450ed_1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g131192450ed_1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131192450ed_1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131192450ed_1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131192450ed_1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131192450ed_1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131192450ed_1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131192450ed_1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131192450ed_1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131192450ed_1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131192450ed_1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131192450ed_1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31192450ed_1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131192450ed_1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131192450ed_1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131192450ed_1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131192450ed_1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131192450ed_1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131192450ed_1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131192450ed_1_100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131192450ed_1_100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g131192450ed_1_10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1192450ed_1_1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1192450ed_1_1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g131192450ed_1_1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g131192450ed_1_1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31192450ed_1_1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31192450ed_1_1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131192450ed_1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g131192450ed_1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131192450ed_1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131192450ed_1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31192450ed_1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131192450ed_1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131192450ed_1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131192450ed_1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131192450ed_1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131192450ed_1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131192450ed_1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131192450ed_1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131192450ed_1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131192450ed_1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131192450ed_1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131192450ed_1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131192450ed_1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131192450ed_1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131192450ed_1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131192450ed_1_14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g131192450ed_1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131192450ed_1_3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g131192450ed_1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131192450ed_1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131192450ed_1_3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g131192450ed_1_3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g131192450ed_1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131192450ed_1_4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g131192450ed_1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131192450ed_1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131192450ed_1_4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g131192450ed_1_43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131192450ed_1_43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131192450ed_1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131192450ed_1_51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g131192450ed_1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131192450ed_1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131192450ed_1_5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g131192450ed_1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31192450ed_1_5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g131192450ed_1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131192450ed_1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131192450ed_1_5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131192450ed_1_5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g131192450ed_1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131192450ed_1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g131192450ed_1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131192450ed_1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131192450ed_1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131192450ed_1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131192450ed_1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131192450ed_1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131192450ed_1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131192450ed_1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131192450ed_1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131192450ed_1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131192450ed_1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131192450ed_1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131192450ed_1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131192450ed_1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131192450ed_1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131192450ed_1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31192450ed_1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131192450ed_1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131192450ed_1_64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131192450ed_1_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131192450ed_1_8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g131192450ed_1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131192450ed_1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131192450ed_1_86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g131192450ed_1_86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g131192450ed_1_86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131192450ed_1_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131192450ed_1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g131192450ed_1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131192450ed_1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131192450ed_1_94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g131192450ed_1_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1192450ed_1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131192450ed_1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31192450ed_1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www.figma.com/file/oAtOjPbdYjMqCLM912Nq33/CDL?node-id=0%3A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1192450ed_0_1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A3</a:t>
            </a:r>
            <a:endParaRPr/>
          </a:p>
        </p:txBody>
      </p:sp>
      <p:sp>
        <p:nvSpPr>
          <p:cNvPr id="141" name="Google Shape;141;g131192450ed_0_1"/>
          <p:cNvSpPr txBox="1"/>
          <p:nvPr>
            <p:ph idx="1" type="subTitle"/>
          </p:nvPr>
        </p:nvSpPr>
        <p:spPr>
          <a:xfrm>
            <a:off x="1524000" y="3602050"/>
            <a:ext cx="9144000" cy="80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Protótipo</a:t>
            </a:r>
            <a:endParaRPr sz="3600"/>
          </a:p>
        </p:txBody>
      </p:sp>
      <p:sp>
        <p:nvSpPr>
          <p:cNvPr id="142" name="Google Shape;142;g131192450ed_0_1"/>
          <p:cNvSpPr txBox="1"/>
          <p:nvPr>
            <p:ph idx="1" type="subTitle"/>
          </p:nvPr>
        </p:nvSpPr>
        <p:spPr>
          <a:xfrm>
            <a:off x="0" y="5235000"/>
            <a:ext cx="12366000" cy="1623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Unidade Curricular: Usabilidade, Desenvolvimento Web, mobile e </a:t>
            </a:r>
            <a:r>
              <a:rPr lang="pt-BR" sz="2500"/>
              <a:t>jogos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Professores: Diego Barros, João Paulo Furtado, Rafaela Moreira e Wesley Dias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1192450ed_0_7"/>
          <p:cNvSpPr txBox="1"/>
          <p:nvPr>
            <p:ph type="ctrTitle"/>
          </p:nvPr>
        </p:nvSpPr>
        <p:spPr>
          <a:xfrm>
            <a:off x="757625" y="348343"/>
            <a:ext cx="9144000" cy="1054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Alunos Participantes:</a:t>
            </a:r>
            <a:endParaRPr/>
          </a:p>
        </p:txBody>
      </p:sp>
      <p:sp>
        <p:nvSpPr>
          <p:cNvPr id="148" name="Google Shape;148;g131192450ed_0_7"/>
          <p:cNvSpPr txBox="1"/>
          <p:nvPr>
            <p:ph idx="1" type="subTitle"/>
          </p:nvPr>
        </p:nvSpPr>
        <p:spPr>
          <a:xfrm>
            <a:off x="2551600" y="1947388"/>
            <a:ext cx="9144000" cy="165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pt-BR" sz="3000"/>
              <a:t>Aleander Rayson - 320142077</a:t>
            </a:r>
            <a:endParaRPr sz="3000"/>
          </a:p>
          <a:p>
            <a:pPr indent="-419100" lvl="0" marL="45720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pt-BR" sz="3000"/>
              <a:t>Amanda Cristina de Faria - 320134907</a:t>
            </a:r>
            <a:endParaRPr sz="3000"/>
          </a:p>
          <a:p>
            <a:pPr indent="-419100" lvl="0" marL="45720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pt-BR" sz="3000"/>
              <a:t>Luiz Henrique Alves Bittencourt - 321111628</a:t>
            </a:r>
            <a:endParaRPr sz="3000"/>
          </a:p>
          <a:p>
            <a:pPr indent="-419100" lvl="0" marL="45720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pt-BR" sz="3000"/>
              <a:t>Lucas Patrick - 320135795</a:t>
            </a:r>
            <a:endParaRPr sz="3000"/>
          </a:p>
          <a:p>
            <a:pPr indent="-419100" lvl="0" marL="45720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pt-BR" sz="3000"/>
              <a:t>Magno Alves de Alencar Ferreira -320138017</a:t>
            </a:r>
            <a:endParaRPr sz="3000"/>
          </a:p>
          <a:p>
            <a:pPr indent="-419100" lvl="0" marL="45720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pt-BR" sz="3000"/>
              <a:t>Thiago Costa Martins - 320134907</a:t>
            </a:r>
            <a:endParaRPr sz="3000"/>
          </a:p>
          <a:p>
            <a:pPr indent="-419100" lvl="0" marL="45720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pt-BR" sz="3000"/>
              <a:t>Thalita Pereira Alves - 32119921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Apresentação do </a:t>
            </a:r>
            <a:r>
              <a:rPr lang="pt-BR"/>
              <a:t>Protótipo</a:t>
            </a:r>
            <a:endParaRPr/>
          </a:p>
        </p:txBody>
      </p:sp>
      <p:sp>
        <p:nvSpPr>
          <p:cNvPr id="154" name="Google Shape;154;p1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Software analisado Portal CDL/BH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723"/>
            <a:ext cx="12192000" cy="6100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1467"/>
            <a:ext cx="12192000" cy="5975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3328"/>
            <a:ext cx="12192000" cy="6631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24" y="92779"/>
            <a:ext cx="11451352" cy="6672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Heurísticas descumpridas </a:t>
            </a:r>
            <a:endParaRPr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435300" y="2056450"/>
            <a:ext cx="10918500" cy="4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❖"/>
            </a:pPr>
            <a:r>
              <a:rPr lang="pt-BR" sz="2900"/>
              <a:t>Ajuda e documentação</a:t>
            </a:r>
            <a:endParaRPr sz="2900"/>
          </a:p>
          <a:p>
            <a:pPr indent="-304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❖"/>
            </a:pPr>
            <a:r>
              <a:rPr lang="pt-BR" sz="2900"/>
              <a:t>Ajuda os usuários a reconhecer erro</a:t>
            </a:r>
            <a:endParaRPr sz="2900"/>
          </a:p>
          <a:p>
            <a:pPr indent="-304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❖"/>
            </a:pPr>
            <a:r>
              <a:rPr lang="pt-BR" sz="2900"/>
              <a:t>Prevenção</a:t>
            </a:r>
            <a:r>
              <a:rPr lang="pt-BR" sz="2900"/>
              <a:t> de erros</a:t>
            </a:r>
            <a:endParaRPr sz="2900"/>
          </a:p>
          <a:p>
            <a:pPr indent="-304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❖"/>
            </a:pPr>
            <a:r>
              <a:rPr lang="pt-BR" sz="2900"/>
              <a:t>Visibilidade de qual estamos no sistemas </a:t>
            </a:r>
            <a:endParaRPr sz="2900"/>
          </a:p>
          <a:p>
            <a:pPr indent="-304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❖"/>
            </a:pPr>
            <a:r>
              <a:rPr lang="pt-BR" sz="2900"/>
              <a:t>Estética e design minimalista</a:t>
            </a:r>
            <a:endParaRPr sz="2900"/>
          </a:p>
          <a:p>
            <a:pPr indent="-304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0" y="0"/>
            <a:ext cx="5092262" cy="693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r>
              <a:rPr lang="pt-BR"/>
              <a:t>Protótipo de melhoria</a:t>
            </a:r>
            <a:endParaRPr/>
          </a:p>
        </p:txBody>
      </p:sp>
      <p:pic>
        <p:nvPicPr>
          <p:cNvPr id="186" name="Google Shape;18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6075"/>
            <a:ext cx="10640825" cy="530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 txBox="1"/>
          <p:nvPr/>
        </p:nvSpPr>
        <p:spPr>
          <a:xfrm>
            <a:off x="452850" y="6300650"/>
            <a:ext cx="978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https://www.figma.com/file/oAtOjPbdYjMqCLM912Nq33/CDL?node-id=0%3A1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2022-06-01T19:38:56Z</dcterms:created>
  <dc:creator>Thiago Martins</dc:creator>
</cp:coreProperties>
</file>