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51" d="100"/>
          <a:sy n="51" d="100"/>
        </p:scale>
        <p:origin x="149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5CB8-7434-4FE5-9DE4-84421FF27D6C}" type="datetimeFigureOut">
              <a:rPr lang="es-CO" smtClean="0"/>
              <a:t>17/09/2018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9A9A-F30A-4B2A-997E-CC6BD131ED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761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5CB8-7434-4FE5-9DE4-84421FF27D6C}" type="datetimeFigureOut">
              <a:rPr lang="es-CO" smtClean="0"/>
              <a:t>17/09/2018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9A9A-F30A-4B2A-997E-CC6BD131ED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80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5CB8-7434-4FE5-9DE4-84421FF27D6C}" type="datetimeFigureOut">
              <a:rPr lang="es-CO" smtClean="0"/>
              <a:t>17/09/2018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9A9A-F30A-4B2A-997E-CC6BD131ED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148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5CB8-7434-4FE5-9DE4-84421FF27D6C}" type="datetimeFigureOut">
              <a:rPr lang="es-CO" smtClean="0"/>
              <a:t>17/09/2018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9A9A-F30A-4B2A-997E-CC6BD131ED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142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5CB8-7434-4FE5-9DE4-84421FF27D6C}" type="datetimeFigureOut">
              <a:rPr lang="es-CO" smtClean="0"/>
              <a:t>17/09/2018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9A9A-F30A-4B2A-997E-CC6BD131ED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836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5CB8-7434-4FE5-9DE4-84421FF27D6C}" type="datetimeFigureOut">
              <a:rPr lang="es-CO" smtClean="0"/>
              <a:t>17/09/2018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9A9A-F30A-4B2A-997E-CC6BD131ED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571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5CB8-7434-4FE5-9DE4-84421FF27D6C}" type="datetimeFigureOut">
              <a:rPr lang="es-CO" smtClean="0"/>
              <a:t>17/09/2018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9A9A-F30A-4B2A-997E-CC6BD131ED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843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5CB8-7434-4FE5-9DE4-84421FF27D6C}" type="datetimeFigureOut">
              <a:rPr lang="es-CO" smtClean="0"/>
              <a:t>17/09/2018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9A9A-F30A-4B2A-997E-CC6BD131ED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857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5CB8-7434-4FE5-9DE4-84421FF27D6C}" type="datetimeFigureOut">
              <a:rPr lang="es-CO" smtClean="0"/>
              <a:t>17/09/2018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9A9A-F30A-4B2A-997E-CC6BD131ED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679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5CB8-7434-4FE5-9DE4-84421FF27D6C}" type="datetimeFigureOut">
              <a:rPr lang="es-CO" smtClean="0"/>
              <a:t>17/09/2018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9A9A-F30A-4B2A-997E-CC6BD131ED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294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5CB8-7434-4FE5-9DE4-84421FF27D6C}" type="datetimeFigureOut">
              <a:rPr lang="es-CO" smtClean="0"/>
              <a:t>17/09/2018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9A9A-F30A-4B2A-997E-CC6BD131ED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240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E5CB8-7434-4FE5-9DE4-84421FF27D6C}" type="datetimeFigureOut">
              <a:rPr lang="es-CO" smtClean="0"/>
              <a:t>17/09/2018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A9A9A-F30A-4B2A-997E-CC6BD131ED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428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cinturon de asteroi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87600"/>
          </a:xfrm>
        </p:spPr>
        <p:txBody>
          <a:bodyPr/>
          <a:lstStyle/>
          <a:p>
            <a:pPr algn="l"/>
            <a:r>
              <a:rPr lang="es-CO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CUERPOS MENORES DEL SISTEMA SOLAR</a:t>
            </a:r>
            <a:endParaRPr lang="es-CO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96300" y="4892040"/>
            <a:ext cx="3695700" cy="1965960"/>
          </a:xfrm>
        </p:spPr>
        <p:txBody>
          <a:bodyPr>
            <a:normAutofit fontScale="92500"/>
          </a:bodyPr>
          <a:lstStyle/>
          <a:p>
            <a:r>
              <a:rPr lang="es-CO" sz="4400" b="1" dirty="0" smtClean="0">
                <a:solidFill>
                  <a:schemeClr val="bg1"/>
                </a:solidFill>
              </a:rPr>
              <a:t>Natalia Lucía Oliveros Gómez</a:t>
            </a:r>
          </a:p>
          <a:p>
            <a:r>
              <a:rPr lang="es-CO" sz="4400" b="1" dirty="0" smtClean="0">
                <a:solidFill>
                  <a:schemeClr val="bg1"/>
                </a:solidFill>
              </a:rPr>
              <a:t>Física-UIS</a:t>
            </a:r>
            <a:endParaRPr lang="es-CO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365760"/>
            <a:ext cx="7223760" cy="13944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¿COMO SE CLASIFICAN?</a:t>
            </a:r>
            <a:endParaRPr lang="es-CO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15595" y="1183139"/>
            <a:ext cx="2537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 smtClean="0"/>
              <a:t>COMETAS</a:t>
            </a:r>
            <a:endParaRPr lang="es-CO" sz="4400" b="1" dirty="0"/>
          </a:p>
        </p:txBody>
      </p:sp>
      <p:pic>
        <p:nvPicPr>
          <p:cNvPr id="2050" name="Picture 2" descr="Resultado de imagen para COMET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" y="2144940"/>
            <a:ext cx="7055000" cy="423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7485161" y="192282"/>
            <a:ext cx="38479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0" i="0" dirty="0" smtClean="0">
                <a:effectLst/>
                <a:latin typeface="Arial" panose="020B0604020202020204" pitchFamily="34" charset="0"/>
              </a:rPr>
              <a:t> </a:t>
            </a:r>
            <a:r>
              <a:rPr lang="es-CO" sz="3200" dirty="0" smtClean="0">
                <a:latin typeface="Arial Black" panose="020B0A04020102020204" pitchFamily="34" charset="0"/>
                <a:ea typeface="Adobe Gothic Std B" panose="020B0800000000000000" pitchFamily="34" charset="-128"/>
              </a:rPr>
              <a:t>T</a:t>
            </a:r>
            <a:r>
              <a:rPr lang="es-CO" sz="3200" b="0" i="0" dirty="0" smtClean="0">
                <a:effectLst/>
                <a:latin typeface="Arial Black" panose="020B0A04020102020204" pitchFamily="34" charset="0"/>
                <a:ea typeface="Adobe Gothic Std B" panose="020B0800000000000000" pitchFamily="34" charset="-128"/>
              </a:rPr>
              <a:t>rayectorias:</a:t>
            </a:r>
          </a:p>
          <a:p>
            <a:endParaRPr lang="es-CO" sz="3200" b="0" i="0" dirty="0" smtClean="0">
              <a:effectLst/>
              <a:latin typeface="Arial Black" panose="020B0A04020102020204" pitchFamily="34" charset="0"/>
              <a:ea typeface="Adobe Gothic Std B" panose="020B08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3200" b="1" dirty="0" smtClean="0">
                <a:ea typeface="Adobe Gothic Std B" panose="020B0800000000000000" pitchFamily="34" charset="-128"/>
              </a:rPr>
              <a:t>E</a:t>
            </a:r>
            <a:r>
              <a:rPr lang="es-CO" sz="3200" b="1" i="0" u="none" strike="noStrike" dirty="0" smtClean="0">
                <a:effectLst/>
                <a:ea typeface="Adobe Gothic Std B" panose="020B0800000000000000" pitchFamily="34" charset="-128"/>
              </a:rPr>
              <a:t>lípticas</a:t>
            </a:r>
            <a:endParaRPr lang="es-CO" sz="3200" b="1" dirty="0">
              <a:ea typeface="Adobe Gothic Std B" panose="020B08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3200" b="1" i="0" u="none" strike="noStrike" dirty="0" smtClean="0">
                <a:effectLst/>
                <a:ea typeface="Adobe Gothic Std B" panose="020B0800000000000000" pitchFamily="34" charset="-128"/>
              </a:rPr>
              <a:t>Parabólicas</a:t>
            </a:r>
            <a:endParaRPr lang="es-CO" sz="3200" b="1" dirty="0">
              <a:ea typeface="Adobe Gothic Std B" panose="020B08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3200" b="1" dirty="0">
                <a:ea typeface="Adobe Gothic Std B" panose="020B0800000000000000" pitchFamily="34" charset="-128"/>
              </a:rPr>
              <a:t>H</a:t>
            </a:r>
            <a:r>
              <a:rPr lang="es-CO" sz="3200" b="1" i="0" u="none" strike="noStrike" dirty="0" smtClean="0">
                <a:effectLst/>
                <a:ea typeface="Adobe Gothic Std B" panose="020B0800000000000000" pitchFamily="34" charset="-128"/>
              </a:rPr>
              <a:t>iperbólicas</a:t>
            </a:r>
            <a:r>
              <a:rPr lang="es-CO" sz="3200" b="1" i="0" dirty="0" smtClean="0">
                <a:effectLst/>
                <a:ea typeface="Adobe Gothic Std B" panose="020B0800000000000000" pitchFamily="34" charset="-128"/>
              </a:rPr>
              <a:t>.</a:t>
            </a:r>
            <a:endParaRPr lang="es-CO" sz="3200" b="1" dirty="0">
              <a:ea typeface="Adobe Gothic Std B" panose="020B0800000000000000" pitchFamily="34" charset="-128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879279" y="3421380"/>
            <a:ext cx="38479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0" i="0" dirty="0" smtClean="0">
                <a:effectLst/>
                <a:latin typeface="Arial" panose="020B0604020202020204" pitchFamily="34" charset="0"/>
              </a:rPr>
              <a:t> </a:t>
            </a:r>
            <a:r>
              <a:rPr lang="es-CO" sz="3200" dirty="0" smtClean="0">
                <a:latin typeface="Arial Black" panose="020B0A04020102020204" pitchFamily="34" charset="0"/>
                <a:ea typeface="Adobe Gothic Std B" panose="020B0800000000000000" pitchFamily="34" charset="-128"/>
              </a:rPr>
              <a:t>Compuestos</a:t>
            </a:r>
            <a:r>
              <a:rPr lang="es-CO" sz="3200" b="0" i="0" dirty="0" smtClean="0">
                <a:effectLst/>
                <a:latin typeface="Arial Black" panose="020B0A04020102020204" pitchFamily="34" charset="0"/>
                <a:ea typeface="Adobe Gothic Std B" panose="020B0800000000000000" pitchFamily="34" charset="-128"/>
              </a:rPr>
              <a:t>: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577664" y="4375740"/>
            <a:ext cx="1992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 smtClean="0"/>
              <a:t>Agua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 smtClean="0"/>
              <a:t> hielo seco</a:t>
            </a:r>
            <a:endParaRPr lang="es-CO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 smtClean="0"/>
              <a:t> amoníaco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 smtClean="0"/>
              <a:t>metano</a:t>
            </a:r>
            <a:endParaRPr lang="es-CO" sz="2400" dirty="0"/>
          </a:p>
        </p:txBody>
      </p:sp>
      <p:sp>
        <p:nvSpPr>
          <p:cNvPr id="9" name="Rectángulo 8"/>
          <p:cNvSpPr/>
          <p:nvPr/>
        </p:nvSpPr>
        <p:spPr>
          <a:xfrm>
            <a:off x="9777115" y="4375740"/>
            <a:ext cx="19421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 smtClean="0"/>
              <a:t>Hierro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 smtClean="0"/>
              <a:t>Magnesio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 smtClean="0"/>
              <a:t>Sodio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 smtClean="0"/>
              <a:t>silicatos.  </a:t>
            </a:r>
            <a:endParaRPr lang="es-CO" sz="2400" b="1" i="0" dirty="0" smtClean="0">
              <a:effectLst/>
              <a:latin typeface="Arial Black" panose="020B0A04020102020204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2054" name="Picture 6" descr="cometa y sus par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79" y="2144939"/>
            <a:ext cx="7040215" cy="422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680" y="703606"/>
            <a:ext cx="2179320" cy="300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72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8455" y="177299"/>
            <a:ext cx="3159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 smtClean="0"/>
              <a:t>ASTEROIDES</a:t>
            </a:r>
            <a:endParaRPr lang="es-CO" sz="4400" b="1" dirty="0"/>
          </a:p>
        </p:txBody>
      </p:sp>
      <p:pic>
        <p:nvPicPr>
          <p:cNvPr id="3074" name="Picture 2" descr="Resultado de imagen para asteroi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30" y="1682180"/>
            <a:ext cx="6691702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asteroides sistema so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432" y="703078"/>
            <a:ext cx="5146285" cy="572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48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esultado de imagen para meteoro meteorito y meteoro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01" y="-1120140"/>
            <a:ext cx="5560822" cy="816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7086600" y="617220"/>
            <a:ext cx="3771900" cy="13944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¿SABIAS LA </a:t>
            </a:r>
          </a:p>
          <a:p>
            <a:r>
              <a:rPr lang="es-CO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DIFERENCIA?</a:t>
            </a:r>
            <a:endParaRPr lang="es-CO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117458" y="2421761"/>
            <a:ext cx="37101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/>
              <a:t>Estados </a:t>
            </a:r>
            <a:r>
              <a:rPr lang="es-CO" sz="3200" b="1" dirty="0"/>
              <a:t>de los </a:t>
            </a:r>
            <a:r>
              <a:rPr lang="es-CO" sz="3200" b="1" dirty="0" smtClean="0"/>
              <a:t>restos</a:t>
            </a:r>
          </a:p>
          <a:p>
            <a:r>
              <a:rPr lang="es-CO" sz="3200" b="1" dirty="0" smtClean="0"/>
              <a:t>interplanetarios</a:t>
            </a:r>
            <a:r>
              <a:rPr lang="es-CO" sz="3200" b="1" dirty="0"/>
              <a:t>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675031" y="3909060"/>
            <a:ext cx="2595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b="1" dirty="0" smtClean="0"/>
              <a:t>Restos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3200" b="1" dirty="0" smtClean="0"/>
              <a:t>Luz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3200" b="1" dirty="0" smtClean="0"/>
              <a:t>Atmosfera</a:t>
            </a:r>
          </a:p>
        </p:txBody>
      </p:sp>
    </p:spTree>
    <p:extLst>
      <p:ext uri="{BB962C8B-B14F-4D97-AF65-F5344CB8AC3E}">
        <p14:creationId xmlns:p14="http://schemas.microsoft.com/office/powerpoint/2010/main" val="22892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07597"/>
            <a:ext cx="5642598" cy="828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n para meteoro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455" y="55418"/>
            <a:ext cx="5746156" cy="324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n para bolid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1"/>
          <a:stretch/>
        </p:blipFill>
        <p:spPr bwMode="auto">
          <a:xfrm>
            <a:off x="5710630" y="1907078"/>
            <a:ext cx="648137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sultado de imagen para impacto meteori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315" y="3819698"/>
            <a:ext cx="5456296" cy="309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06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37</Words>
  <Application>Microsoft Office PowerPoint</Application>
  <PresentationFormat>Panorámica</PresentationFormat>
  <Paragraphs>27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Adobe Gothic Std B</vt:lpstr>
      <vt:lpstr>Arial</vt:lpstr>
      <vt:lpstr>Arial Black</vt:lpstr>
      <vt:lpstr>Calibri</vt:lpstr>
      <vt:lpstr>Calibri Light</vt:lpstr>
      <vt:lpstr>Tema de Office</vt:lpstr>
      <vt:lpstr>CUERPOS MENORES DEL SISTEMA SOLAR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CUERPOS MENORES DEL SISTEMA SOLAR</dc:title>
  <dc:creator>NATALIA</dc:creator>
  <cp:lastModifiedBy>Lucia Oliveros</cp:lastModifiedBy>
  <cp:revision>8</cp:revision>
  <dcterms:created xsi:type="dcterms:W3CDTF">2018-04-06T01:58:37Z</dcterms:created>
  <dcterms:modified xsi:type="dcterms:W3CDTF">2018-09-18T04:06:46Z</dcterms:modified>
</cp:coreProperties>
</file>