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0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724" y="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348755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220FF37-9443-4DDE-BC19-EB13BBA0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120" y="1201372"/>
            <a:ext cx="14456433" cy="910219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80F74C-7FBC-44AB-88E1-FE5AF7CC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095" y="1261312"/>
            <a:ext cx="17251791" cy="1106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7461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3E1990-5390-4374-AD8F-5BEF0448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189" y="1169368"/>
            <a:ext cx="14584731" cy="1116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5193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4A131721-69AF-4753-A27B-4EF18E511FC8}"/>
              </a:ext>
            </a:extLst>
          </p:cNvPr>
          <p:cNvSpPr/>
          <p:nvPr/>
        </p:nvSpPr>
        <p:spPr>
          <a:xfrm>
            <a:off x="6284224" y="3266863"/>
            <a:ext cx="11815552" cy="7182274"/>
          </a:xfrm>
          <a:prstGeom prst="rect">
            <a:avLst/>
          </a:prstGeom>
          <a:solidFill>
            <a:srgbClr val="FFFFFF"/>
          </a:solidFill>
          <a:ln w="25400">
            <a:solidFill>
              <a:srgbClr val="0523FF"/>
            </a:solidFill>
            <a:miter lim="400000"/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5A2C44B3-7125-4022-BA6B-09A9AF6B3A28}"/>
              </a:ext>
            </a:extLst>
          </p:cNvPr>
          <p:cNvSpPr/>
          <p:nvPr/>
        </p:nvSpPr>
        <p:spPr>
          <a:xfrm>
            <a:off x="8406923" y="4824412"/>
            <a:ext cx="9686080" cy="5616258"/>
          </a:xfrm>
          <a:prstGeom prst="rect">
            <a:avLst/>
          </a:prstGeom>
          <a:solidFill>
            <a:srgbClr val="FFFFFF"/>
          </a:solidFill>
          <a:ln w="25400">
            <a:solidFill>
              <a:srgbClr val="0523FF"/>
            </a:solidFill>
            <a:miter lim="400000"/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5B5B6885-7707-42EB-85E6-8B9D172C70DB}"/>
              </a:ext>
            </a:extLst>
          </p:cNvPr>
          <p:cNvSpPr/>
          <p:nvPr/>
        </p:nvSpPr>
        <p:spPr>
          <a:xfrm>
            <a:off x="6270836" y="4829196"/>
            <a:ext cx="2135033" cy="1"/>
          </a:xfrm>
          <a:prstGeom prst="line">
            <a:avLst/>
          </a:prstGeom>
          <a:ln w="25400">
            <a:solidFill>
              <a:srgbClr val="0523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6" name="WhatsApp Image 2021-09-13 at 4.50.25 PM.jpeg" descr="WhatsApp Image 2021-09-13 at 4.50.25 PM.jpeg">
            <a:extLst>
              <a:ext uri="{FF2B5EF4-FFF2-40B4-BE49-F238E27FC236}">
                <a16:creationId xmlns:a16="http://schemas.microsoft.com/office/drawing/2014/main" id="{1C1DD998-EDC7-4AD2-A94C-4FF64A977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1452" y="3509116"/>
            <a:ext cx="2635184" cy="117086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EDUCACIÓN…">
            <a:extLst>
              <a:ext uri="{FF2B5EF4-FFF2-40B4-BE49-F238E27FC236}">
                <a16:creationId xmlns:a16="http://schemas.microsoft.com/office/drawing/2014/main" id="{EA6206B9-7CA8-4EB4-A021-D0FC6CEA2392}"/>
              </a:ext>
            </a:extLst>
          </p:cNvPr>
          <p:cNvSpPr txBox="1"/>
          <p:nvPr/>
        </p:nvSpPr>
        <p:spPr>
          <a:xfrm>
            <a:off x="10230455" y="3611946"/>
            <a:ext cx="487661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rPr dirty="0"/>
              <a:t>EDUCACIÓN</a:t>
            </a:r>
          </a:p>
          <a:p>
            <a:pPr>
              <a:defRPr sz="30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rPr dirty="0"/>
              <a:t>EXPERIENCIA Y CALIDAD</a:t>
            </a:r>
          </a:p>
        </p:txBody>
      </p:sp>
      <p:sp>
        <p:nvSpPr>
          <p:cNvPr id="8" name="REGISTRO DE USUARIO">
            <a:extLst>
              <a:ext uri="{FF2B5EF4-FFF2-40B4-BE49-F238E27FC236}">
                <a16:creationId xmlns:a16="http://schemas.microsoft.com/office/drawing/2014/main" id="{28ED1931-0761-4D9A-BC5F-C2095F66541A}"/>
              </a:ext>
            </a:extLst>
          </p:cNvPr>
          <p:cNvSpPr txBox="1"/>
          <p:nvPr/>
        </p:nvSpPr>
        <p:spPr>
          <a:xfrm>
            <a:off x="12242480" y="5306597"/>
            <a:ext cx="201497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lang="es-MX" dirty="0"/>
              <a:t>INSCRIPCIÓN</a:t>
            </a:r>
            <a:endParaRPr dirty="0"/>
          </a:p>
        </p:txBody>
      </p:sp>
      <p:grpSp>
        <p:nvGrpSpPr>
          <p:cNvPr id="9" name="Group">
            <a:extLst>
              <a:ext uri="{FF2B5EF4-FFF2-40B4-BE49-F238E27FC236}">
                <a16:creationId xmlns:a16="http://schemas.microsoft.com/office/drawing/2014/main" id="{5331A967-DD96-4A6C-B407-8A10F46E2976}"/>
              </a:ext>
            </a:extLst>
          </p:cNvPr>
          <p:cNvGrpSpPr/>
          <p:nvPr/>
        </p:nvGrpSpPr>
        <p:grpSpPr>
          <a:xfrm>
            <a:off x="12047049" y="8948742"/>
            <a:ext cx="2405827" cy="533401"/>
            <a:chOff x="0" y="0"/>
            <a:chExt cx="2405825" cy="533400"/>
          </a:xfrm>
        </p:grpSpPr>
        <p:sp>
          <p:nvSpPr>
            <p:cNvPr id="10" name="Rectangle">
              <a:extLst>
                <a:ext uri="{FF2B5EF4-FFF2-40B4-BE49-F238E27FC236}">
                  <a16:creationId xmlns:a16="http://schemas.microsoft.com/office/drawing/2014/main" id="{242AEFC7-D1EA-4F72-89B6-5C5734B13149}"/>
                </a:ext>
              </a:extLst>
            </p:cNvPr>
            <p:cNvSpPr/>
            <p:nvPr/>
          </p:nvSpPr>
          <p:spPr>
            <a:xfrm>
              <a:off x="0" y="0"/>
              <a:ext cx="2405826" cy="533400"/>
            </a:xfrm>
            <a:prstGeom prst="rect">
              <a:avLst/>
            </a:prstGeom>
            <a:solidFill>
              <a:schemeClr val="accent1">
                <a:lumOff val="-13575"/>
              </a:schemeClr>
            </a:solidFill>
            <a:ln w="25400" cap="flat">
              <a:solidFill>
                <a:srgbClr val="0523FF"/>
              </a:solidFill>
              <a:prstDash val="solid"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" name="Rectangle">
              <a:extLst>
                <a:ext uri="{FF2B5EF4-FFF2-40B4-BE49-F238E27FC236}">
                  <a16:creationId xmlns:a16="http://schemas.microsoft.com/office/drawing/2014/main" id="{564E314C-6562-4985-9AB5-B9629D542778}"/>
                </a:ext>
              </a:extLst>
            </p:cNvPr>
            <p:cNvSpPr/>
            <p:nvPr/>
          </p:nvSpPr>
          <p:spPr>
            <a:xfrm>
              <a:off x="73843" y="20962"/>
              <a:ext cx="2258139" cy="49147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2" name="NOMBRE:">
            <a:extLst>
              <a:ext uri="{FF2B5EF4-FFF2-40B4-BE49-F238E27FC236}">
                <a16:creationId xmlns:a16="http://schemas.microsoft.com/office/drawing/2014/main" id="{A0F723A4-66BB-48A8-89C3-541EEB2F8059}"/>
              </a:ext>
            </a:extLst>
          </p:cNvPr>
          <p:cNvSpPr txBox="1"/>
          <p:nvPr/>
        </p:nvSpPr>
        <p:spPr>
          <a:xfrm>
            <a:off x="8663611" y="6451218"/>
            <a:ext cx="2406108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lang="es-MX" dirty="0"/>
              <a:t>NOMBRE DEL CURSO</a:t>
            </a:r>
            <a:r>
              <a:rPr dirty="0"/>
              <a:t>: </a:t>
            </a:r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D218F1A9-7A80-47B5-8C0E-23C34AB02F3E}"/>
              </a:ext>
            </a:extLst>
          </p:cNvPr>
          <p:cNvSpPr/>
          <p:nvPr/>
        </p:nvSpPr>
        <p:spPr>
          <a:xfrm>
            <a:off x="11306326" y="6425380"/>
            <a:ext cx="4146238" cy="374651"/>
          </a:xfrm>
          <a:prstGeom prst="rect">
            <a:avLst/>
          </a:prstGeom>
          <a:solidFill>
            <a:srgbClr val="D5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4" name="WhatsApp Image 2021-09-13 at 4.43.05 PM.jpeg" descr="WhatsApp Image 2021-09-13 at 4.43.05 PM.jpeg">
            <a:extLst>
              <a:ext uri="{FF2B5EF4-FFF2-40B4-BE49-F238E27FC236}">
                <a16:creationId xmlns:a16="http://schemas.microsoft.com/office/drawing/2014/main" id="{4857D856-A860-4D7D-86EE-3D56FD8A2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7219" t="14597" r="58146" b="18548"/>
          <a:stretch>
            <a:fillRect/>
          </a:stretch>
        </p:blipFill>
        <p:spPr>
          <a:xfrm>
            <a:off x="16330889" y="3474214"/>
            <a:ext cx="1303348" cy="1250799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GISTRAR">
            <a:extLst>
              <a:ext uri="{FF2B5EF4-FFF2-40B4-BE49-F238E27FC236}">
                <a16:creationId xmlns:a16="http://schemas.microsoft.com/office/drawing/2014/main" id="{1EF0FEC6-207C-48F9-A0F1-12F9EDC7A6F8}"/>
              </a:ext>
            </a:extLst>
          </p:cNvPr>
          <p:cNvSpPr txBox="1"/>
          <p:nvPr/>
        </p:nvSpPr>
        <p:spPr>
          <a:xfrm>
            <a:off x="12268126" y="8994870"/>
            <a:ext cx="1963679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000000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lang="es-MX" dirty="0"/>
              <a:t>INSCRIBIRSE</a:t>
            </a:r>
            <a:endParaRPr dirty="0"/>
          </a:p>
        </p:txBody>
      </p:sp>
      <p:sp>
        <p:nvSpPr>
          <p:cNvPr id="16" name="NOMBRE:">
            <a:extLst>
              <a:ext uri="{FF2B5EF4-FFF2-40B4-BE49-F238E27FC236}">
                <a16:creationId xmlns:a16="http://schemas.microsoft.com/office/drawing/2014/main" id="{3A5DFD34-FB21-4DE2-B48F-47237A2D5535}"/>
              </a:ext>
            </a:extLst>
          </p:cNvPr>
          <p:cNvSpPr txBox="1"/>
          <p:nvPr/>
        </p:nvSpPr>
        <p:spPr>
          <a:xfrm>
            <a:off x="8689261" y="7099862"/>
            <a:ext cx="2340384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lang="es-MX" dirty="0"/>
              <a:t>CODIGO DEL CURSO</a:t>
            </a:r>
            <a:r>
              <a:rPr dirty="0"/>
              <a:t>: </a:t>
            </a:r>
          </a:p>
        </p:txBody>
      </p:sp>
      <p:sp>
        <p:nvSpPr>
          <p:cNvPr id="17" name="Rectangle">
            <a:extLst>
              <a:ext uri="{FF2B5EF4-FFF2-40B4-BE49-F238E27FC236}">
                <a16:creationId xmlns:a16="http://schemas.microsoft.com/office/drawing/2014/main" id="{54CE8194-455B-4C17-B4CF-CD2405135874}"/>
              </a:ext>
            </a:extLst>
          </p:cNvPr>
          <p:cNvSpPr/>
          <p:nvPr/>
        </p:nvSpPr>
        <p:spPr>
          <a:xfrm>
            <a:off x="11299109" y="7074024"/>
            <a:ext cx="4146238" cy="374651"/>
          </a:xfrm>
          <a:prstGeom prst="rect">
            <a:avLst/>
          </a:prstGeom>
          <a:solidFill>
            <a:srgbClr val="D5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" name="Triangle">
            <a:extLst>
              <a:ext uri="{FF2B5EF4-FFF2-40B4-BE49-F238E27FC236}">
                <a16:creationId xmlns:a16="http://schemas.microsoft.com/office/drawing/2014/main" id="{B95A1272-C6BE-4E2F-AB03-35B6FC4B2A48}"/>
              </a:ext>
            </a:extLst>
          </p:cNvPr>
          <p:cNvSpPr/>
          <p:nvPr/>
        </p:nvSpPr>
        <p:spPr>
          <a:xfrm rot="10800000" flipH="1">
            <a:off x="15102226" y="6477001"/>
            <a:ext cx="343121" cy="271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07E07CDA-EE26-4A64-A2E6-5E201B5BC4EB}"/>
              </a:ext>
            </a:extLst>
          </p:cNvPr>
          <p:cNvSpPr txBox="1"/>
          <p:nvPr/>
        </p:nvSpPr>
        <p:spPr>
          <a:xfrm>
            <a:off x="6479142" y="5279193"/>
            <a:ext cx="1718419" cy="84125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600">
                <a:latin typeface="Arial Rounded MT Bold"/>
                <a:ea typeface="Arial Rounded MT Bold"/>
                <a:cs typeface="Arial Rounded MT Bold"/>
              </a:defRPr>
            </a:lvl1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s-MX" sz="2400" dirty="0"/>
              <a:t>Consulta</a:t>
            </a:r>
            <a:endParaRPr lang="es-CO" sz="24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es-MX" sz="2400" dirty="0"/>
              <a:t>Salir</a:t>
            </a:r>
          </a:p>
        </p:txBody>
      </p:sp>
      <p:sp>
        <p:nvSpPr>
          <p:cNvPr id="20" name="NOMBRE:">
            <a:extLst>
              <a:ext uri="{FF2B5EF4-FFF2-40B4-BE49-F238E27FC236}">
                <a16:creationId xmlns:a16="http://schemas.microsoft.com/office/drawing/2014/main" id="{743921B1-8BE3-4AEC-99D8-99D8F4D0B825}"/>
              </a:ext>
            </a:extLst>
          </p:cNvPr>
          <p:cNvSpPr txBox="1"/>
          <p:nvPr/>
        </p:nvSpPr>
        <p:spPr>
          <a:xfrm>
            <a:off x="9250682" y="7721721"/>
            <a:ext cx="1203856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r>
              <a:rPr lang="es-MX" dirty="0"/>
              <a:t>HORARIO</a:t>
            </a:r>
            <a:r>
              <a:rPr dirty="0"/>
              <a:t>: </a:t>
            </a:r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F7CF02A9-508B-4D86-A871-F625A2065135}"/>
              </a:ext>
            </a:extLst>
          </p:cNvPr>
          <p:cNvSpPr/>
          <p:nvPr/>
        </p:nvSpPr>
        <p:spPr>
          <a:xfrm>
            <a:off x="11292267" y="7695883"/>
            <a:ext cx="4146238" cy="374651"/>
          </a:xfrm>
          <a:prstGeom prst="rect">
            <a:avLst/>
          </a:prstGeom>
          <a:solidFill>
            <a:srgbClr val="D5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" name="Triangle">
            <a:extLst>
              <a:ext uri="{FF2B5EF4-FFF2-40B4-BE49-F238E27FC236}">
                <a16:creationId xmlns:a16="http://schemas.microsoft.com/office/drawing/2014/main" id="{A759573D-1FBF-4576-8953-086AAC9C9E52}"/>
              </a:ext>
            </a:extLst>
          </p:cNvPr>
          <p:cNvSpPr/>
          <p:nvPr/>
        </p:nvSpPr>
        <p:spPr>
          <a:xfrm rot="10800000" flipH="1">
            <a:off x="15102226" y="7768646"/>
            <a:ext cx="343121" cy="271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8869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B651D50-CA28-4539-87AC-E679A9D4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189" y="2870870"/>
            <a:ext cx="12607621" cy="79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706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18</Words>
  <Application>Microsoft Office PowerPoint</Application>
  <PresentationFormat>Personalizado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Helvetica Neue</vt:lpstr>
      <vt:lpstr>Helvetica Neue Medium</vt:lpstr>
      <vt:lpstr>21_BasicWhite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Inirida Hamon garces</cp:lastModifiedBy>
  <cp:revision>6</cp:revision>
  <dcterms:modified xsi:type="dcterms:W3CDTF">2021-09-19T18:02:10Z</dcterms:modified>
</cp:coreProperties>
</file>