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0B875A-0D8E-4ECC-A0D5-5371D3120EA0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3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1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51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49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34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718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354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835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56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44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5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98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61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337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06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2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67D9-0F0B-494A-A03D-5CBB58AE07C3}" type="datetimeFigureOut">
              <a:rPr lang="es-CO" smtClean="0"/>
              <a:t>15/08/2017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CC1C20-F9BD-4790-A9A6-030D3C025C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45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PATRON SINGLETON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(Single = </a:t>
            </a:r>
            <a:r>
              <a:rPr lang="es-ES" dirty="0" err="1" smtClean="0"/>
              <a:t>Ú</a:t>
            </a:r>
            <a:r>
              <a:rPr lang="en-US" dirty="0" err="1" smtClean="0"/>
              <a:t>nico</a:t>
            </a:r>
            <a:r>
              <a:rPr lang="en-US" dirty="0" smtClean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542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12166"/>
          </a:xfrm>
        </p:spPr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 smtClean="0"/>
              <a:t>Singleton</a:t>
            </a:r>
            <a:r>
              <a:rPr lang="es-ES" dirty="0" smtClean="0"/>
              <a:t> se asegura de que de una clase exista una única instancia, y provee un punto de acceso global a esta.</a:t>
            </a:r>
          </a:p>
          <a:p>
            <a:r>
              <a:rPr lang="es-ES" dirty="0" smtClean="0"/>
              <a:t>Se le delega a la clase la responsabilidad de administrar un única instancia de sí misma.</a:t>
            </a:r>
          </a:p>
          <a:p>
            <a:r>
              <a:rPr lang="es-ES" dirty="0" smtClean="0"/>
              <a:t>En cualquier parte de la aplicación donde se necesite una instancia de esta clase, se puede obtener pidiéndola a la clase.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90514" y="4607659"/>
            <a:ext cx="2675435" cy="1575929"/>
            <a:chOff x="2566266" y="4594780"/>
            <a:chExt cx="2675435" cy="1575929"/>
          </a:xfrm>
        </p:grpSpPr>
        <p:sp>
          <p:nvSpPr>
            <p:cNvPr id="4" name="Flowchart: Process 3"/>
            <p:cNvSpPr/>
            <p:nvPr/>
          </p:nvSpPr>
          <p:spPr>
            <a:xfrm>
              <a:off x="2601532" y="4610637"/>
              <a:ext cx="2640169" cy="155834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601532" y="4906851"/>
              <a:ext cx="26401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01532" y="5535768"/>
              <a:ext cx="26401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458989" y="4594780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 smtClean="0"/>
                <a:t>Singleton</a:t>
              </a:r>
              <a:endParaRPr lang="es-CO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01532" y="4902557"/>
              <a:ext cx="1899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CO"/>
              </a:defPPr>
            </a:lstStyle>
            <a:p>
              <a:pPr algn="ctr"/>
              <a:r>
                <a:rPr lang="es-ES" sz="1400" dirty="0" err="1"/>
                <a:t>static</a:t>
              </a:r>
              <a:r>
                <a:rPr lang="es-ES" sz="1400" dirty="0"/>
                <a:t> </a:t>
              </a:r>
              <a:r>
                <a:rPr lang="es-ES" sz="1400" dirty="0" err="1"/>
                <a:t>UniqueInstanse</a:t>
              </a:r>
              <a:endParaRPr lang="es-CO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1532" y="5235919"/>
              <a:ext cx="2061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CO"/>
              </a:defPPr>
            </a:lstStyle>
            <a:p>
              <a:pPr algn="ctr"/>
              <a:r>
                <a:rPr lang="es-ES" sz="1400" dirty="0" smtClean="0"/>
                <a:t>// otras </a:t>
              </a:r>
              <a:r>
                <a:rPr lang="es-ES" sz="1400" dirty="0" err="1" smtClean="0"/>
                <a:t>caracteristicas</a:t>
              </a:r>
              <a:endParaRPr lang="es-CO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6266" y="5517279"/>
              <a:ext cx="1744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CO"/>
              </a:defPPr>
            </a:lstStyle>
            <a:p>
              <a:pPr algn="ctr"/>
              <a:r>
                <a:rPr lang="es-ES" sz="1400" dirty="0" err="1"/>
                <a:t>static</a:t>
              </a:r>
              <a:r>
                <a:rPr lang="es-ES" sz="1400" dirty="0"/>
                <a:t> </a:t>
              </a:r>
              <a:r>
                <a:rPr lang="es-ES" sz="1400" dirty="0" err="1" smtClean="0"/>
                <a:t>getInstance</a:t>
              </a:r>
              <a:r>
                <a:rPr lang="es-ES" sz="1400" dirty="0" smtClean="0"/>
                <a:t>()</a:t>
              </a:r>
              <a:endParaRPr lang="es-CO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6795" y="5862932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CO"/>
              </a:defPPr>
            </a:lstStyle>
            <a:p>
              <a:pPr algn="ctr"/>
              <a:r>
                <a:rPr lang="es-ES" sz="1400" dirty="0" smtClean="0"/>
                <a:t>// otro comportamiento</a:t>
              </a:r>
              <a:endParaRPr lang="es-C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395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90880" cy="41109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SingletonBook</a:t>
            </a:r>
            <a:endParaRPr lang="es-C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SingletonBook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Instancia;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SingletonBook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}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SingletonBook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GetInstance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(Instancia == 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Instancia = </a:t>
            </a:r>
            <a:r>
              <a:rPr lang="es-C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SingletonBook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CO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Instancia;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s-CO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5182793" y="1930400"/>
            <a:ext cx="4205906" cy="41109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SingletonB</a:t>
            </a: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SingletonB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_instancia;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SingletonB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SingletonB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Instancia {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(_instancia ==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_instancia = 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SingletonB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_instancia;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172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Multithreading</a:t>
            </a:r>
            <a:r>
              <a:rPr lang="es-ES" dirty="0" smtClean="0"/>
              <a:t> </a:t>
            </a:r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42402"/>
            <a:ext cx="4744672" cy="50902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SingletonMt</a:t>
            </a: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SingletonMt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_instancia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syncRoot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SingletonMt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{ }</a:t>
            </a:r>
          </a:p>
          <a:p>
            <a:pPr marL="0" indent="0">
              <a:buNone/>
            </a:pP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SingletonMt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Instancia {</a:t>
            </a: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CO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C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(_instancia ==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CO" dirty="0" err="1">
                <a:solidFill>
                  <a:srgbClr val="000000"/>
                </a:solidFill>
                <a:latin typeface="Consolas" panose="020B0609020204030204" pitchFamily="49" charset="0"/>
              </a:rPr>
              <a:t>syncRoot</a:t>
            </a: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(_instancia ==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_instancia = </a:t>
            </a:r>
            <a:r>
              <a:rPr lang="es-C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SingletonMt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C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CO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_instancia;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CO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5659311" y="1542402"/>
            <a:ext cx="5236215" cy="5090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SingletonLazy</a:t>
            </a:r>
            <a:endParaRPr lang="es-CO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Lazy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CO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SingletonLazy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s-C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mySingleton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CO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CO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CO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Lazy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CO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SingletonLazy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&gt;(() =&gt; </a:t>
            </a:r>
            <a:r>
              <a:rPr lang="es-CO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SingletonLazy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s-CO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SingletonLazy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 marL="0" indent="0">
              <a:buNone/>
            </a:pPr>
            <a:endParaRPr lang="es-CO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SingletonLazy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CO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s-CO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mySingleton.Value</a:t>
            </a: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C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45687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954</TotalTime>
  <Words>284</Words>
  <Application>Microsoft Office PowerPoint</Application>
  <PresentationFormat>Panorámica</PresentationFormat>
  <Paragraphs>72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Wingdings 3</vt:lpstr>
      <vt:lpstr>Facet</vt:lpstr>
      <vt:lpstr>PATRON SINGLETON</vt:lpstr>
      <vt:lpstr>Definición</vt:lpstr>
      <vt:lpstr>Implementación</vt:lpstr>
      <vt:lpstr>Multithreading Singleton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SINGLETON</dc:title>
  <dc:creator>Jorge Alberto Ortiz Martínez</dc:creator>
  <cp:lastModifiedBy>Usuario</cp:lastModifiedBy>
  <cp:revision>11</cp:revision>
  <dcterms:created xsi:type="dcterms:W3CDTF">2017-08-15T03:01:50Z</dcterms:created>
  <dcterms:modified xsi:type="dcterms:W3CDTF">2017-08-16T13:47:12Z</dcterms:modified>
</cp:coreProperties>
</file>