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Gill Sans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illSans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6c195f954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6c195f954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c195f9540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6c195f9540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c195f954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c195f954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c195f9540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6c195f9540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6c195f954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6c195f954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6c195f954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6c195f954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c195f954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c195f954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c195f954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c195f954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c195f954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c195f954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c195f954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c195f954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c195f9540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c195f954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c195f954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c195f954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c195f9540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6c195f9540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c195f9540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6c195f9540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c195f954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c195f954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c195f954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c195f954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795452" y="39335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SoftLife By Girl Power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5745250" y="1269425"/>
            <a:ext cx="1121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1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5886325" y="1899450"/>
            <a:ext cx="1532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sz="10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881" y="417054"/>
            <a:ext cx="3096900" cy="41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5914" y="417067"/>
            <a:ext cx="3705742" cy="4191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095" y="234752"/>
            <a:ext cx="7315800" cy="46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392" y="740477"/>
            <a:ext cx="2362530" cy="3458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5637" y="773815"/>
            <a:ext cx="2486372" cy="339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8700" y="781998"/>
            <a:ext cx="2362525" cy="3375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381" y="641600"/>
            <a:ext cx="3405000" cy="35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4027" y="1171596"/>
            <a:ext cx="4496427" cy="253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297" y="237300"/>
            <a:ext cx="4525006" cy="2476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2022" y="2295974"/>
            <a:ext cx="4525006" cy="2572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902" y="377924"/>
            <a:ext cx="2614500" cy="41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9900" y="394825"/>
            <a:ext cx="2850548" cy="41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823850" y="278417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Eduarda Alves - 42210335</a:t>
            </a:r>
            <a:br>
              <a:rPr lang="pt-BR"/>
            </a:br>
            <a:r>
              <a:rPr lang="pt-BR"/>
              <a:t>Hebert Oliveira - 422142014</a:t>
            </a:r>
            <a:br>
              <a:rPr lang="pt-BR"/>
            </a:br>
            <a:r>
              <a:rPr lang="pt-BR"/>
              <a:t>Italo Resende - 42211003</a:t>
            </a:r>
            <a:br>
              <a:rPr lang="pt-BR"/>
            </a:br>
            <a:r>
              <a:rPr lang="pt-BR"/>
              <a:t>João Santiago - 422119806</a:t>
            </a:r>
            <a:br>
              <a:rPr lang="pt-BR"/>
            </a:br>
            <a:r>
              <a:rPr lang="pt-BR"/>
              <a:t>Victor Tôrres - 422141222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 do Projeto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pt-BR" sz="2700">
                <a:latin typeface="Calibri"/>
                <a:ea typeface="Calibri"/>
                <a:cs typeface="Calibri"/>
                <a:sym typeface="Calibri"/>
              </a:rPr>
              <a:t>Criamos um projeto com o intuito de  elaborar um software de uma empresa, chamada “Softlife”, onde a clínica médica desejava um programa que atendesse suas necessidades. Fizemos um levantamento de requisitos diretamente com o gerente da empresa, acertamos todos os detalhes e começamos a colocar o projeto em desenvolvimento.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Funcionais</a:t>
            </a:r>
            <a:endParaRPr/>
          </a:p>
          <a:p>
            <a:pPr indent="-180975" lvl="0" marL="2286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Cadastrar as informações gerais da empresa;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84150" lvl="0" marL="2286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Cadastrar as informações da Contabilidade;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84150" lvl="0" marL="2286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Adicionar campos dependendo da necessidade do cliente;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8415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Cadastrar Colaboradores;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84150" lvl="0" marL="2286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Cadastrar e editar Convênios;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84150" lvl="0" marL="2286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Cadastrar e editar Planos: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84150" lvl="0" marL="2286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Emitir relatórios: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8415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Cadastrar e dar baixa de Contas à Receber;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71450" lvl="0" marL="2286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Cadastrar e dar baixa Contas à Pagar;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84150" lvl="0" marL="2286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Emitir relatórios contábeis;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8415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Editar observações de exame;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84150" lvl="0" marL="2286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Criar e editar prontuário médico;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84150" lvl="0" marL="2286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Criar atestados e pedidos de exame;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84150" lvl="0" marL="2286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Avisar a disponibilidade de consulta;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95897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Cadastrar os pacientes;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84150" lvl="0" marL="2286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Criar e editar compromissos;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84150" lvl="0" marL="2286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Emitir nota fiscal;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84150" lvl="0" marL="2286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Receber pagamentos dos pacientes;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488" y="143590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funcionais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2286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O sistema permite criar, editar e inativar cadastros de pacientes;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2860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Indicar a necessidade de atualizações;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2860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Notificar avisos enviados pela empresa;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2860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Expirar sessão com 5 minutos de inatividade;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2860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Suporte ao cliente;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2286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6" name="Google Shape;156;p16"/>
          <p:cNvSpPr txBox="1"/>
          <p:nvPr>
            <p:ph idx="2" type="body"/>
          </p:nvPr>
        </p:nvSpPr>
        <p:spPr>
          <a:xfrm>
            <a:off x="4933209" y="143590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171450" lvl="0" marL="2286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Estrutura do sistema (Orientado por imagens, para facilidade de visualização e interação);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2860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O sistema terá disponibilidade (Windows, IOS, Android);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2860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Integração com a Receita;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2860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Disponibilizar informações essenciais para os pacientes;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2860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Opções de filtro nas abas;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de Uso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1175" y="977325"/>
            <a:ext cx="5069700" cy="39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Classe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050" y="994975"/>
            <a:ext cx="5122749" cy="395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Atividade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2400" y="1062550"/>
            <a:ext cx="5976900" cy="38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Sequência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449" y="999475"/>
            <a:ext cx="4983600" cy="39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Banco de Dados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5447" y="1045250"/>
            <a:ext cx="5513100" cy="39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