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1226" r:id="rId2"/>
    <p:sldId id="1227" r:id="rId3"/>
    <p:sldId id="1243" r:id="rId4"/>
    <p:sldId id="1233" r:id="rId5"/>
    <p:sldId id="1247" r:id="rId6"/>
    <p:sldId id="1249" r:id="rId7"/>
    <p:sldId id="1250" r:id="rId8"/>
    <p:sldId id="1251" r:id="rId9"/>
    <p:sldId id="1253" r:id="rId10"/>
    <p:sldId id="1257" r:id="rId11"/>
    <p:sldId id="1244" r:id="rId12"/>
    <p:sldId id="1256" r:id="rId13"/>
    <p:sldId id="1255" r:id="rId14"/>
    <p:sldId id="1263" r:id="rId15"/>
    <p:sldId id="1259" r:id="rId16"/>
    <p:sldId id="1261" r:id="rId17"/>
    <p:sldId id="1262" r:id="rId18"/>
    <p:sldId id="1264" r:id="rId19"/>
    <p:sldId id="1267" r:id="rId20"/>
    <p:sldId id="1265" r:id="rId21"/>
    <p:sldId id="1266" r:id="rId22"/>
    <p:sldId id="1268" r:id="rId23"/>
    <p:sldId id="1269" r:id="rId24"/>
    <p:sldId id="1270" r:id="rId25"/>
    <p:sldId id="1271" r:id="rId26"/>
    <p:sldId id="1273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us Dillenberger" initials="KDI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E1126"/>
    <a:srgbClr val="FFFFFF"/>
    <a:srgbClr val="000000"/>
    <a:srgbClr val="000066"/>
    <a:srgbClr val="808080"/>
    <a:srgbClr val="FBF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E115-CEC2-4934-BC35-E32A744A6CA6}" v="249" dt="2023-01-01T14:26:55.77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 varScale="1">
        <p:scale>
          <a:sx n="82" d="100"/>
          <a:sy n="8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CARDEMIL IGLESIAS" userId="bcad8cc8-d2ec-481f-9a34-a240cb391d6f" providerId="ADAL" clId="{E1517A5E-CB6A-4B70-8328-17D323E18EBC}"/>
    <pc:docChg chg="custSel delSld modSld">
      <pc:chgData name="JOSE MIGUEL CARDEMIL IGLESIAS" userId="bcad8cc8-d2ec-481f-9a34-a240cb391d6f" providerId="ADAL" clId="{E1517A5E-CB6A-4B70-8328-17D323E18EBC}" dt="2022-10-04T18:33:21.966" v="5" actId="6549"/>
      <pc:docMkLst>
        <pc:docMk/>
      </pc:docMkLst>
      <pc:sldChg chg="addSp delSp modSp mod">
        <pc:chgData name="JOSE MIGUEL CARDEMIL IGLESIAS" userId="bcad8cc8-d2ec-481f-9a34-a240cb391d6f" providerId="ADAL" clId="{E1517A5E-CB6A-4B70-8328-17D323E18EBC}" dt="2022-10-04T18:32:47.903" v="2" actId="478"/>
        <pc:sldMkLst>
          <pc:docMk/>
          <pc:sldMk cId="2373675636" sldId="1229"/>
        </pc:sldMkLst>
        <pc:spChg chg="add mod">
          <ac:chgData name="JOSE MIGUEL CARDEMIL IGLESIAS" userId="bcad8cc8-d2ec-481f-9a34-a240cb391d6f" providerId="ADAL" clId="{E1517A5E-CB6A-4B70-8328-17D323E18EBC}" dt="2022-10-04T18:32:47.903" v="2" actId="478"/>
          <ac:spMkLst>
            <pc:docMk/>
            <pc:sldMk cId="2373675636" sldId="1229"/>
            <ac:spMk id="5" creationId="{6A8A729A-A8D7-264B-0C09-73D53839100E}"/>
          </ac:spMkLst>
        </pc:spChg>
        <pc:spChg chg="mod">
          <ac:chgData name="JOSE MIGUEL CARDEMIL IGLESIAS" userId="bcad8cc8-d2ec-481f-9a34-a240cb391d6f" providerId="ADAL" clId="{E1517A5E-CB6A-4B70-8328-17D323E18EBC}" dt="2022-10-04T18:32:42.938" v="1" actId="6549"/>
          <ac:spMkLst>
            <pc:docMk/>
            <pc:sldMk cId="2373675636" sldId="1229"/>
            <ac:spMk id="7" creationId="{F34E3567-A204-45BB-B339-0BD23C4E568D}"/>
          </ac:spMkLst>
        </pc:spChg>
        <pc:spChg chg="del">
          <ac:chgData name="JOSE MIGUEL CARDEMIL IGLESIAS" userId="bcad8cc8-d2ec-481f-9a34-a240cb391d6f" providerId="ADAL" clId="{E1517A5E-CB6A-4B70-8328-17D323E18EBC}" dt="2022-10-04T18:32:47.903" v="2" actId="478"/>
          <ac:spMkLst>
            <pc:docMk/>
            <pc:sldMk cId="2373675636" sldId="1229"/>
            <ac:spMk id="8" creationId="{90159379-02A5-4D92-A310-221D3107AE9C}"/>
          </ac:spMkLst>
        </pc:spChg>
        <pc:graphicFrameChg chg="del">
          <ac:chgData name="JOSE MIGUEL CARDEMIL IGLESIAS" userId="bcad8cc8-d2ec-481f-9a34-a240cb391d6f" providerId="ADAL" clId="{E1517A5E-CB6A-4B70-8328-17D323E18EBC}" dt="2022-10-04T18:32:38.593" v="0" actId="478"/>
          <ac:graphicFrameMkLst>
            <pc:docMk/>
            <pc:sldMk cId="2373675636" sldId="1229"/>
            <ac:graphicFrameMk id="11" creationId="{60B493AB-DF3A-4EE1-B51D-0B1383857717}"/>
          </ac:graphicFrameMkLst>
        </pc:graphicFrameChg>
      </pc:sldChg>
      <pc:sldChg chg="modSp mod">
        <pc:chgData name="JOSE MIGUEL CARDEMIL IGLESIAS" userId="bcad8cc8-d2ec-481f-9a34-a240cb391d6f" providerId="ADAL" clId="{E1517A5E-CB6A-4B70-8328-17D323E18EBC}" dt="2022-10-04T18:33:21.966" v="5" actId="6549"/>
        <pc:sldMkLst>
          <pc:docMk/>
          <pc:sldMk cId="2798225771" sldId="1231"/>
        </pc:sldMkLst>
        <pc:spChg chg="mod">
          <ac:chgData name="JOSE MIGUEL CARDEMIL IGLESIAS" userId="bcad8cc8-d2ec-481f-9a34-a240cb391d6f" providerId="ADAL" clId="{E1517A5E-CB6A-4B70-8328-17D323E18EBC}" dt="2022-10-04T18:33:21.966" v="5" actId="6549"/>
          <ac:spMkLst>
            <pc:docMk/>
            <pc:sldMk cId="2798225771" sldId="1231"/>
            <ac:spMk id="8" creationId="{56C33F44-275F-48A5-ADC9-8C1B83329F88}"/>
          </ac:spMkLst>
        </pc:spChg>
      </pc:sldChg>
      <pc:sldChg chg="del">
        <pc:chgData name="JOSE MIGUEL CARDEMIL IGLESIAS" userId="bcad8cc8-d2ec-481f-9a34-a240cb391d6f" providerId="ADAL" clId="{E1517A5E-CB6A-4B70-8328-17D323E18EBC}" dt="2022-10-04T18:32:58.001" v="3" actId="47"/>
        <pc:sldMkLst>
          <pc:docMk/>
          <pc:sldMk cId="108481726" sldId="1233"/>
        </pc:sldMkLst>
      </pc:sldChg>
    </pc:docChg>
  </pc:docChgLst>
  <pc:docChgLst>
    <pc:chgData name="Adrian Riebel Brümmer" userId="22b764a7539785e0" providerId="LiveId" clId="{DE8EE115-CEC2-4934-BC35-E32A744A6CA6}"/>
    <pc:docChg chg="undo custSel addSld delSld modSld sldOrd">
      <pc:chgData name="Adrian Riebel Brümmer" userId="22b764a7539785e0" providerId="LiveId" clId="{DE8EE115-CEC2-4934-BC35-E32A744A6CA6}" dt="2023-01-01T14:27:19.022" v="5555" actId="207"/>
      <pc:docMkLst>
        <pc:docMk/>
      </pc:docMkLst>
      <pc:sldChg chg="modSp mod">
        <pc:chgData name="Adrian Riebel Brümmer" userId="22b764a7539785e0" providerId="LiveId" clId="{DE8EE115-CEC2-4934-BC35-E32A744A6CA6}" dt="2022-12-30T20:20:34.502" v="100" actId="20577"/>
        <pc:sldMkLst>
          <pc:docMk/>
          <pc:sldMk cId="725040723" sldId="1227"/>
        </pc:sldMkLst>
        <pc:spChg chg="mod">
          <ac:chgData name="Adrian Riebel Brümmer" userId="22b764a7539785e0" providerId="LiveId" clId="{DE8EE115-CEC2-4934-BC35-E32A744A6CA6}" dt="2022-12-30T20:20:34.502" v="100" actId="20577"/>
          <ac:spMkLst>
            <pc:docMk/>
            <pc:sldMk cId="725040723" sldId="1227"/>
            <ac:spMk id="8" creationId="{8187A03B-0601-4950-9969-BDE60E0C1DD3}"/>
          </ac:spMkLst>
        </pc:spChg>
      </pc:sldChg>
      <pc:sldChg chg="modSp mod">
        <pc:chgData name="Adrian Riebel Brümmer" userId="22b764a7539785e0" providerId="LiveId" clId="{DE8EE115-CEC2-4934-BC35-E32A744A6CA6}" dt="2022-12-31T05:15:00.934" v="5536" actId="14100"/>
        <pc:sldMkLst>
          <pc:docMk/>
          <pc:sldMk cId="3996937987" sldId="1243"/>
        </pc:sldMkLst>
        <pc:spChg chg="mod">
          <ac:chgData name="Adrian Riebel Brümmer" userId="22b764a7539785e0" providerId="LiveId" clId="{DE8EE115-CEC2-4934-BC35-E32A744A6CA6}" dt="2022-12-31T05:15:00.934" v="5536" actId="14100"/>
          <ac:spMkLst>
            <pc:docMk/>
            <pc:sldMk cId="3996937987" sldId="1243"/>
            <ac:spMk id="24" creationId="{48D07B6A-934E-871E-EA87-A8E70551F938}"/>
          </ac:spMkLst>
        </pc:spChg>
      </pc:sldChg>
      <pc:sldChg chg="modSp mod">
        <pc:chgData name="Adrian Riebel Brümmer" userId="22b764a7539785e0" providerId="LiveId" clId="{DE8EE115-CEC2-4934-BC35-E32A744A6CA6}" dt="2022-12-30T20:23:20.430" v="102" actId="1076"/>
        <pc:sldMkLst>
          <pc:docMk/>
          <pc:sldMk cId="1915386743" sldId="1244"/>
        </pc:sldMkLst>
        <pc:spChg chg="mod">
          <ac:chgData name="Adrian Riebel Brümmer" userId="22b764a7539785e0" providerId="LiveId" clId="{DE8EE115-CEC2-4934-BC35-E32A744A6CA6}" dt="2022-12-30T20:23:20.430" v="102" actId="1076"/>
          <ac:spMkLst>
            <pc:docMk/>
            <pc:sldMk cId="1915386743" sldId="1244"/>
            <ac:spMk id="3" creationId="{FE92FD99-2494-4859-9148-33A499AF9110}"/>
          </ac:spMkLst>
        </pc:spChg>
      </pc:sldChg>
      <pc:sldChg chg="add del">
        <pc:chgData name="Adrian Riebel Brümmer" userId="22b764a7539785e0" providerId="LiveId" clId="{DE8EE115-CEC2-4934-BC35-E32A744A6CA6}" dt="2022-12-30T23:24:38.495" v="2587" actId="47"/>
        <pc:sldMkLst>
          <pc:docMk/>
          <pc:sldMk cId="1055511410" sldId="1245"/>
        </pc:sldMkLst>
      </pc:sldChg>
      <pc:sldChg chg="add del">
        <pc:chgData name="Adrian Riebel Brümmer" userId="22b764a7539785e0" providerId="LiveId" clId="{DE8EE115-CEC2-4934-BC35-E32A744A6CA6}" dt="2022-12-30T23:24:38.495" v="2587" actId="47"/>
        <pc:sldMkLst>
          <pc:docMk/>
          <pc:sldMk cId="693692645" sldId="1246"/>
        </pc:sldMkLst>
      </pc:sldChg>
      <pc:sldChg chg="new del">
        <pc:chgData name="Adrian Riebel Brümmer" userId="22b764a7539785e0" providerId="LiveId" clId="{DE8EE115-CEC2-4934-BC35-E32A744A6CA6}" dt="2022-12-30T20:50:55.496" v="104" actId="47"/>
        <pc:sldMkLst>
          <pc:docMk/>
          <pc:sldMk cId="126813116" sldId="1247"/>
        </pc:sldMkLst>
      </pc:sldChg>
      <pc:sldChg chg="addSp delSp modSp add mod">
        <pc:chgData name="Adrian Riebel Brümmer" userId="22b764a7539785e0" providerId="LiveId" clId="{DE8EE115-CEC2-4934-BC35-E32A744A6CA6}" dt="2022-12-30T21:06:33.036" v="536" actId="14100"/>
        <pc:sldMkLst>
          <pc:docMk/>
          <pc:sldMk cId="2804811141" sldId="1247"/>
        </pc:sldMkLst>
        <pc:spChg chg="add mod">
          <ac:chgData name="Adrian Riebel Brümmer" userId="22b764a7539785e0" providerId="LiveId" clId="{DE8EE115-CEC2-4934-BC35-E32A744A6CA6}" dt="2022-12-30T21:06:29.989" v="535" actId="1076"/>
          <ac:spMkLst>
            <pc:docMk/>
            <pc:sldMk cId="2804811141" sldId="1247"/>
            <ac:spMk id="2" creationId="{B0CBFD82-66FC-B504-A5CF-CB261955CF87}"/>
          </ac:spMkLst>
        </pc:spChg>
        <pc:spChg chg="add mod">
          <ac:chgData name="Adrian Riebel Brümmer" userId="22b764a7539785e0" providerId="LiveId" clId="{DE8EE115-CEC2-4934-BC35-E32A744A6CA6}" dt="2022-12-30T21:04:48.829" v="444" actId="1076"/>
          <ac:spMkLst>
            <pc:docMk/>
            <pc:sldMk cId="2804811141" sldId="1247"/>
            <ac:spMk id="5" creationId="{F664A5DE-5F2F-3E8F-5433-7AF77C522C6D}"/>
          </ac:spMkLst>
        </pc:spChg>
        <pc:spChg chg="add del mod">
          <ac:chgData name="Adrian Riebel Brümmer" userId="22b764a7539785e0" providerId="LiveId" clId="{DE8EE115-CEC2-4934-BC35-E32A744A6CA6}" dt="2022-12-30T20:52:08.085" v="250" actId="20577"/>
          <ac:spMkLst>
            <pc:docMk/>
            <pc:sldMk cId="2804811141" sldId="1247"/>
            <ac:spMk id="6" creationId="{A531D418-F7B8-464B-9F38-D7C286AD18D6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0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1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2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3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6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7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8" creationId="{00000000-0000-0000-0000-000000000000}"/>
          </ac:spMkLst>
        </pc:spChg>
        <pc:spChg chg="add del">
          <ac:chgData name="Adrian Riebel Brümmer" userId="22b764a7539785e0" providerId="LiveId" clId="{DE8EE115-CEC2-4934-BC35-E32A744A6CA6}" dt="2022-12-30T20:53:30.396" v="252" actId="478"/>
          <ac:spMkLst>
            <pc:docMk/>
            <pc:sldMk cId="2804811141" sldId="1247"/>
            <ac:spMk id="55" creationId="{56C33F44-275F-48A5-ADC9-8C1B83329F88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01" creationId="{E128D733-9CE9-FD7E-7401-B3039663382E}"/>
          </ac:spMkLst>
        </pc:spChg>
        <pc:spChg chg="add del">
          <ac:chgData name="Adrian Riebel Brümmer" userId="22b764a7539785e0" providerId="LiveId" clId="{DE8EE115-CEC2-4934-BC35-E32A744A6CA6}" dt="2022-12-30T20:53:28.776" v="251" actId="478"/>
          <ac:spMkLst>
            <pc:docMk/>
            <pc:sldMk cId="2804811141" sldId="1247"/>
            <ac:spMk id="123" creationId="{DBCA1112-8ACD-D618-3237-995AB8B323EA}"/>
          </ac:spMkLst>
        </pc:spChg>
        <pc:picChg chg="add mod">
          <ac:chgData name="Adrian Riebel Brümmer" userId="22b764a7539785e0" providerId="LiveId" clId="{DE8EE115-CEC2-4934-BC35-E32A744A6CA6}" dt="2022-12-30T21:06:33.036" v="536" actId="14100"/>
          <ac:picMkLst>
            <pc:docMk/>
            <pc:sldMk cId="2804811141" sldId="1247"/>
            <ac:picMk id="4" creationId="{2AA99342-5F59-F160-BA1D-7DCAF4F74399}"/>
          </ac:picMkLst>
        </pc:pic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35" creationId="{00000000-0000-0000-0000-000000000000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52" creationId="{0F57A29C-65F3-B0C4-5FF0-D75450FF0C6C}"/>
          </ac:cxnSpMkLst>
        </pc:cxnChg>
        <pc:cxnChg chg="add del mod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61" creationId="{02472143-F929-BCC7-6A6E-B7BD86167162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64" creationId="{FA1F89F8-A709-D4BC-D07D-61FAA6DCC1EB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71" creationId="{AC6FDEF7-C63C-2B77-0219-56DE16185F49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74" creationId="{FBF29F8E-6407-0541-0D71-75129A6FB315}"/>
          </ac:cxnSpMkLst>
        </pc:cxnChg>
        <pc:cxnChg chg="add del mod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85" creationId="{3812D12C-D0B8-8387-D86C-725278A38E1D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102" creationId="{743C7D1B-F561-2E85-6AFA-D2AB79F160FE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118" creationId="{25332312-9005-268C-03CF-0A7DCC02DCF7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119" creationId="{67DA8910-268E-D7B9-0D08-CE12D1A189E8}"/>
          </ac:cxnSpMkLst>
        </pc:cxnChg>
        <pc:cxnChg chg="add del">
          <ac:chgData name="Adrian Riebel Brümmer" userId="22b764a7539785e0" providerId="LiveId" clId="{DE8EE115-CEC2-4934-BC35-E32A744A6CA6}" dt="2022-12-30T20:53:28.776" v="251" actId="478"/>
          <ac:cxnSpMkLst>
            <pc:docMk/>
            <pc:sldMk cId="2804811141" sldId="1247"/>
            <ac:cxnSpMk id="130" creationId="{2E5B4A52-0B08-5347-6540-8D53ECAC70EE}"/>
          </ac:cxnSpMkLst>
        </pc:cxnChg>
      </pc:sldChg>
      <pc:sldChg chg="modSp new del mod">
        <pc:chgData name="Adrian Riebel Brümmer" userId="22b764a7539785e0" providerId="LiveId" clId="{DE8EE115-CEC2-4934-BC35-E32A744A6CA6}" dt="2022-12-30T23:24:33.769" v="2586" actId="47"/>
        <pc:sldMkLst>
          <pc:docMk/>
          <pc:sldMk cId="519403154" sldId="1248"/>
        </pc:sldMkLst>
        <pc:spChg chg="mod">
          <ac:chgData name="Adrian Riebel Brümmer" userId="22b764a7539785e0" providerId="LiveId" clId="{DE8EE115-CEC2-4934-BC35-E32A744A6CA6}" dt="2022-12-30T21:05:05.587" v="447" actId="27636"/>
          <ac:spMkLst>
            <pc:docMk/>
            <pc:sldMk cId="519403154" sldId="1248"/>
            <ac:spMk id="5" creationId="{B1FD569C-13CA-448D-E6DD-6D201D93220F}"/>
          </ac:spMkLst>
        </pc:spChg>
      </pc:sldChg>
      <pc:sldChg chg="addSp delSp modSp add mod">
        <pc:chgData name="Adrian Riebel Brümmer" userId="22b764a7539785e0" providerId="LiveId" clId="{DE8EE115-CEC2-4934-BC35-E32A744A6CA6}" dt="2022-12-30T21:15:08.988" v="678" actId="1076"/>
        <pc:sldMkLst>
          <pc:docMk/>
          <pc:sldMk cId="2806475210" sldId="1249"/>
        </pc:sldMkLst>
        <pc:spChg chg="del mod">
          <ac:chgData name="Adrian Riebel Brümmer" userId="22b764a7539785e0" providerId="LiveId" clId="{DE8EE115-CEC2-4934-BC35-E32A744A6CA6}" dt="2022-12-30T21:05:53.761" v="533" actId="478"/>
          <ac:spMkLst>
            <pc:docMk/>
            <pc:sldMk cId="2806475210" sldId="1249"/>
            <ac:spMk id="2" creationId="{B0CBFD82-66FC-B504-A5CF-CB261955CF87}"/>
          </ac:spMkLst>
        </pc:spChg>
        <pc:spChg chg="add del mod">
          <ac:chgData name="Adrian Riebel Brümmer" userId="22b764a7539785e0" providerId="LiveId" clId="{DE8EE115-CEC2-4934-BC35-E32A744A6CA6}" dt="2022-12-30T21:07:21.909" v="542" actId="478"/>
          <ac:spMkLst>
            <pc:docMk/>
            <pc:sldMk cId="2806475210" sldId="1249"/>
            <ac:spMk id="3" creationId="{D089F826-AAC0-67EF-F924-CFE40552C34E}"/>
          </ac:spMkLst>
        </pc:spChg>
        <pc:spChg chg="del">
          <ac:chgData name="Adrian Riebel Brümmer" userId="22b764a7539785e0" providerId="LiveId" clId="{DE8EE115-CEC2-4934-BC35-E32A744A6CA6}" dt="2022-12-30T21:07:24.165" v="543" actId="478"/>
          <ac:spMkLst>
            <pc:docMk/>
            <pc:sldMk cId="2806475210" sldId="1249"/>
            <ac:spMk id="5" creationId="{F664A5DE-5F2F-3E8F-5433-7AF77C522C6D}"/>
          </ac:spMkLst>
        </pc:spChg>
        <pc:spChg chg="add mod">
          <ac:chgData name="Adrian Riebel Brümmer" userId="22b764a7539785e0" providerId="LiveId" clId="{DE8EE115-CEC2-4934-BC35-E32A744A6CA6}" dt="2022-12-30T21:07:17.501" v="541" actId="20577"/>
          <ac:spMkLst>
            <pc:docMk/>
            <pc:sldMk cId="2806475210" sldId="1249"/>
            <ac:spMk id="7" creationId="{5CE47B2B-3BB2-3949-42EC-DD6938ECCB02}"/>
          </ac:spMkLst>
        </pc:spChg>
        <pc:spChg chg="add mod">
          <ac:chgData name="Adrian Riebel Brümmer" userId="22b764a7539785e0" providerId="LiveId" clId="{DE8EE115-CEC2-4934-BC35-E32A744A6CA6}" dt="2022-12-30T21:12:09.371" v="587" actId="1076"/>
          <ac:spMkLst>
            <pc:docMk/>
            <pc:sldMk cId="2806475210" sldId="1249"/>
            <ac:spMk id="10" creationId="{7AF33A23-2549-E263-8E9D-9CBAAF76B362}"/>
          </ac:spMkLst>
        </pc:spChg>
        <pc:spChg chg="add mod">
          <ac:chgData name="Adrian Riebel Brümmer" userId="22b764a7539785e0" providerId="LiveId" clId="{DE8EE115-CEC2-4934-BC35-E32A744A6CA6}" dt="2022-12-30T21:12:09.371" v="587" actId="1076"/>
          <ac:spMkLst>
            <pc:docMk/>
            <pc:sldMk cId="2806475210" sldId="1249"/>
            <ac:spMk id="11" creationId="{77094F36-CF53-79CD-85E3-4BE37CC2876C}"/>
          </ac:spMkLst>
        </pc:spChg>
        <pc:spChg chg="add mod">
          <ac:chgData name="Adrian Riebel Brümmer" userId="22b764a7539785e0" providerId="LiveId" clId="{DE8EE115-CEC2-4934-BC35-E32A744A6CA6}" dt="2022-12-30T21:12:12.843" v="588" actId="1076"/>
          <ac:spMkLst>
            <pc:docMk/>
            <pc:sldMk cId="2806475210" sldId="1249"/>
            <ac:spMk id="12" creationId="{9FB8B5C1-03BD-501E-CE67-30FA10017D08}"/>
          </ac:spMkLst>
        </pc:spChg>
        <pc:spChg chg="add mod">
          <ac:chgData name="Adrian Riebel Brümmer" userId="22b764a7539785e0" providerId="LiveId" clId="{DE8EE115-CEC2-4934-BC35-E32A744A6CA6}" dt="2022-12-30T21:12:01.268" v="586" actId="1076"/>
          <ac:spMkLst>
            <pc:docMk/>
            <pc:sldMk cId="2806475210" sldId="1249"/>
            <ac:spMk id="13" creationId="{AD8EA81D-9089-6A5B-A963-9369372A6173}"/>
          </ac:spMkLst>
        </pc:spChg>
        <pc:spChg chg="add mod">
          <ac:chgData name="Adrian Riebel Brümmer" userId="22b764a7539785e0" providerId="LiveId" clId="{DE8EE115-CEC2-4934-BC35-E32A744A6CA6}" dt="2022-12-30T21:13:51.124" v="605" actId="14100"/>
          <ac:spMkLst>
            <pc:docMk/>
            <pc:sldMk cId="2806475210" sldId="1249"/>
            <ac:spMk id="20" creationId="{1C60ECFD-D9D3-D656-AA1A-C5901F4D5DB8}"/>
          </ac:spMkLst>
        </pc:spChg>
        <pc:spChg chg="add mod">
          <ac:chgData name="Adrian Riebel Brümmer" userId="22b764a7539785e0" providerId="LiveId" clId="{DE8EE115-CEC2-4934-BC35-E32A744A6CA6}" dt="2022-12-30T21:14:02.550" v="610" actId="14100"/>
          <ac:spMkLst>
            <pc:docMk/>
            <pc:sldMk cId="2806475210" sldId="1249"/>
            <ac:spMk id="21" creationId="{2526F543-F3BC-59E2-AE30-2530826C6F08}"/>
          </ac:spMkLst>
        </pc:spChg>
        <pc:spChg chg="add mod">
          <ac:chgData name="Adrian Riebel Brümmer" userId="22b764a7539785e0" providerId="LiveId" clId="{DE8EE115-CEC2-4934-BC35-E32A744A6CA6}" dt="2022-12-30T21:14:41.060" v="668" actId="1076"/>
          <ac:spMkLst>
            <pc:docMk/>
            <pc:sldMk cId="2806475210" sldId="1249"/>
            <ac:spMk id="22" creationId="{0A069F20-3E00-5748-5A7B-FF680A8DB94D}"/>
          </ac:spMkLst>
        </pc:spChg>
        <pc:spChg chg="add mod">
          <ac:chgData name="Adrian Riebel Brümmer" userId="22b764a7539785e0" providerId="LiveId" clId="{DE8EE115-CEC2-4934-BC35-E32A744A6CA6}" dt="2022-12-30T21:15:08.988" v="678" actId="1076"/>
          <ac:spMkLst>
            <pc:docMk/>
            <pc:sldMk cId="2806475210" sldId="1249"/>
            <ac:spMk id="23" creationId="{1B2A24FC-EF61-DEA1-4EAC-C68E2AF0E391}"/>
          </ac:spMkLst>
        </pc:spChg>
        <pc:picChg chg="del">
          <ac:chgData name="Adrian Riebel Brümmer" userId="22b764a7539785e0" providerId="LiveId" clId="{DE8EE115-CEC2-4934-BC35-E32A744A6CA6}" dt="2022-12-30T21:07:24.545" v="544" actId="478"/>
          <ac:picMkLst>
            <pc:docMk/>
            <pc:sldMk cId="2806475210" sldId="1249"/>
            <ac:picMk id="4" creationId="{2AA99342-5F59-F160-BA1D-7DCAF4F74399}"/>
          </ac:picMkLst>
        </pc:picChg>
        <pc:picChg chg="add mod">
          <ac:chgData name="Adrian Riebel Brümmer" userId="22b764a7539785e0" providerId="LiveId" clId="{DE8EE115-CEC2-4934-BC35-E32A744A6CA6}" dt="2022-12-30T21:13:39.658" v="601" actId="1076"/>
          <ac:picMkLst>
            <pc:docMk/>
            <pc:sldMk cId="2806475210" sldId="1249"/>
            <ac:picMk id="9" creationId="{7CFDCD45-9F8B-307C-952F-1D1304F9948B}"/>
          </ac:picMkLst>
        </pc:picChg>
        <pc:picChg chg="add mod">
          <ac:chgData name="Adrian Riebel Brümmer" userId="22b764a7539785e0" providerId="LiveId" clId="{DE8EE115-CEC2-4934-BC35-E32A744A6CA6}" dt="2022-12-30T21:13:33.043" v="598" actId="1076"/>
          <ac:picMkLst>
            <pc:docMk/>
            <pc:sldMk cId="2806475210" sldId="1249"/>
            <ac:picMk id="19" creationId="{2B43D611-CCE3-AF91-356B-56E07A0F25FE}"/>
          </ac:picMkLst>
        </pc:picChg>
        <pc:cxnChg chg="add mod">
          <ac:chgData name="Adrian Riebel Brümmer" userId="22b764a7539785e0" providerId="LiveId" clId="{DE8EE115-CEC2-4934-BC35-E32A744A6CA6}" dt="2022-12-30T21:12:28.453" v="591" actId="1582"/>
          <ac:cxnSpMkLst>
            <pc:docMk/>
            <pc:sldMk cId="2806475210" sldId="1249"/>
            <ac:cxnSpMk id="15" creationId="{087C555C-1A7D-1ACC-C774-B3372E28E75A}"/>
          </ac:cxnSpMkLst>
        </pc:cxnChg>
        <pc:cxnChg chg="add mod">
          <ac:chgData name="Adrian Riebel Brümmer" userId="22b764a7539785e0" providerId="LiveId" clId="{DE8EE115-CEC2-4934-BC35-E32A744A6CA6}" dt="2022-12-30T21:12:34.339" v="594" actId="14100"/>
          <ac:cxnSpMkLst>
            <pc:docMk/>
            <pc:sldMk cId="2806475210" sldId="1249"/>
            <ac:cxnSpMk id="16" creationId="{F838FE0D-7DD1-DFA1-4A68-B38374F6CCDD}"/>
          </ac:cxnSpMkLst>
        </pc:cxnChg>
        <pc:cxnChg chg="add mod">
          <ac:chgData name="Adrian Riebel Brümmer" userId="22b764a7539785e0" providerId="LiveId" clId="{DE8EE115-CEC2-4934-BC35-E32A744A6CA6}" dt="2022-12-30T21:14:49.076" v="671" actId="14100"/>
          <ac:cxnSpMkLst>
            <pc:docMk/>
            <pc:sldMk cId="2806475210" sldId="1249"/>
            <ac:cxnSpMk id="24" creationId="{AF030DA7-507C-7917-2388-3DD706D7FFEF}"/>
          </ac:cxnSpMkLst>
        </pc:cxnChg>
        <pc:cxnChg chg="add mod">
          <ac:chgData name="Adrian Riebel Brümmer" userId="22b764a7539785e0" providerId="LiveId" clId="{DE8EE115-CEC2-4934-BC35-E32A744A6CA6}" dt="2022-12-30T21:15:01.372" v="675" actId="14100"/>
          <ac:cxnSpMkLst>
            <pc:docMk/>
            <pc:sldMk cId="2806475210" sldId="1249"/>
            <ac:cxnSpMk id="26" creationId="{2329DF1B-2089-2DB3-CFDF-9257C6787CF2}"/>
          </ac:cxnSpMkLst>
        </pc:cxnChg>
      </pc:sldChg>
      <pc:sldChg chg="addSp delSp modSp add mod">
        <pc:chgData name="Adrian Riebel Brümmer" userId="22b764a7539785e0" providerId="LiveId" clId="{DE8EE115-CEC2-4934-BC35-E32A744A6CA6}" dt="2022-12-30T22:16:07.088" v="1901"/>
        <pc:sldMkLst>
          <pc:docMk/>
          <pc:sldMk cId="2649412695" sldId="1250"/>
        </pc:sldMkLst>
        <pc:spChg chg="add mod">
          <ac:chgData name="Adrian Riebel Brümmer" userId="22b764a7539785e0" providerId="LiveId" clId="{DE8EE115-CEC2-4934-BC35-E32A744A6CA6}" dt="2022-12-30T21:20:41.963" v="954" actId="1076"/>
          <ac:spMkLst>
            <pc:docMk/>
            <pc:sldMk cId="2649412695" sldId="1250"/>
            <ac:spMk id="4" creationId="{04E8B58B-24FF-CC0B-414E-A64229E3CF51}"/>
          </ac:spMkLst>
        </pc:spChg>
        <pc:spChg chg="mod">
          <ac:chgData name="Adrian Riebel Brümmer" userId="22b764a7539785e0" providerId="LiveId" clId="{DE8EE115-CEC2-4934-BC35-E32A744A6CA6}" dt="2022-12-30T22:16:07.088" v="1901"/>
          <ac:spMkLst>
            <pc:docMk/>
            <pc:sldMk cId="2649412695" sldId="1250"/>
            <ac:spMk id="7" creationId="{5CE47B2B-3BB2-3949-42EC-DD6938ECCB02}"/>
          </ac:spMkLst>
        </pc:spChg>
        <pc:spChg chg="del">
          <ac:chgData name="Adrian Riebel Brümmer" userId="22b764a7539785e0" providerId="LiveId" clId="{DE8EE115-CEC2-4934-BC35-E32A744A6CA6}" dt="2022-12-30T21:16:19.162" v="750" actId="478"/>
          <ac:spMkLst>
            <pc:docMk/>
            <pc:sldMk cId="2649412695" sldId="1250"/>
            <ac:spMk id="10" creationId="{7AF33A23-2549-E263-8E9D-9CBAAF76B362}"/>
          </ac:spMkLst>
        </pc:spChg>
        <pc:spChg chg="del">
          <ac:chgData name="Adrian Riebel Brümmer" userId="22b764a7539785e0" providerId="LiveId" clId="{DE8EE115-CEC2-4934-BC35-E32A744A6CA6}" dt="2022-12-30T21:16:19.162" v="750" actId="478"/>
          <ac:spMkLst>
            <pc:docMk/>
            <pc:sldMk cId="2649412695" sldId="1250"/>
            <ac:spMk id="11" creationId="{77094F36-CF53-79CD-85E3-4BE37CC2876C}"/>
          </ac:spMkLst>
        </pc:spChg>
        <pc:spChg chg="del">
          <ac:chgData name="Adrian Riebel Brümmer" userId="22b764a7539785e0" providerId="LiveId" clId="{DE8EE115-CEC2-4934-BC35-E32A744A6CA6}" dt="2022-12-30T21:16:19.162" v="750" actId="478"/>
          <ac:spMkLst>
            <pc:docMk/>
            <pc:sldMk cId="2649412695" sldId="1250"/>
            <ac:spMk id="12" creationId="{9FB8B5C1-03BD-501E-CE67-30FA10017D08}"/>
          </ac:spMkLst>
        </pc:spChg>
        <pc:spChg chg="del">
          <ac:chgData name="Adrian Riebel Brümmer" userId="22b764a7539785e0" providerId="LiveId" clId="{DE8EE115-CEC2-4934-BC35-E32A744A6CA6}" dt="2022-12-30T21:16:19.162" v="750" actId="478"/>
          <ac:spMkLst>
            <pc:docMk/>
            <pc:sldMk cId="2649412695" sldId="1250"/>
            <ac:spMk id="13" creationId="{AD8EA81D-9089-6A5B-A963-9369372A6173}"/>
          </ac:spMkLst>
        </pc:spChg>
        <pc:spChg chg="del">
          <ac:chgData name="Adrian Riebel Brümmer" userId="22b764a7539785e0" providerId="LiveId" clId="{DE8EE115-CEC2-4934-BC35-E32A744A6CA6}" dt="2022-12-30T21:16:21.871" v="751" actId="478"/>
          <ac:spMkLst>
            <pc:docMk/>
            <pc:sldMk cId="2649412695" sldId="1250"/>
            <ac:spMk id="20" creationId="{1C60ECFD-D9D3-D656-AA1A-C5901F4D5DB8}"/>
          </ac:spMkLst>
        </pc:spChg>
        <pc:spChg chg="del">
          <ac:chgData name="Adrian Riebel Brümmer" userId="22b764a7539785e0" providerId="LiveId" clId="{DE8EE115-CEC2-4934-BC35-E32A744A6CA6}" dt="2022-12-30T21:16:21.871" v="751" actId="478"/>
          <ac:spMkLst>
            <pc:docMk/>
            <pc:sldMk cId="2649412695" sldId="1250"/>
            <ac:spMk id="21" creationId="{2526F543-F3BC-59E2-AE30-2530826C6F08}"/>
          </ac:spMkLst>
        </pc:spChg>
        <pc:spChg chg="del">
          <ac:chgData name="Adrian Riebel Brümmer" userId="22b764a7539785e0" providerId="LiveId" clId="{DE8EE115-CEC2-4934-BC35-E32A744A6CA6}" dt="2022-12-30T21:16:21.871" v="751" actId="478"/>
          <ac:spMkLst>
            <pc:docMk/>
            <pc:sldMk cId="2649412695" sldId="1250"/>
            <ac:spMk id="22" creationId="{0A069F20-3E00-5748-5A7B-FF680A8DB94D}"/>
          </ac:spMkLst>
        </pc:spChg>
        <pc:spChg chg="del">
          <ac:chgData name="Adrian Riebel Brümmer" userId="22b764a7539785e0" providerId="LiveId" clId="{DE8EE115-CEC2-4934-BC35-E32A744A6CA6}" dt="2022-12-30T21:16:21.871" v="751" actId="478"/>
          <ac:spMkLst>
            <pc:docMk/>
            <pc:sldMk cId="2649412695" sldId="1250"/>
            <ac:spMk id="23" creationId="{1B2A24FC-EF61-DEA1-4EAC-C68E2AF0E391}"/>
          </ac:spMkLst>
        </pc:spChg>
        <pc:picChg chg="add del mod">
          <ac:chgData name="Adrian Riebel Brümmer" userId="22b764a7539785e0" providerId="LiveId" clId="{DE8EE115-CEC2-4934-BC35-E32A744A6CA6}" dt="2022-12-30T21:23:00.340" v="955" actId="478"/>
          <ac:picMkLst>
            <pc:docMk/>
            <pc:sldMk cId="2649412695" sldId="1250"/>
            <ac:picMk id="3" creationId="{54E48096-8C0C-141C-2D25-9F9B081F23C3}"/>
          </ac:picMkLst>
        </pc:picChg>
        <pc:picChg chg="add mod">
          <ac:chgData name="Adrian Riebel Brümmer" userId="22b764a7539785e0" providerId="LiveId" clId="{DE8EE115-CEC2-4934-BC35-E32A744A6CA6}" dt="2022-12-30T21:23:39.867" v="960" actId="1076"/>
          <ac:picMkLst>
            <pc:docMk/>
            <pc:sldMk cId="2649412695" sldId="1250"/>
            <ac:picMk id="8" creationId="{7106534B-963A-D684-CD7E-F166CBFD0DBC}"/>
          </ac:picMkLst>
        </pc:picChg>
        <pc:picChg chg="del">
          <ac:chgData name="Adrian Riebel Brümmer" userId="22b764a7539785e0" providerId="LiveId" clId="{DE8EE115-CEC2-4934-BC35-E32A744A6CA6}" dt="2022-12-30T21:16:19.162" v="750" actId="478"/>
          <ac:picMkLst>
            <pc:docMk/>
            <pc:sldMk cId="2649412695" sldId="1250"/>
            <ac:picMk id="9" creationId="{7CFDCD45-9F8B-307C-952F-1D1304F9948B}"/>
          </ac:picMkLst>
        </pc:picChg>
        <pc:picChg chg="del">
          <ac:chgData name="Adrian Riebel Brümmer" userId="22b764a7539785e0" providerId="LiveId" clId="{DE8EE115-CEC2-4934-BC35-E32A744A6CA6}" dt="2022-12-30T21:16:21.871" v="751" actId="478"/>
          <ac:picMkLst>
            <pc:docMk/>
            <pc:sldMk cId="2649412695" sldId="1250"/>
            <ac:picMk id="19" creationId="{2B43D611-CCE3-AF91-356B-56E07A0F25FE}"/>
          </ac:picMkLst>
        </pc:picChg>
        <pc:cxnChg chg="del">
          <ac:chgData name="Adrian Riebel Brümmer" userId="22b764a7539785e0" providerId="LiveId" clId="{DE8EE115-CEC2-4934-BC35-E32A744A6CA6}" dt="2022-12-30T21:16:19.162" v="750" actId="478"/>
          <ac:cxnSpMkLst>
            <pc:docMk/>
            <pc:sldMk cId="2649412695" sldId="1250"/>
            <ac:cxnSpMk id="15" creationId="{087C555C-1A7D-1ACC-C774-B3372E28E75A}"/>
          </ac:cxnSpMkLst>
        </pc:cxnChg>
        <pc:cxnChg chg="del">
          <ac:chgData name="Adrian Riebel Brümmer" userId="22b764a7539785e0" providerId="LiveId" clId="{DE8EE115-CEC2-4934-BC35-E32A744A6CA6}" dt="2022-12-30T21:16:19.162" v="750" actId="478"/>
          <ac:cxnSpMkLst>
            <pc:docMk/>
            <pc:sldMk cId="2649412695" sldId="1250"/>
            <ac:cxnSpMk id="16" creationId="{F838FE0D-7DD1-DFA1-4A68-B38374F6CCDD}"/>
          </ac:cxnSpMkLst>
        </pc:cxnChg>
        <pc:cxnChg chg="del mod">
          <ac:chgData name="Adrian Riebel Brümmer" userId="22b764a7539785e0" providerId="LiveId" clId="{DE8EE115-CEC2-4934-BC35-E32A744A6CA6}" dt="2022-12-30T21:16:21.871" v="751" actId="478"/>
          <ac:cxnSpMkLst>
            <pc:docMk/>
            <pc:sldMk cId="2649412695" sldId="1250"/>
            <ac:cxnSpMk id="24" creationId="{AF030DA7-507C-7917-2388-3DD706D7FFEF}"/>
          </ac:cxnSpMkLst>
        </pc:cxnChg>
        <pc:cxnChg chg="del mod">
          <ac:chgData name="Adrian Riebel Brümmer" userId="22b764a7539785e0" providerId="LiveId" clId="{DE8EE115-CEC2-4934-BC35-E32A744A6CA6}" dt="2022-12-30T21:16:21.871" v="751" actId="478"/>
          <ac:cxnSpMkLst>
            <pc:docMk/>
            <pc:sldMk cId="2649412695" sldId="1250"/>
            <ac:cxnSpMk id="26" creationId="{2329DF1B-2089-2DB3-CFDF-9257C6787CF2}"/>
          </ac:cxnSpMkLst>
        </pc:cxnChg>
      </pc:sldChg>
      <pc:sldChg chg="addSp delSp modSp add mod">
        <pc:chgData name="Adrian Riebel Brümmer" userId="22b764a7539785e0" providerId="LiveId" clId="{DE8EE115-CEC2-4934-BC35-E32A744A6CA6}" dt="2022-12-30T23:01:30.372" v="2112" actId="20577"/>
        <pc:sldMkLst>
          <pc:docMk/>
          <pc:sldMk cId="144659412" sldId="1251"/>
        </pc:sldMkLst>
        <pc:spChg chg="del">
          <ac:chgData name="Adrian Riebel Brümmer" userId="22b764a7539785e0" providerId="LiveId" clId="{DE8EE115-CEC2-4934-BC35-E32A744A6CA6}" dt="2022-12-30T21:27:52.748" v="1009" actId="478"/>
          <ac:spMkLst>
            <pc:docMk/>
            <pc:sldMk cId="144659412" sldId="1251"/>
            <ac:spMk id="4" creationId="{04E8B58B-24FF-CC0B-414E-A64229E3CF51}"/>
          </ac:spMkLst>
        </pc:spChg>
        <pc:spChg chg="add mod">
          <ac:chgData name="Adrian Riebel Brümmer" userId="22b764a7539785e0" providerId="LiveId" clId="{DE8EE115-CEC2-4934-BC35-E32A744A6CA6}" dt="2022-12-30T21:33:38.869" v="1268" actId="1076"/>
          <ac:spMkLst>
            <pc:docMk/>
            <pc:sldMk cId="144659412" sldId="1251"/>
            <ac:spMk id="5" creationId="{DE7A1890-3973-14AA-CDC1-0954653809EC}"/>
          </ac:spMkLst>
        </pc:spChg>
        <pc:spChg chg="mod">
          <ac:chgData name="Adrian Riebel Brümmer" userId="22b764a7539785e0" providerId="LiveId" clId="{DE8EE115-CEC2-4934-BC35-E32A744A6CA6}" dt="2022-12-30T21:27:48.531" v="1007" actId="313"/>
          <ac:spMkLst>
            <pc:docMk/>
            <pc:sldMk cId="144659412" sldId="1251"/>
            <ac:spMk id="7" creationId="{5CE47B2B-3BB2-3949-42EC-DD6938ECCB02}"/>
          </ac:spMkLst>
        </pc:spChg>
        <pc:spChg chg="add mod">
          <ac:chgData name="Adrian Riebel Brümmer" userId="22b764a7539785e0" providerId="LiveId" clId="{DE8EE115-CEC2-4934-BC35-E32A744A6CA6}" dt="2022-12-30T21:33:44.147" v="1269" actId="1076"/>
          <ac:spMkLst>
            <pc:docMk/>
            <pc:sldMk cId="144659412" sldId="1251"/>
            <ac:spMk id="9" creationId="{6F9CE9C0-EDBB-E0D5-2B94-D3404A20BD2B}"/>
          </ac:spMkLst>
        </pc:spChg>
        <pc:spChg chg="add mod">
          <ac:chgData name="Adrian Riebel Brümmer" userId="22b764a7539785e0" providerId="LiveId" clId="{DE8EE115-CEC2-4934-BC35-E32A744A6CA6}" dt="2022-12-30T21:33:52.179" v="1270" actId="1076"/>
          <ac:spMkLst>
            <pc:docMk/>
            <pc:sldMk cId="144659412" sldId="1251"/>
            <ac:spMk id="12" creationId="{0A65A5F9-97D6-5461-BCA0-30FEDAC791F5}"/>
          </ac:spMkLst>
        </pc:spChg>
        <pc:spChg chg="add mod">
          <ac:chgData name="Adrian Riebel Brümmer" userId="22b764a7539785e0" providerId="LiveId" clId="{DE8EE115-CEC2-4934-BC35-E32A744A6CA6}" dt="2022-12-30T23:01:15.498" v="2089" actId="14100"/>
          <ac:spMkLst>
            <pc:docMk/>
            <pc:sldMk cId="144659412" sldId="1251"/>
            <ac:spMk id="18" creationId="{A311B04C-3F20-2D9D-DE4C-B6504FCE3063}"/>
          </ac:spMkLst>
        </pc:spChg>
        <pc:spChg chg="add mod">
          <ac:chgData name="Adrian Riebel Brümmer" userId="22b764a7539785e0" providerId="LiveId" clId="{DE8EE115-CEC2-4934-BC35-E32A744A6CA6}" dt="2022-12-30T23:01:30.372" v="2112" actId="20577"/>
          <ac:spMkLst>
            <pc:docMk/>
            <pc:sldMk cId="144659412" sldId="1251"/>
            <ac:spMk id="22" creationId="{4E403287-9AE7-0940-E46C-D5ED3ECED2A4}"/>
          </ac:spMkLst>
        </pc:spChg>
        <pc:picChg chg="add mod">
          <ac:chgData name="Adrian Riebel Brümmer" userId="22b764a7539785e0" providerId="LiveId" clId="{DE8EE115-CEC2-4934-BC35-E32A744A6CA6}" dt="2022-12-30T21:33:44.147" v="1269" actId="1076"/>
          <ac:picMkLst>
            <pc:docMk/>
            <pc:sldMk cId="144659412" sldId="1251"/>
            <ac:picMk id="3" creationId="{5DF0D628-804C-52F8-4F22-4A375C0CEE45}"/>
          </ac:picMkLst>
        </pc:picChg>
        <pc:picChg chg="del">
          <ac:chgData name="Adrian Riebel Brümmer" userId="22b764a7539785e0" providerId="LiveId" clId="{DE8EE115-CEC2-4934-BC35-E32A744A6CA6}" dt="2022-12-30T21:27:51.692" v="1008" actId="478"/>
          <ac:picMkLst>
            <pc:docMk/>
            <pc:sldMk cId="144659412" sldId="1251"/>
            <ac:picMk id="8" creationId="{7106534B-963A-D684-CD7E-F166CBFD0DBC}"/>
          </ac:picMkLst>
        </pc:picChg>
        <pc:cxnChg chg="add mod">
          <ac:chgData name="Adrian Riebel Brümmer" userId="22b764a7539785e0" providerId="LiveId" clId="{DE8EE115-CEC2-4934-BC35-E32A744A6CA6}" dt="2022-12-30T21:33:44.147" v="1269" actId="1076"/>
          <ac:cxnSpMkLst>
            <pc:docMk/>
            <pc:sldMk cId="144659412" sldId="1251"/>
            <ac:cxnSpMk id="11" creationId="{BDE8F1E1-512D-30B0-0345-FF0AF5B712AE}"/>
          </ac:cxnSpMkLst>
        </pc:cxnChg>
        <pc:cxnChg chg="add mod">
          <ac:chgData name="Adrian Riebel Brümmer" userId="22b764a7539785e0" providerId="LiveId" clId="{DE8EE115-CEC2-4934-BC35-E32A744A6CA6}" dt="2022-12-30T21:33:55.883" v="1271" actId="14100"/>
          <ac:cxnSpMkLst>
            <pc:docMk/>
            <pc:sldMk cId="144659412" sldId="1251"/>
            <ac:cxnSpMk id="13" creationId="{241F764C-78CA-F05F-CD0F-BB91B018C8A0}"/>
          </ac:cxnSpMkLst>
        </pc:cxnChg>
        <pc:cxnChg chg="add mod">
          <ac:chgData name="Adrian Riebel Brümmer" userId="22b764a7539785e0" providerId="LiveId" clId="{DE8EE115-CEC2-4934-BC35-E32A744A6CA6}" dt="2022-12-30T23:01:15.498" v="2089" actId="14100"/>
          <ac:cxnSpMkLst>
            <pc:docMk/>
            <pc:sldMk cId="144659412" sldId="1251"/>
            <ac:cxnSpMk id="19" creationId="{BF3025B6-2BFA-C3E5-7414-462E2C4086EF}"/>
          </ac:cxnSpMkLst>
        </pc:cxnChg>
        <pc:cxnChg chg="add mod">
          <ac:chgData name="Adrian Riebel Brümmer" userId="22b764a7539785e0" providerId="LiveId" clId="{DE8EE115-CEC2-4934-BC35-E32A744A6CA6}" dt="2022-12-30T23:01:21.281" v="2091" actId="1076"/>
          <ac:cxnSpMkLst>
            <pc:docMk/>
            <pc:sldMk cId="144659412" sldId="1251"/>
            <ac:cxnSpMk id="23" creationId="{9E237E1A-6CF7-BFCB-4054-8A440CC29DB2}"/>
          </ac:cxnSpMkLst>
        </pc:cxnChg>
      </pc:sldChg>
      <pc:sldChg chg="modSp new del mod">
        <pc:chgData name="Adrian Riebel Brümmer" userId="22b764a7539785e0" providerId="LiveId" clId="{DE8EE115-CEC2-4934-BC35-E32A744A6CA6}" dt="2022-12-30T23:24:33.769" v="2586" actId="47"/>
        <pc:sldMkLst>
          <pc:docMk/>
          <pc:sldMk cId="3849310233" sldId="1252"/>
        </pc:sldMkLst>
        <pc:spChg chg="mod">
          <ac:chgData name="Adrian Riebel Brümmer" userId="22b764a7539785e0" providerId="LiveId" clId="{DE8EE115-CEC2-4934-BC35-E32A744A6CA6}" dt="2022-12-30T21:34:20.453" v="1274" actId="27636"/>
          <ac:spMkLst>
            <pc:docMk/>
            <pc:sldMk cId="3849310233" sldId="1252"/>
            <ac:spMk id="5" creationId="{17F90527-9409-30B7-0347-63F14ED41585}"/>
          </ac:spMkLst>
        </pc:spChg>
      </pc:sldChg>
      <pc:sldChg chg="addSp delSp modSp add mod">
        <pc:chgData name="Adrian Riebel Brümmer" userId="22b764a7539785e0" providerId="LiveId" clId="{DE8EE115-CEC2-4934-BC35-E32A744A6CA6}" dt="2022-12-30T23:02:33.397" v="2114" actId="1076"/>
        <pc:sldMkLst>
          <pc:docMk/>
          <pc:sldMk cId="289642916" sldId="1253"/>
        </pc:sldMkLst>
        <pc:spChg chg="mod">
          <ac:chgData name="Adrian Riebel Brümmer" userId="22b764a7539785e0" providerId="LiveId" clId="{DE8EE115-CEC2-4934-BC35-E32A744A6CA6}" dt="2022-12-30T21:55:36.685" v="1459" actId="14100"/>
          <ac:spMkLst>
            <pc:docMk/>
            <pc:sldMk cId="289642916" sldId="1253"/>
            <ac:spMk id="5" creationId="{DE7A1890-3973-14AA-CDC1-0954653809EC}"/>
          </ac:spMkLst>
        </pc:spChg>
        <pc:spChg chg="mod">
          <ac:chgData name="Adrian Riebel Brümmer" userId="22b764a7539785e0" providerId="LiveId" clId="{DE8EE115-CEC2-4934-BC35-E32A744A6CA6}" dt="2022-12-30T21:34:30.701" v="1307" actId="20577"/>
          <ac:spMkLst>
            <pc:docMk/>
            <pc:sldMk cId="289642916" sldId="1253"/>
            <ac:spMk id="7" creationId="{5CE47B2B-3BB2-3949-42EC-DD6938ECCB02}"/>
          </ac:spMkLst>
        </pc:spChg>
        <pc:spChg chg="del">
          <ac:chgData name="Adrian Riebel Brümmer" userId="22b764a7539785e0" providerId="LiveId" clId="{DE8EE115-CEC2-4934-BC35-E32A744A6CA6}" dt="2022-12-30T21:34:41.172" v="1308" actId="478"/>
          <ac:spMkLst>
            <pc:docMk/>
            <pc:sldMk cId="289642916" sldId="1253"/>
            <ac:spMk id="9" creationId="{6F9CE9C0-EDBB-E0D5-2B94-D3404A20BD2B}"/>
          </ac:spMkLst>
        </pc:spChg>
        <pc:spChg chg="del">
          <ac:chgData name="Adrian Riebel Brümmer" userId="22b764a7539785e0" providerId="LiveId" clId="{DE8EE115-CEC2-4934-BC35-E32A744A6CA6}" dt="2022-12-30T21:34:41.172" v="1308" actId="478"/>
          <ac:spMkLst>
            <pc:docMk/>
            <pc:sldMk cId="289642916" sldId="1253"/>
            <ac:spMk id="12" creationId="{0A65A5F9-97D6-5461-BCA0-30FEDAC791F5}"/>
          </ac:spMkLst>
        </pc:spChg>
        <pc:spChg chg="add mod">
          <ac:chgData name="Adrian Riebel Brümmer" userId="22b764a7539785e0" providerId="LiveId" clId="{DE8EE115-CEC2-4934-BC35-E32A744A6CA6}" dt="2022-12-30T22:11:42.259" v="1528" actId="1076"/>
          <ac:spMkLst>
            <pc:docMk/>
            <pc:sldMk cId="289642916" sldId="1253"/>
            <ac:spMk id="18" creationId="{7B7359CE-04E9-EB60-3BDA-0D16D5879905}"/>
          </ac:spMkLst>
        </pc:spChg>
        <pc:spChg chg="add mod">
          <ac:chgData name="Adrian Riebel Brümmer" userId="22b764a7539785e0" providerId="LiveId" clId="{DE8EE115-CEC2-4934-BC35-E32A744A6CA6}" dt="2022-12-30T22:13:14.674" v="1715" actId="20577"/>
          <ac:spMkLst>
            <pc:docMk/>
            <pc:sldMk cId="289642916" sldId="1253"/>
            <ac:spMk id="19" creationId="{969FBFFB-5D6D-949D-B014-D4C1091A35D5}"/>
          </ac:spMkLst>
        </pc:spChg>
        <pc:spChg chg="add mod">
          <ac:chgData name="Adrian Riebel Brümmer" userId="22b764a7539785e0" providerId="LiveId" clId="{DE8EE115-CEC2-4934-BC35-E32A744A6CA6}" dt="2022-12-30T22:15:31.633" v="1900" actId="20577"/>
          <ac:spMkLst>
            <pc:docMk/>
            <pc:sldMk cId="289642916" sldId="1253"/>
            <ac:spMk id="20" creationId="{093ACAD5-5D58-8338-C0A6-C9ED04CD2FEB}"/>
          </ac:spMkLst>
        </pc:spChg>
        <pc:picChg chg="del">
          <ac:chgData name="Adrian Riebel Brümmer" userId="22b764a7539785e0" providerId="LiveId" clId="{DE8EE115-CEC2-4934-BC35-E32A744A6CA6}" dt="2022-12-30T21:34:41.172" v="1308" actId="478"/>
          <ac:picMkLst>
            <pc:docMk/>
            <pc:sldMk cId="289642916" sldId="1253"/>
            <ac:picMk id="3" creationId="{5DF0D628-804C-52F8-4F22-4A375C0CEE45}"/>
          </ac:picMkLst>
        </pc:picChg>
        <pc:picChg chg="add del mod">
          <ac:chgData name="Adrian Riebel Brümmer" userId="22b764a7539785e0" providerId="LiveId" clId="{DE8EE115-CEC2-4934-BC35-E32A744A6CA6}" dt="2022-12-30T21:56:14.626" v="1465" actId="478"/>
          <ac:picMkLst>
            <pc:docMk/>
            <pc:sldMk cId="289642916" sldId="1253"/>
            <ac:picMk id="4" creationId="{08052EEB-C368-4877-6AED-94B6AA95E94C}"/>
          </ac:picMkLst>
        </pc:picChg>
        <pc:picChg chg="add mod">
          <ac:chgData name="Adrian Riebel Brümmer" userId="22b764a7539785e0" providerId="LiveId" clId="{DE8EE115-CEC2-4934-BC35-E32A744A6CA6}" dt="2022-12-30T21:56:23.651" v="1468" actId="14100"/>
          <ac:picMkLst>
            <pc:docMk/>
            <pc:sldMk cId="289642916" sldId="1253"/>
            <ac:picMk id="10" creationId="{D1D5B923-B94F-EAD8-20C4-7F153C64959B}"/>
          </ac:picMkLst>
        </pc:picChg>
        <pc:picChg chg="add mod">
          <ac:chgData name="Adrian Riebel Brümmer" userId="22b764a7539785e0" providerId="LiveId" clId="{DE8EE115-CEC2-4934-BC35-E32A744A6CA6}" dt="2022-12-30T23:02:33.397" v="2114" actId="1076"/>
          <ac:picMkLst>
            <pc:docMk/>
            <pc:sldMk cId="289642916" sldId="1253"/>
            <ac:picMk id="15" creationId="{C579726A-08C9-ECDF-BEA9-BB55A1F739DF}"/>
          </ac:picMkLst>
        </pc:picChg>
        <pc:picChg chg="add mod">
          <ac:chgData name="Adrian Riebel Brümmer" userId="22b764a7539785e0" providerId="LiveId" clId="{DE8EE115-CEC2-4934-BC35-E32A744A6CA6}" dt="2022-12-30T21:56:52.811" v="1477" actId="1076"/>
          <ac:picMkLst>
            <pc:docMk/>
            <pc:sldMk cId="289642916" sldId="1253"/>
            <ac:picMk id="17" creationId="{B8295F5D-1E9E-45EE-BCAB-DBCA5F481E6B}"/>
          </ac:picMkLst>
        </pc:picChg>
        <pc:cxnChg chg="del mod">
          <ac:chgData name="Adrian Riebel Brümmer" userId="22b764a7539785e0" providerId="LiveId" clId="{DE8EE115-CEC2-4934-BC35-E32A744A6CA6}" dt="2022-12-30T21:34:41.172" v="1308" actId="478"/>
          <ac:cxnSpMkLst>
            <pc:docMk/>
            <pc:sldMk cId="289642916" sldId="1253"/>
            <ac:cxnSpMk id="11" creationId="{BDE8F1E1-512D-30B0-0345-FF0AF5B712AE}"/>
          </ac:cxnSpMkLst>
        </pc:cxnChg>
        <pc:cxnChg chg="del mod">
          <ac:chgData name="Adrian Riebel Brümmer" userId="22b764a7539785e0" providerId="LiveId" clId="{DE8EE115-CEC2-4934-BC35-E32A744A6CA6}" dt="2022-12-30T21:34:41.172" v="1308" actId="478"/>
          <ac:cxnSpMkLst>
            <pc:docMk/>
            <pc:sldMk cId="289642916" sldId="1253"/>
            <ac:cxnSpMk id="13" creationId="{241F764C-78CA-F05F-CD0F-BB91B018C8A0}"/>
          </ac:cxnSpMkLst>
        </pc:cxnChg>
      </pc:sldChg>
      <pc:sldChg chg="addSp delSp modSp add del mod">
        <pc:chgData name="Adrian Riebel Brümmer" userId="22b764a7539785e0" providerId="LiveId" clId="{DE8EE115-CEC2-4934-BC35-E32A744A6CA6}" dt="2022-12-31T00:24:55.225" v="3197" actId="47"/>
        <pc:sldMkLst>
          <pc:docMk/>
          <pc:sldMk cId="1944251938" sldId="1254"/>
        </pc:sldMkLst>
        <pc:spChg chg="add mod">
          <ac:chgData name="Adrian Riebel Brümmer" userId="22b764a7539785e0" providerId="LiveId" clId="{DE8EE115-CEC2-4934-BC35-E32A744A6CA6}" dt="2022-12-30T23:27:41.275" v="2619" actId="20577"/>
          <ac:spMkLst>
            <pc:docMk/>
            <pc:sldMk cId="1944251938" sldId="1254"/>
            <ac:spMk id="2" creationId="{DAD0E8AF-0D84-13D3-526F-CB0A323B006A}"/>
          </ac:spMkLst>
        </pc:spChg>
        <pc:spChg chg="add mod">
          <ac:chgData name="Adrian Riebel Brümmer" userId="22b764a7539785e0" providerId="LiveId" clId="{DE8EE115-CEC2-4934-BC35-E32A744A6CA6}" dt="2022-12-31T00:18:57.887" v="2803" actId="20577"/>
          <ac:spMkLst>
            <pc:docMk/>
            <pc:sldMk cId="1944251938" sldId="1254"/>
            <ac:spMk id="9" creationId="{585E4633-403F-0F75-11B5-F37732E71B8F}"/>
          </ac:spMkLst>
        </pc:spChg>
        <pc:spChg chg="add mod">
          <ac:chgData name="Adrian Riebel Brümmer" userId="22b764a7539785e0" providerId="LiveId" clId="{DE8EE115-CEC2-4934-BC35-E32A744A6CA6}" dt="2022-12-30T23:24:25.701" v="2585" actId="1076"/>
          <ac:spMkLst>
            <pc:docMk/>
            <pc:sldMk cId="1944251938" sldId="1254"/>
            <ac:spMk id="11" creationId="{7AD468BB-C79E-7FDF-F52F-FBC789AD27DF}"/>
          </ac:spMkLst>
        </pc:spChg>
        <pc:picChg chg="mod">
          <ac:chgData name="Adrian Riebel Brümmer" userId="22b764a7539785e0" providerId="LiveId" clId="{DE8EE115-CEC2-4934-BC35-E32A744A6CA6}" dt="2022-12-30T23:22:35.183" v="2416" actId="1076"/>
          <ac:picMkLst>
            <pc:docMk/>
            <pc:sldMk cId="1944251938" sldId="1254"/>
            <ac:picMk id="4" creationId="{08052EEB-C368-4877-6AED-94B6AA95E94C}"/>
          </ac:picMkLst>
        </pc:picChg>
        <pc:picChg chg="add mod">
          <ac:chgData name="Adrian Riebel Brümmer" userId="22b764a7539785e0" providerId="LiveId" clId="{DE8EE115-CEC2-4934-BC35-E32A744A6CA6}" dt="2022-12-30T23:23:05.557" v="2421" actId="1076"/>
          <ac:picMkLst>
            <pc:docMk/>
            <pc:sldMk cId="1944251938" sldId="1254"/>
            <ac:picMk id="8" creationId="{45956070-2080-9A0F-D79F-F66DAF757239}"/>
          </ac:picMkLst>
        </pc:picChg>
        <pc:picChg chg="del mod">
          <ac:chgData name="Adrian Riebel Brümmer" userId="22b764a7539785e0" providerId="LiveId" clId="{DE8EE115-CEC2-4934-BC35-E32A744A6CA6}" dt="2022-12-30T21:56:19.169" v="1466" actId="478"/>
          <ac:picMkLst>
            <pc:docMk/>
            <pc:sldMk cId="1944251938" sldId="1254"/>
            <ac:picMk id="10" creationId="{D1D5B923-B94F-EAD8-20C4-7F153C64959B}"/>
          </ac:picMkLst>
        </pc:picChg>
        <pc:picChg chg="del">
          <ac:chgData name="Adrian Riebel Brümmer" userId="22b764a7539785e0" providerId="LiveId" clId="{DE8EE115-CEC2-4934-BC35-E32A744A6CA6}" dt="2022-12-30T21:56:19.169" v="1466" actId="478"/>
          <ac:picMkLst>
            <pc:docMk/>
            <pc:sldMk cId="1944251938" sldId="1254"/>
            <ac:picMk id="15" creationId="{C579726A-08C9-ECDF-BEA9-BB55A1F739DF}"/>
          </ac:picMkLst>
        </pc:picChg>
        <pc:picChg chg="del">
          <ac:chgData name="Adrian Riebel Brümmer" userId="22b764a7539785e0" providerId="LiveId" clId="{DE8EE115-CEC2-4934-BC35-E32A744A6CA6}" dt="2022-12-30T21:56:19.169" v="1466" actId="478"/>
          <ac:picMkLst>
            <pc:docMk/>
            <pc:sldMk cId="1944251938" sldId="1254"/>
            <ac:picMk id="17" creationId="{B8295F5D-1E9E-45EE-BCAB-DBCA5F481E6B}"/>
          </ac:picMkLst>
        </pc:picChg>
      </pc:sldChg>
      <pc:sldChg chg="addSp delSp modSp add mod">
        <pc:chgData name="Adrian Riebel Brümmer" userId="22b764a7539785e0" providerId="LiveId" clId="{DE8EE115-CEC2-4934-BC35-E32A744A6CA6}" dt="2022-12-31T00:46:10.472" v="3641" actId="1076"/>
        <pc:sldMkLst>
          <pc:docMk/>
          <pc:sldMk cId="2833217850" sldId="1255"/>
        </pc:sldMkLst>
        <pc:spChg chg="del mod">
          <ac:chgData name="Adrian Riebel Brümmer" userId="22b764a7539785e0" providerId="LiveId" clId="{DE8EE115-CEC2-4934-BC35-E32A744A6CA6}" dt="2022-12-31T00:37:42.848" v="3394" actId="478"/>
          <ac:spMkLst>
            <pc:docMk/>
            <pc:sldMk cId="2833217850" sldId="1255"/>
            <ac:spMk id="2" creationId="{DAD0E8AF-0D84-13D3-526F-CB0A323B006A}"/>
          </ac:spMkLst>
        </pc:spChg>
        <pc:spChg chg="add mod">
          <ac:chgData name="Adrian Riebel Brümmer" userId="22b764a7539785e0" providerId="LiveId" clId="{DE8EE115-CEC2-4934-BC35-E32A744A6CA6}" dt="2022-12-31T00:42:06.352" v="3595" actId="1076"/>
          <ac:spMkLst>
            <pc:docMk/>
            <pc:sldMk cId="2833217850" sldId="1255"/>
            <ac:spMk id="3" creationId="{5FCCCB94-E1DB-F8FE-8CF9-50941913B8F1}"/>
          </ac:spMkLst>
        </pc:spChg>
        <pc:spChg chg="del">
          <ac:chgData name="Adrian Riebel Brümmer" userId="22b764a7539785e0" providerId="LiveId" clId="{DE8EE115-CEC2-4934-BC35-E32A744A6CA6}" dt="2022-12-31T00:37:41.111" v="3392" actId="478"/>
          <ac:spMkLst>
            <pc:docMk/>
            <pc:sldMk cId="2833217850" sldId="1255"/>
            <ac:spMk id="5" creationId="{DE7A1890-3973-14AA-CDC1-0954653809EC}"/>
          </ac:spMkLst>
        </pc:spChg>
        <pc:spChg chg="mod">
          <ac:chgData name="Adrian Riebel Brümmer" userId="22b764a7539785e0" providerId="LiveId" clId="{DE8EE115-CEC2-4934-BC35-E32A744A6CA6}" dt="2022-12-30T23:33:46.169" v="2731" actId="20577"/>
          <ac:spMkLst>
            <pc:docMk/>
            <pc:sldMk cId="2833217850" sldId="1255"/>
            <ac:spMk id="6" creationId="{A531D418-F7B8-464B-9F38-D7C286AD18D6}"/>
          </ac:spMkLst>
        </pc:spChg>
        <pc:spChg chg="del">
          <ac:chgData name="Adrian Riebel Brümmer" userId="22b764a7539785e0" providerId="LiveId" clId="{DE8EE115-CEC2-4934-BC35-E32A744A6CA6}" dt="2022-12-31T00:37:44.050" v="3395" actId="478"/>
          <ac:spMkLst>
            <pc:docMk/>
            <pc:sldMk cId="2833217850" sldId="1255"/>
            <ac:spMk id="7" creationId="{5CE47B2B-3BB2-3949-42EC-DD6938ECCB02}"/>
          </ac:spMkLst>
        </pc:spChg>
        <pc:spChg chg="del mod">
          <ac:chgData name="Adrian Riebel Brümmer" userId="22b764a7539785e0" providerId="LiveId" clId="{DE8EE115-CEC2-4934-BC35-E32A744A6CA6}" dt="2022-12-31T00:37:39.787" v="3391" actId="478"/>
          <ac:spMkLst>
            <pc:docMk/>
            <pc:sldMk cId="2833217850" sldId="1255"/>
            <ac:spMk id="9" creationId="{585E4633-403F-0F75-11B5-F37732E71B8F}"/>
          </ac:spMkLst>
        </pc:spChg>
        <pc:spChg chg="del mod">
          <ac:chgData name="Adrian Riebel Brümmer" userId="22b764a7539785e0" providerId="LiveId" clId="{DE8EE115-CEC2-4934-BC35-E32A744A6CA6}" dt="2022-12-31T00:37:37.512" v="3389" actId="478"/>
          <ac:spMkLst>
            <pc:docMk/>
            <pc:sldMk cId="2833217850" sldId="1255"/>
            <ac:spMk id="11" creationId="{7AD468BB-C79E-7FDF-F52F-FBC789AD27DF}"/>
          </ac:spMkLst>
        </pc:spChg>
        <pc:spChg chg="add mod">
          <ac:chgData name="Adrian Riebel Brümmer" userId="22b764a7539785e0" providerId="LiveId" clId="{DE8EE115-CEC2-4934-BC35-E32A744A6CA6}" dt="2022-12-31T00:42:53.550" v="3602" actId="1076"/>
          <ac:spMkLst>
            <pc:docMk/>
            <pc:sldMk cId="2833217850" sldId="1255"/>
            <ac:spMk id="13" creationId="{FBF0E7B8-ADBC-A27F-0EB7-8999F7C61E93}"/>
          </ac:spMkLst>
        </pc:spChg>
        <pc:spChg chg="add mod">
          <ac:chgData name="Adrian Riebel Brümmer" userId="22b764a7539785e0" providerId="LiveId" clId="{DE8EE115-CEC2-4934-BC35-E32A744A6CA6}" dt="2022-12-31T00:43:46.295" v="3611" actId="1076"/>
          <ac:spMkLst>
            <pc:docMk/>
            <pc:sldMk cId="2833217850" sldId="1255"/>
            <ac:spMk id="16" creationId="{A685C629-4E8C-0253-F282-5B2623B082B3}"/>
          </ac:spMkLst>
        </pc:spChg>
        <pc:spChg chg="add mod">
          <ac:chgData name="Adrian Riebel Brümmer" userId="22b764a7539785e0" providerId="LiveId" clId="{DE8EE115-CEC2-4934-BC35-E32A744A6CA6}" dt="2022-12-31T00:45:58.115" v="3637" actId="20577"/>
          <ac:spMkLst>
            <pc:docMk/>
            <pc:sldMk cId="2833217850" sldId="1255"/>
            <ac:spMk id="19" creationId="{1811C0ED-89BD-4186-A413-FA3B362F75EE}"/>
          </ac:spMkLst>
        </pc:spChg>
        <pc:picChg chg="del mod">
          <ac:chgData name="Adrian Riebel Brümmer" userId="22b764a7539785e0" providerId="LiveId" clId="{DE8EE115-CEC2-4934-BC35-E32A744A6CA6}" dt="2022-12-31T00:37:41.685" v="3393" actId="478"/>
          <ac:picMkLst>
            <pc:docMk/>
            <pc:sldMk cId="2833217850" sldId="1255"/>
            <ac:picMk id="4" creationId="{08052EEB-C368-4877-6AED-94B6AA95E94C}"/>
          </ac:picMkLst>
        </pc:picChg>
        <pc:picChg chg="del mod">
          <ac:chgData name="Adrian Riebel Brümmer" userId="22b764a7539785e0" providerId="LiveId" clId="{DE8EE115-CEC2-4934-BC35-E32A744A6CA6}" dt="2022-12-31T00:37:38.145" v="3390" actId="478"/>
          <ac:picMkLst>
            <pc:docMk/>
            <pc:sldMk cId="2833217850" sldId="1255"/>
            <ac:picMk id="8" creationId="{45956070-2080-9A0F-D79F-F66DAF757239}"/>
          </ac:picMkLst>
        </pc:picChg>
        <pc:picChg chg="add mod">
          <ac:chgData name="Adrian Riebel Brümmer" userId="22b764a7539785e0" providerId="LiveId" clId="{DE8EE115-CEC2-4934-BC35-E32A744A6CA6}" dt="2022-12-31T00:46:10.472" v="3641" actId="1076"/>
          <ac:picMkLst>
            <pc:docMk/>
            <pc:sldMk cId="2833217850" sldId="1255"/>
            <ac:picMk id="12" creationId="{7467F8C0-616F-C1A7-CDF9-EDEADD83DFBF}"/>
          </ac:picMkLst>
        </pc:picChg>
        <pc:picChg chg="add mod">
          <ac:chgData name="Adrian Riebel Brümmer" userId="22b764a7539785e0" providerId="LiveId" clId="{DE8EE115-CEC2-4934-BC35-E32A744A6CA6}" dt="2022-12-31T00:46:04.344" v="3639" actId="1076"/>
          <ac:picMkLst>
            <pc:docMk/>
            <pc:sldMk cId="2833217850" sldId="1255"/>
            <ac:picMk id="15" creationId="{DE293662-88CE-AC26-FFE7-96754B620262}"/>
          </ac:picMkLst>
        </pc:picChg>
        <pc:picChg chg="add mod">
          <ac:chgData name="Adrian Riebel Brümmer" userId="22b764a7539785e0" providerId="LiveId" clId="{DE8EE115-CEC2-4934-BC35-E32A744A6CA6}" dt="2022-12-31T00:46:00.172" v="3638" actId="1076"/>
          <ac:picMkLst>
            <pc:docMk/>
            <pc:sldMk cId="2833217850" sldId="1255"/>
            <ac:picMk id="18" creationId="{B1E1E743-532E-86F8-A3C7-EFC800ABDEA2}"/>
          </ac:picMkLst>
        </pc:picChg>
      </pc:sldChg>
      <pc:sldChg chg="delSp modSp add mod">
        <pc:chgData name="Adrian Riebel Brümmer" userId="22b764a7539785e0" providerId="LiveId" clId="{DE8EE115-CEC2-4934-BC35-E32A744A6CA6}" dt="2022-12-30T23:32:54.371" v="2639" actId="255"/>
        <pc:sldMkLst>
          <pc:docMk/>
          <pc:sldMk cId="1557829587" sldId="1256"/>
        </pc:sldMkLst>
        <pc:spChg chg="mod">
          <ac:chgData name="Adrian Riebel Brümmer" userId="22b764a7539785e0" providerId="LiveId" clId="{DE8EE115-CEC2-4934-BC35-E32A744A6CA6}" dt="2022-12-30T23:32:54.371" v="2639" actId="255"/>
          <ac:spMkLst>
            <pc:docMk/>
            <pc:sldMk cId="1557829587" sldId="1256"/>
            <ac:spMk id="2" creationId="{4472DD41-BD4A-44B1-B6E9-23EA87AA1676}"/>
          </ac:spMkLst>
        </pc:spChg>
        <pc:spChg chg="del">
          <ac:chgData name="Adrian Riebel Brümmer" userId="22b764a7539785e0" providerId="LiveId" clId="{DE8EE115-CEC2-4934-BC35-E32A744A6CA6}" dt="2022-12-30T23:32:38.326" v="2636" actId="478"/>
          <ac:spMkLst>
            <pc:docMk/>
            <pc:sldMk cId="1557829587" sldId="1256"/>
            <ac:spMk id="5" creationId="{385F09D4-5F31-41FB-96B4-022CF9DEAC74}"/>
          </ac:spMkLst>
        </pc:spChg>
      </pc:sldChg>
      <pc:sldChg chg="addSp delSp modSp add mod">
        <pc:chgData name="Adrian Riebel Brümmer" userId="22b764a7539785e0" providerId="LiveId" clId="{DE8EE115-CEC2-4934-BC35-E32A744A6CA6}" dt="2023-01-01T14:25:52.301" v="5541"/>
        <pc:sldMkLst>
          <pc:docMk/>
          <pc:sldMk cId="3472049185" sldId="1257"/>
        </pc:sldMkLst>
        <pc:spChg chg="mod">
          <ac:chgData name="Adrian Riebel Brümmer" userId="22b764a7539785e0" providerId="LiveId" clId="{DE8EE115-CEC2-4934-BC35-E32A744A6CA6}" dt="2022-12-31T00:25:31.801" v="3202" actId="113"/>
          <ac:spMkLst>
            <pc:docMk/>
            <pc:sldMk cId="3472049185" sldId="1257"/>
            <ac:spMk id="2" creationId="{DAD0E8AF-0D84-13D3-526F-CB0A323B006A}"/>
          </ac:spMkLst>
        </pc:spChg>
        <pc:spChg chg="del">
          <ac:chgData name="Adrian Riebel Brümmer" userId="22b764a7539785e0" providerId="LiveId" clId="{DE8EE115-CEC2-4934-BC35-E32A744A6CA6}" dt="2023-01-01T14:25:45.737" v="5537" actId="478"/>
          <ac:spMkLst>
            <pc:docMk/>
            <pc:sldMk cId="3472049185" sldId="1257"/>
            <ac:spMk id="6" creationId="{A531D418-F7B8-464B-9F38-D7C286AD18D6}"/>
          </ac:spMkLst>
        </pc:spChg>
        <pc:spChg chg="mod">
          <ac:chgData name="Adrian Riebel Brümmer" userId="22b764a7539785e0" providerId="LiveId" clId="{DE8EE115-CEC2-4934-BC35-E32A744A6CA6}" dt="2022-12-31T00:27:36.999" v="3388" actId="20577"/>
          <ac:spMkLst>
            <pc:docMk/>
            <pc:sldMk cId="3472049185" sldId="1257"/>
            <ac:spMk id="9" creationId="{585E4633-403F-0F75-11B5-F37732E71B8F}"/>
          </ac:spMkLst>
        </pc:spChg>
        <pc:spChg chg="add del mod">
          <ac:chgData name="Adrian Riebel Brümmer" userId="22b764a7539785e0" providerId="LiveId" clId="{DE8EE115-CEC2-4934-BC35-E32A744A6CA6}" dt="2023-01-01T14:25:51.089" v="5540" actId="478"/>
          <ac:spMkLst>
            <pc:docMk/>
            <pc:sldMk cId="3472049185" sldId="1257"/>
            <ac:spMk id="10" creationId="{2D368B12-881C-2B9C-36E1-399F3F63F177}"/>
          </ac:spMkLst>
        </pc:spChg>
        <pc:spChg chg="mod">
          <ac:chgData name="Adrian Riebel Brümmer" userId="22b764a7539785e0" providerId="LiveId" clId="{DE8EE115-CEC2-4934-BC35-E32A744A6CA6}" dt="2022-12-31T00:25:25.710" v="3201" actId="113"/>
          <ac:spMkLst>
            <pc:docMk/>
            <pc:sldMk cId="3472049185" sldId="1257"/>
            <ac:spMk id="11" creationId="{7AD468BB-C79E-7FDF-F52F-FBC789AD27DF}"/>
          </ac:spMkLst>
        </pc:spChg>
        <pc:spChg chg="add del mod">
          <ac:chgData name="Adrian Riebel Brümmer" userId="22b764a7539785e0" providerId="LiveId" clId="{DE8EE115-CEC2-4934-BC35-E32A744A6CA6}" dt="2023-01-01T14:25:49.512" v="5539"/>
          <ac:spMkLst>
            <pc:docMk/>
            <pc:sldMk cId="3472049185" sldId="1257"/>
            <ac:spMk id="12" creationId="{C90E9FCE-7E8D-5674-8014-D09829703D94}"/>
          </ac:spMkLst>
        </pc:spChg>
        <pc:spChg chg="add mod">
          <ac:chgData name="Adrian Riebel Brümmer" userId="22b764a7539785e0" providerId="LiveId" clId="{DE8EE115-CEC2-4934-BC35-E32A744A6CA6}" dt="2023-01-01T14:25:52.301" v="5541"/>
          <ac:spMkLst>
            <pc:docMk/>
            <pc:sldMk cId="3472049185" sldId="1257"/>
            <ac:spMk id="13" creationId="{FB4CE5BB-8F67-E7C1-A8DF-2952A2DDD3ED}"/>
          </ac:spMkLst>
        </pc:spChg>
      </pc:sldChg>
      <pc:sldChg chg="modSp new del mod">
        <pc:chgData name="Adrian Riebel Brümmer" userId="22b764a7539785e0" providerId="LiveId" clId="{DE8EE115-CEC2-4934-BC35-E32A744A6CA6}" dt="2022-12-31T00:46:27.718" v="3645" actId="47"/>
        <pc:sldMkLst>
          <pc:docMk/>
          <pc:sldMk cId="268623223" sldId="1258"/>
        </pc:sldMkLst>
        <pc:spChg chg="mod">
          <ac:chgData name="Adrian Riebel Brümmer" userId="22b764a7539785e0" providerId="LiveId" clId="{DE8EE115-CEC2-4934-BC35-E32A744A6CA6}" dt="2022-12-31T00:46:24.966" v="3644" actId="27636"/>
          <ac:spMkLst>
            <pc:docMk/>
            <pc:sldMk cId="268623223" sldId="1258"/>
            <ac:spMk id="5" creationId="{1C00F707-815C-B504-4360-57C9EF578930}"/>
          </ac:spMkLst>
        </pc:spChg>
      </pc:sldChg>
      <pc:sldChg chg="addSp delSp modSp add mod ord">
        <pc:chgData name="Adrian Riebel Brümmer" userId="22b764a7539785e0" providerId="LiveId" clId="{DE8EE115-CEC2-4934-BC35-E32A744A6CA6}" dt="2022-12-31T00:59:27.958" v="3919" actId="1076"/>
        <pc:sldMkLst>
          <pc:docMk/>
          <pc:sldMk cId="3677792612" sldId="1259"/>
        </pc:sldMkLst>
        <pc:spChg chg="del">
          <ac:chgData name="Adrian Riebel Brümmer" userId="22b764a7539785e0" providerId="LiveId" clId="{DE8EE115-CEC2-4934-BC35-E32A744A6CA6}" dt="2022-12-31T00:46:37.914" v="3646" actId="478"/>
          <ac:spMkLst>
            <pc:docMk/>
            <pc:sldMk cId="3677792612" sldId="1259"/>
            <ac:spMk id="3" creationId="{5FCCCB94-E1DB-F8FE-8CF9-50941913B8F1}"/>
          </ac:spMkLst>
        </pc:spChg>
        <pc:spChg chg="add del mod">
          <ac:chgData name="Adrian Riebel Brümmer" userId="22b764a7539785e0" providerId="LiveId" clId="{DE8EE115-CEC2-4934-BC35-E32A744A6CA6}" dt="2022-12-31T00:59:05.505" v="3912" actId="478"/>
          <ac:spMkLst>
            <pc:docMk/>
            <pc:sldMk cId="3677792612" sldId="1259"/>
            <ac:spMk id="8" creationId="{81D49D1E-C5CB-FEB3-79F0-50D8E7CD7830}"/>
          </ac:spMkLst>
        </pc:spChg>
        <pc:spChg chg="add del mod">
          <ac:chgData name="Adrian Riebel Brümmer" userId="22b764a7539785e0" providerId="LiveId" clId="{DE8EE115-CEC2-4934-BC35-E32A744A6CA6}" dt="2022-12-31T00:59:05.505" v="3912" actId="478"/>
          <ac:spMkLst>
            <pc:docMk/>
            <pc:sldMk cId="3677792612" sldId="1259"/>
            <ac:spMk id="11" creationId="{F8BEC310-69F5-7E96-B6A0-4B2494AB15E3}"/>
          </ac:spMkLst>
        </pc:spChg>
        <pc:spChg chg="del">
          <ac:chgData name="Adrian Riebel Brümmer" userId="22b764a7539785e0" providerId="LiveId" clId="{DE8EE115-CEC2-4934-BC35-E32A744A6CA6}" dt="2022-12-31T00:46:41.388" v="3647" actId="478"/>
          <ac:spMkLst>
            <pc:docMk/>
            <pc:sldMk cId="3677792612" sldId="1259"/>
            <ac:spMk id="13" creationId="{FBF0E7B8-ADBC-A27F-0EB7-8999F7C61E93}"/>
          </ac:spMkLst>
        </pc:spChg>
        <pc:spChg chg="del">
          <ac:chgData name="Adrian Riebel Brümmer" userId="22b764a7539785e0" providerId="LiveId" clId="{DE8EE115-CEC2-4934-BC35-E32A744A6CA6}" dt="2022-12-31T00:46:41.388" v="3647" actId="478"/>
          <ac:spMkLst>
            <pc:docMk/>
            <pc:sldMk cId="3677792612" sldId="1259"/>
            <ac:spMk id="16" creationId="{A685C629-4E8C-0253-F282-5B2623B082B3}"/>
          </ac:spMkLst>
        </pc:spChg>
        <pc:spChg chg="del">
          <ac:chgData name="Adrian Riebel Brümmer" userId="22b764a7539785e0" providerId="LiveId" clId="{DE8EE115-CEC2-4934-BC35-E32A744A6CA6}" dt="2022-12-31T00:46:41.388" v="3647" actId="478"/>
          <ac:spMkLst>
            <pc:docMk/>
            <pc:sldMk cId="3677792612" sldId="1259"/>
            <ac:spMk id="19" creationId="{1811C0ED-89BD-4186-A413-FA3B362F75EE}"/>
          </ac:spMkLst>
        </pc:spChg>
        <pc:spChg chg="add del mod">
          <ac:chgData name="Adrian Riebel Brümmer" userId="22b764a7539785e0" providerId="LiveId" clId="{DE8EE115-CEC2-4934-BC35-E32A744A6CA6}" dt="2022-12-31T00:59:05.505" v="3912" actId="478"/>
          <ac:spMkLst>
            <pc:docMk/>
            <pc:sldMk cId="3677792612" sldId="1259"/>
            <ac:spMk id="21" creationId="{4486110D-850F-EE5C-8051-03AFF4515FE2}"/>
          </ac:spMkLst>
        </pc:spChg>
        <pc:spChg chg="add del mod">
          <ac:chgData name="Adrian Riebel Brümmer" userId="22b764a7539785e0" providerId="LiveId" clId="{DE8EE115-CEC2-4934-BC35-E32A744A6CA6}" dt="2022-12-31T00:59:05.505" v="3912" actId="478"/>
          <ac:spMkLst>
            <pc:docMk/>
            <pc:sldMk cId="3677792612" sldId="1259"/>
            <ac:spMk id="23" creationId="{B922DD0B-1B7F-8522-0009-C37620259C60}"/>
          </ac:spMkLst>
        </pc:spChg>
        <pc:spChg chg="add mod">
          <ac:chgData name="Adrian Riebel Brümmer" userId="22b764a7539785e0" providerId="LiveId" clId="{DE8EE115-CEC2-4934-BC35-E32A744A6CA6}" dt="2022-12-31T00:55:34.169" v="3828" actId="1076"/>
          <ac:spMkLst>
            <pc:docMk/>
            <pc:sldMk cId="3677792612" sldId="1259"/>
            <ac:spMk id="24" creationId="{841327B0-7827-EE4D-7D4D-B13D336C21B7}"/>
          </ac:spMkLst>
        </pc:spChg>
        <pc:spChg chg="mod ord">
          <ac:chgData name="Adrian Riebel Brümmer" userId="22b764a7539785e0" providerId="LiveId" clId="{DE8EE115-CEC2-4934-BC35-E32A744A6CA6}" dt="2022-12-31T00:53:58.329" v="3817" actId="207"/>
          <ac:spMkLst>
            <pc:docMk/>
            <pc:sldMk cId="3677792612" sldId="1259"/>
            <ac:spMk id="57" creationId="{00000000-0000-0000-0000-000000000000}"/>
          </ac:spMkLst>
        </pc:spChg>
        <pc:picChg chg="add del mod">
          <ac:chgData name="Adrian Riebel Brümmer" userId="22b764a7539785e0" providerId="LiveId" clId="{DE8EE115-CEC2-4934-BC35-E32A744A6CA6}" dt="2022-12-31T00:59:05.505" v="3912" actId="478"/>
          <ac:picMkLst>
            <pc:docMk/>
            <pc:sldMk cId="3677792612" sldId="1259"/>
            <ac:picMk id="2" creationId="{D8F10CDC-CA45-3E5B-D417-10B81A2C00CC}"/>
          </ac:picMkLst>
        </pc:picChg>
        <pc:picChg chg="add del mod">
          <ac:chgData name="Adrian Riebel Brümmer" userId="22b764a7539785e0" providerId="LiveId" clId="{DE8EE115-CEC2-4934-BC35-E32A744A6CA6}" dt="2022-12-31T00:59:05.505" v="3912" actId="478"/>
          <ac:picMkLst>
            <pc:docMk/>
            <pc:sldMk cId="3677792612" sldId="1259"/>
            <ac:picMk id="4" creationId="{22E3D2E3-7944-8709-3AAB-03E2FFB1CA44}"/>
          </ac:picMkLst>
        </pc:picChg>
        <pc:picChg chg="add del mod">
          <ac:chgData name="Adrian Riebel Brümmer" userId="22b764a7539785e0" providerId="LiveId" clId="{DE8EE115-CEC2-4934-BC35-E32A744A6CA6}" dt="2022-12-31T00:59:05.505" v="3912" actId="478"/>
          <ac:picMkLst>
            <pc:docMk/>
            <pc:sldMk cId="3677792612" sldId="1259"/>
            <ac:picMk id="5" creationId="{E091BAE6-0775-1F0D-AA2F-55EFCD20C2E7}"/>
          </ac:picMkLst>
        </pc:picChg>
        <pc:picChg chg="add del mod">
          <ac:chgData name="Adrian Riebel Brümmer" userId="22b764a7539785e0" providerId="LiveId" clId="{DE8EE115-CEC2-4934-BC35-E32A744A6CA6}" dt="2022-12-31T00:59:05.505" v="3912" actId="478"/>
          <ac:picMkLst>
            <pc:docMk/>
            <pc:sldMk cId="3677792612" sldId="1259"/>
            <ac:picMk id="7" creationId="{06CE88D6-610B-7FCD-F1AB-07CF42DF3F58}"/>
          </ac:picMkLst>
        </pc:picChg>
        <pc:picChg chg="del">
          <ac:chgData name="Adrian Riebel Brümmer" userId="22b764a7539785e0" providerId="LiveId" clId="{DE8EE115-CEC2-4934-BC35-E32A744A6CA6}" dt="2022-12-31T00:46:41.388" v="3647" actId="478"/>
          <ac:picMkLst>
            <pc:docMk/>
            <pc:sldMk cId="3677792612" sldId="1259"/>
            <ac:picMk id="12" creationId="{7467F8C0-616F-C1A7-CDF9-EDEADD83DFBF}"/>
          </ac:picMkLst>
        </pc:picChg>
        <pc:picChg chg="del">
          <ac:chgData name="Adrian Riebel Brümmer" userId="22b764a7539785e0" providerId="LiveId" clId="{DE8EE115-CEC2-4934-BC35-E32A744A6CA6}" dt="2022-12-31T00:46:41.388" v="3647" actId="478"/>
          <ac:picMkLst>
            <pc:docMk/>
            <pc:sldMk cId="3677792612" sldId="1259"/>
            <ac:picMk id="15" creationId="{DE293662-88CE-AC26-FFE7-96754B620262}"/>
          </ac:picMkLst>
        </pc:picChg>
        <pc:picChg chg="del">
          <ac:chgData name="Adrian Riebel Brümmer" userId="22b764a7539785e0" providerId="LiveId" clId="{DE8EE115-CEC2-4934-BC35-E32A744A6CA6}" dt="2022-12-31T00:46:41.388" v="3647" actId="478"/>
          <ac:picMkLst>
            <pc:docMk/>
            <pc:sldMk cId="3677792612" sldId="1259"/>
            <ac:picMk id="18" creationId="{B1E1E743-532E-86F8-A3C7-EFC800ABDEA2}"/>
          </ac:picMkLst>
        </pc:picChg>
        <pc:picChg chg="add del">
          <ac:chgData name="Adrian Riebel Brümmer" userId="22b764a7539785e0" providerId="LiveId" clId="{DE8EE115-CEC2-4934-BC35-E32A744A6CA6}" dt="2022-12-31T00:59:01.517" v="3911" actId="478"/>
          <ac:picMkLst>
            <pc:docMk/>
            <pc:sldMk cId="3677792612" sldId="1259"/>
            <ac:picMk id="26" creationId="{7E6D0246-C81C-FF10-43C1-BDC4E0FFF106}"/>
          </ac:picMkLst>
        </pc:picChg>
        <pc:picChg chg="add mod">
          <ac:chgData name="Adrian Riebel Brümmer" userId="22b764a7539785e0" providerId="LiveId" clId="{DE8EE115-CEC2-4934-BC35-E32A744A6CA6}" dt="2022-12-31T00:59:27.958" v="3919" actId="1076"/>
          <ac:picMkLst>
            <pc:docMk/>
            <pc:sldMk cId="3677792612" sldId="1259"/>
            <ac:picMk id="27" creationId="{139F5A78-BD91-DC80-BD9A-ACFAC03C655C}"/>
          </ac:picMkLst>
        </pc:picChg>
        <pc:cxnChg chg="add del mod">
          <ac:chgData name="Adrian Riebel Brümmer" userId="22b764a7539785e0" providerId="LiveId" clId="{DE8EE115-CEC2-4934-BC35-E32A744A6CA6}" dt="2022-12-31T00:59:05.505" v="3912" actId="478"/>
          <ac:cxnSpMkLst>
            <pc:docMk/>
            <pc:sldMk cId="3677792612" sldId="1259"/>
            <ac:cxnSpMk id="10" creationId="{F4067D1F-F15B-D73D-3652-DBE787141488}"/>
          </ac:cxnSpMkLst>
        </pc:cxnChg>
        <pc:cxnChg chg="add del mod">
          <ac:chgData name="Adrian Riebel Brümmer" userId="22b764a7539785e0" providerId="LiveId" clId="{DE8EE115-CEC2-4934-BC35-E32A744A6CA6}" dt="2022-12-31T00:59:05.505" v="3912" actId="478"/>
          <ac:cxnSpMkLst>
            <pc:docMk/>
            <pc:sldMk cId="3677792612" sldId="1259"/>
            <ac:cxnSpMk id="14" creationId="{46532AE6-1E3A-6AA1-A7F6-140FFF10771F}"/>
          </ac:cxnSpMkLst>
        </pc:cxnChg>
        <pc:cxnChg chg="add del mod">
          <ac:chgData name="Adrian Riebel Brümmer" userId="22b764a7539785e0" providerId="LiveId" clId="{DE8EE115-CEC2-4934-BC35-E32A744A6CA6}" dt="2022-12-31T00:59:05.505" v="3912" actId="478"/>
          <ac:cxnSpMkLst>
            <pc:docMk/>
            <pc:sldMk cId="3677792612" sldId="1259"/>
            <ac:cxnSpMk id="22" creationId="{F86B34DF-7190-4727-D879-2F01ACFE5E4A}"/>
          </ac:cxnSpMkLst>
        </pc:cxnChg>
      </pc:sldChg>
      <pc:sldChg chg="modSp new del mod">
        <pc:chgData name="Adrian Riebel Brümmer" userId="22b764a7539785e0" providerId="LiveId" clId="{DE8EE115-CEC2-4934-BC35-E32A744A6CA6}" dt="2022-12-31T00:54:08.817" v="3820" actId="47"/>
        <pc:sldMkLst>
          <pc:docMk/>
          <pc:sldMk cId="9561611" sldId="1260"/>
        </pc:sldMkLst>
        <pc:spChg chg="mod">
          <ac:chgData name="Adrian Riebel Brümmer" userId="22b764a7539785e0" providerId="LiveId" clId="{DE8EE115-CEC2-4934-BC35-E32A744A6CA6}" dt="2022-12-31T00:54:06.499" v="3819" actId="27636"/>
          <ac:spMkLst>
            <pc:docMk/>
            <pc:sldMk cId="9561611" sldId="1260"/>
            <ac:spMk id="5" creationId="{809802DC-3F52-5953-B2AB-3646188A7C45}"/>
          </ac:spMkLst>
        </pc:spChg>
      </pc:sldChg>
      <pc:sldChg chg="addSp delSp modSp add mod">
        <pc:chgData name="Adrian Riebel Brümmer" userId="22b764a7539785e0" providerId="LiveId" clId="{DE8EE115-CEC2-4934-BC35-E32A744A6CA6}" dt="2022-12-31T00:57:15.405" v="3898" actId="1076"/>
        <pc:sldMkLst>
          <pc:docMk/>
          <pc:sldMk cId="3860275189" sldId="1261"/>
        </pc:sldMkLst>
        <pc:spChg chg="add mod">
          <ac:chgData name="Adrian Riebel Brümmer" userId="22b764a7539785e0" providerId="LiveId" clId="{DE8EE115-CEC2-4934-BC35-E32A744A6CA6}" dt="2022-12-31T00:55:57.896" v="3892" actId="1076"/>
          <ac:spMkLst>
            <pc:docMk/>
            <pc:sldMk cId="3860275189" sldId="1261"/>
            <ac:spMk id="3" creationId="{941A6299-81A7-2140-BFFD-23D61F7744FD}"/>
          </ac:spMkLst>
        </pc:spChg>
        <pc:spChg chg="del">
          <ac:chgData name="Adrian Riebel Brümmer" userId="22b764a7539785e0" providerId="LiveId" clId="{DE8EE115-CEC2-4934-BC35-E32A744A6CA6}" dt="2022-12-31T00:54:54.425" v="3823" actId="478"/>
          <ac:spMkLst>
            <pc:docMk/>
            <pc:sldMk cId="3860275189" sldId="1261"/>
            <ac:spMk id="8" creationId="{81D49D1E-C5CB-FEB3-79F0-50D8E7CD7830}"/>
          </ac:spMkLst>
        </pc:spChg>
        <pc:spChg chg="del">
          <ac:chgData name="Adrian Riebel Brümmer" userId="22b764a7539785e0" providerId="LiveId" clId="{DE8EE115-CEC2-4934-BC35-E32A744A6CA6}" dt="2022-12-31T00:54:54.425" v="3823" actId="478"/>
          <ac:spMkLst>
            <pc:docMk/>
            <pc:sldMk cId="3860275189" sldId="1261"/>
            <ac:spMk id="11" creationId="{F8BEC310-69F5-7E96-B6A0-4B2494AB15E3}"/>
          </ac:spMkLst>
        </pc:spChg>
        <pc:spChg chg="add mod">
          <ac:chgData name="Adrian Riebel Brümmer" userId="22b764a7539785e0" providerId="LiveId" clId="{DE8EE115-CEC2-4934-BC35-E32A744A6CA6}" dt="2022-12-31T00:57:15.405" v="3898" actId="1076"/>
          <ac:spMkLst>
            <pc:docMk/>
            <pc:sldMk cId="3860275189" sldId="1261"/>
            <ac:spMk id="13" creationId="{63FEF42A-8813-627E-39CE-7DEB563AC655}"/>
          </ac:spMkLst>
        </pc:spChg>
        <pc:spChg chg="del">
          <ac:chgData name="Adrian Riebel Brümmer" userId="22b764a7539785e0" providerId="LiveId" clId="{DE8EE115-CEC2-4934-BC35-E32A744A6CA6}" dt="2022-12-31T00:54:54.425" v="3823" actId="478"/>
          <ac:spMkLst>
            <pc:docMk/>
            <pc:sldMk cId="3860275189" sldId="1261"/>
            <ac:spMk id="21" creationId="{4486110D-850F-EE5C-8051-03AFF4515FE2}"/>
          </ac:spMkLst>
        </pc:spChg>
        <pc:spChg chg="del">
          <ac:chgData name="Adrian Riebel Brümmer" userId="22b764a7539785e0" providerId="LiveId" clId="{DE8EE115-CEC2-4934-BC35-E32A744A6CA6}" dt="2022-12-31T00:54:54.425" v="3823" actId="478"/>
          <ac:spMkLst>
            <pc:docMk/>
            <pc:sldMk cId="3860275189" sldId="1261"/>
            <ac:spMk id="23" creationId="{B922DD0B-1B7F-8522-0009-C37620259C60}"/>
          </ac:spMkLst>
        </pc:spChg>
        <pc:spChg chg="del">
          <ac:chgData name="Adrian Riebel Brümmer" userId="22b764a7539785e0" providerId="LiveId" clId="{DE8EE115-CEC2-4934-BC35-E32A744A6CA6}" dt="2022-12-31T00:54:54.425" v="3823" actId="478"/>
          <ac:spMkLst>
            <pc:docMk/>
            <pc:sldMk cId="3860275189" sldId="1261"/>
            <ac:spMk id="24" creationId="{841327B0-7827-EE4D-7D4D-B13D336C21B7}"/>
          </ac:spMkLst>
        </pc:spChg>
        <pc:spChg chg="mod">
          <ac:chgData name="Adrian Riebel Brümmer" userId="22b764a7539785e0" providerId="LiveId" clId="{DE8EE115-CEC2-4934-BC35-E32A744A6CA6}" dt="2022-12-31T00:54:49.228" v="3822" actId="1076"/>
          <ac:spMkLst>
            <pc:docMk/>
            <pc:sldMk cId="3860275189" sldId="1261"/>
            <ac:spMk id="58" creationId="{00000000-0000-0000-0000-000000000000}"/>
          </ac:spMkLst>
        </pc:spChg>
        <pc:picChg chg="del">
          <ac:chgData name="Adrian Riebel Brümmer" userId="22b764a7539785e0" providerId="LiveId" clId="{DE8EE115-CEC2-4934-BC35-E32A744A6CA6}" dt="2022-12-31T00:54:54.425" v="3823" actId="478"/>
          <ac:picMkLst>
            <pc:docMk/>
            <pc:sldMk cId="3860275189" sldId="1261"/>
            <ac:picMk id="2" creationId="{D8F10CDC-CA45-3E5B-D417-10B81A2C00CC}"/>
          </ac:picMkLst>
        </pc:picChg>
        <pc:picChg chg="del">
          <ac:chgData name="Adrian Riebel Brümmer" userId="22b764a7539785e0" providerId="LiveId" clId="{DE8EE115-CEC2-4934-BC35-E32A744A6CA6}" dt="2022-12-31T00:54:54.425" v="3823" actId="478"/>
          <ac:picMkLst>
            <pc:docMk/>
            <pc:sldMk cId="3860275189" sldId="1261"/>
            <ac:picMk id="4" creationId="{22E3D2E3-7944-8709-3AAB-03E2FFB1CA44}"/>
          </ac:picMkLst>
        </pc:picChg>
        <pc:picChg chg="del">
          <ac:chgData name="Adrian Riebel Brümmer" userId="22b764a7539785e0" providerId="LiveId" clId="{DE8EE115-CEC2-4934-BC35-E32A744A6CA6}" dt="2022-12-31T00:54:54.425" v="3823" actId="478"/>
          <ac:picMkLst>
            <pc:docMk/>
            <pc:sldMk cId="3860275189" sldId="1261"/>
            <ac:picMk id="5" creationId="{E091BAE6-0775-1F0D-AA2F-55EFCD20C2E7}"/>
          </ac:picMkLst>
        </pc:picChg>
        <pc:picChg chg="del">
          <ac:chgData name="Adrian Riebel Brümmer" userId="22b764a7539785e0" providerId="LiveId" clId="{DE8EE115-CEC2-4934-BC35-E32A744A6CA6}" dt="2022-12-31T00:54:54.425" v="3823" actId="478"/>
          <ac:picMkLst>
            <pc:docMk/>
            <pc:sldMk cId="3860275189" sldId="1261"/>
            <ac:picMk id="7" creationId="{06CE88D6-610B-7FCD-F1AB-07CF42DF3F58}"/>
          </ac:picMkLst>
        </pc:picChg>
        <pc:picChg chg="add mod">
          <ac:chgData name="Adrian Riebel Brümmer" userId="22b764a7539785e0" providerId="LiveId" clId="{DE8EE115-CEC2-4934-BC35-E32A744A6CA6}" dt="2022-12-31T00:57:00.685" v="3894" actId="1076"/>
          <ac:picMkLst>
            <pc:docMk/>
            <pc:sldMk cId="3860275189" sldId="1261"/>
            <ac:picMk id="12" creationId="{034514AC-0949-CDEA-9F86-90FBA9ADABB8}"/>
          </ac:picMkLst>
        </pc:picChg>
        <pc:cxnChg chg="del">
          <ac:chgData name="Adrian Riebel Brümmer" userId="22b764a7539785e0" providerId="LiveId" clId="{DE8EE115-CEC2-4934-BC35-E32A744A6CA6}" dt="2022-12-31T00:54:54.425" v="3823" actId="478"/>
          <ac:cxnSpMkLst>
            <pc:docMk/>
            <pc:sldMk cId="3860275189" sldId="1261"/>
            <ac:cxnSpMk id="10" creationId="{F4067D1F-F15B-D73D-3652-DBE787141488}"/>
          </ac:cxnSpMkLst>
        </pc:cxnChg>
        <pc:cxnChg chg="del">
          <ac:chgData name="Adrian Riebel Brümmer" userId="22b764a7539785e0" providerId="LiveId" clId="{DE8EE115-CEC2-4934-BC35-E32A744A6CA6}" dt="2022-12-31T00:54:54.425" v="3823" actId="478"/>
          <ac:cxnSpMkLst>
            <pc:docMk/>
            <pc:sldMk cId="3860275189" sldId="1261"/>
            <ac:cxnSpMk id="14" creationId="{46532AE6-1E3A-6AA1-A7F6-140FFF10771F}"/>
          </ac:cxnSpMkLst>
        </pc:cxnChg>
        <pc:cxnChg chg="del">
          <ac:chgData name="Adrian Riebel Brümmer" userId="22b764a7539785e0" providerId="LiveId" clId="{DE8EE115-CEC2-4934-BC35-E32A744A6CA6}" dt="2022-12-31T00:54:54.425" v="3823" actId="478"/>
          <ac:cxnSpMkLst>
            <pc:docMk/>
            <pc:sldMk cId="3860275189" sldId="1261"/>
            <ac:cxnSpMk id="22" creationId="{F86B34DF-7190-4727-D879-2F01ACFE5E4A}"/>
          </ac:cxnSpMkLst>
        </pc:cxnChg>
      </pc:sldChg>
      <pc:sldChg chg="addSp delSp modSp add mod">
        <pc:chgData name="Adrian Riebel Brümmer" userId="22b764a7539785e0" providerId="LiveId" clId="{DE8EE115-CEC2-4934-BC35-E32A744A6CA6}" dt="2022-12-31T01:00:59.071" v="3991" actId="20577"/>
        <pc:sldMkLst>
          <pc:docMk/>
          <pc:sldMk cId="3389898818" sldId="1262"/>
        </pc:sldMkLst>
        <pc:spChg chg="add mod">
          <ac:chgData name="Adrian Riebel Brümmer" userId="22b764a7539785e0" providerId="LiveId" clId="{DE8EE115-CEC2-4934-BC35-E32A744A6CA6}" dt="2022-12-31T01:00:59.071" v="3991" actId="20577"/>
          <ac:spMkLst>
            <pc:docMk/>
            <pc:sldMk cId="3389898818" sldId="1262"/>
            <ac:spMk id="2" creationId="{E41A1636-4732-6161-6377-CFE7C1B4DEC7}"/>
          </ac:spMkLst>
        </pc:spChg>
        <pc:spChg chg="del">
          <ac:chgData name="Adrian Riebel Brümmer" userId="22b764a7539785e0" providerId="LiveId" clId="{DE8EE115-CEC2-4934-BC35-E32A744A6CA6}" dt="2022-12-31T00:57:36.563" v="3902" actId="478"/>
          <ac:spMkLst>
            <pc:docMk/>
            <pc:sldMk cId="3389898818" sldId="1262"/>
            <ac:spMk id="3" creationId="{941A6299-81A7-2140-BFFD-23D61F7744FD}"/>
          </ac:spMkLst>
        </pc:spChg>
        <pc:spChg chg="del">
          <ac:chgData name="Adrian Riebel Brümmer" userId="22b764a7539785e0" providerId="LiveId" clId="{DE8EE115-CEC2-4934-BC35-E32A744A6CA6}" dt="2022-12-31T00:57:38.646" v="3904" actId="478"/>
          <ac:spMkLst>
            <pc:docMk/>
            <pc:sldMk cId="3389898818" sldId="1262"/>
            <ac:spMk id="13" creationId="{63FEF42A-8813-627E-39CE-7DEB563AC655}"/>
          </ac:spMkLst>
        </pc:spChg>
        <pc:picChg chg="add mod">
          <ac:chgData name="Adrian Riebel Brümmer" userId="22b764a7539785e0" providerId="LiveId" clId="{DE8EE115-CEC2-4934-BC35-E32A744A6CA6}" dt="2022-12-31T01:00:29.387" v="3923" actId="1076"/>
          <ac:picMkLst>
            <pc:docMk/>
            <pc:sldMk cId="3389898818" sldId="1262"/>
            <ac:picMk id="5" creationId="{5D34E2A8-4267-90F9-B31C-B5EB3BFFE091}"/>
          </ac:picMkLst>
        </pc:picChg>
        <pc:picChg chg="del">
          <ac:chgData name="Adrian Riebel Brümmer" userId="22b764a7539785e0" providerId="LiveId" clId="{DE8EE115-CEC2-4934-BC35-E32A744A6CA6}" dt="2022-12-31T00:57:37.131" v="3903" actId="478"/>
          <ac:picMkLst>
            <pc:docMk/>
            <pc:sldMk cId="3389898818" sldId="1262"/>
            <ac:picMk id="12" creationId="{034514AC-0949-CDEA-9F86-90FBA9ADABB8}"/>
          </ac:picMkLst>
        </pc:picChg>
      </pc:sldChg>
      <pc:sldChg chg="new del">
        <pc:chgData name="Adrian Riebel Brümmer" userId="22b764a7539785e0" providerId="LiveId" clId="{DE8EE115-CEC2-4934-BC35-E32A744A6CA6}" dt="2022-12-31T00:57:27.671" v="3900" actId="47"/>
        <pc:sldMkLst>
          <pc:docMk/>
          <pc:sldMk cId="3767081628" sldId="1262"/>
        </pc:sldMkLst>
      </pc:sldChg>
      <pc:sldChg chg="delSp add mod">
        <pc:chgData name="Adrian Riebel Brümmer" userId="22b764a7539785e0" providerId="LiveId" clId="{DE8EE115-CEC2-4934-BC35-E32A744A6CA6}" dt="2022-12-31T00:59:14.088" v="3913" actId="21"/>
        <pc:sldMkLst>
          <pc:docMk/>
          <pc:sldMk cId="2771618577" sldId="1263"/>
        </pc:sldMkLst>
        <pc:picChg chg="del">
          <ac:chgData name="Adrian Riebel Brümmer" userId="22b764a7539785e0" providerId="LiveId" clId="{DE8EE115-CEC2-4934-BC35-E32A744A6CA6}" dt="2022-12-31T00:59:14.088" v="3913" actId="21"/>
          <ac:picMkLst>
            <pc:docMk/>
            <pc:sldMk cId="2771618577" sldId="1263"/>
            <ac:picMk id="26" creationId="{7E6D0246-C81C-FF10-43C1-BDC4E0FFF106}"/>
          </ac:picMkLst>
        </pc:picChg>
      </pc:sldChg>
      <pc:sldChg chg="addSp delSp modSp add mod">
        <pc:chgData name="Adrian Riebel Brümmer" userId="22b764a7539785e0" providerId="LiveId" clId="{DE8EE115-CEC2-4934-BC35-E32A744A6CA6}" dt="2022-12-31T01:02:27.740" v="4134" actId="14100"/>
        <pc:sldMkLst>
          <pc:docMk/>
          <pc:sldMk cId="2704094827" sldId="1264"/>
        </pc:sldMkLst>
        <pc:spChg chg="mod">
          <ac:chgData name="Adrian Riebel Brümmer" userId="22b764a7539785e0" providerId="LiveId" clId="{DE8EE115-CEC2-4934-BC35-E32A744A6CA6}" dt="2022-12-31T01:01:59.638" v="4000" actId="14100"/>
          <ac:spMkLst>
            <pc:docMk/>
            <pc:sldMk cId="2704094827" sldId="1264"/>
            <ac:spMk id="2" creationId="{E41A1636-4732-6161-6377-CFE7C1B4DEC7}"/>
          </ac:spMkLst>
        </pc:spChg>
        <pc:spChg chg="add mod">
          <ac:chgData name="Adrian Riebel Brümmer" userId="22b764a7539785e0" providerId="LiveId" clId="{DE8EE115-CEC2-4934-BC35-E32A744A6CA6}" dt="2022-12-31T01:02:25.061" v="4132" actId="1076"/>
          <ac:spMkLst>
            <pc:docMk/>
            <pc:sldMk cId="2704094827" sldId="1264"/>
            <ac:spMk id="7" creationId="{140B415F-E19D-A7D2-5236-84554281A1FD}"/>
          </ac:spMkLst>
        </pc:spChg>
        <pc:picChg chg="add mod">
          <ac:chgData name="Adrian Riebel Brümmer" userId="22b764a7539785e0" providerId="LiveId" clId="{DE8EE115-CEC2-4934-BC35-E32A744A6CA6}" dt="2022-12-31T01:02:27.740" v="4134" actId="14100"/>
          <ac:picMkLst>
            <pc:docMk/>
            <pc:sldMk cId="2704094827" sldId="1264"/>
            <ac:picMk id="4" creationId="{F75BCE8A-E913-D7E0-5B0F-5837EB30A8BB}"/>
          </ac:picMkLst>
        </pc:picChg>
        <pc:picChg chg="del">
          <ac:chgData name="Adrian Riebel Brümmer" userId="22b764a7539785e0" providerId="LiveId" clId="{DE8EE115-CEC2-4934-BC35-E32A744A6CA6}" dt="2022-12-31T01:00:37.535" v="3925" actId="478"/>
          <ac:picMkLst>
            <pc:docMk/>
            <pc:sldMk cId="2704094827" sldId="1264"/>
            <ac:picMk id="5" creationId="{5D34E2A8-4267-90F9-B31C-B5EB3BFFE091}"/>
          </ac:picMkLst>
        </pc:picChg>
      </pc:sldChg>
      <pc:sldChg chg="addSp delSp modSp add mod">
        <pc:chgData name="Adrian Riebel Brümmer" userId="22b764a7539785e0" providerId="LiveId" clId="{DE8EE115-CEC2-4934-BC35-E32A744A6CA6}" dt="2023-01-01T14:26:55.777" v="5553"/>
        <pc:sldMkLst>
          <pc:docMk/>
          <pc:sldMk cId="734856875" sldId="1265"/>
        </pc:sldMkLst>
        <pc:spChg chg="del mod">
          <ac:chgData name="Adrian Riebel Brümmer" userId="22b764a7539785e0" providerId="LiveId" clId="{DE8EE115-CEC2-4934-BC35-E32A744A6CA6}" dt="2022-12-31T01:13:26.295" v="4413" actId="478"/>
          <ac:spMkLst>
            <pc:docMk/>
            <pc:sldMk cId="734856875" sldId="1265"/>
            <ac:spMk id="2" creationId="{E41A1636-4732-6161-6377-CFE7C1B4DEC7}"/>
          </ac:spMkLst>
        </pc:spChg>
        <pc:spChg chg="del">
          <ac:chgData name="Adrian Riebel Brümmer" userId="22b764a7539785e0" providerId="LiveId" clId="{DE8EE115-CEC2-4934-BC35-E32A744A6CA6}" dt="2022-12-31T01:03:27.365" v="4139" actId="478"/>
          <ac:spMkLst>
            <pc:docMk/>
            <pc:sldMk cId="734856875" sldId="1265"/>
            <ac:spMk id="7" creationId="{140B415F-E19D-A7D2-5236-84554281A1FD}"/>
          </ac:spMkLst>
        </pc:spChg>
        <pc:spChg chg="add mod">
          <ac:chgData name="Adrian Riebel Brümmer" userId="22b764a7539785e0" providerId="LiveId" clId="{DE8EE115-CEC2-4934-BC35-E32A744A6CA6}" dt="2022-12-31T01:13:37.054" v="4416"/>
          <ac:spMkLst>
            <pc:docMk/>
            <pc:sldMk cId="734856875" sldId="1265"/>
            <ac:spMk id="10" creationId="{7297C5DB-9AE6-AF72-85DB-B01D8D1EDA34}"/>
          </ac:spMkLst>
        </pc:spChg>
        <pc:picChg chg="add mod">
          <ac:chgData name="Adrian Riebel Brümmer" userId="22b764a7539785e0" providerId="LiveId" clId="{DE8EE115-CEC2-4934-BC35-E32A744A6CA6}" dt="2023-01-01T14:26:34.371" v="5547"/>
          <ac:picMkLst>
            <pc:docMk/>
            <pc:sldMk cId="734856875" sldId="1265"/>
            <ac:picMk id="2" creationId="{33AA91E8-C52A-9266-196B-3C8514EF43F8}"/>
          </ac:picMkLst>
        </pc:picChg>
        <pc:picChg chg="add del mod">
          <ac:chgData name="Adrian Riebel Brümmer" userId="22b764a7539785e0" providerId="LiveId" clId="{DE8EE115-CEC2-4934-BC35-E32A744A6CA6}" dt="2023-01-01T14:26:20.811" v="5542" actId="21"/>
          <ac:picMkLst>
            <pc:docMk/>
            <pc:sldMk cId="734856875" sldId="1265"/>
            <ac:picMk id="3" creationId="{5122E220-EED1-A4A3-A031-97C1CC1D5FF0}"/>
          </ac:picMkLst>
        </pc:picChg>
        <pc:picChg chg="add mod">
          <ac:chgData name="Adrian Riebel Brümmer" userId="22b764a7539785e0" providerId="LiveId" clId="{DE8EE115-CEC2-4934-BC35-E32A744A6CA6}" dt="2023-01-01T14:26:55.777" v="5553"/>
          <ac:picMkLst>
            <pc:docMk/>
            <pc:sldMk cId="734856875" sldId="1265"/>
            <ac:picMk id="4" creationId="{A4BFE171-CFE9-4D8C-6969-6DD0CC459338}"/>
          </ac:picMkLst>
        </pc:picChg>
        <pc:picChg chg="del">
          <ac:chgData name="Adrian Riebel Brümmer" userId="22b764a7539785e0" providerId="LiveId" clId="{DE8EE115-CEC2-4934-BC35-E32A744A6CA6}" dt="2022-12-31T01:03:25.582" v="4138" actId="478"/>
          <ac:picMkLst>
            <pc:docMk/>
            <pc:sldMk cId="734856875" sldId="1265"/>
            <ac:picMk id="4" creationId="{F75BCE8A-E913-D7E0-5B0F-5837EB30A8BB}"/>
          </ac:picMkLst>
        </pc:picChg>
        <pc:picChg chg="add del mod">
          <ac:chgData name="Adrian Riebel Brümmer" userId="22b764a7539785e0" providerId="LiveId" clId="{DE8EE115-CEC2-4934-BC35-E32A744A6CA6}" dt="2023-01-01T14:26:36.226" v="5548" actId="21"/>
          <ac:picMkLst>
            <pc:docMk/>
            <pc:sldMk cId="734856875" sldId="1265"/>
            <ac:picMk id="5" creationId="{8A880066-4DA7-CFE4-F4C6-376E94D22AAE}"/>
          </ac:picMkLst>
        </pc:picChg>
        <pc:picChg chg="add del mod">
          <ac:chgData name="Adrian Riebel Brümmer" userId="22b764a7539785e0" providerId="LiveId" clId="{DE8EE115-CEC2-4934-BC35-E32A744A6CA6}" dt="2022-12-31T01:11:19.142" v="4225" actId="21"/>
          <ac:picMkLst>
            <pc:docMk/>
            <pc:sldMk cId="734856875" sldId="1265"/>
            <ac:picMk id="8" creationId="{EF734540-ACBA-2005-C63C-DE508F4A82BD}"/>
          </ac:picMkLst>
        </pc:picChg>
        <pc:picChg chg="add del mod">
          <ac:chgData name="Adrian Riebel Brümmer" userId="22b764a7539785e0" providerId="LiveId" clId="{DE8EE115-CEC2-4934-BC35-E32A744A6CA6}" dt="2022-12-31T01:11:44.255" v="4233" actId="21"/>
          <ac:picMkLst>
            <pc:docMk/>
            <pc:sldMk cId="734856875" sldId="1265"/>
            <ac:picMk id="9" creationId="{09984208-D2A7-4477-F203-97DD1306537C}"/>
          </ac:picMkLst>
        </pc:picChg>
        <pc:picChg chg="add del mod">
          <ac:chgData name="Adrian Riebel Brümmer" userId="22b764a7539785e0" providerId="LiveId" clId="{DE8EE115-CEC2-4934-BC35-E32A744A6CA6}" dt="2022-12-31T01:09:20.406" v="4192" actId="478"/>
          <ac:picMkLst>
            <pc:docMk/>
            <pc:sldMk cId="734856875" sldId="1265"/>
            <ac:picMk id="1026" creationId="{B8419273-146F-280F-373C-DFCC3910D1D6}"/>
          </ac:picMkLst>
        </pc:picChg>
        <pc:picChg chg="add del mod">
          <ac:chgData name="Adrian Riebel Brümmer" userId="22b764a7539785e0" providerId="LiveId" clId="{DE8EE115-CEC2-4934-BC35-E32A744A6CA6}" dt="2022-12-31T01:09:20.763" v="4193" actId="478"/>
          <ac:picMkLst>
            <pc:docMk/>
            <pc:sldMk cId="734856875" sldId="1265"/>
            <ac:picMk id="1027" creationId="{3928ED7D-8D48-C6FE-6EB4-66F3E23CBB5A}"/>
          </ac:picMkLst>
        </pc:picChg>
        <pc:picChg chg="add del mod">
          <ac:chgData name="Adrian Riebel Brümmer" userId="22b764a7539785e0" providerId="LiveId" clId="{DE8EE115-CEC2-4934-BC35-E32A744A6CA6}" dt="2022-12-31T01:07:16.365" v="4155" actId="478"/>
          <ac:picMkLst>
            <pc:docMk/>
            <pc:sldMk cId="734856875" sldId="1265"/>
            <ac:picMk id="1028" creationId="{4B32CF37-AA84-EBFF-6AC7-92662BBCF453}"/>
          </ac:picMkLst>
        </pc:picChg>
        <pc:picChg chg="add del mod">
          <ac:chgData name="Adrian Riebel Brümmer" userId="22b764a7539785e0" providerId="LiveId" clId="{DE8EE115-CEC2-4934-BC35-E32A744A6CA6}" dt="2022-12-31T01:10:37.022" v="4214" actId="21"/>
          <ac:picMkLst>
            <pc:docMk/>
            <pc:sldMk cId="734856875" sldId="1265"/>
            <ac:picMk id="1029" creationId="{F8F8A408-0482-4174-EF9B-5071F8D0F1D3}"/>
          </ac:picMkLst>
        </pc:picChg>
        <pc:picChg chg="add del mod">
          <ac:chgData name="Adrian Riebel Brümmer" userId="22b764a7539785e0" providerId="LiveId" clId="{DE8EE115-CEC2-4934-BC35-E32A744A6CA6}" dt="2022-12-31T01:10:06.283" v="4206" actId="21"/>
          <ac:picMkLst>
            <pc:docMk/>
            <pc:sldMk cId="734856875" sldId="1265"/>
            <ac:picMk id="1030" creationId="{EFE8A164-B181-80D2-808A-2877658A4E04}"/>
          </ac:picMkLst>
        </pc:picChg>
        <pc:picChg chg="add del mod">
          <ac:chgData name="Adrian Riebel Brümmer" userId="22b764a7539785e0" providerId="LiveId" clId="{DE8EE115-CEC2-4934-BC35-E32A744A6CA6}" dt="2022-12-31T01:07:17.936" v="4157" actId="478"/>
          <ac:picMkLst>
            <pc:docMk/>
            <pc:sldMk cId="734856875" sldId="1265"/>
            <ac:picMk id="1031" creationId="{49F8D4EE-C3AD-A1A6-9CE4-CA5F768D6F65}"/>
          </ac:picMkLst>
        </pc:picChg>
        <pc:picChg chg="add del mod">
          <ac:chgData name="Adrian Riebel Brümmer" userId="22b764a7539785e0" providerId="LiveId" clId="{DE8EE115-CEC2-4934-BC35-E32A744A6CA6}" dt="2022-12-31T01:07:11.809" v="4154" actId="478"/>
          <ac:picMkLst>
            <pc:docMk/>
            <pc:sldMk cId="734856875" sldId="1265"/>
            <ac:picMk id="1032" creationId="{7D90EC45-F4FE-8A58-1896-F35DACEBAA4F}"/>
          </ac:picMkLst>
        </pc:picChg>
        <pc:picChg chg="add del mod">
          <ac:chgData name="Adrian Riebel Brümmer" userId="22b764a7539785e0" providerId="LiveId" clId="{DE8EE115-CEC2-4934-BC35-E32A744A6CA6}" dt="2022-12-31T01:07:17.257" v="4156" actId="478"/>
          <ac:picMkLst>
            <pc:docMk/>
            <pc:sldMk cId="734856875" sldId="1265"/>
            <ac:picMk id="1033" creationId="{53587DFF-3B1D-4392-CB77-B513FEF5DEF5}"/>
          </ac:picMkLst>
        </pc:picChg>
      </pc:sldChg>
      <pc:sldChg chg="new del">
        <pc:chgData name="Adrian Riebel Brümmer" userId="22b764a7539785e0" providerId="LiveId" clId="{DE8EE115-CEC2-4934-BC35-E32A744A6CA6}" dt="2022-12-31T01:03:22.100" v="4136" actId="47"/>
        <pc:sldMkLst>
          <pc:docMk/>
          <pc:sldMk cId="4048988247" sldId="1265"/>
        </pc:sldMkLst>
      </pc:sldChg>
      <pc:sldChg chg="addSp delSp modSp add mod">
        <pc:chgData name="Adrian Riebel Brümmer" userId="22b764a7539785e0" providerId="LiveId" clId="{DE8EE115-CEC2-4934-BC35-E32A744A6CA6}" dt="2022-12-31T01:13:38.357" v="4417"/>
        <pc:sldMkLst>
          <pc:docMk/>
          <pc:sldMk cId="427919001" sldId="1266"/>
        </pc:sldMkLst>
        <pc:spChg chg="del">
          <ac:chgData name="Adrian Riebel Brümmer" userId="22b764a7539785e0" providerId="LiveId" clId="{DE8EE115-CEC2-4934-BC35-E32A744A6CA6}" dt="2022-12-31T01:13:28.630" v="4414" actId="478"/>
          <ac:spMkLst>
            <pc:docMk/>
            <pc:sldMk cId="427919001" sldId="1266"/>
            <ac:spMk id="2" creationId="{E41A1636-4732-6161-6377-CFE7C1B4DEC7}"/>
          </ac:spMkLst>
        </pc:spChg>
        <pc:spChg chg="add mod">
          <ac:chgData name="Adrian Riebel Brümmer" userId="22b764a7539785e0" providerId="LiveId" clId="{DE8EE115-CEC2-4934-BC35-E32A744A6CA6}" dt="2022-12-31T01:13:38.357" v="4417"/>
          <ac:spMkLst>
            <pc:docMk/>
            <pc:sldMk cId="427919001" sldId="1266"/>
            <ac:spMk id="8" creationId="{87E7374E-33EB-3852-C7A8-6317E8BF47F4}"/>
          </ac:spMkLst>
        </pc:spChg>
        <pc:picChg chg="add mod">
          <ac:chgData name="Adrian Riebel Brümmer" userId="22b764a7539785e0" providerId="LiveId" clId="{DE8EE115-CEC2-4934-BC35-E32A744A6CA6}" dt="2022-12-31T01:11:20.809" v="4226"/>
          <ac:picMkLst>
            <pc:docMk/>
            <pc:sldMk cId="427919001" sldId="1266"/>
            <ac:picMk id="3" creationId="{879769CF-D6A2-289B-6DE6-95E72B19656F}"/>
          </ac:picMkLst>
        </pc:picChg>
        <pc:picChg chg="add mod">
          <ac:chgData name="Adrian Riebel Brümmer" userId="22b764a7539785e0" providerId="LiveId" clId="{DE8EE115-CEC2-4934-BC35-E32A744A6CA6}" dt="2022-12-31T01:11:46.459" v="4234"/>
          <ac:picMkLst>
            <pc:docMk/>
            <pc:sldMk cId="427919001" sldId="1266"/>
            <ac:picMk id="4" creationId="{CD83D7DD-6465-FC47-1BED-355118C22C44}"/>
          </ac:picMkLst>
        </pc:picChg>
        <pc:picChg chg="add del mod">
          <ac:chgData name="Adrian Riebel Brümmer" userId="22b764a7539785e0" providerId="LiveId" clId="{DE8EE115-CEC2-4934-BC35-E32A744A6CA6}" dt="2022-12-31T01:12:10.908" v="4241" actId="21"/>
          <ac:picMkLst>
            <pc:docMk/>
            <pc:sldMk cId="427919001" sldId="1266"/>
            <ac:picMk id="5" creationId="{F2A38770-097F-6722-88CB-DF59D492DBDC}"/>
          </ac:picMkLst>
        </pc:picChg>
        <pc:picChg chg="add del mod">
          <ac:chgData name="Adrian Riebel Brümmer" userId="22b764a7539785e0" providerId="LiveId" clId="{DE8EE115-CEC2-4934-BC35-E32A744A6CA6}" dt="2022-12-31T01:12:38.228" v="4247" actId="21"/>
          <ac:picMkLst>
            <pc:docMk/>
            <pc:sldMk cId="427919001" sldId="1266"/>
            <ac:picMk id="7" creationId="{11EF1569-B0F9-3871-104C-F7CC8C1C8F5A}"/>
          </ac:picMkLst>
        </pc:picChg>
        <pc:picChg chg="del">
          <ac:chgData name="Adrian Riebel Brümmer" userId="22b764a7539785e0" providerId="LiveId" clId="{DE8EE115-CEC2-4934-BC35-E32A744A6CA6}" dt="2022-12-31T01:07:20.563" v="4158" actId="478"/>
          <ac:picMkLst>
            <pc:docMk/>
            <pc:sldMk cId="427919001" sldId="1266"/>
            <ac:picMk id="1026" creationId="{B8419273-146F-280F-373C-DFCC3910D1D6}"/>
          </ac:picMkLst>
        </pc:picChg>
        <pc:picChg chg="del">
          <ac:chgData name="Adrian Riebel Brümmer" userId="22b764a7539785e0" providerId="LiveId" clId="{DE8EE115-CEC2-4934-BC35-E32A744A6CA6}" dt="2022-12-31T01:07:21.917" v="4159" actId="478"/>
          <ac:picMkLst>
            <pc:docMk/>
            <pc:sldMk cId="427919001" sldId="1266"/>
            <ac:picMk id="1027" creationId="{3928ED7D-8D48-C6FE-6EB4-66F3E23CBB5A}"/>
          </ac:picMkLst>
        </pc:picChg>
        <pc:picChg chg="del mod">
          <ac:chgData name="Adrian Riebel Brümmer" userId="22b764a7539785e0" providerId="LiveId" clId="{DE8EE115-CEC2-4934-BC35-E32A744A6CA6}" dt="2022-12-31T01:11:05.324" v="4219" actId="21"/>
          <ac:picMkLst>
            <pc:docMk/>
            <pc:sldMk cId="427919001" sldId="1266"/>
            <ac:picMk id="1028" creationId="{4B32CF37-AA84-EBFF-6AC7-92662BBCF453}"/>
          </ac:picMkLst>
        </pc:picChg>
        <pc:picChg chg="del">
          <ac:chgData name="Adrian Riebel Brümmer" userId="22b764a7539785e0" providerId="LiveId" clId="{DE8EE115-CEC2-4934-BC35-E32A744A6CA6}" dt="2022-12-31T01:07:22.825" v="4160" actId="478"/>
          <ac:picMkLst>
            <pc:docMk/>
            <pc:sldMk cId="427919001" sldId="1266"/>
            <ac:picMk id="1029" creationId="{F8F8A408-0482-4174-EF9B-5071F8D0F1D3}"/>
          </ac:picMkLst>
        </pc:picChg>
        <pc:picChg chg="del">
          <ac:chgData name="Adrian Riebel Brümmer" userId="22b764a7539785e0" providerId="LiveId" clId="{DE8EE115-CEC2-4934-BC35-E32A744A6CA6}" dt="2022-12-31T01:07:23.984" v="4161" actId="478"/>
          <ac:picMkLst>
            <pc:docMk/>
            <pc:sldMk cId="427919001" sldId="1266"/>
            <ac:picMk id="1030" creationId="{EFE8A164-B181-80D2-808A-2877658A4E04}"/>
          </ac:picMkLst>
        </pc:picChg>
        <pc:picChg chg="del">
          <ac:chgData name="Adrian Riebel Brümmer" userId="22b764a7539785e0" providerId="LiveId" clId="{DE8EE115-CEC2-4934-BC35-E32A744A6CA6}" dt="2022-12-31T01:11:22.493" v="4227" actId="21"/>
          <ac:picMkLst>
            <pc:docMk/>
            <pc:sldMk cId="427919001" sldId="1266"/>
            <ac:picMk id="1031" creationId="{49F8D4EE-C3AD-A1A6-9CE4-CA5F768D6F65}"/>
          </ac:picMkLst>
        </pc:picChg>
        <pc:picChg chg="del">
          <ac:chgData name="Adrian Riebel Brümmer" userId="22b764a7539785e0" providerId="LiveId" clId="{DE8EE115-CEC2-4934-BC35-E32A744A6CA6}" dt="2022-12-31T01:08:48.327" v="4185" actId="478"/>
          <ac:picMkLst>
            <pc:docMk/>
            <pc:sldMk cId="427919001" sldId="1266"/>
            <ac:picMk id="1032" creationId="{7D90EC45-F4FE-8A58-1896-F35DACEBAA4F}"/>
          </ac:picMkLst>
        </pc:picChg>
        <pc:picChg chg="del">
          <ac:chgData name="Adrian Riebel Brümmer" userId="22b764a7539785e0" providerId="LiveId" clId="{DE8EE115-CEC2-4934-BC35-E32A744A6CA6}" dt="2022-12-31T01:08:47.904" v="4184" actId="478"/>
          <ac:picMkLst>
            <pc:docMk/>
            <pc:sldMk cId="427919001" sldId="1266"/>
            <ac:picMk id="1033" creationId="{53587DFF-3B1D-4392-CB77-B513FEF5DEF5}"/>
          </ac:picMkLst>
        </pc:picChg>
      </pc:sldChg>
      <pc:sldChg chg="addSp delSp modSp add mod ord">
        <pc:chgData name="Adrian Riebel Brümmer" userId="22b764a7539785e0" providerId="LiveId" clId="{DE8EE115-CEC2-4934-BC35-E32A744A6CA6}" dt="2023-01-01T14:26:54.232" v="5552" actId="21"/>
        <pc:sldMkLst>
          <pc:docMk/>
          <pc:sldMk cId="3309905638" sldId="1267"/>
        </pc:sldMkLst>
        <pc:spChg chg="mod">
          <ac:chgData name="Adrian Riebel Brümmer" userId="22b764a7539785e0" providerId="LiveId" clId="{DE8EE115-CEC2-4934-BC35-E32A744A6CA6}" dt="2022-12-31T01:13:21.890" v="4412" actId="14100"/>
          <ac:spMkLst>
            <pc:docMk/>
            <pc:sldMk cId="3309905638" sldId="1267"/>
            <ac:spMk id="2" creationId="{E41A1636-4732-6161-6377-CFE7C1B4DEC7}"/>
          </ac:spMkLst>
        </pc:spChg>
        <pc:picChg chg="add del mod">
          <ac:chgData name="Adrian Riebel Brümmer" userId="22b764a7539785e0" providerId="LiveId" clId="{DE8EE115-CEC2-4934-BC35-E32A744A6CA6}" dt="2022-12-31T01:10:25.242" v="4210" actId="21"/>
          <ac:picMkLst>
            <pc:docMk/>
            <pc:sldMk cId="3309905638" sldId="1267"/>
            <ac:picMk id="3" creationId="{7BC53D42-648A-9798-742D-41B22F6D6C6F}"/>
          </ac:picMkLst>
        </pc:picChg>
        <pc:picChg chg="add del mod">
          <ac:chgData name="Adrian Riebel Brümmer" userId="22b764a7539785e0" providerId="LiveId" clId="{DE8EE115-CEC2-4934-BC35-E32A744A6CA6}" dt="2023-01-01T14:26:30.971" v="5545" actId="21"/>
          <ac:picMkLst>
            <pc:docMk/>
            <pc:sldMk cId="3309905638" sldId="1267"/>
            <ac:picMk id="3" creationId="{A3C7CCCA-E5F0-B4CA-A2BF-2D617AA49E84}"/>
          </ac:picMkLst>
        </pc:picChg>
        <pc:picChg chg="add del mod">
          <ac:chgData name="Adrian Riebel Brümmer" userId="22b764a7539785e0" providerId="LiveId" clId="{DE8EE115-CEC2-4934-BC35-E32A744A6CA6}" dt="2022-12-31T01:10:44.762" v="4217" actId="21"/>
          <ac:picMkLst>
            <pc:docMk/>
            <pc:sldMk cId="3309905638" sldId="1267"/>
            <ac:picMk id="4" creationId="{4B7C2910-C37A-331F-6066-3003B9CA17FD}"/>
          </ac:picMkLst>
        </pc:picChg>
        <pc:picChg chg="add del mod">
          <ac:chgData name="Adrian Riebel Brümmer" userId="22b764a7539785e0" providerId="LiveId" clId="{DE8EE115-CEC2-4934-BC35-E32A744A6CA6}" dt="2023-01-01T14:26:54.232" v="5552" actId="21"/>
          <ac:picMkLst>
            <pc:docMk/>
            <pc:sldMk cId="3309905638" sldId="1267"/>
            <ac:picMk id="4" creationId="{79FE2844-51FA-5CBD-60ED-134ABF8EB1A8}"/>
          </ac:picMkLst>
        </pc:picChg>
        <pc:picChg chg="mod">
          <ac:chgData name="Adrian Riebel Brümmer" userId="22b764a7539785e0" providerId="LiveId" clId="{DE8EE115-CEC2-4934-BC35-E32A744A6CA6}" dt="2022-12-31T01:09:43.831" v="4199" actId="1076"/>
          <ac:picMkLst>
            <pc:docMk/>
            <pc:sldMk cId="3309905638" sldId="1267"/>
            <ac:picMk id="1026" creationId="{B8419273-146F-280F-373C-DFCC3910D1D6}"/>
          </ac:picMkLst>
        </pc:picChg>
        <pc:picChg chg="mod">
          <ac:chgData name="Adrian Riebel Brümmer" userId="22b764a7539785e0" providerId="LiveId" clId="{DE8EE115-CEC2-4934-BC35-E32A744A6CA6}" dt="2022-12-31T01:09:46.157" v="4200" actId="1076"/>
          <ac:picMkLst>
            <pc:docMk/>
            <pc:sldMk cId="3309905638" sldId="1267"/>
            <ac:picMk id="1027" creationId="{3928ED7D-8D48-C6FE-6EB4-66F3E23CBB5A}"/>
          </ac:picMkLst>
        </pc:picChg>
        <pc:picChg chg="del">
          <ac:chgData name="Adrian Riebel Brümmer" userId="22b764a7539785e0" providerId="LiveId" clId="{DE8EE115-CEC2-4934-BC35-E32A744A6CA6}" dt="2022-12-31T01:08:33.863" v="4181" actId="478"/>
          <ac:picMkLst>
            <pc:docMk/>
            <pc:sldMk cId="3309905638" sldId="1267"/>
            <ac:picMk id="1029" creationId="{F8F8A408-0482-4174-EF9B-5071F8D0F1D3}"/>
          </ac:picMkLst>
        </pc:picChg>
        <pc:picChg chg="del">
          <ac:chgData name="Adrian Riebel Brümmer" userId="22b764a7539785e0" providerId="LiveId" clId="{DE8EE115-CEC2-4934-BC35-E32A744A6CA6}" dt="2022-12-31T01:08:34.582" v="4182" actId="478"/>
          <ac:picMkLst>
            <pc:docMk/>
            <pc:sldMk cId="3309905638" sldId="1267"/>
            <ac:picMk id="1030" creationId="{EFE8A164-B181-80D2-808A-2877658A4E04}"/>
          </ac:picMkLst>
        </pc:picChg>
      </pc:sldChg>
      <pc:sldChg chg="addSp delSp modSp add mod">
        <pc:chgData name="Adrian Riebel Brümmer" userId="22b764a7539785e0" providerId="LiveId" clId="{DE8EE115-CEC2-4934-BC35-E32A744A6CA6}" dt="2022-12-31T01:13:39.629" v="4418"/>
        <pc:sldMkLst>
          <pc:docMk/>
          <pc:sldMk cId="3543051991" sldId="1268"/>
        </pc:sldMkLst>
        <pc:spChg chg="del">
          <ac:chgData name="Adrian Riebel Brümmer" userId="22b764a7539785e0" providerId="LiveId" clId="{DE8EE115-CEC2-4934-BC35-E32A744A6CA6}" dt="2022-12-31T01:13:31.206" v="4415" actId="478"/>
          <ac:spMkLst>
            <pc:docMk/>
            <pc:sldMk cId="3543051991" sldId="1268"/>
            <ac:spMk id="2" creationId="{E41A1636-4732-6161-6377-CFE7C1B4DEC7}"/>
          </ac:spMkLst>
        </pc:spChg>
        <pc:spChg chg="add mod">
          <ac:chgData name="Adrian Riebel Brümmer" userId="22b764a7539785e0" providerId="LiveId" clId="{DE8EE115-CEC2-4934-BC35-E32A744A6CA6}" dt="2022-12-31T01:13:39.629" v="4418"/>
          <ac:spMkLst>
            <pc:docMk/>
            <pc:sldMk cId="3543051991" sldId="1268"/>
            <ac:spMk id="5" creationId="{32442E1E-8522-D4A1-F174-DBCEE1B49531}"/>
          </ac:spMkLst>
        </pc:spChg>
        <pc:picChg chg="add mod">
          <ac:chgData name="Adrian Riebel Brümmer" userId="22b764a7539785e0" providerId="LiveId" clId="{DE8EE115-CEC2-4934-BC35-E32A744A6CA6}" dt="2022-12-31T01:12:12.268" v="4242"/>
          <ac:picMkLst>
            <pc:docMk/>
            <pc:sldMk cId="3543051991" sldId="1268"/>
            <ac:picMk id="3" creationId="{3BD1BA2E-FD4E-E528-674D-247844B66C48}"/>
          </ac:picMkLst>
        </pc:picChg>
        <pc:picChg chg="add mod">
          <ac:chgData name="Adrian Riebel Brümmer" userId="22b764a7539785e0" providerId="LiveId" clId="{DE8EE115-CEC2-4934-BC35-E32A744A6CA6}" dt="2022-12-31T01:12:40" v="4248"/>
          <ac:picMkLst>
            <pc:docMk/>
            <pc:sldMk cId="3543051991" sldId="1268"/>
            <ac:picMk id="4" creationId="{460D5882-7BB8-DA79-A302-47EAC83C3AC3}"/>
          </ac:picMkLst>
        </pc:picChg>
        <pc:picChg chg="del">
          <ac:chgData name="Adrian Riebel Brümmer" userId="22b764a7539785e0" providerId="LiveId" clId="{DE8EE115-CEC2-4934-BC35-E32A744A6CA6}" dt="2022-12-31T01:09:02.909" v="4189" actId="478"/>
          <ac:picMkLst>
            <pc:docMk/>
            <pc:sldMk cId="3543051991" sldId="1268"/>
            <ac:picMk id="1028" creationId="{4B32CF37-AA84-EBFF-6AC7-92662BBCF453}"/>
          </ac:picMkLst>
        </pc:picChg>
        <pc:picChg chg="del">
          <ac:chgData name="Adrian Riebel Brümmer" userId="22b764a7539785e0" providerId="LiveId" clId="{DE8EE115-CEC2-4934-BC35-E32A744A6CA6}" dt="2022-12-31T01:09:01.987" v="4188" actId="478"/>
          <ac:picMkLst>
            <pc:docMk/>
            <pc:sldMk cId="3543051991" sldId="1268"/>
            <ac:picMk id="1031" creationId="{49F8D4EE-C3AD-A1A6-9CE4-CA5F768D6F65}"/>
          </ac:picMkLst>
        </pc:picChg>
        <pc:picChg chg="add del">
          <ac:chgData name="Adrian Riebel Brümmer" userId="22b764a7539785e0" providerId="LiveId" clId="{DE8EE115-CEC2-4934-BC35-E32A744A6CA6}" dt="2022-12-31T01:12:14.316" v="4243" actId="21"/>
          <ac:picMkLst>
            <pc:docMk/>
            <pc:sldMk cId="3543051991" sldId="1268"/>
            <ac:picMk id="1032" creationId="{7D90EC45-F4FE-8A58-1896-F35DACEBAA4F}"/>
          </ac:picMkLst>
        </pc:picChg>
        <pc:picChg chg="del mod">
          <ac:chgData name="Adrian Riebel Brümmer" userId="22b764a7539785e0" providerId="LiveId" clId="{DE8EE115-CEC2-4934-BC35-E32A744A6CA6}" dt="2022-12-31T01:11:53.917" v="4237" actId="21"/>
          <ac:picMkLst>
            <pc:docMk/>
            <pc:sldMk cId="3543051991" sldId="1268"/>
            <ac:picMk id="1033" creationId="{53587DFF-3B1D-4392-CB77-B513FEF5DEF5}"/>
          </ac:picMkLst>
        </pc:picChg>
      </pc:sldChg>
      <pc:sldChg chg="new del">
        <pc:chgData name="Adrian Riebel Brümmer" userId="22b764a7539785e0" providerId="LiveId" clId="{DE8EE115-CEC2-4934-BC35-E32A744A6CA6}" dt="2022-12-31T01:13:51.472" v="4420" actId="47"/>
        <pc:sldMkLst>
          <pc:docMk/>
          <pc:sldMk cId="153776281" sldId="1269"/>
        </pc:sldMkLst>
      </pc:sldChg>
      <pc:sldChg chg="add del">
        <pc:chgData name="Adrian Riebel Brümmer" userId="22b764a7539785e0" providerId="LiveId" clId="{DE8EE115-CEC2-4934-BC35-E32A744A6CA6}" dt="2022-12-31T01:10:01.998" v="4204"/>
        <pc:sldMkLst>
          <pc:docMk/>
          <pc:sldMk cId="1268533167" sldId="1269"/>
        </pc:sldMkLst>
      </pc:sldChg>
      <pc:sldChg chg="addSp delSp modSp add mod">
        <pc:chgData name="Adrian Riebel Brümmer" userId="22b764a7539785e0" providerId="LiveId" clId="{DE8EE115-CEC2-4934-BC35-E32A744A6CA6}" dt="2022-12-31T01:18:52.501" v="4640" actId="1076"/>
        <pc:sldMkLst>
          <pc:docMk/>
          <pc:sldMk cId="2454317473" sldId="1269"/>
        </pc:sldMkLst>
        <pc:spChg chg="mod">
          <ac:chgData name="Adrian Riebel Brümmer" userId="22b764a7539785e0" providerId="LiveId" clId="{DE8EE115-CEC2-4934-BC35-E32A744A6CA6}" dt="2022-12-31T01:14:53.089" v="4633" actId="20577"/>
          <ac:spMkLst>
            <pc:docMk/>
            <pc:sldMk cId="2454317473" sldId="1269"/>
            <ac:spMk id="5" creationId="{32442E1E-8522-D4A1-F174-DBCEE1B49531}"/>
          </ac:spMkLst>
        </pc:spChg>
        <pc:spChg chg="mod">
          <ac:chgData name="Adrian Riebel Brümmer" userId="22b764a7539785e0" providerId="LiveId" clId="{DE8EE115-CEC2-4934-BC35-E32A744A6CA6}" dt="2022-12-31T01:14:14.307" v="4483" actId="14100"/>
          <ac:spMkLst>
            <pc:docMk/>
            <pc:sldMk cId="2454317473" sldId="1269"/>
            <ac:spMk id="6" creationId="{A531D418-F7B8-464B-9F38-D7C286AD18D6}"/>
          </ac:spMkLst>
        </pc:spChg>
        <pc:picChg chg="del">
          <ac:chgData name="Adrian Riebel Brümmer" userId="22b764a7539785e0" providerId="LiveId" clId="{DE8EE115-CEC2-4934-BC35-E32A744A6CA6}" dt="2022-12-31T01:14:18.381" v="4484" actId="478"/>
          <ac:picMkLst>
            <pc:docMk/>
            <pc:sldMk cId="2454317473" sldId="1269"/>
            <ac:picMk id="3" creationId="{3BD1BA2E-FD4E-E528-674D-247844B66C48}"/>
          </ac:picMkLst>
        </pc:picChg>
        <pc:picChg chg="del">
          <ac:chgData name="Adrian Riebel Brümmer" userId="22b764a7539785e0" providerId="LiveId" clId="{DE8EE115-CEC2-4934-BC35-E32A744A6CA6}" dt="2022-12-31T01:14:18.859" v="4485" actId="478"/>
          <ac:picMkLst>
            <pc:docMk/>
            <pc:sldMk cId="2454317473" sldId="1269"/>
            <ac:picMk id="4" creationId="{460D5882-7BB8-DA79-A302-47EAC83C3AC3}"/>
          </ac:picMkLst>
        </pc:picChg>
        <pc:picChg chg="add mod">
          <ac:chgData name="Adrian Riebel Brümmer" userId="22b764a7539785e0" providerId="LiveId" clId="{DE8EE115-CEC2-4934-BC35-E32A744A6CA6}" dt="2022-12-31T01:18:52.501" v="4640" actId="1076"/>
          <ac:picMkLst>
            <pc:docMk/>
            <pc:sldMk cId="2454317473" sldId="1269"/>
            <ac:picMk id="12" creationId="{3158CEA0-23F4-4562-303E-B30A534F39A7}"/>
          </ac:picMkLst>
        </pc:picChg>
        <pc:cxnChg chg="add del mod">
          <ac:chgData name="Adrian Riebel Brümmer" userId="22b764a7539785e0" providerId="LiveId" clId="{DE8EE115-CEC2-4934-BC35-E32A744A6CA6}" dt="2022-12-31T01:18:19.768" v="4635" actId="478"/>
          <ac:cxnSpMkLst>
            <pc:docMk/>
            <pc:sldMk cId="2454317473" sldId="1269"/>
            <ac:cxnSpMk id="2" creationId="{8A22A854-2AF2-57D2-8346-6BA61DD527EB}"/>
          </ac:cxnSpMkLst>
        </pc:cxnChg>
        <pc:cxnChg chg="add del mod">
          <ac:chgData name="Adrian Riebel Brümmer" userId="22b764a7539785e0" providerId="LiveId" clId="{DE8EE115-CEC2-4934-BC35-E32A744A6CA6}" dt="2022-12-31T01:18:19.768" v="4635" actId="478"/>
          <ac:cxnSpMkLst>
            <pc:docMk/>
            <pc:sldMk cId="2454317473" sldId="1269"/>
            <ac:cxnSpMk id="7" creationId="{3C44F3F1-63CF-9814-DC6F-E97B26BC2597}"/>
          </ac:cxnSpMkLst>
        </pc:cxnChg>
        <pc:cxnChg chg="add del mod">
          <ac:chgData name="Adrian Riebel Brümmer" userId="22b764a7539785e0" providerId="LiveId" clId="{DE8EE115-CEC2-4934-BC35-E32A744A6CA6}" dt="2022-12-31T01:18:19.768" v="4635" actId="478"/>
          <ac:cxnSpMkLst>
            <pc:docMk/>
            <pc:sldMk cId="2454317473" sldId="1269"/>
            <ac:cxnSpMk id="8" creationId="{90C6AE6A-65E7-E04F-A1E3-C005BBEDB151}"/>
          </ac:cxnSpMkLst>
        </pc:cxnChg>
        <pc:cxnChg chg="add del mod">
          <ac:chgData name="Adrian Riebel Brümmer" userId="22b764a7539785e0" providerId="LiveId" clId="{DE8EE115-CEC2-4934-BC35-E32A744A6CA6}" dt="2022-12-31T01:18:19.768" v="4635" actId="478"/>
          <ac:cxnSpMkLst>
            <pc:docMk/>
            <pc:sldMk cId="2454317473" sldId="1269"/>
            <ac:cxnSpMk id="9" creationId="{09DFC44E-A920-342B-1CFA-65283AEF6E2F}"/>
          </ac:cxnSpMkLst>
        </pc:cxnChg>
        <pc:cxnChg chg="add del mod">
          <ac:chgData name="Adrian Riebel Brümmer" userId="22b764a7539785e0" providerId="LiveId" clId="{DE8EE115-CEC2-4934-BC35-E32A744A6CA6}" dt="2022-12-31T01:18:19.768" v="4635" actId="478"/>
          <ac:cxnSpMkLst>
            <pc:docMk/>
            <pc:sldMk cId="2454317473" sldId="1269"/>
            <ac:cxnSpMk id="10" creationId="{84C740D6-BA23-5046-C4EB-BE0E89270560}"/>
          </ac:cxnSpMkLst>
        </pc:cxnChg>
      </pc:sldChg>
      <pc:sldChg chg="addSp delSp modSp add mod">
        <pc:chgData name="Adrian Riebel Brümmer" userId="22b764a7539785e0" providerId="LiveId" clId="{DE8EE115-CEC2-4934-BC35-E32A744A6CA6}" dt="2022-12-31T01:21:06.924" v="4815" actId="1076"/>
        <pc:sldMkLst>
          <pc:docMk/>
          <pc:sldMk cId="680451542" sldId="1270"/>
        </pc:sldMkLst>
        <pc:spChg chg="mod">
          <ac:chgData name="Adrian Riebel Brümmer" userId="22b764a7539785e0" providerId="LiveId" clId="{DE8EE115-CEC2-4934-BC35-E32A744A6CA6}" dt="2022-12-31T01:19:33.561" v="4804" actId="20577"/>
          <ac:spMkLst>
            <pc:docMk/>
            <pc:sldMk cId="680451542" sldId="1270"/>
            <ac:spMk id="5" creationId="{32442E1E-8522-D4A1-F174-DBCEE1B49531}"/>
          </ac:spMkLst>
        </pc:spChg>
        <pc:spChg chg="ord">
          <ac:chgData name="Adrian Riebel Brümmer" userId="22b764a7539785e0" providerId="LiveId" clId="{DE8EE115-CEC2-4934-BC35-E32A744A6CA6}" dt="2022-12-31T01:20:59.856" v="4811" actId="166"/>
          <ac:spMkLst>
            <pc:docMk/>
            <pc:sldMk cId="680451542" sldId="1270"/>
            <ac:spMk id="57" creationId="{00000000-0000-0000-0000-000000000000}"/>
          </ac:spMkLst>
        </pc:spChg>
        <pc:picChg chg="add mod">
          <ac:chgData name="Adrian Riebel Brümmer" userId="22b764a7539785e0" providerId="LiveId" clId="{DE8EE115-CEC2-4934-BC35-E32A744A6CA6}" dt="2022-12-31T01:21:06.924" v="4815" actId="1076"/>
          <ac:picMkLst>
            <pc:docMk/>
            <pc:sldMk cId="680451542" sldId="1270"/>
            <ac:picMk id="3" creationId="{C7AFE760-8846-A028-9CD5-19CDBCD74E9A}"/>
          </ac:picMkLst>
        </pc:picChg>
        <pc:picChg chg="del">
          <ac:chgData name="Adrian Riebel Brümmer" userId="22b764a7539785e0" providerId="LiveId" clId="{DE8EE115-CEC2-4934-BC35-E32A744A6CA6}" dt="2022-12-31T01:19:35.555" v="4805" actId="478"/>
          <ac:picMkLst>
            <pc:docMk/>
            <pc:sldMk cId="680451542" sldId="1270"/>
            <ac:picMk id="12" creationId="{3158CEA0-23F4-4562-303E-B30A534F39A7}"/>
          </ac:picMkLst>
        </pc:picChg>
      </pc:sldChg>
      <pc:sldChg chg="addSp delSp modSp add mod">
        <pc:chgData name="Adrian Riebel Brümmer" userId="22b764a7539785e0" providerId="LiveId" clId="{DE8EE115-CEC2-4934-BC35-E32A744A6CA6}" dt="2023-01-01T14:27:19.022" v="5555" actId="207"/>
        <pc:sldMkLst>
          <pc:docMk/>
          <pc:sldMk cId="360232842" sldId="1271"/>
        </pc:sldMkLst>
        <pc:spChg chg="add mod">
          <ac:chgData name="Adrian Riebel Brümmer" userId="22b764a7539785e0" providerId="LiveId" clId="{DE8EE115-CEC2-4934-BC35-E32A744A6CA6}" dt="2022-12-31T01:28:26.645" v="5327" actId="1076"/>
          <ac:spMkLst>
            <pc:docMk/>
            <pc:sldMk cId="360232842" sldId="1271"/>
            <ac:spMk id="2" creationId="{A4E8A6A8-110F-4289-772E-C9CC99AFB88D}"/>
          </ac:spMkLst>
        </pc:spChg>
        <pc:spChg chg="add mod">
          <ac:chgData name="Adrian Riebel Brümmer" userId="22b764a7539785e0" providerId="LiveId" clId="{DE8EE115-CEC2-4934-BC35-E32A744A6CA6}" dt="2022-12-31T01:28:18.633" v="5324" actId="1076"/>
          <ac:spMkLst>
            <pc:docMk/>
            <pc:sldMk cId="360232842" sldId="1271"/>
            <ac:spMk id="4" creationId="{E7A9123F-C020-7C9F-CC66-50A72CAF41FF}"/>
          </ac:spMkLst>
        </pc:spChg>
        <pc:spChg chg="mod">
          <ac:chgData name="Adrian Riebel Brümmer" userId="22b764a7539785e0" providerId="LiveId" clId="{DE8EE115-CEC2-4934-BC35-E32A744A6CA6}" dt="2022-12-31T01:28:13.344" v="5323" actId="1076"/>
          <ac:spMkLst>
            <pc:docMk/>
            <pc:sldMk cId="360232842" sldId="1271"/>
            <ac:spMk id="5" creationId="{32442E1E-8522-D4A1-F174-DBCEE1B49531}"/>
          </ac:spMkLst>
        </pc:spChg>
        <pc:spChg chg="add mod">
          <ac:chgData name="Adrian Riebel Brümmer" userId="22b764a7539785e0" providerId="LiveId" clId="{DE8EE115-CEC2-4934-BC35-E32A744A6CA6}" dt="2023-01-01T14:27:19.022" v="5555" actId="207"/>
          <ac:spMkLst>
            <pc:docMk/>
            <pc:sldMk cId="360232842" sldId="1271"/>
            <ac:spMk id="7" creationId="{85535517-A447-6903-3B32-246724981589}"/>
          </ac:spMkLst>
        </pc:spChg>
        <pc:spChg chg="add del mod">
          <ac:chgData name="Adrian Riebel Brümmer" userId="22b764a7539785e0" providerId="LiveId" clId="{DE8EE115-CEC2-4934-BC35-E32A744A6CA6}" dt="2022-12-31T01:28:01.484" v="5319" actId="478"/>
          <ac:spMkLst>
            <pc:docMk/>
            <pc:sldMk cId="360232842" sldId="1271"/>
            <ac:spMk id="8" creationId="{92525651-3125-3EE1-9FA7-B14903C3F886}"/>
          </ac:spMkLst>
        </pc:spChg>
        <pc:picChg chg="del">
          <ac:chgData name="Adrian Riebel Brümmer" userId="22b764a7539785e0" providerId="LiveId" clId="{DE8EE115-CEC2-4934-BC35-E32A744A6CA6}" dt="2022-12-31T01:21:39.430" v="4819" actId="478"/>
          <ac:picMkLst>
            <pc:docMk/>
            <pc:sldMk cId="360232842" sldId="1271"/>
            <ac:picMk id="3" creationId="{C7AFE760-8846-A028-9CD5-19CDBCD74E9A}"/>
          </ac:picMkLst>
        </pc:picChg>
        <pc:picChg chg="add mod">
          <ac:chgData name="Adrian Riebel Brümmer" userId="22b764a7539785e0" providerId="LiveId" clId="{DE8EE115-CEC2-4934-BC35-E32A744A6CA6}" dt="2022-12-31T01:28:18.633" v="5324" actId="1076"/>
          <ac:picMkLst>
            <pc:docMk/>
            <pc:sldMk cId="360232842" sldId="1271"/>
            <ac:picMk id="2050" creationId="{3BD56336-C57F-2B55-D2C7-83FCDD0F5C4C}"/>
          </ac:picMkLst>
        </pc:picChg>
      </pc:sldChg>
      <pc:sldChg chg="new del">
        <pc:chgData name="Adrian Riebel Brümmer" userId="22b764a7539785e0" providerId="LiveId" clId="{DE8EE115-CEC2-4934-BC35-E32A744A6CA6}" dt="2022-12-31T01:21:35.389" v="4817" actId="47"/>
        <pc:sldMkLst>
          <pc:docMk/>
          <pc:sldMk cId="3669441752" sldId="1271"/>
        </pc:sldMkLst>
      </pc:sldChg>
      <pc:sldChg chg="modSp new del mod">
        <pc:chgData name="Adrian Riebel Brümmer" userId="22b764a7539785e0" providerId="LiveId" clId="{DE8EE115-CEC2-4934-BC35-E32A744A6CA6}" dt="2022-12-31T01:30:28.298" v="5331" actId="47"/>
        <pc:sldMkLst>
          <pc:docMk/>
          <pc:sldMk cId="2018094483" sldId="1272"/>
        </pc:sldMkLst>
        <pc:spChg chg="mod">
          <ac:chgData name="Adrian Riebel Brümmer" userId="22b764a7539785e0" providerId="LiveId" clId="{DE8EE115-CEC2-4934-BC35-E32A744A6CA6}" dt="2022-12-31T01:30:26.106" v="5330" actId="27636"/>
          <ac:spMkLst>
            <pc:docMk/>
            <pc:sldMk cId="2018094483" sldId="1272"/>
            <ac:spMk id="5" creationId="{8FD29DCF-81EB-ECB3-2514-AC65D7CCD66C}"/>
          </ac:spMkLst>
        </pc:spChg>
      </pc:sldChg>
      <pc:sldChg chg="addSp delSp modSp add mod">
        <pc:chgData name="Adrian Riebel Brümmer" userId="22b764a7539785e0" providerId="LiveId" clId="{DE8EE115-CEC2-4934-BC35-E32A744A6CA6}" dt="2022-12-31T01:34:44.752" v="5535" actId="113"/>
        <pc:sldMkLst>
          <pc:docMk/>
          <pc:sldMk cId="2154091198" sldId="1273"/>
        </pc:sldMkLst>
        <pc:spChg chg="mod">
          <ac:chgData name="Adrian Riebel Brümmer" userId="22b764a7539785e0" providerId="LiveId" clId="{DE8EE115-CEC2-4934-BC35-E32A744A6CA6}" dt="2022-12-31T01:32:08.262" v="5476" actId="1076"/>
          <ac:spMkLst>
            <pc:docMk/>
            <pc:sldMk cId="2154091198" sldId="1273"/>
            <ac:spMk id="2" creationId="{A4E8A6A8-110F-4289-772E-C9CC99AFB88D}"/>
          </ac:spMkLst>
        </pc:spChg>
        <pc:spChg chg="add mod">
          <ac:chgData name="Adrian Riebel Brümmer" userId="22b764a7539785e0" providerId="LiveId" clId="{DE8EE115-CEC2-4934-BC35-E32A744A6CA6}" dt="2022-12-31T01:34:44.752" v="5535" actId="113"/>
          <ac:spMkLst>
            <pc:docMk/>
            <pc:sldMk cId="2154091198" sldId="1273"/>
            <ac:spMk id="3" creationId="{3E2C58BA-81BD-0DD7-9C7A-44054BE3F67D}"/>
          </ac:spMkLst>
        </pc:spChg>
        <pc:spChg chg="del">
          <ac:chgData name="Adrian Riebel Brümmer" userId="22b764a7539785e0" providerId="LiveId" clId="{DE8EE115-CEC2-4934-BC35-E32A744A6CA6}" dt="2022-12-31T01:31:03.511" v="5332" actId="478"/>
          <ac:spMkLst>
            <pc:docMk/>
            <pc:sldMk cId="2154091198" sldId="1273"/>
            <ac:spMk id="4" creationId="{E7A9123F-C020-7C9F-CC66-50A72CAF41FF}"/>
          </ac:spMkLst>
        </pc:spChg>
        <pc:spChg chg="mod">
          <ac:chgData name="Adrian Riebel Brümmer" userId="22b764a7539785e0" providerId="LiveId" clId="{DE8EE115-CEC2-4934-BC35-E32A744A6CA6}" dt="2022-12-31T01:31:40.655" v="5468" actId="20577"/>
          <ac:spMkLst>
            <pc:docMk/>
            <pc:sldMk cId="2154091198" sldId="1273"/>
            <ac:spMk id="5" creationId="{32442E1E-8522-D4A1-F174-DBCEE1B49531}"/>
          </ac:spMkLst>
        </pc:spChg>
        <pc:spChg chg="del">
          <ac:chgData name="Adrian Riebel Brümmer" userId="22b764a7539785e0" providerId="LiveId" clId="{DE8EE115-CEC2-4934-BC35-E32A744A6CA6}" dt="2022-12-31T01:31:03.511" v="5332" actId="478"/>
          <ac:spMkLst>
            <pc:docMk/>
            <pc:sldMk cId="2154091198" sldId="1273"/>
            <ac:spMk id="7" creationId="{85535517-A447-6903-3B32-246724981589}"/>
          </ac:spMkLst>
        </pc:spChg>
        <pc:spChg chg="add mod">
          <ac:chgData name="Adrian Riebel Brümmer" userId="22b764a7539785e0" providerId="LiveId" clId="{DE8EE115-CEC2-4934-BC35-E32A744A6CA6}" dt="2022-12-31T01:34:34.404" v="5533" actId="113"/>
          <ac:spMkLst>
            <pc:docMk/>
            <pc:sldMk cId="2154091198" sldId="1273"/>
            <ac:spMk id="8" creationId="{EE99F7EA-AA6E-EFB3-E319-C0507BA17B09}"/>
          </ac:spMkLst>
        </pc:spChg>
        <pc:picChg chg="del">
          <ac:chgData name="Adrian Riebel Brümmer" userId="22b764a7539785e0" providerId="LiveId" clId="{DE8EE115-CEC2-4934-BC35-E32A744A6CA6}" dt="2022-12-31T01:31:03.511" v="5332" actId="478"/>
          <ac:picMkLst>
            <pc:docMk/>
            <pc:sldMk cId="2154091198" sldId="1273"/>
            <ac:picMk id="2050" creationId="{3BD56336-C57F-2B55-D2C7-83FCDD0F5C4C}"/>
          </ac:picMkLst>
        </pc:picChg>
        <pc:picChg chg="add mod">
          <ac:chgData name="Adrian Riebel Brümmer" userId="22b764a7539785e0" providerId="LiveId" clId="{DE8EE115-CEC2-4934-BC35-E32A744A6CA6}" dt="2022-12-31T01:32:05.525" v="5475" actId="1076"/>
          <ac:picMkLst>
            <pc:docMk/>
            <pc:sldMk cId="2154091198" sldId="1273"/>
            <ac:picMk id="8194" creationId="{4A2419C7-4567-FA58-7421-A5F72699F240}"/>
          </ac:picMkLst>
        </pc:picChg>
      </pc:sldChg>
    </pc:docChg>
  </pc:docChgLst>
  <pc:docChgLst>
    <pc:chgData name="Adrian Riebel Brümmer" userId="22b764a7539785e0" providerId="LiveId" clId="{20BA92BF-BE29-42A5-A9B6-983625B4396B}"/>
    <pc:docChg chg="undo custSel addSld delSld modSld">
      <pc:chgData name="Adrian Riebel Brümmer" userId="22b764a7539785e0" providerId="LiveId" clId="{20BA92BF-BE29-42A5-A9B6-983625B4396B}" dt="2022-12-30T16:24:35.441" v="4225" actId="47"/>
      <pc:docMkLst>
        <pc:docMk/>
      </pc:docMkLst>
      <pc:sldChg chg="modSp mod">
        <pc:chgData name="Adrian Riebel Brümmer" userId="22b764a7539785e0" providerId="LiveId" clId="{20BA92BF-BE29-42A5-A9B6-983625B4396B}" dt="2022-12-29T20:53:49.328" v="128" actId="20577"/>
        <pc:sldMkLst>
          <pc:docMk/>
          <pc:sldMk cId="2824845919" sldId="1226"/>
        </pc:sldMkLst>
        <pc:spChg chg="mod">
          <ac:chgData name="Adrian Riebel Brümmer" userId="22b764a7539785e0" providerId="LiveId" clId="{20BA92BF-BE29-42A5-A9B6-983625B4396B}" dt="2022-12-29T20:53:49.328" v="128" actId="20577"/>
          <ac:spMkLst>
            <pc:docMk/>
            <pc:sldMk cId="2824845919" sldId="1226"/>
            <ac:spMk id="2" creationId="{4472DD41-BD4A-44B1-B6E9-23EA87AA1676}"/>
          </ac:spMkLst>
        </pc:spChg>
      </pc:sldChg>
      <pc:sldChg chg="modSp mod">
        <pc:chgData name="Adrian Riebel Brümmer" userId="22b764a7539785e0" providerId="LiveId" clId="{20BA92BF-BE29-42A5-A9B6-983625B4396B}" dt="2022-12-30T16:21:18.337" v="4168" actId="20577"/>
        <pc:sldMkLst>
          <pc:docMk/>
          <pc:sldMk cId="725040723" sldId="1227"/>
        </pc:sldMkLst>
        <pc:spChg chg="mod">
          <ac:chgData name="Adrian Riebel Brümmer" userId="22b764a7539785e0" providerId="LiveId" clId="{20BA92BF-BE29-42A5-A9B6-983625B4396B}" dt="2022-12-30T15:13:14.740" v="2147" actId="27636"/>
          <ac:spMkLst>
            <pc:docMk/>
            <pc:sldMk cId="725040723" sldId="1227"/>
            <ac:spMk id="7" creationId="{71C53D03-28F4-4D31-95F2-BEBA42587122}"/>
          </ac:spMkLst>
        </pc:spChg>
        <pc:spChg chg="mod">
          <ac:chgData name="Adrian Riebel Brümmer" userId="22b764a7539785e0" providerId="LiveId" clId="{20BA92BF-BE29-42A5-A9B6-983625B4396B}" dt="2022-12-30T16:21:18.337" v="4168" actId="20577"/>
          <ac:spMkLst>
            <pc:docMk/>
            <pc:sldMk cId="725040723" sldId="1227"/>
            <ac:spMk id="8" creationId="{8187A03B-0601-4950-9969-BDE60E0C1DD3}"/>
          </ac:spMkLst>
        </pc:spChg>
      </pc:sldChg>
      <pc:sldChg chg="addSp delSp modSp mod">
        <pc:chgData name="Adrian Riebel Brümmer" userId="22b764a7539785e0" providerId="LiveId" clId="{20BA92BF-BE29-42A5-A9B6-983625B4396B}" dt="2022-12-30T16:23:00.737" v="4222" actId="14100"/>
        <pc:sldMkLst>
          <pc:docMk/>
          <pc:sldMk cId="1806072903" sldId="1233"/>
        </pc:sldMkLst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0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1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2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3" creationId="{00000000-0000-0000-0000-000000000000}"/>
          </ac:spMkLst>
        </pc:spChg>
        <pc:spChg chg="del">
          <ac:chgData name="Adrian Riebel Brümmer" userId="22b764a7539785e0" providerId="LiveId" clId="{20BA92BF-BE29-42A5-A9B6-983625B4396B}" dt="2022-12-30T15:16:53.222" v="2155" actId="478"/>
          <ac:spMkLst>
            <pc:docMk/>
            <pc:sldMk cId="1806072903" sldId="1233"/>
            <ac:spMk id="14" creationId="{00000000-0000-0000-0000-000000000000}"/>
          </ac:spMkLst>
        </pc:spChg>
        <pc:spChg chg="del mod">
          <ac:chgData name="Adrian Riebel Brümmer" userId="22b764a7539785e0" providerId="LiveId" clId="{20BA92BF-BE29-42A5-A9B6-983625B4396B}" dt="2022-12-30T15:25:32.725" v="2163" actId="478"/>
          <ac:spMkLst>
            <pc:docMk/>
            <pc:sldMk cId="1806072903" sldId="1233"/>
            <ac:spMk id="15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6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7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8" creationId="{00000000-0000-0000-0000-000000000000}"/>
          </ac:spMkLst>
        </pc:spChg>
        <pc:spChg chg="add del mod">
          <ac:chgData name="Adrian Riebel Brümmer" userId="22b764a7539785e0" providerId="LiveId" clId="{20BA92BF-BE29-42A5-A9B6-983625B4396B}" dt="2022-12-30T15:40:34.129" v="2389" actId="478"/>
          <ac:spMkLst>
            <pc:docMk/>
            <pc:sldMk cId="1806072903" sldId="1233"/>
            <ac:spMk id="47" creationId="{12137D21-1029-D918-25A7-2D170823FCF5}"/>
          </ac:spMkLst>
        </pc:spChg>
        <pc:spChg chg="mod">
          <ac:chgData name="Adrian Riebel Brümmer" userId="22b764a7539785e0" providerId="LiveId" clId="{20BA92BF-BE29-42A5-A9B6-983625B4396B}" dt="2022-12-30T16:23:00.737" v="4222" actId="14100"/>
          <ac:spMkLst>
            <pc:docMk/>
            <pc:sldMk cId="1806072903" sldId="1233"/>
            <ac:spMk id="55" creationId="{56C33F44-275F-48A5-ADC9-8C1B83329F88}"/>
          </ac:spMkLst>
        </pc:spChg>
        <pc:spChg chg="mod">
          <ac:chgData name="Adrian Riebel Brümmer" userId="22b764a7539785e0" providerId="LiveId" clId="{20BA92BF-BE29-42A5-A9B6-983625B4396B}" dt="2022-12-30T16:02:00.870" v="3001" actId="14100"/>
          <ac:spMkLst>
            <pc:docMk/>
            <pc:sldMk cId="1806072903" sldId="1233"/>
            <ac:spMk id="57" creationId="{00000000-0000-0000-0000-000000000000}"/>
          </ac:spMkLst>
        </pc:spChg>
        <pc:spChg chg="mod">
          <ac:chgData name="Adrian Riebel Brümmer" userId="22b764a7539785e0" providerId="LiveId" clId="{20BA92BF-BE29-42A5-A9B6-983625B4396B}" dt="2022-12-30T15:48:48.521" v="2584" actId="1076"/>
          <ac:spMkLst>
            <pc:docMk/>
            <pc:sldMk cId="1806072903" sldId="1233"/>
            <ac:spMk id="58" creationId="{00000000-0000-0000-0000-000000000000}"/>
          </ac:spMkLst>
        </pc:spChg>
        <pc:spChg chg="add 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01" creationId="{E128D733-9CE9-FD7E-7401-B3039663382E}"/>
          </ac:spMkLst>
        </pc:spChg>
        <pc:spChg chg="add mod">
          <ac:chgData name="Adrian Riebel Brümmer" userId="22b764a7539785e0" providerId="LiveId" clId="{20BA92BF-BE29-42A5-A9B6-983625B4396B}" dt="2022-12-30T16:02:08.416" v="3002" actId="1076"/>
          <ac:spMkLst>
            <pc:docMk/>
            <pc:sldMk cId="1806072903" sldId="1233"/>
            <ac:spMk id="123" creationId="{DBCA1112-8ACD-D618-3237-995AB8B323EA}"/>
          </ac:spMkLst>
        </pc:spChg>
        <pc:cxnChg chg="del mod">
          <ac:chgData name="Adrian Riebel Brümmer" userId="22b764a7539785e0" providerId="LiveId" clId="{20BA92BF-BE29-42A5-A9B6-983625B4396B}" dt="2022-12-30T15:32:21.595" v="2272" actId="478"/>
          <ac:cxnSpMkLst>
            <pc:docMk/>
            <pc:sldMk cId="1806072903" sldId="1233"/>
            <ac:cxnSpMk id="22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20.050" v="2270" actId="478"/>
          <ac:cxnSpMkLst>
            <pc:docMk/>
            <pc:sldMk cId="1806072903" sldId="1233"/>
            <ac:cxnSpMk id="25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20.867" v="2271" actId="478"/>
          <ac:cxnSpMkLst>
            <pc:docMk/>
            <pc:sldMk cId="1806072903" sldId="1233"/>
            <ac:cxnSpMk id="29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14.184" v="2264" actId="478"/>
          <ac:cxnSpMkLst>
            <pc:docMk/>
            <pc:sldMk cId="1806072903" sldId="1233"/>
            <ac:cxnSpMk id="32" creationId="{00000000-0000-0000-0000-000000000000}"/>
          </ac:cxnSpMkLst>
        </pc:cxnChg>
        <pc:cxnChg chg="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35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14.919" v="2265" actId="478"/>
          <ac:cxnSpMkLst>
            <pc:docMk/>
            <pc:sldMk cId="1806072903" sldId="1233"/>
            <ac:cxnSpMk id="38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18.341" v="2268" actId="478"/>
          <ac:cxnSpMkLst>
            <pc:docMk/>
            <pc:sldMk cId="1806072903" sldId="1233"/>
            <ac:cxnSpMk id="41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17.551" v="2267" actId="478"/>
          <ac:cxnSpMkLst>
            <pc:docMk/>
            <pc:sldMk cId="1806072903" sldId="1233"/>
            <ac:cxnSpMk id="44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25:36.936" v="2164" actId="478"/>
          <ac:cxnSpMkLst>
            <pc:docMk/>
            <pc:sldMk cId="1806072903" sldId="1233"/>
            <ac:cxnSpMk id="48" creationId="{00000000-0000-0000-0000-000000000000}"/>
          </ac:cxnSpMkLst>
        </pc:cxnChg>
        <pc:cxnChg chg="del mod">
          <ac:chgData name="Adrian Riebel Brümmer" userId="22b764a7539785e0" providerId="LiveId" clId="{20BA92BF-BE29-42A5-A9B6-983625B4396B}" dt="2022-12-30T15:32:19.523" v="2269" actId="478"/>
          <ac:cxnSpMkLst>
            <pc:docMk/>
            <pc:sldMk cId="1806072903" sldId="1233"/>
            <ac:cxnSpMk id="49" creationId="{00000000-0000-0000-0000-000000000000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52" creationId="{0F57A29C-65F3-B0C4-5FF0-D75450FF0C6C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61" creationId="{02472143-F929-BCC7-6A6E-B7BD86167162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64" creationId="{FA1F89F8-A709-D4BC-D07D-61FAA6DCC1EB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71" creationId="{AC6FDEF7-C63C-2B77-0219-56DE16185F49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74" creationId="{FBF29F8E-6407-0541-0D71-75129A6FB315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85" creationId="{3812D12C-D0B8-8387-D86C-725278A38E1D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102" creationId="{743C7D1B-F561-2E85-6AFA-D2AB79F160FE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118" creationId="{25332312-9005-268C-03CF-0A7DCC02DCF7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119" creationId="{67DA8910-268E-D7B9-0D08-CE12D1A189E8}"/>
          </ac:cxnSpMkLst>
        </pc:cxnChg>
        <pc:cxnChg chg="add mod">
          <ac:chgData name="Adrian Riebel Brümmer" userId="22b764a7539785e0" providerId="LiveId" clId="{20BA92BF-BE29-42A5-A9B6-983625B4396B}" dt="2022-12-30T16:02:08.416" v="3002" actId="1076"/>
          <ac:cxnSpMkLst>
            <pc:docMk/>
            <pc:sldMk cId="1806072903" sldId="1233"/>
            <ac:cxnSpMk id="130" creationId="{2E5B4A52-0B08-5347-6540-8D53ECAC70EE}"/>
          </ac:cxnSpMkLst>
        </pc:cxnChg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3018948744" sldId="1234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1224113192" sldId="1235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2632279260" sldId="1236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4034636523" sldId="1238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1475514125" sldId="1239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1106946319" sldId="1240"/>
        </pc:sldMkLst>
      </pc:sldChg>
      <pc:sldChg chg="del">
        <pc:chgData name="Adrian Riebel Brümmer" userId="22b764a7539785e0" providerId="LiveId" clId="{20BA92BF-BE29-42A5-A9B6-983625B4396B}" dt="2022-12-30T16:24:29.017" v="4223" actId="47"/>
        <pc:sldMkLst>
          <pc:docMk/>
          <pc:sldMk cId="1118976372" sldId="1241"/>
        </pc:sldMkLst>
      </pc:sldChg>
      <pc:sldChg chg="del">
        <pc:chgData name="Adrian Riebel Brümmer" userId="22b764a7539785e0" providerId="LiveId" clId="{20BA92BF-BE29-42A5-A9B6-983625B4396B}" dt="2022-12-30T16:24:35.441" v="4225" actId="47"/>
        <pc:sldMkLst>
          <pc:docMk/>
          <pc:sldMk cId="1306575203" sldId="1242"/>
        </pc:sldMkLst>
      </pc:sldChg>
      <pc:sldChg chg="addSp delSp new del mod">
        <pc:chgData name="Adrian Riebel Brümmer" userId="22b764a7539785e0" providerId="LiveId" clId="{20BA92BF-BE29-42A5-A9B6-983625B4396B}" dt="2022-12-30T13:28:25.026" v="132" actId="680"/>
        <pc:sldMkLst>
          <pc:docMk/>
          <pc:sldMk cId="2691849945" sldId="1243"/>
        </pc:sldMkLst>
        <pc:spChg chg="add del">
          <ac:chgData name="Adrian Riebel Brümmer" userId="22b764a7539785e0" providerId="LiveId" clId="{20BA92BF-BE29-42A5-A9B6-983625B4396B}" dt="2022-12-30T13:28:24.342" v="131" actId="478"/>
          <ac:spMkLst>
            <pc:docMk/>
            <pc:sldMk cId="2691849945" sldId="1243"/>
            <ac:spMk id="5" creationId="{ECFCEDEC-A85B-7FFA-CA8D-0CE1AE0FCBAB}"/>
          </ac:spMkLst>
        </pc:spChg>
      </pc:sldChg>
      <pc:sldChg chg="addSp delSp modSp new mod">
        <pc:chgData name="Adrian Riebel Brümmer" userId="22b764a7539785e0" providerId="LiveId" clId="{20BA92BF-BE29-42A5-A9B6-983625B4396B}" dt="2022-12-30T16:19:09.089" v="4157" actId="1076"/>
        <pc:sldMkLst>
          <pc:docMk/>
          <pc:sldMk cId="3996937987" sldId="1243"/>
        </pc:sldMkLst>
        <pc:spChg chg="mod">
          <ac:chgData name="Adrian Riebel Brümmer" userId="22b764a7539785e0" providerId="LiveId" clId="{20BA92BF-BE29-42A5-A9B6-983625B4396B}" dt="2022-12-30T16:05:06.612" v="3369" actId="20577"/>
          <ac:spMkLst>
            <pc:docMk/>
            <pc:sldMk cId="3996937987" sldId="1243"/>
            <ac:spMk id="2" creationId="{F8CB79B4-07C9-75E1-D63F-922CA0562F69}"/>
          </ac:spMkLst>
        </pc:spChg>
        <pc:spChg chg="del">
          <ac:chgData name="Adrian Riebel Brümmer" userId="22b764a7539785e0" providerId="LiveId" clId="{20BA92BF-BE29-42A5-A9B6-983625B4396B}" dt="2022-12-30T16:04:55.252" v="3335" actId="478"/>
          <ac:spMkLst>
            <pc:docMk/>
            <pc:sldMk cId="3996937987" sldId="1243"/>
            <ac:spMk id="3" creationId="{7BFA544B-67C0-5880-019F-D519210C2653}"/>
          </ac:spMkLst>
        </pc:spChg>
        <pc:spChg chg="del">
          <ac:chgData name="Adrian Riebel Brümmer" userId="22b764a7539785e0" providerId="LiveId" clId="{20BA92BF-BE29-42A5-A9B6-983625B4396B}" dt="2022-12-30T16:05:10.146" v="3370" actId="478"/>
          <ac:spMkLst>
            <pc:docMk/>
            <pc:sldMk cId="3996937987" sldId="1243"/>
            <ac:spMk id="4" creationId="{0A9CD510-67F9-3093-B3AB-84F73B3921C2}"/>
          </ac:spMkLst>
        </pc:spChg>
        <pc:spChg chg="mod">
          <ac:chgData name="Adrian Riebel Brümmer" userId="22b764a7539785e0" providerId="LiveId" clId="{20BA92BF-BE29-42A5-A9B6-983625B4396B}" dt="2022-12-30T16:08:02.175" v="3381" actId="27636"/>
          <ac:spMkLst>
            <pc:docMk/>
            <pc:sldMk cId="3996937987" sldId="1243"/>
            <ac:spMk id="5" creationId="{5EA4B30C-CCAD-FF4C-DCEB-2C2E47948D57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7" creationId="{013834CB-0072-EB56-4B9E-53A84871F5EC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8" creationId="{A58B91D2-E921-4D9E-6803-7E6AA6F3CCDB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10" creationId="{60AEAB38-69FD-89D2-E4CC-57BE25ED283F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14" creationId="{0E313FA3-2369-C09C-E1F4-B91EC34108E1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17" creationId="{2CB6530E-8E42-1CA4-7356-34340E14CD11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20" creationId="{EC96E898-7FCD-5FBF-81EC-99925CA7DF07}"/>
          </ac:spMkLst>
        </pc:spChg>
        <pc:spChg chg="add mod">
          <ac:chgData name="Adrian Riebel Brümmer" userId="22b764a7539785e0" providerId="LiveId" clId="{20BA92BF-BE29-42A5-A9B6-983625B4396B}" dt="2022-12-30T16:13:21.217" v="3684" actId="1076"/>
          <ac:spMkLst>
            <pc:docMk/>
            <pc:sldMk cId="3996937987" sldId="1243"/>
            <ac:spMk id="21" creationId="{82C5C608-44A3-A444-0411-835203233FA7}"/>
          </ac:spMkLst>
        </pc:spChg>
        <pc:spChg chg="add mod">
          <ac:chgData name="Adrian Riebel Brümmer" userId="22b764a7539785e0" providerId="LiveId" clId="{20BA92BF-BE29-42A5-A9B6-983625B4396B}" dt="2022-12-30T16:13:36.799" v="3685" actId="1076"/>
          <ac:spMkLst>
            <pc:docMk/>
            <pc:sldMk cId="3996937987" sldId="1243"/>
            <ac:spMk id="23" creationId="{41810355-6E68-86EC-3441-ADE68D169923}"/>
          </ac:spMkLst>
        </pc:spChg>
        <pc:spChg chg="add mod">
          <ac:chgData name="Adrian Riebel Brümmer" userId="22b764a7539785e0" providerId="LiveId" clId="{20BA92BF-BE29-42A5-A9B6-983625B4396B}" dt="2022-12-30T16:19:09.089" v="4157" actId="1076"/>
          <ac:spMkLst>
            <pc:docMk/>
            <pc:sldMk cId="3996937987" sldId="1243"/>
            <ac:spMk id="24" creationId="{48D07B6A-934E-871E-EA87-A8E70551F938}"/>
          </ac:spMkLst>
        </pc:spChg>
        <pc:picChg chg="add mod">
          <ac:chgData name="Adrian Riebel Brümmer" userId="22b764a7539785e0" providerId="LiveId" clId="{20BA92BF-BE29-42A5-A9B6-983625B4396B}" dt="2022-12-30T16:13:21.217" v="3684" actId="1076"/>
          <ac:picMkLst>
            <pc:docMk/>
            <pc:sldMk cId="3996937987" sldId="1243"/>
            <ac:picMk id="9" creationId="{0FDC2364-4C16-8015-623E-D4A321A5A0EB}"/>
          </ac:picMkLst>
        </pc:picChg>
        <pc:picChg chg="add mod">
          <ac:chgData name="Adrian Riebel Brümmer" userId="22b764a7539785e0" providerId="LiveId" clId="{20BA92BF-BE29-42A5-A9B6-983625B4396B}" dt="2022-12-30T16:13:21.217" v="3684" actId="1076"/>
          <ac:picMkLst>
            <pc:docMk/>
            <pc:sldMk cId="3996937987" sldId="1243"/>
            <ac:picMk id="13" creationId="{57BC866A-23F9-0952-F6D9-550CC220DD77}"/>
          </ac:picMkLst>
        </pc:pic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1" creationId="{3D929133-0AF3-940B-D19B-7394275355A5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2" creationId="{3FF4A0CE-282A-8ACA-11DA-EB94EAD96DE7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5" creationId="{30077BFA-F60F-E325-CC0E-FDE069A2E062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6" creationId="{1BB94354-3B3F-662C-0870-FBFA96BB09BC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8" creationId="{9D7B2E63-1548-3FB7-0D4A-95B75B63ED62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19" creationId="{7FEB5A1C-64BF-DD06-4A10-18FE0F3C63A2}"/>
          </ac:cxnSpMkLst>
        </pc:cxnChg>
        <pc:cxnChg chg="add mod">
          <ac:chgData name="Adrian Riebel Brümmer" userId="22b764a7539785e0" providerId="LiveId" clId="{20BA92BF-BE29-42A5-A9B6-983625B4396B}" dt="2022-12-30T16:13:21.217" v="3684" actId="1076"/>
          <ac:cxnSpMkLst>
            <pc:docMk/>
            <pc:sldMk cId="3996937987" sldId="1243"/>
            <ac:cxnSpMk id="22" creationId="{D3EB891D-D0C9-C3B5-162D-CF6FA2A06607}"/>
          </ac:cxnSpMkLst>
        </pc:cxnChg>
      </pc:sldChg>
      <pc:sldChg chg="add">
        <pc:chgData name="Adrian Riebel Brümmer" userId="22b764a7539785e0" providerId="LiveId" clId="{20BA92BF-BE29-42A5-A9B6-983625B4396B}" dt="2022-12-30T16:24:33.750" v="4224"/>
        <pc:sldMkLst>
          <pc:docMk/>
          <pc:sldMk cId="1915386743" sldId="12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90CAB2-BD43-468E-8568-AAAF122E564B}" type="datetimeFigureOut">
              <a:rPr lang="es-CL"/>
              <a:pPr>
                <a:defRPr/>
              </a:pPr>
              <a:t>01-01-2023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07904A-420C-4BA6-8E01-07142BA0624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16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7A20-E973-4EC6-B1D8-1565B766F6AC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46EE-6A6C-45E9-AB2E-BA4DD4CD28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1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0" name="Retângulo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1" name="Retângulo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672320" y="2461219"/>
            <a:ext cx="8636000" cy="1206654"/>
          </a:xfrm>
        </p:spPr>
        <p:txBody>
          <a:bodyPr anchor="b"/>
          <a:lstStyle>
            <a:lvl1pPr algn="ctr">
              <a:defRPr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31">
                <a:solidFill>
                  <a:srgbClr val="FFFFFF"/>
                </a:solidFill>
              </a:defRPr>
            </a:lvl1pPr>
            <a:lvl2pPr marL="457203" indent="0" algn="ctr">
              <a:buNone/>
            </a:lvl2pPr>
            <a:lvl3pPr marL="914406" indent="0" algn="ctr">
              <a:buNone/>
            </a:lvl3pPr>
            <a:lvl4pPr marL="1371609" indent="0" algn="ctr">
              <a:buNone/>
            </a:lvl4pPr>
            <a:lvl5pPr marL="1828812" indent="0" algn="ctr">
              <a:buNone/>
            </a:lvl5pPr>
            <a:lvl6pPr marL="2286015" indent="0" algn="ctr">
              <a:buNone/>
            </a:lvl6pPr>
            <a:lvl7pPr marL="2743218" indent="0" algn="ctr">
              <a:buNone/>
            </a:lvl7pPr>
            <a:lvl8pPr marL="3200421" indent="0" algn="ctr">
              <a:buNone/>
            </a:lvl8pPr>
            <a:lvl9pPr marL="3657624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88544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996" b="1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7C60EC6-4AF8-4210-93CF-32C48E47B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182" y="557734"/>
            <a:ext cx="1575618" cy="15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0"/>
          </a:xfrm>
        </p:spPr>
        <p:txBody>
          <a:bodyPr anchor="ctr"/>
          <a:lstStyle>
            <a:lvl1pPr algn="l">
              <a:buNone/>
              <a:defRPr sz="3266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1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000"/>
              </a:spcAft>
              <a:buNone/>
              <a:defRPr sz="1814"/>
            </a:lvl1pPr>
            <a:lvl2pPr>
              <a:buNone/>
              <a:defRPr sz="1179"/>
            </a:lvl2pPr>
            <a:lvl3pPr>
              <a:buNone/>
              <a:defRPr sz="998"/>
            </a:lvl3pPr>
            <a:lvl4pPr>
              <a:buNone/>
              <a:defRPr sz="907"/>
            </a:lvl4pPr>
            <a:lvl5pPr>
              <a:buNone/>
              <a:defRPr sz="907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599" y="1752601"/>
            <a:ext cx="8534401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70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white">
          <a:xfrm>
            <a:off x="3403" y="5520466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-10160" y="5595111"/>
            <a:ext cx="122168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0" name="Retângulo 9"/>
          <p:cNvSpPr/>
          <p:nvPr/>
        </p:nvSpPr>
        <p:spPr>
          <a:xfrm>
            <a:off x="1221682" y="5607334"/>
            <a:ext cx="109073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5730" y="5634765"/>
            <a:ext cx="9753600" cy="685800"/>
          </a:xfrm>
        </p:spPr>
        <p:txBody>
          <a:bodyPr anchor="ctr"/>
          <a:lstStyle>
            <a:lvl1pPr algn="l">
              <a:buNone/>
              <a:defRPr sz="2812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211520" y="1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8252" y="6492875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s-E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1" y="5607334"/>
            <a:ext cx="1119359" cy="663578"/>
          </a:xfrm>
        </p:spPr>
        <p:txBody>
          <a:bodyPr rtlCol="0"/>
          <a:lstStyle>
            <a:lvl1pPr>
              <a:defRPr sz="2812"/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2601" y="6480587"/>
            <a:ext cx="6096001" cy="365125"/>
          </a:xfrm>
        </p:spPr>
        <p:txBody>
          <a:bodyPr rtlCol="0"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5632" y="0"/>
            <a:ext cx="10846368" cy="5520466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175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2599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8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1" y="609601"/>
            <a:ext cx="27432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1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8189384" y="1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5" y="103716"/>
            <a:ext cx="533400" cy="325968"/>
          </a:xfrm>
        </p:spPr>
        <p:txBody>
          <a:bodyPr/>
          <a:lstStyle/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3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3226"/>
            <a:ext cx="10972800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7951" y="1379538"/>
            <a:ext cx="5137149" cy="485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18300" y="1379539"/>
            <a:ext cx="5139267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18300" y="3884614"/>
            <a:ext cx="5139267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117452-4C87-4C95-803A-4F046EA6C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 defTabSz="914400" eaLnBrk="0" hangingPunct="0">
              <a:defRPr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65013C-7666-4685-96C6-AC6D6A5E5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José M. Cardemil - Diciembre 2022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01490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16800" cy="1143000"/>
          </a:xfrm>
        </p:spPr>
        <p:txBody>
          <a:bodyPr>
            <a:normAutofit/>
          </a:bodyPr>
          <a:lstStyle>
            <a:lvl1pPr algn="l">
              <a:defRPr sz="340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C8991-C557-461F-96B4-157E1F02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AFD75-2429-43F2-99B8-400013E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José M. Cardemil - Diciembre 2022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1A47F-CD74-4B3A-AD58-F884E478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Georgia" panose="02040502050405020303" pitchFamily="18" charset="0"/>
                <a:ea typeface="Meiryo" panose="020B0604030504040204" pitchFamily="34" charset="-128"/>
              </a:defRPr>
            </a:lvl1pPr>
          </a:lstStyle>
          <a:p>
            <a:fld id="{48C7BE36-077E-484F-80F8-E13DDAD040ED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3552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 Text und Da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2300" y="217290"/>
            <a:ext cx="10944000" cy="604352"/>
          </a:xfrm>
        </p:spPr>
        <p:txBody>
          <a:bodyPr>
            <a:spAutoFit/>
          </a:bodyPr>
          <a:lstStyle>
            <a:lvl1pPr marL="0" indent="0" defTabSz="504000">
              <a:defRPr baseline="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2301" y="1773238"/>
            <a:ext cx="5473700" cy="42481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6096001" y="1772816"/>
            <a:ext cx="5473700" cy="4248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AAEBFCF-8127-4489-A343-E7C71B607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7267" y="659288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62D2D9B-A62C-414D-9D57-01ED7D73BB3A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38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s-E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12801" y="6395417"/>
            <a:ext cx="7228111" cy="365125"/>
          </a:xfrm>
        </p:spPr>
        <p:txBody>
          <a:bodyPr/>
          <a:lstStyle>
            <a:lvl1pPr marL="0" marR="0" indent="0" algn="r" defTabSz="40757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 b="1"/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5" y="1600200"/>
            <a:ext cx="10871200" cy="449580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95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1"/>
            <a:ext cx="949748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17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1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727201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1828801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1" y="1600200"/>
            <a:ext cx="10160000" cy="990600"/>
          </a:xfrm>
        </p:spPr>
        <p:txBody>
          <a:bodyPr/>
          <a:lstStyle>
            <a:lvl1pPr algn="l">
              <a:buNone/>
              <a:defRPr sz="3266" b="0" cap="none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1" cy="701676"/>
          </a:xfrm>
        </p:spPr>
        <p:txBody>
          <a:bodyPr>
            <a:noAutofit/>
          </a:bodyPr>
          <a:lstStyle>
            <a:lvl1pPr>
              <a:defRPr sz="2359"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33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5181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3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1" y="273051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22238" y="2267054"/>
            <a:ext cx="5181602" cy="3788782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 hasCustomPrompt="1"/>
          </p:nvPr>
        </p:nvSpPr>
        <p:spPr>
          <a:xfrm>
            <a:off x="6259679" y="2248364"/>
            <a:ext cx="5181600" cy="3807471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</a:t>
            </a:r>
            <a:r>
              <a:rPr lang="pt-BR" dirty="0" err="1"/>
              <a:t>nívelca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s-ES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22239" y="1581254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259679" y="1562564"/>
            <a:ext cx="5181600" cy="640080"/>
          </a:xfrm>
          <a:solidFill>
            <a:schemeClr val="bg2">
              <a:lumMod val="5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42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1" y="273051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22238" y="2889199"/>
            <a:ext cx="5181602" cy="3235763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259679" y="2870510"/>
            <a:ext cx="5181600" cy="3251725"/>
          </a:xfrm>
        </p:spPr>
        <p:txBody>
          <a:bodyPr>
            <a:normAutofit/>
          </a:bodyPr>
          <a:lstStyle>
            <a:lvl1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177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22239" y="2203399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259679" y="2184709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996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7" name="Espaço Reservado para Conteúdo 7"/>
          <p:cNvSpPr>
            <a:spLocks noGrp="1"/>
          </p:cNvSpPr>
          <p:nvPr>
            <p:ph sz="quarter" idx="18" hasCustomPrompt="1"/>
          </p:nvPr>
        </p:nvSpPr>
        <p:spPr>
          <a:xfrm>
            <a:off x="816865" y="1600200"/>
            <a:ext cx="10871200" cy="584509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2pPr>
            <a:lvl3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3pPr>
            <a:lvl4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4pPr>
            <a:lvl5pPr>
              <a:lnSpc>
                <a:spcPct val="125000"/>
              </a:lnSpc>
              <a:defRPr>
                <a:latin typeface="Garamond" panose="02020404030301010803" pitchFamily="18" charset="0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  <a:endParaRPr kumimoji="0"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9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02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40757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7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19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m br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128000" y="6395417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199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7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812801" y="228600"/>
            <a:ext cx="10856957" cy="990600"/>
          </a:xfrm>
          <a:prstGeom prst="rect">
            <a:avLst/>
          </a:prstGeom>
        </p:spPr>
        <p:txBody>
          <a:bodyPr vert="horz" lIns="100794" tIns="50397" rIns="100794" bIns="50397" anchor="ctr">
            <a:no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16865" y="1600200"/>
            <a:ext cx="10871200" cy="452628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459954" y="6439784"/>
            <a:ext cx="7228111" cy="36512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361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1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711199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9" name="Retângulo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latinLnBrk="0" hangingPunct="1"/>
            <a:endParaRPr kumimoji="0" lang="en-US" sz="1633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199" cy="244476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361" b="1">
                <a:solidFill>
                  <a:srgbClr val="FFFFFF"/>
                </a:solidFill>
              </a:defRPr>
            </a:lvl1pPr>
          </a:lstStyle>
          <a:p>
            <a:fld id="{B0B2BF43-45BD-491B-83C7-74ED253015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6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70" r:id="rId9"/>
    <p:sldLayoutId id="2147483861" r:id="rId10"/>
    <p:sldLayoutId id="2147483862" r:id="rId11"/>
    <p:sldLayoutId id="2147483863" r:id="rId12"/>
    <p:sldLayoutId id="2147483864" r:id="rId13"/>
    <p:sldLayoutId id="2147483871" r:id="rId14"/>
    <p:sldLayoutId id="2147483872" r:id="rId15"/>
    <p:sldLayoutId id="2147483873" r:id="rId16"/>
  </p:sldLayoutIdLst>
  <p:hf hdr="0" dt="0"/>
  <p:txStyles>
    <p:titleStyle>
      <a:lvl1pPr marL="0" indent="0" algn="l" rtl="0" eaLnBrk="1" latinLnBrk="0" hangingPunct="1">
        <a:spcBef>
          <a:spcPct val="0"/>
        </a:spcBef>
        <a:buFont typeface="Arial" panose="020B0604020202020204" pitchFamily="34" charset="0"/>
        <a:buNone/>
        <a:defRPr kumimoji="0" sz="3266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20042" indent="-320042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54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4" indent="-27432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177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6" indent="-228602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14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9" indent="-228602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633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12" indent="-228602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633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103134" indent="-228602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55" indent="-22860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77" indent="-22860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99" indent="-22860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14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2DD41-BD4A-44B1-B6E9-23EA87A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4" y="3212976"/>
            <a:ext cx="11530632" cy="1206654"/>
          </a:xfrm>
        </p:spPr>
        <p:txBody>
          <a:bodyPr/>
          <a:lstStyle/>
          <a:p>
            <a:pPr algn="r"/>
            <a:r>
              <a:rPr lang="es-CL" sz="4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Calculadora para diseño y evaluación de sistemas solares térmicos domésticos</a:t>
            </a:r>
            <a:endParaRPr lang="es-CL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2FD99-2494-4859-9148-33A499AF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José M. Cardemil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5F09D4-5F31-41FB-96B4-022CF9DEAC74}"/>
              </a:ext>
            </a:extLst>
          </p:cNvPr>
          <p:cNvSpPr txBox="1"/>
          <p:nvPr/>
        </p:nvSpPr>
        <p:spPr>
          <a:xfrm>
            <a:off x="4799856" y="479715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Ingeniería PUC</a:t>
            </a:r>
          </a:p>
        </p:txBody>
      </p:sp>
    </p:spTree>
    <p:extLst>
      <p:ext uri="{BB962C8B-B14F-4D97-AF65-F5344CB8AC3E}">
        <p14:creationId xmlns:p14="http://schemas.microsoft.com/office/powerpoint/2010/main" val="282484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E47B2B-3BB2-3949-42EC-DD6938ECCB02}"/>
              </a:ext>
            </a:extLst>
          </p:cNvPr>
          <p:cNvSpPr txBox="1"/>
          <p:nvPr/>
        </p:nvSpPr>
        <p:spPr>
          <a:xfrm>
            <a:off x="191344" y="15860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5. Analizar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7A1890-3973-14AA-CDC1-0954653809EC}"/>
              </a:ext>
            </a:extLst>
          </p:cNvPr>
          <p:cNvSpPr txBox="1"/>
          <p:nvPr/>
        </p:nvSpPr>
        <p:spPr>
          <a:xfrm>
            <a:off x="191344" y="2178564"/>
            <a:ext cx="7344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/>
              <a:t>Se creará una carpeta con los siguientes resultados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08052EEB-C368-4877-6AED-94B6AA95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915652"/>
            <a:ext cx="3633211" cy="228154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D0E8AF-0D84-13D3-526F-CB0A323B006A}"/>
              </a:ext>
            </a:extLst>
          </p:cNvPr>
          <p:cNvSpPr txBox="1"/>
          <p:nvPr/>
        </p:nvSpPr>
        <p:spPr>
          <a:xfrm>
            <a:off x="719733" y="5197193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Calor útil </a:t>
            </a:r>
            <a:r>
              <a:rPr lang="es-CL" dirty="0"/>
              <a:t>pasando a través del intercambiador de calor. </a:t>
            </a:r>
          </a:p>
        </p:txBody>
      </p:sp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45956070-2080-9A0F-D79F-F66DAF757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70" y="2915651"/>
            <a:ext cx="3640860" cy="228154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85E4633-403F-0F75-11B5-F37732E71B8F}"/>
              </a:ext>
            </a:extLst>
          </p:cNvPr>
          <p:cNvSpPr txBox="1"/>
          <p:nvPr/>
        </p:nvSpPr>
        <p:spPr>
          <a:xfrm>
            <a:off x="4275227" y="519719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Calor “perdido” </a:t>
            </a:r>
            <a:r>
              <a:rPr lang="es-CL" dirty="0"/>
              <a:t>debido a </a:t>
            </a:r>
            <a:r>
              <a:rPr lang="es-CL" b="1" dirty="0"/>
              <a:t>producción de vapor</a:t>
            </a:r>
            <a:r>
              <a:rPr lang="es-CL" dirty="0"/>
              <a:t>. Este gráfico sólo se genera si existe producción de vapor.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D468BB-C79E-7FDF-F52F-FBC789AD27DF}"/>
              </a:ext>
            </a:extLst>
          </p:cNvPr>
          <p:cNvSpPr txBox="1"/>
          <p:nvPr/>
        </p:nvSpPr>
        <p:spPr>
          <a:xfrm>
            <a:off x="8387976" y="2232289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Además se generan los siguientes archivos:</a:t>
            </a:r>
          </a:p>
          <a:p>
            <a:pPr marL="285750" indent="-285750">
              <a:buFontTx/>
              <a:buChar char="-"/>
            </a:pPr>
            <a:r>
              <a:rPr lang="es-CL" dirty="0"/>
              <a:t>Archivo de texto con el </a:t>
            </a:r>
            <a:r>
              <a:rPr lang="es-CL" b="1" dirty="0"/>
              <a:t>registro de parámetros</a:t>
            </a:r>
            <a:r>
              <a:rPr lang="es-CL" dirty="0"/>
              <a:t> usados para la simulación.</a:t>
            </a:r>
          </a:p>
          <a:p>
            <a:pPr marL="285750" indent="-285750">
              <a:buFontTx/>
              <a:buChar char="-"/>
            </a:pPr>
            <a:r>
              <a:rPr lang="es-CL" dirty="0"/>
              <a:t>Archivo de texto con </a:t>
            </a:r>
            <a:r>
              <a:rPr lang="es-CL" b="1" dirty="0"/>
              <a:t>resultados relevantes </a:t>
            </a:r>
            <a:r>
              <a:rPr lang="es-CL" dirty="0"/>
              <a:t>(fracción solar anual, energía total aportada por el campo solar, ahorro estimado, etc.)</a:t>
            </a:r>
          </a:p>
          <a:p>
            <a:pPr marL="285750" indent="-285750">
              <a:buFontTx/>
              <a:buChar char="-"/>
            </a:pPr>
            <a:r>
              <a:rPr lang="es-CL" b="1" dirty="0"/>
              <a:t>Detalle</a:t>
            </a:r>
            <a:r>
              <a:rPr lang="es-CL" dirty="0"/>
              <a:t> de los resultados obtenidos en cada time-step de la simulación (formato </a:t>
            </a:r>
            <a:r>
              <a:rPr lang="es-CL" dirty="0" err="1"/>
              <a:t>csv</a:t>
            </a:r>
            <a:r>
              <a:rPr lang="es-CL" dirty="0"/>
              <a:t>).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FB4CE5BB-8F67-E7C1-A8DF-2952A2DD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28600"/>
            <a:ext cx="10856957" cy="990600"/>
          </a:xfrm>
        </p:spPr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</p:spTree>
    <p:extLst>
      <p:ext uri="{BB962C8B-B14F-4D97-AF65-F5344CB8AC3E}">
        <p14:creationId xmlns:p14="http://schemas.microsoft.com/office/powerpoint/2010/main" val="347204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2DD41-BD4A-44B1-B6E9-23EA87A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4" y="3212976"/>
            <a:ext cx="11530632" cy="1206654"/>
          </a:xfrm>
        </p:spPr>
        <p:txBody>
          <a:bodyPr/>
          <a:lstStyle/>
          <a:p>
            <a:pPr algn="r"/>
            <a:r>
              <a:rPr lang="es-CL" sz="4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Calculadora para diseño y evaluación de sistemas solares térmicos domésticos</a:t>
            </a:r>
            <a:endParaRPr lang="es-CL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2FD99-2494-4859-9148-33A499AF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José M. Cardemil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5F09D4-5F31-41FB-96B4-022CF9DEAC74}"/>
              </a:ext>
            </a:extLst>
          </p:cNvPr>
          <p:cNvSpPr txBox="1"/>
          <p:nvPr/>
        </p:nvSpPr>
        <p:spPr>
          <a:xfrm>
            <a:off x="4799856" y="479715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Ingeniería PUC</a:t>
            </a:r>
          </a:p>
        </p:txBody>
      </p:sp>
    </p:spTree>
    <p:extLst>
      <p:ext uri="{BB962C8B-B14F-4D97-AF65-F5344CB8AC3E}">
        <p14:creationId xmlns:p14="http://schemas.microsoft.com/office/powerpoint/2010/main" val="191538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2DD41-BD4A-44B1-B6E9-23EA87A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4" y="3212976"/>
            <a:ext cx="11237924" cy="1206654"/>
          </a:xfrm>
        </p:spPr>
        <p:txBody>
          <a:bodyPr/>
          <a:lstStyle/>
          <a:p>
            <a:r>
              <a:rPr lang="es-CL" sz="6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2FD99-2494-4859-9148-33A499AF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José M. Cardemil</a:t>
            </a:r>
          </a:p>
        </p:txBody>
      </p:sp>
    </p:spTree>
    <p:extLst>
      <p:ext uri="{BB962C8B-B14F-4D97-AF65-F5344CB8AC3E}">
        <p14:creationId xmlns:p14="http://schemas.microsoft.com/office/powerpoint/2010/main" val="155782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CCCB94-E1DB-F8FE-8CF9-50941913B8F1}"/>
              </a:ext>
            </a:extLst>
          </p:cNvPr>
          <p:cNvSpPr txBox="1"/>
          <p:nvPr/>
        </p:nvSpPr>
        <p:spPr>
          <a:xfrm>
            <a:off x="355599" y="1772816"/>
            <a:ext cx="103926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/>
              <a:t>Se compara el modelo computacional con resultados experimentales de un tanque vertical.</a:t>
            </a:r>
          </a:p>
          <a:p>
            <a:endParaRPr lang="es-CL" sz="800" dirty="0"/>
          </a:p>
          <a:p>
            <a:r>
              <a:rPr lang="es-CL" sz="2200" dirty="0"/>
              <a:t>El experimento se realiza de la siguiente forma: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67F8C0-616F-C1A7-CDF9-EDEADD8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0" y="3060795"/>
            <a:ext cx="3506238" cy="208610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BF0E7B8-ADBC-A27F-0EB7-8999F7C61E93}"/>
              </a:ext>
            </a:extLst>
          </p:cNvPr>
          <p:cNvSpPr txBox="1"/>
          <p:nvPr/>
        </p:nvSpPr>
        <p:spPr>
          <a:xfrm>
            <a:off x="1415480" y="5146896"/>
            <a:ext cx="2410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Etapa 1: Carga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E293662-88CE-AC26-FFE7-96754B62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99" y="3095478"/>
            <a:ext cx="1621998" cy="206297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685C629-4E8C-0253-F282-5B2623B082B3}"/>
              </a:ext>
            </a:extLst>
          </p:cNvPr>
          <p:cNvSpPr txBox="1"/>
          <p:nvPr/>
        </p:nvSpPr>
        <p:spPr>
          <a:xfrm>
            <a:off x="4803802" y="5146896"/>
            <a:ext cx="28749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Etapa 2: Sin flujo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1E1E743-532E-86F8-A3C7-EFC800AB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53" y="3072355"/>
            <a:ext cx="2592288" cy="208610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811C0ED-89BD-4186-A413-FA3B362F75EE}"/>
              </a:ext>
            </a:extLst>
          </p:cNvPr>
          <p:cNvSpPr txBox="1"/>
          <p:nvPr/>
        </p:nvSpPr>
        <p:spPr>
          <a:xfrm>
            <a:off x="8186915" y="5146896"/>
            <a:ext cx="3055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Etapa 3: Descarga</a:t>
            </a:r>
          </a:p>
        </p:txBody>
      </p:sp>
    </p:spTree>
    <p:extLst>
      <p:ext uri="{BB962C8B-B14F-4D97-AF65-F5344CB8AC3E}">
        <p14:creationId xmlns:p14="http://schemas.microsoft.com/office/powerpoint/2010/main" val="28332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F10CDC-CA45-3E5B-D417-10B81A2C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64" y="1772816"/>
            <a:ext cx="3261525" cy="23627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E3D2E3-7944-8709-3AAB-03E2FFB1C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772816"/>
            <a:ext cx="3479035" cy="25202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91BAE6-0775-1F0D-AA2F-55EFCD20C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64" y="4244356"/>
            <a:ext cx="3261525" cy="23627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CE88D6-610B-7FCD-F1AB-07CF42DF3F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06" y="4216383"/>
            <a:ext cx="3425228" cy="24813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D49D1E-C5CB-FEB3-79F0-50D8E7CD7830}"/>
              </a:ext>
            </a:extLst>
          </p:cNvPr>
          <p:cNvSpPr txBox="1"/>
          <p:nvPr/>
        </p:nvSpPr>
        <p:spPr>
          <a:xfrm>
            <a:off x="2351584" y="191683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Etapa 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067D1F-F15B-D73D-3652-DBE787141488}"/>
              </a:ext>
            </a:extLst>
          </p:cNvPr>
          <p:cNvCxnSpPr>
            <a:cxnSpLocks/>
          </p:cNvCxnSpPr>
          <p:nvPr/>
        </p:nvCxnSpPr>
        <p:spPr>
          <a:xfrm>
            <a:off x="3237896" y="2127285"/>
            <a:ext cx="894823" cy="53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BEC310-69F5-7E96-B6A0-4B2494AB15E3}"/>
              </a:ext>
            </a:extLst>
          </p:cNvPr>
          <p:cNvSpPr txBox="1"/>
          <p:nvPr/>
        </p:nvSpPr>
        <p:spPr>
          <a:xfrm>
            <a:off x="4438312" y="26679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Etapa 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6532AE6-1E3A-6AA1-A7F6-140FFF10771F}"/>
              </a:ext>
            </a:extLst>
          </p:cNvPr>
          <p:cNvCxnSpPr>
            <a:cxnSpLocks/>
          </p:cNvCxnSpPr>
          <p:nvPr/>
        </p:nvCxnSpPr>
        <p:spPr>
          <a:xfrm flipV="1">
            <a:off x="4864394" y="2191076"/>
            <a:ext cx="309274" cy="54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486110D-850F-EE5C-8051-03AFF4515FE2}"/>
              </a:ext>
            </a:extLst>
          </p:cNvPr>
          <p:cNvSpPr txBox="1"/>
          <p:nvPr/>
        </p:nvSpPr>
        <p:spPr>
          <a:xfrm>
            <a:off x="5323814" y="3029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Etapa 3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86B34DF-7190-4727-D879-2F01ACFE5E4A}"/>
              </a:ext>
            </a:extLst>
          </p:cNvPr>
          <p:cNvCxnSpPr>
            <a:cxnSpLocks/>
          </p:cNvCxnSpPr>
          <p:nvPr/>
        </p:nvCxnSpPr>
        <p:spPr>
          <a:xfrm flipV="1">
            <a:off x="5749896" y="2552295"/>
            <a:ext cx="309274" cy="54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922DD0B-1B7F-8522-0009-C37620259C60}"/>
              </a:ext>
            </a:extLst>
          </p:cNvPr>
          <p:cNvSpPr/>
          <p:nvPr/>
        </p:nvSpPr>
        <p:spPr>
          <a:xfrm>
            <a:off x="5879976" y="1916832"/>
            <a:ext cx="701613" cy="1176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41327B0-7827-EE4D-7D4D-B13D336C21B7}"/>
              </a:ext>
            </a:extLst>
          </p:cNvPr>
          <p:cNvSpPr txBox="1"/>
          <p:nvPr/>
        </p:nvSpPr>
        <p:spPr>
          <a:xfrm>
            <a:off x="422138" y="2767663"/>
            <a:ext cx="23411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Sólo en el caso de la termocupla 1, existe una discrepancia notable en la etapa 3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61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41327B0-7827-EE4D-7D4D-B13D336C21B7}"/>
              </a:ext>
            </a:extLst>
          </p:cNvPr>
          <p:cNvSpPr txBox="1"/>
          <p:nvPr/>
        </p:nvSpPr>
        <p:spPr>
          <a:xfrm>
            <a:off x="422138" y="2767663"/>
            <a:ext cx="23411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Sólo en el caso de la termocupla 1, existe una discrepancia notable en la etapa 3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39F5A78-BD91-DC80-BD9A-ACFAC03C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1893698"/>
            <a:ext cx="5904656" cy="4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1A6299-81A7-2140-BFFD-23D61F7744FD}"/>
              </a:ext>
            </a:extLst>
          </p:cNvPr>
          <p:cNvSpPr txBox="1"/>
          <p:nvPr/>
        </p:nvSpPr>
        <p:spPr>
          <a:xfrm>
            <a:off x="390088" y="1916832"/>
            <a:ext cx="6177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Esta discrepancia se explica por la siguiente razón: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34514AC-0949-CDEA-9F86-90FBA9AD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64" y="2747853"/>
            <a:ext cx="3528366" cy="30863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3FEF42A-8813-627E-39CE-7DEB563AC655}"/>
              </a:ext>
            </a:extLst>
          </p:cNvPr>
          <p:cNvSpPr txBox="1"/>
          <p:nvPr/>
        </p:nvSpPr>
        <p:spPr>
          <a:xfrm>
            <a:off x="6241279" y="2890652"/>
            <a:ext cx="45813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Salida y TC1 quedan en el mismo nodo de acuerdo al modelo computacional.</a:t>
            </a:r>
          </a:p>
          <a:p>
            <a:endParaRPr lang="es-MX" sz="2200" dirty="0"/>
          </a:p>
          <a:p>
            <a:r>
              <a:rPr lang="es-MX" sz="2200" dirty="0"/>
              <a:t>Flujo de agua entrante enfría este nodo en su paso hacia la salida.</a:t>
            </a:r>
          </a:p>
          <a:p>
            <a:endParaRPr lang="es-MX" sz="2200" dirty="0"/>
          </a:p>
          <a:p>
            <a:r>
              <a:rPr lang="es-MX" sz="2200" dirty="0"/>
              <a:t>En la realidad, la </a:t>
            </a:r>
            <a:r>
              <a:rPr lang="es-MX" sz="2200" dirty="0" err="1"/>
              <a:t>termocupla</a:t>
            </a:r>
            <a:r>
              <a:rPr lang="es-MX" sz="2200" dirty="0"/>
              <a:t> está ligeramente más arriba que la salida.</a:t>
            </a:r>
          </a:p>
        </p:txBody>
      </p:sp>
    </p:spTree>
    <p:extLst>
      <p:ext uri="{BB962C8B-B14F-4D97-AF65-F5344CB8AC3E}">
        <p14:creationId xmlns:p14="http://schemas.microsoft.com/office/powerpoint/2010/main" val="386027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A1636-4732-6161-6377-CFE7C1B4DEC7}"/>
              </a:ext>
            </a:extLst>
          </p:cNvPr>
          <p:cNvSpPr txBox="1"/>
          <p:nvPr/>
        </p:nvSpPr>
        <p:spPr>
          <a:xfrm>
            <a:off x="1415480" y="2429108"/>
            <a:ext cx="40950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Se re-programa el tanque para poder especificar manualmente dónde se encuentran las interfaces entre nodos.</a:t>
            </a:r>
          </a:p>
          <a:p>
            <a:endParaRPr lang="es-MX" sz="2200" dirty="0"/>
          </a:p>
          <a:p>
            <a:r>
              <a:rPr lang="es-MX" sz="2200" dirty="0"/>
              <a:t>(Este modelo no se usará en la plataforma; su objetivo es confirmar la hipótesis)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34E2A8-4267-90F9-B31C-B5EB3BFF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23" y="2276872"/>
            <a:ext cx="3888432" cy="33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9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A1636-4732-6161-6377-CFE7C1B4DEC7}"/>
              </a:ext>
            </a:extLst>
          </p:cNvPr>
          <p:cNvSpPr txBox="1"/>
          <p:nvPr/>
        </p:nvSpPr>
        <p:spPr>
          <a:xfrm>
            <a:off x="983432" y="1700808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El resultado al </a:t>
            </a:r>
            <a:r>
              <a:rPr lang="es-MX" sz="2200" dirty="0" err="1"/>
              <a:t>re-programar</a:t>
            </a:r>
            <a:r>
              <a:rPr lang="es-MX" sz="2200" dirty="0"/>
              <a:t> el tanque es el siguiente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5BCE8A-E913-D7E0-5B0F-5837EB30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2" y="2258135"/>
            <a:ext cx="5557621" cy="39634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0B415F-E19D-A7D2-5236-84554281A1FD}"/>
              </a:ext>
            </a:extLst>
          </p:cNvPr>
          <p:cNvSpPr txBox="1"/>
          <p:nvPr/>
        </p:nvSpPr>
        <p:spPr>
          <a:xfrm>
            <a:off x="8040216" y="2721496"/>
            <a:ext cx="2999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Se puede apreciar una clara mejora respecto al resultado anterior.</a:t>
            </a:r>
          </a:p>
        </p:txBody>
      </p:sp>
    </p:spTree>
    <p:extLst>
      <p:ext uri="{BB962C8B-B14F-4D97-AF65-F5344CB8AC3E}">
        <p14:creationId xmlns:p14="http://schemas.microsoft.com/office/powerpoint/2010/main" val="270409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A1636-4732-6161-6377-CFE7C1B4DEC7}"/>
              </a:ext>
            </a:extLst>
          </p:cNvPr>
          <p:cNvSpPr txBox="1"/>
          <p:nvPr/>
        </p:nvSpPr>
        <p:spPr>
          <a:xfrm>
            <a:off x="407368" y="1689736"/>
            <a:ext cx="1108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Al comparar el modelo programado en Python con el “</a:t>
            </a:r>
            <a:r>
              <a:rPr lang="es-MX" sz="2200" dirty="0" err="1"/>
              <a:t>Type</a:t>
            </a:r>
            <a:r>
              <a:rPr lang="es-MX" sz="2200" dirty="0"/>
              <a:t> 158” de TRNSYS, el resultado 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19273-146F-280F-373C-DFCC3910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598741"/>
            <a:ext cx="4320000" cy="3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928ED7D-8D48-C6FE-6EB4-66F3E23C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5284"/>
            <a:ext cx="4320000" cy="31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4EBFA4-D5BB-4C9E-9DA5-92E6BEED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 del problema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C53D03-28F4-4D31-95F2-BEBA425871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0" y="1589566"/>
            <a:ext cx="5472608" cy="4935777"/>
          </a:xfrm>
        </p:spPr>
        <p:txBody>
          <a:bodyPr>
            <a:normAutofit/>
          </a:bodyPr>
          <a:lstStyle/>
          <a:p>
            <a:r>
              <a:rPr lang="es-CL" sz="2200" dirty="0"/>
              <a:t>Muchas herramientas para evaluar sistemas térmicos solares utilizan datos mensuales de </a:t>
            </a:r>
            <a:r>
              <a:rPr lang="es-CL" sz="2200" b="1" i="1" dirty="0"/>
              <a:t>ganancia diaria media</a:t>
            </a:r>
            <a:r>
              <a:rPr lang="es-CL" sz="2200" dirty="0"/>
              <a:t>,  medida en </a:t>
            </a:r>
            <a:r>
              <a:rPr lang="es-CL" sz="2200" b="1" i="1" dirty="0"/>
              <a:t>kWh/(m^2 * día)</a:t>
            </a:r>
            <a:r>
              <a:rPr lang="es-CL" sz="2200" dirty="0"/>
              <a:t>.</a:t>
            </a:r>
          </a:p>
          <a:p>
            <a:pPr lvl="1"/>
            <a:r>
              <a:rPr lang="es-CL" sz="1800" dirty="0"/>
              <a:t>Este método, si bien es rápido, </a:t>
            </a:r>
            <a:r>
              <a:rPr lang="es-CL" sz="1800" b="1" i="1" dirty="0"/>
              <a:t>desprecia factores importantes</a:t>
            </a:r>
            <a:r>
              <a:rPr lang="es-CL" sz="1800" dirty="0"/>
              <a:t> como el efecto del ángulo de incidencia sobre la eficiencia de los colectores.</a:t>
            </a:r>
          </a:p>
          <a:p>
            <a:r>
              <a:rPr lang="es-CL" sz="2200" dirty="0"/>
              <a:t>La mayoría de las herramientas no consideran la </a:t>
            </a:r>
            <a:r>
              <a:rPr lang="es-CL" sz="2200" b="1" i="1" dirty="0"/>
              <a:t>ebullición del fluido de trabajo</a:t>
            </a:r>
            <a:r>
              <a:rPr lang="es-CL" sz="2200" dirty="0"/>
              <a:t>.</a:t>
            </a:r>
          </a:p>
          <a:p>
            <a:pPr lvl="1"/>
            <a:r>
              <a:rPr lang="es-CL" sz="1800" dirty="0"/>
              <a:t>Esto puede llevar a resultados poco realistas si el tamaño del campo solar es excesivo, o si el flujo que pasa por él es demasiado pequeño.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187A03B-0601-4950-9969-BDE60E0C1DD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807968" y="1629886"/>
            <a:ext cx="6192688" cy="4769578"/>
          </a:xfrm>
        </p:spPr>
        <p:txBody>
          <a:bodyPr>
            <a:normAutofit/>
          </a:bodyPr>
          <a:lstStyle/>
          <a:p>
            <a:r>
              <a:rPr lang="es-CL" dirty="0"/>
              <a:t>Objetivos</a:t>
            </a:r>
          </a:p>
          <a:p>
            <a:pPr lvl="1"/>
            <a:r>
              <a:rPr lang="es-CL" sz="2000" dirty="0"/>
              <a:t>Desarrollar una herramienta computacional para estimar el beneficio de sistemas solares térmicos domiciliarios, usando </a:t>
            </a:r>
            <a:r>
              <a:rPr lang="es-CL" sz="2000" b="1" i="1" dirty="0"/>
              <a:t>datos horarios </a:t>
            </a:r>
            <a:r>
              <a:rPr lang="es-CL" sz="2000" dirty="0"/>
              <a:t>de radiación y temperatura ambiente.</a:t>
            </a:r>
          </a:p>
          <a:p>
            <a:pPr lvl="1"/>
            <a:r>
              <a:rPr lang="es-CL" sz="2000" dirty="0"/>
              <a:t>Considerar la </a:t>
            </a:r>
            <a:r>
              <a:rPr lang="es-CL" sz="2000" b="1" i="1" dirty="0"/>
              <a:t>producción y expulsión de vapor </a:t>
            </a:r>
            <a:r>
              <a:rPr lang="es-CL" sz="2000" dirty="0"/>
              <a:t>en colectores solares y en intercambiadores de calor. Calcular la cantidad de energía perdida por este efecto.</a:t>
            </a:r>
          </a:p>
          <a:p>
            <a:pPr lvl="1"/>
            <a:r>
              <a:rPr lang="es-CL" sz="2000" dirty="0"/>
              <a:t>Tener en cuenta el efecto del ángulo de incidencia sobre la eficiencia de los colectores (</a:t>
            </a:r>
            <a:r>
              <a:rPr lang="es-CL" sz="2000" b="1" i="1" dirty="0"/>
              <a:t>IAM</a:t>
            </a:r>
            <a:r>
              <a:rPr lang="es-CL" sz="2000" dirty="0"/>
              <a:t>).</a:t>
            </a:r>
          </a:p>
          <a:p>
            <a:pPr lvl="2"/>
            <a:r>
              <a:rPr lang="es-CL" sz="1800" dirty="0"/>
              <a:t>Para colectores tubulares, debido a su forma, se hace necesario considerar dos tipos de ángulo de incidencia: </a:t>
            </a:r>
            <a:r>
              <a:rPr lang="es-CL" sz="1800" b="1" i="1" dirty="0"/>
              <a:t>transversal y longitudinal</a:t>
            </a:r>
            <a:r>
              <a:rPr lang="es-CL" sz="1800" dirty="0"/>
              <a:t>.</a:t>
            </a:r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José M. Cardemil - Diciembre 2022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04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97C5DB-9AE6-AF72-85DB-B01D8D1EDA34}"/>
              </a:ext>
            </a:extLst>
          </p:cNvPr>
          <p:cNvSpPr txBox="1"/>
          <p:nvPr/>
        </p:nvSpPr>
        <p:spPr>
          <a:xfrm>
            <a:off x="407368" y="1689736"/>
            <a:ext cx="1108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Al comparar el modelo programado en Python con el “</a:t>
            </a:r>
            <a:r>
              <a:rPr lang="es-MX" sz="2200" dirty="0" err="1"/>
              <a:t>Type</a:t>
            </a:r>
            <a:r>
              <a:rPr lang="es-MX" sz="2200" dirty="0"/>
              <a:t> 158” de TRNSYS, el resultado es: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33AA91E8-C52A-9266-196B-3C8514EF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8741"/>
            <a:ext cx="4320000" cy="3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4BFE171-CFE9-4D8C-6969-6DD0CC45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598741"/>
            <a:ext cx="4320000" cy="3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5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79769CF-D6A2-289B-6DE6-95E72B19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598741"/>
            <a:ext cx="4320000" cy="3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CD83D7DD-6465-FC47-1BED-355118C2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8741"/>
            <a:ext cx="4320000" cy="3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E7374E-33EB-3852-C7A8-6317E8BF47F4}"/>
              </a:ext>
            </a:extLst>
          </p:cNvPr>
          <p:cNvSpPr txBox="1"/>
          <p:nvPr/>
        </p:nvSpPr>
        <p:spPr>
          <a:xfrm>
            <a:off x="407368" y="1689736"/>
            <a:ext cx="1108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Al comparar el modelo programado en Python con el “</a:t>
            </a:r>
            <a:r>
              <a:rPr lang="es-MX" sz="2200" dirty="0" err="1"/>
              <a:t>Type</a:t>
            </a:r>
            <a:r>
              <a:rPr lang="es-MX" sz="2200" dirty="0"/>
              <a:t> 158” de TRNSYS, el resultado es:</a:t>
            </a:r>
          </a:p>
        </p:txBody>
      </p:sp>
    </p:spTree>
    <p:extLst>
      <p:ext uri="{BB962C8B-B14F-4D97-AF65-F5344CB8AC3E}">
        <p14:creationId xmlns:p14="http://schemas.microsoft.com/office/powerpoint/2010/main" val="42791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 1: Validación del modelo para tanque estratificado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3BD1BA2E-FD4E-E528-674D-247844B66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612110"/>
            <a:ext cx="4320000" cy="311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60D5882-7BB8-DA79-A302-47EAC83C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7805"/>
            <a:ext cx="4320000" cy="31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442E1E-8522-D4A1-F174-DBCEE1B49531}"/>
              </a:ext>
            </a:extLst>
          </p:cNvPr>
          <p:cNvSpPr txBox="1"/>
          <p:nvPr/>
        </p:nvSpPr>
        <p:spPr>
          <a:xfrm>
            <a:off x="407368" y="1689736"/>
            <a:ext cx="1108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Al comparar el modelo programado en Python con el “</a:t>
            </a:r>
            <a:r>
              <a:rPr lang="es-MX" sz="2200" dirty="0" err="1"/>
              <a:t>Type</a:t>
            </a:r>
            <a:r>
              <a:rPr lang="es-MX" sz="2200" dirty="0"/>
              <a:t> 158” de TRNSYS, el resultado es:</a:t>
            </a:r>
          </a:p>
        </p:txBody>
      </p:sp>
    </p:spTree>
    <p:extLst>
      <p:ext uri="{BB962C8B-B14F-4D97-AF65-F5344CB8AC3E}">
        <p14:creationId xmlns:p14="http://schemas.microsoft.com/office/powerpoint/2010/main" val="354305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28600"/>
            <a:ext cx="11187855" cy="990600"/>
          </a:xfrm>
        </p:spPr>
        <p:txBody>
          <a:bodyPr/>
          <a:lstStyle/>
          <a:p>
            <a:r>
              <a:rPr lang="es-CL" dirty="0"/>
              <a:t>Anexo 2: Modelo de colectores solares con producción de vapor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42E1E-8522-D4A1-F174-DBCEE1B49531}"/>
              </a:ext>
            </a:extLst>
          </p:cNvPr>
          <p:cNvSpPr txBox="1"/>
          <p:nvPr/>
        </p:nvSpPr>
        <p:spPr>
          <a:xfrm>
            <a:off x="407368" y="1689736"/>
            <a:ext cx="1108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En condiciones normales, una fila de colectores (en serie uno con otro) puede considerarse un volumen de control de la forma: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158CEA0-23F4-4562-303E-B30A534F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78" y="2490955"/>
            <a:ext cx="7861198" cy="34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28600"/>
            <a:ext cx="11187855" cy="990600"/>
          </a:xfrm>
        </p:spPr>
        <p:txBody>
          <a:bodyPr/>
          <a:lstStyle/>
          <a:p>
            <a:r>
              <a:rPr lang="es-CL" dirty="0"/>
              <a:t>Anexo 2: Modelo de colectores solares con producción de vapor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42E1E-8522-D4A1-F174-DBCEE1B49531}"/>
              </a:ext>
            </a:extLst>
          </p:cNvPr>
          <p:cNvSpPr txBox="1"/>
          <p:nvPr/>
        </p:nvSpPr>
        <p:spPr>
          <a:xfrm>
            <a:off x="407368" y="1689736"/>
            <a:ext cx="1108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Cuando el calor aportado es suficiente para que se produzca vapor, se añade un flujo extra de agua para “reponer” el flujo másico expulsado como vapor: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AFE760-8846-A028-9CD5-19CDBCD7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632215"/>
            <a:ext cx="7200800" cy="4029902"/>
          </a:xfrm>
          <a:prstGeom prst="rect">
            <a:avLst/>
          </a:prstGeom>
        </p:spPr>
      </p:pic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451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28600"/>
            <a:ext cx="11187855" cy="990600"/>
          </a:xfrm>
        </p:spPr>
        <p:txBody>
          <a:bodyPr/>
          <a:lstStyle/>
          <a:p>
            <a:r>
              <a:rPr lang="es-CL" dirty="0"/>
              <a:t>Anexo 2: Modelo de colectores solares con producción de vapor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42E1E-8522-D4A1-F174-DBCEE1B49531}"/>
              </a:ext>
            </a:extLst>
          </p:cNvPr>
          <p:cNvSpPr txBox="1"/>
          <p:nvPr/>
        </p:nvSpPr>
        <p:spPr>
          <a:xfrm>
            <a:off x="407368" y="1689736"/>
            <a:ext cx="1108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Al aumentar el nivel de radiación incidente, se llega a un punto en que la entalpía de salida deja de aumentar ya que se alcanzó la saturación.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D56336-C57F-2B55-D2C7-83FCDD0F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545753"/>
            <a:ext cx="6601249" cy="39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E8A6A8-110F-4289-772E-C9CC99AFB88D}"/>
              </a:ext>
            </a:extLst>
          </p:cNvPr>
          <p:cNvSpPr txBox="1"/>
          <p:nvPr/>
        </p:nvSpPr>
        <p:spPr>
          <a:xfrm>
            <a:off x="4394852" y="6208951"/>
            <a:ext cx="27723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b="1" dirty="0"/>
              <a:t>Rad ( kJ / (</a:t>
            </a:r>
            <a:r>
              <a:rPr lang="es-CL" sz="2400" b="1" dirty="0" err="1"/>
              <a:t>hr</a:t>
            </a:r>
            <a:r>
              <a:rPr lang="es-CL" sz="2400" b="1" dirty="0"/>
              <a:t> * m</a:t>
            </a:r>
            <a:r>
              <a:rPr lang="es-CL" sz="2400" b="1" baseline="30000" dirty="0"/>
              <a:t>2</a:t>
            </a:r>
            <a:r>
              <a:rPr lang="es-CL" sz="2400" b="1" dirty="0"/>
              <a:t>) )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E7A9123F-C020-7C9F-CC66-50A72CAF41FF}"/>
              </a:ext>
            </a:extLst>
          </p:cNvPr>
          <p:cNvSpPr txBox="1"/>
          <p:nvPr/>
        </p:nvSpPr>
        <p:spPr>
          <a:xfrm rot="16200000">
            <a:off x="417014" y="4081529"/>
            <a:ext cx="3780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b="1" dirty="0">
                <a:solidFill>
                  <a:srgbClr val="008000"/>
                </a:solidFill>
              </a:rPr>
              <a:t>Entalpía de salida </a:t>
            </a:r>
            <a:r>
              <a:rPr lang="es-CL" sz="2400" b="1" dirty="0"/>
              <a:t>( kJ / kg )</a:t>
            </a:r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85535517-A447-6903-3B32-246724981589}"/>
              </a:ext>
            </a:extLst>
          </p:cNvPr>
          <p:cNvSpPr txBox="1"/>
          <p:nvPr/>
        </p:nvSpPr>
        <p:spPr>
          <a:xfrm rot="16200000">
            <a:off x="7179254" y="3976744"/>
            <a:ext cx="358649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b="1" dirty="0">
                <a:solidFill>
                  <a:srgbClr val="0000FF"/>
                </a:solidFill>
              </a:rPr>
              <a:t>Calor útil</a:t>
            </a:r>
            <a:r>
              <a:rPr lang="es-CL" sz="2400" b="1" dirty="0"/>
              <a:t>,</a:t>
            </a:r>
          </a:p>
          <a:p>
            <a:pPr algn="ctr"/>
            <a:r>
              <a:rPr lang="es-CL" sz="2400" b="1" dirty="0">
                <a:solidFill>
                  <a:srgbClr val="FF0000"/>
                </a:solidFill>
              </a:rPr>
              <a:t>Calor perdido </a:t>
            </a:r>
            <a:r>
              <a:rPr lang="es-CL" sz="2400" b="1" dirty="0"/>
              <a:t>( kJ / </a:t>
            </a:r>
            <a:r>
              <a:rPr lang="es-CL" sz="2400" b="1" dirty="0" err="1"/>
              <a:t>hr</a:t>
            </a:r>
            <a:r>
              <a:rPr lang="es-CL" sz="2400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023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A2419C7-4567-FA58-7421-A5F72699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08" y="2632215"/>
            <a:ext cx="6202845" cy="39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28600"/>
            <a:ext cx="11187855" cy="990600"/>
          </a:xfrm>
        </p:spPr>
        <p:txBody>
          <a:bodyPr/>
          <a:lstStyle/>
          <a:p>
            <a:r>
              <a:rPr lang="es-CL" dirty="0"/>
              <a:t>Anexo 2: Modelo de colectores solares con producción de vapor</a:t>
            </a:r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42E1E-8522-D4A1-F174-DBCEE1B49531}"/>
              </a:ext>
            </a:extLst>
          </p:cNvPr>
          <p:cNvSpPr txBox="1"/>
          <p:nvPr/>
        </p:nvSpPr>
        <p:spPr>
          <a:xfrm>
            <a:off x="407368" y="1689736"/>
            <a:ext cx="1108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Cuando ocurre generación de vapor, es necesario realizar iteraciones para determinar la cantidad de vapor producido.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E8A6A8-110F-4289-772E-C9CC99AFB88D}"/>
              </a:ext>
            </a:extLst>
          </p:cNvPr>
          <p:cNvSpPr txBox="1"/>
          <p:nvPr/>
        </p:nvSpPr>
        <p:spPr>
          <a:xfrm>
            <a:off x="4367808" y="6226829"/>
            <a:ext cx="27723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b="1" dirty="0"/>
              <a:t>Rad ( kJ / (</a:t>
            </a:r>
            <a:r>
              <a:rPr lang="es-CL" sz="2400" b="1" dirty="0" err="1"/>
              <a:t>hr</a:t>
            </a:r>
            <a:r>
              <a:rPr lang="es-CL" sz="2400" b="1" dirty="0"/>
              <a:t> * m</a:t>
            </a:r>
            <a:r>
              <a:rPr lang="es-CL" sz="2400" b="1" baseline="30000" dirty="0"/>
              <a:t>2</a:t>
            </a:r>
            <a:r>
              <a:rPr lang="es-CL" sz="2400" b="1" dirty="0"/>
              <a:t>) 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2C58BA-81BD-0DD7-9C7A-44054BE3F67D}"/>
              </a:ext>
            </a:extLst>
          </p:cNvPr>
          <p:cNvSpPr txBox="1"/>
          <p:nvPr/>
        </p:nvSpPr>
        <p:spPr>
          <a:xfrm rot="16200000">
            <a:off x="7848759" y="4224123"/>
            <a:ext cx="15646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L" sz="2400" b="1" dirty="0">
                <a:solidFill>
                  <a:srgbClr val="0000FF"/>
                </a:solidFill>
              </a:rPr>
              <a:t>Iteraciones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E99F7EA-AA6E-EFB3-E319-C0507BA17B09}"/>
                  </a:ext>
                </a:extLst>
              </p:cNvPr>
              <p:cNvSpPr txBox="1"/>
              <p:nvPr/>
            </p:nvSpPr>
            <p:spPr>
              <a:xfrm rot="16200000">
                <a:off x="1539274" y="3853637"/>
                <a:ext cx="1870448" cy="8218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L" sz="24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s-CL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𝒘𝒂𝒔𝒕𝒆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E99F7EA-AA6E-EFB3-E319-C0507BA1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9274" y="3853637"/>
                <a:ext cx="1870448" cy="82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09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B79B4-07C9-75E1-D63F-922CA056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modelado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A4B30C-CCAD-FF4C-DCEB-2C2E47948D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504C37-D1EF-AECD-1A9E-3AB5CD31916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3834CB-0072-EB56-4B9E-53A84871F5EC}"/>
              </a:ext>
            </a:extLst>
          </p:cNvPr>
          <p:cNvSpPr txBox="1"/>
          <p:nvPr/>
        </p:nvSpPr>
        <p:spPr>
          <a:xfrm>
            <a:off x="126856" y="2754580"/>
            <a:ext cx="19341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b="1" dirty="0"/>
              <a:t>Radiación solar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8B91D2-E921-4D9E-6803-7E6AA6F3CCDB}"/>
              </a:ext>
            </a:extLst>
          </p:cNvPr>
          <p:cNvSpPr txBox="1"/>
          <p:nvPr/>
        </p:nvSpPr>
        <p:spPr>
          <a:xfrm>
            <a:off x="9372020" y="2013761"/>
            <a:ext cx="1653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/>
              <a:t>Agua demandada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DC2364-4C16-8015-623E-D4A321A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06908" y="2445244"/>
            <a:ext cx="421761" cy="147616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0AEAB38-69FD-89D2-E4CC-57BE25ED283F}"/>
              </a:ext>
            </a:extLst>
          </p:cNvPr>
          <p:cNvSpPr/>
          <p:nvPr/>
        </p:nvSpPr>
        <p:spPr>
          <a:xfrm>
            <a:off x="2053518" y="2229895"/>
            <a:ext cx="1442301" cy="19419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b="1" dirty="0">
                <a:solidFill>
                  <a:schemeClr val="tx1"/>
                </a:solidFill>
              </a:rPr>
              <a:t>Campo solar térmico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929133-0AF3-940B-D19B-7394275355A5}"/>
              </a:ext>
            </a:extLst>
          </p:cNvPr>
          <p:cNvCxnSpPr/>
          <p:nvPr/>
        </p:nvCxnSpPr>
        <p:spPr>
          <a:xfrm flipV="1">
            <a:off x="3521743" y="2477130"/>
            <a:ext cx="1260000" cy="2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FF4A0CE-282A-8ACA-11DA-EB94EAD96DE7}"/>
              </a:ext>
            </a:extLst>
          </p:cNvPr>
          <p:cNvCxnSpPr/>
          <p:nvPr/>
        </p:nvCxnSpPr>
        <p:spPr>
          <a:xfrm flipH="1" flipV="1">
            <a:off x="3521743" y="3883375"/>
            <a:ext cx="1260000" cy="7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57BC866A-23F9-0952-F6D9-550CC220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67" y="2445245"/>
            <a:ext cx="421761" cy="147616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E313FA3-2369-C09C-E1F4-B91EC34108E1}"/>
              </a:ext>
            </a:extLst>
          </p:cNvPr>
          <p:cNvSpPr/>
          <p:nvPr/>
        </p:nvSpPr>
        <p:spPr>
          <a:xfrm>
            <a:off x="4807667" y="2229895"/>
            <a:ext cx="1442301" cy="19419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b="1" dirty="0">
                <a:solidFill>
                  <a:schemeClr val="tx1"/>
                </a:solidFill>
              </a:rPr>
              <a:t>I.C.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0077BFA-F60F-E325-CC0E-FDE069A2E062}"/>
              </a:ext>
            </a:extLst>
          </p:cNvPr>
          <p:cNvCxnSpPr>
            <a:cxnSpLocks/>
          </p:cNvCxnSpPr>
          <p:nvPr/>
        </p:nvCxnSpPr>
        <p:spPr>
          <a:xfrm>
            <a:off x="6268304" y="2477130"/>
            <a:ext cx="14640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B94354-3B3F-662C-0870-FBFA96BB09BC}"/>
              </a:ext>
            </a:extLst>
          </p:cNvPr>
          <p:cNvCxnSpPr>
            <a:cxnSpLocks/>
          </p:cNvCxnSpPr>
          <p:nvPr/>
        </p:nvCxnSpPr>
        <p:spPr>
          <a:xfrm flipH="1" flipV="1">
            <a:off x="6268303" y="3880777"/>
            <a:ext cx="145254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CB6530E-8E42-1CA4-7356-34340E14CD11}"/>
              </a:ext>
            </a:extLst>
          </p:cNvPr>
          <p:cNvSpPr/>
          <p:nvPr/>
        </p:nvSpPr>
        <p:spPr>
          <a:xfrm>
            <a:off x="7742150" y="2264581"/>
            <a:ext cx="1653517" cy="19419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b="1" dirty="0">
                <a:solidFill>
                  <a:schemeClr val="tx1"/>
                </a:solidFill>
              </a:rPr>
              <a:t>Tanque </a:t>
            </a:r>
            <a:r>
              <a:rPr lang="es-MX" sz="2600" b="1" dirty="0" err="1">
                <a:solidFill>
                  <a:schemeClr val="tx1"/>
                </a:solidFill>
              </a:rPr>
              <a:t>almace-namiento</a:t>
            </a:r>
            <a:endParaRPr lang="es-MX" sz="2600" b="1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D7B2E63-1548-3FB7-0D4A-95B75B63ED62}"/>
              </a:ext>
            </a:extLst>
          </p:cNvPr>
          <p:cNvCxnSpPr/>
          <p:nvPr/>
        </p:nvCxnSpPr>
        <p:spPr>
          <a:xfrm flipV="1">
            <a:off x="9405478" y="2426975"/>
            <a:ext cx="12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FEB5A1C-64BF-DD06-4A10-18FE0F3C63A2}"/>
              </a:ext>
            </a:extLst>
          </p:cNvPr>
          <p:cNvCxnSpPr/>
          <p:nvPr/>
        </p:nvCxnSpPr>
        <p:spPr>
          <a:xfrm flipH="1" flipV="1">
            <a:off x="9405477" y="3833220"/>
            <a:ext cx="1296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96E898-7FCD-5FBF-81EC-99925CA7DF07}"/>
              </a:ext>
            </a:extLst>
          </p:cNvPr>
          <p:cNvSpPr txBox="1"/>
          <p:nvPr/>
        </p:nvSpPr>
        <p:spPr>
          <a:xfrm>
            <a:off x="3408971" y="1707689"/>
            <a:ext cx="1442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/>
              <a:t>Fluido de trabajo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C5C608-44A3-A444-0411-835203233FA7}"/>
              </a:ext>
            </a:extLst>
          </p:cNvPr>
          <p:cNvSpPr txBox="1"/>
          <p:nvPr/>
        </p:nvSpPr>
        <p:spPr>
          <a:xfrm>
            <a:off x="6299849" y="1650465"/>
            <a:ext cx="1442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/>
              <a:t>Agua recirculada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EB891D-D0C9-C3B5-162D-CF6FA2A06607}"/>
              </a:ext>
            </a:extLst>
          </p:cNvPr>
          <p:cNvCxnSpPr/>
          <p:nvPr/>
        </p:nvCxnSpPr>
        <p:spPr>
          <a:xfrm flipV="1">
            <a:off x="364245" y="3200856"/>
            <a:ext cx="1656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1810355-6E68-86EC-3441-ADE68D169923}"/>
              </a:ext>
            </a:extLst>
          </p:cNvPr>
          <p:cNvSpPr txBox="1"/>
          <p:nvPr/>
        </p:nvSpPr>
        <p:spPr>
          <a:xfrm>
            <a:off x="9475759" y="3438323"/>
            <a:ext cx="1484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/>
              <a:t>Flujo desde la red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D07B6A-934E-871E-EA87-A8E70551F938}"/>
              </a:ext>
            </a:extLst>
          </p:cNvPr>
          <p:cNvSpPr txBox="1"/>
          <p:nvPr/>
        </p:nvSpPr>
        <p:spPr>
          <a:xfrm>
            <a:off x="413711" y="4785933"/>
            <a:ext cx="11442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sz="2200" dirty="0"/>
              <a:t>Tanque vertical estratificado, basado en el “</a:t>
            </a:r>
            <a:r>
              <a:rPr lang="es-CL" sz="2200" dirty="0" err="1"/>
              <a:t>Type</a:t>
            </a:r>
            <a:r>
              <a:rPr lang="es-CL" sz="2200" dirty="0"/>
              <a:t> 158” del software TRNSYS.</a:t>
            </a:r>
          </a:p>
          <a:p>
            <a:pPr marL="285750" indent="-285750">
              <a:buFontTx/>
              <a:buChar char="-"/>
            </a:pPr>
            <a:r>
              <a:rPr lang="es-CL" sz="2200" dirty="0"/>
              <a:t>Intercambiador de calor con efectividad constante.</a:t>
            </a:r>
          </a:p>
          <a:p>
            <a:pPr marL="285750" indent="-285750">
              <a:buFontTx/>
              <a:buChar char="-"/>
            </a:pPr>
            <a:r>
              <a:rPr lang="es-CL" sz="2200" dirty="0"/>
              <a:t>Campo solar puede estar compuesto por colectores tubulares, o planos con cobertura de vidrio.</a:t>
            </a:r>
          </a:p>
          <a:p>
            <a:pPr marL="285750" indent="-285750">
              <a:buFontTx/>
              <a:buChar char="-"/>
            </a:pPr>
            <a:r>
              <a:rPr lang="es-CL" sz="2200" dirty="0"/>
              <a:t>Posibilidad de especificar variados porcentajes de etilenglicol en el fluido de trabajo.</a:t>
            </a:r>
          </a:p>
        </p:txBody>
      </p:sp>
    </p:spTree>
    <p:extLst>
      <p:ext uri="{BB962C8B-B14F-4D97-AF65-F5344CB8AC3E}">
        <p14:creationId xmlns:p14="http://schemas.microsoft.com/office/powerpoint/2010/main" val="39969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modelación y análisis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156927" y="2725476"/>
            <a:ext cx="2272609" cy="9477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Datos Meteorológicos</a:t>
            </a:r>
          </a:p>
          <a:p>
            <a:pPr algn="ctr"/>
            <a:r>
              <a:rPr lang="es-CL" sz="2000" dirty="0">
                <a:solidFill>
                  <a:schemeClr val="tx1"/>
                </a:solidFill>
              </a:rPr>
              <a:t>(Explorador Solar)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847528" y="1700808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Ubicación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2701308" y="2889214"/>
            <a:ext cx="1496369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Posición solar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2213918" y="3986313"/>
            <a:ext cx="2464865" cy="6164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Radiación en colectores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2288276" y="4995235"/>
            <a:ext cx="2317784" cy="68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Temperatura de agua precalentada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4425162" y="2859525"/>
            <a:ext cx="1620533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Orientación de colectores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5473683" y="1707117"/>
            <a:ext cx="1620534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Parámetros del sistema</a:t>
            </a:r>
          </a:p>
        </p:txBody>
      </p:sp>
      <p:cxnSp>
        <p:nvCxnSpPr>
          <p:cNvPr id="35" name="Conector recto de flecha 34"/>
          <p:cNvCxnSpPr>
            <a:cxnSpLocks/>
          </p:cNvCxnSpPr>
          <p:nvPr/>
        </p:nvCxnSpPr>
        <p:spPr>
          <a:xfrm flipH="1">
            <a:off x="5409089" y="2355128"/>
            <a:ext cx="151547" cy="504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contenido 7">
            <a:extLst>
              <a:ext uri="{FF2B5EF4-FFF2-40B4-BE49-F238E27FC236}">
                <a16:creationId xmlns:a16="http://schemas.microsoft.com/office/drawing/2014/main" id="{56C33F44-275F-48A5-ADC9-8C1B83329F88}"/>
              </a:ext>
            </a:extLst>
          </p:cNvPr>
          <p:cNvSpPr txBox="1">
            <a:spLocks/>
          </p:cNvSpPr>
          <p:nvPr/>
        </p:nvSpPr>
        <p:spPr>
          <a:xfrm>
            <a:off x="7727294" y="1908147"/>
            <a:ext cx="4155634" cy="432916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20042" indent="-320042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54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40084" indent="-274322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177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6" indent="-228602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14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9" indent="-228602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12" indent="-228602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33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103134" indent="-22860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55" indent="-22860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77" indent="-22860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99" indent="-22860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1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Parámetros del sistema incluyen las características de los colectores, de preferencia obtenidas de resultados de la “Solar Rating &amp; </a:t>
            </a:r>
            <a:r>
              <a:rPr lang="es-CL" sz="1800" dirty="0" err="1"/>
              <a:t>Certification</a:t>
            </a:r>
            <a:r>
              <a:rPr lang="es-CL" sz="1800" dirty="0"/>
              <a:t> </a:t>
            </a:r>
            <a:r>
              <a:rPr lang="es-CL" sz="1800" dirty="0" err="1"/>
              <a:t>Corporation</a:t>
            </a:r>
            <a:r>
              <a:rPr lang="es-CL" sz="1800" dirty="0"/>
              <a:t>” (SRCC).</a:t>
            </a:r>
          </a:p>
          <a:p>
            <a:endParaRPr lang="es-CL" sz="500" dirty="0"/>
          </a:p>
          <a:p>
            <a:r>
              <a:rPr lang="es-CL" sz="1800" dirty="0"/>
              <a:t>Otros parámetros importantes incluyen el tanque de almacenamiento y el perfil diario de demanda de agua caliente.</a:t>
            </a:r>
          </a:p>
          <a:p>
            <a:endParaRPr lang="es-CL" sz="500" dirty="0"/>
          </a:p>
          <a:p>
            <a:r>
              <a:rPr lang="es-CL" sz="1800" dirty="0"/>
              <a:t>Posición solar calculada para fechas y horas correspondientes a los datos descargados, mediante la librería </a:t>
            </a:r>
            <a:r>
              <a:rPr lang="es-CL" sz="1800" dirty="0" err="1"/>
              <a:t>pvlib</a:t>
            </a:r>
            <a:r>
              <a:rPr lang="es-CL" sz="1800" dirty="0"/>
              <a:t>.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4</a:t>
            </a:fld>
            <a:endParaRPr lang="es-ES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F57A29C-65F3-B0C4-5FF0-D75450FF0C6C}"/>
              </a:ext>
            </a:extLst>
          </p:cNvPr>
          <p:cNvCxnSpPr>
            <a:cxnSpLocks/>
          </p:cNvCxnSpPr>
          <p:nvPr/>
        </p:nvCxnSpPr>
        <p:spPr>
          <a:xfrm flipH="1">
            <a:off x="4417721" y="3500972"/>
            <a:ext cx="215472" cy="485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2472143-F929-BCC7-6A6E-B7BD8616716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446351" y="3537286"/>
            <a:ext cx="0" cy="449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A1F89F8-A709-D4BC-D07D-61FAA6DCC1EB}"/>
              </a:ext>
            </a:extLst>
          </p:cNvPr>
          <p:cNvCxnSpPr>
            <a:cxnSpLocks/>
          </p:cNvCxnSpPr>
          <p:nvPr/>
        </p:nvCxnSpPr>
        <p:spPr>
          <a:xfrm>
            <a:off x="2292085" y="3678261"/>
            <a:ext cx="72932" cy="30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AC6FDEF7-C63C-2B77-0219-56DE16185F49}"/>
              </a:ext>
            </a:extLst>
          </p:cNvPr>
          <p:cNvCxnSpPr>
            <a:cxnSpLocks/>
          </p:cNvCxnSpPr>
          <p:nvPr/>
        </p:nvCxnSpPr>
        <p:spPr>
          <a:xfrm flipH="1">
            <a:off x="2169940" y="2355505"/>
            <a:ext cx="122145" cy="369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BF29F8E-6407-0541-0D71-75129A6FB315}"/>
              </a:ext>
            </a:extLst>
          </p:cNvPr>
          <p:cNvCxnSpPr>
            <a:cxnSpLocks/>
          </p:cNvCxnSpPr>
          <p:nvPr/>
        </p:nvCxnSpPr>
        <p:spPr>
          <a:xfrm>
            <a:off x="2876047" y="2355505"/>
            <a:ext cx="149364" cy="519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812D12C-D0B8-8387-D86C-725278A38E1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446351" y="4602804"/>
            <a:ext cx="817" cy="392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redondeado 15">
            <a:extLst>
              <a:ext uri="{FF2B5EF4-FFF2-40B4-BE49-F238E27FC236}">
                <a16:creationId xmlns:a16="http://schemas.microsoft.com/office/drawing/2014/main" id="{E128D733-9CE9-FD7E-7401-B3039663382E}"/>
              </a:ext>
            </a:extLst>
          </p:cNvPr>
          <p:cNvSpPr/>
          <p:nvPr/>
        </p:nvSpPr>
        <p:spPr>
          <a:xfrm>
            <a:off x="3664582" y="6120609"/>
            <a:ext cx="2742707" cy="4456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1"/>
                </a:solidFill>
              </a:rPr>
              <a:t>Estimación de ahorro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743C7D1B-F561-2E85-6AFA-D2AB79F160FE}"/>
              </a:ext>
            </a:extLst>
          </p:cNvPr>
          <p:cNvCxnSpPr>
            <a:cxnSpLocks/>
          </p:cNvCxnSpPr>
          <p:nvPr/>
        </p:nvCxnSpPr>
        <p:spPr>
          <a:xfrm>
            <a:off x="4125664" y="5679969"/>
            <a:ext cx="106666" cy="437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25332312-9005-268C-03CF-0A7DCC02DCF7}"/>
              </a:ext>
            </a:extLst>
          </p:cNvPr>
          <p:cNvCxnSpPr>
            <a:cxnSpLocks/>
          </p:cNvCxnSpPr>
          <p:nvPr/>
        </p:nvCxnSpPr>
        <p:spPr>
          <a:xfrm>
            <a:off x="6553803" y="2355189"/>
            <a:ext cx="0" cy="1571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67DA8910-268E-D7B9-0D08-CE12D1A189E8}"/>
              </a:ext>
            </a:extLst>
          </p:cNvPr>
          <p:cNvCxnSpPr>
            <a:cxnSpLocks/>
          </p:cNvCxnSpPr>
          <p:nvPr/>
        </p:nvCxnSpPr>
        <p:spPr>
          <a:xfrm flipH="1">
            <a:off x="4604427" y="3926261"/>
            <a:ext cx="1956818" cy="1116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redondeado 15">
            <a:extLst>
              <a:ext uri="{FF2B5EF4-FFF2-40B4-BE49-F238E27FC236}">
                <a16:creationId xmlns:a16="http://schemas.microsoft.com/office/drawing/2014/main" id="{DBCA1112-8ACD-D618-3237-995AB8B323EA}"/>
              </a:ext>
            </a:extLst>
          </p:cNvPr>
          <p:cNvSpPr/>
          <p:nvPr/>
        </p:nvSpPr>
        <p:spPr>
          <a:xfrm>
            <a:off x="4951092" y="4981113"/>
            <a:ext cx="2408169" cy="68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err="1">
                <a:solidFill>
                  <a:schemeClr val="tx1"/>
                </a:solidFill>
              </a:rPr>
              <a:t>Setpoint</a:t>
            </a:r>
            <a:r>
              <a:rPr lang="es-CL" sz="2000" dirty="0">
                <a:solidFill>
                  <a:schemeClr val="tx1"/>
                </a:solidFill>
              </a:rPr>
              <a:t> calentador auxiliar</a:t>
            </a: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E5B4A52-0B08-5347-6540-8D53ECAC70EE}"/>
              </a:ext>
            </a:extLst>
          </p:cNvPr>
          <p:cNvCxnSpPr>
            <a:cxnSpLocks/>
          </p:cNvCxnSpPr>
          <p:nvPr/>
        </p:nvCxnSpPr>
        <p:spPr>
          <a:xfrm flipH="1">
            <a:off x="5401675" y="5661832"/>
            <a:ext cx="195833" cy="455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CBFD82-66FC-B504-A5CF-CB261955CF87}"/>
              </a:ext>
            </a:extLst>
          </p:cNvPr>
          <p:cNvSpPr txBox="1"/>
          <p:nvPr/>
        </p:nvSpPr>
        <p:spPr>
          <a:xfrm>
            <a:off x="191344" y="1586021"/>
            <a:ext cx="679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1. Descargar archivo de datos meteorológicos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A99342-5F59-F160-BA1D-7DCAF4F7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0" y="2276872"/>
            <a:ext cx="8324677" cy="42681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64A5DE-5F2F-3E8F-5433-7AF77C522C6D}"/>
              </a:ext>
            </a:extLst>
          </p:cNvPr>
          <p:cNvSpPr txBox="1"/>
          <p:nvPr/>
        </p:nvSpPr>
        <p:spPr>
          <a:xfrm>
            <a:off x="8904312" y="2832661"/>
            <a:ext cx="2999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Los datos meteorológicos horarios se descargan desde el explorador solar.</a:t>
            </a:r>
          </a:p>
          <a:p>
            <a:endParaRPr lang="es-CL" sz="2200" dirty="0"/>
          </a:p>
          <a:p>
            <a:r>
              <a:rPr lang="es-CL" sz="2200" dirty="0"/>
              <a:t>Archivo es del tipo TMY, en formato </a:t>
            </a:r>
            <a:r>
              <a:rPr lang="es-CL" sz="2200" dirty="0" err="1"/>
              <a:t>csv</a:t>
            </a:r>
            <a:r>
              <a:rPr lang="es-C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81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E47B2B-3BB2-3949-42EC-DD6938ECCB02}"/>
              </a:ext>
            </a:extLst>
          </p:cNvPr>
          <p:cNvSpPr txBox="1"/>
          <p:nvPr/>
        </p:nvSpPr>
        <p:spPr>
          <a:xfrm>
            <a:off x="191344" y="1586021"/>
            <a:ext cx="1182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2. Buscar datos de desempeño de un colector solar (tubular o plano con cubierta)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FDCD45-9F8B-307C-952F-1D1304F9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4" y="3015758"/>
            <a:ext cx="5859885" cy="231358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AF33A23-2549-E263-8E9D-9CBAAF76B362}"/>
              </a:ext>
            </a:extLst>
          </p:cNvPr>
          <p:cNvSpPr/>
          <p:nvPr/>
        </p:nvSpPr>
        <p:spPr>
          <a:xfrm>
            <a:off x="532724" y="3284086"/>
            <a:ext cx="280831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7094F36-CF53-79CD-85E3-4BE37CC2876C}"/>
              </a:ext>
            </a:extLst>
          </p:cNvPr>
          <p:cNvSpPr/>
          <p:nvPr/>
        </p:nvSpPr>
        <p:spPr>
          <a:xfrm>
            <a:off x="520619" y="4568909"/>
            <a:ext cx="5859885" cy="774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B8B5C1-03BD-501E-CE67-30FA10017D08}"/>
              </a:ext>
            </a:extLst>
          </p:cNvPr>
          <p:cNvSpPr txBox="1"/>
          <p:nvPr/>
        </p:nvSpPr>
        <p:spPr>
          <a:xfrm>
            <a:off x="520619" y="2289091"/>
            <a:ext cx="1228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/>
              <a:t>Eficiencia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8EA81D-9089-6A5B-A963-9369372A6173}"/>
              </a:ext>
            </a:extLst>
          </p:cNvPr>
          <p:cNvSpPr txBox="1"/>
          <p:nvPr/>
        </p:nvSpPr>
        <p:spPr>
          <a:xfrm>
            <a:off x="551384" y="5703834"/>
            <a:ext cx="63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/>
              <a:t>IAM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87C555C-1A7D-1ACC-C774-B3372E28E75A}"/>
              </a:ext>
            </a:extLst>
          </p:cNvPr>
          <p:cNvCxnSpPr/>
          <p:nvPr/>
        </p:nvCxnSpPr>
        <p:spPr>
          <a:xfrm>
            <a:off x="868939" y="2647335"/>
            <a:ext cx="114493" cy="636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838FE0D-7DD1-DFA1-4A68-B38374F6CCDD}"/>
              </a:ext>
            </a:extLst>
          </p:cNvPr>
          <p:cNvCxnSpPr>
            <a:cxnSpLocks/>
          </p:cNvCxnSpPr>
          <p:nvPr/>
        </p:nvCxnSpPr>
        <p:spPr>
          <a:xfrm flipV="1">
            <a:off x="868939" y="5373216"/>
            <a:ext cx="317555" cy="4078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2B43D611-CCE3-AF91-356B-56E07A0F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643107"/>
            <a:ext cx="3046086" cy="2178332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C60ECFD-D9D3-D656-AA1A-C5901F4D5DB8}"/>
              </a:ext>
            </a:extLst>
          </p:cNvPr>
          <p:cNvSpPr/>
          <p:nvPr/>
        </p:nvSpPr>
        <p:spPr>
          <a:xfrm>
            <a:off x="8586756" y="2924944"/>
            <a:ext cx="1757715" cy="3591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26F543-F3BC-59E2-AE30-2530826C6F08}"/>
              </a:ext>
            </a:extLst>
          </p:cNvPr>
          <p:cNvSpPr/>
          <p:nvPr/>
        </p:nvSpPr>
        <p:spPr>
          <a:xfrm>
            <a:off x="8473705" y="3727586"/>
            <a:ext cx="1870766" cy="637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069F20-3E00-5748-5A7B-FF680A8DB94D}"/>
              </a:ext>
            </a:extLst>
          </p:cNvPr>
          <p:cNvSpPr txBox="1"/>
          <p:nvPr/>
        </p:nvSpPr>
        <p:spPr>
          <a:xfrm>
            <a:off x="7002071" y="2427663"/>
            <a:ext cx="821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Área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B2A24FC-EF61-DEA1-4EAC-C68E2AF0E391}"/>
              </a:ext>
            </a:extLst>
          </p:cNvPr>
          <p:cNvSpPr txBox="1"/>
          <p:nvPr/>
        </p:nvSpPr>
        <p:spPr>
          <a:xfrm>
            <a:off x="7154641" y="4523164"/>
            <a:ext cx="1501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Fluido y flujo de testeo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F030DA7-507C-7917-2388-3DD706D7FFE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10232" y="2631047"/>
            <a:ext cx="876524" cy="473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329DF1B-2089-2DB3-CFDF-9257C6787CF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710232" y="4046345"/>
            <a:ext cx="763473" cy="551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7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E47B2B-3BB2-3949-42EC-DD6938ECCB02}"/>
              </a:ext>
            </a:extLst>
          </p:cNvPr>
          <p:cNvSpPr txBox="1"/>
          <p:nvPr/>
        </p:nvSpPr>
        <p:spPr>
          <a:xfrm>
            <a:off x="191344" y="1586021"/>
            <a:ext cx="929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3. Introducir parámetros en archivo “Introducir_Parametros.xlsx”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E8B58B-24FF-CC0B-414E-A64229E3CF51}"/>
              </a:ext>
            </a:extLst>
          </p:cNvPr>
          <p:cNvSpPr txBox="1"/>
          <p:nvPr/>
        </p:nvSpPr>
        <p:spPr>
          <a:xfrm>
            <a:off x="8544272" y="2746448"/>
            <a:ext cx="29997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200" dirty="0"/>
              <a:t>Se debe especificar el nombre del archivo con datos meteorológicos, las características de los colectores y otros parámetros del sistema. Para cada parámetro hay una nota explicativa.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06534B-963A-D684-CD7E-F166CBFD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1" y="2186085"/>
            <a:ext cx="7684617" cy="43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E47B2B-3BB2-3949-42EC-DD6938ECCB02}"/>
              </a:ext>
            </a:extLst>
          </p:cNvPr>
          <p:cNvSpPr txBox="1"/>
          <p:nvPr/>
        </p:nvSpPr>
        <p:spPr>
          <a:xfrm>
            <a:off x="191344" y="1586021"/>
            <a:ext cx="596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4. Correr el Script “Simulate_System.py”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F0D628-804C-52F8-4F22-4A375C0C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721038"/>
            <a:ext cx="3240360" cy="3051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7A1890-3973-14AA-CDC1-0954653809EC}"/>
              </a:ext>
            </a:extLst>
          </p:cNvPr>
          <p:cNvSpPr txBox="1"/>
          <p:nvPr/>
        </p:nvSpPr>
        <p:spPr>
          <a:xfrm>
            <a:off x="135904" y="2723721"/>
            <a:ext cx="20724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600" dirty="0"/>
              <a:t>Los siguientes archivos deben estar en la misma carpeta: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9CE9C0-EDBB-E0D5-2B94-D3404A20BD2B}"/>
              </a:ext>
            </a:extLst>
          </p:cNvPr>
          <p:cNvSpPr txBox="1"/>
          <p:nvPr/>
        </p:nvSpPr>
        <p:spPr>
          <a:xfrm>
            <a:off x="6384032" y="4000546"/>
            <a:ext cx="3168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>
                <a:solidFill>
                  <a:srgbClr val="FF0000"/>
                </a:solidFill>
              </a:rPr>
              <a:t>Datos meteorológicos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DE8F1E1-512D-30B0-0345-FF0AF5B712A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799856" y="4161198"/>
            <a:ext cx="1584176" cy="8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65A5F9-97D6-5461-BCA0-30FEDAC791F5}"/>
              </a:ext>
            </a:extLst>
          </p:cNvPr>
          <p:cNvSpPr txBox="1"/>
          <p:nvPr/>
        </p:nvSpPr>
        <p:spPr>
          <a:xfrm>
            <a:off x="5964009" y="3466040"/>
            <a:ext cx="5965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>
                <a:solidFill>
                  <a:srgbClr val="FF0000"/>
                </a:solidFill>
              </a:rPr>
              <a:t>Otros Scripts y archivos de datos necesarios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41F764C-78CA-F05F-CD0F-BB91B018C8A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3712" y="3645024"/>
            <a:ext cx="2460297" cy="67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11B04C-3F20-2D9D-DE4C-B6504FCE3063}"/>
              </a:ext>
            </a:extLst>
          </p:cNvPr>
          <p:cNvSpPr txBox="1"/>
          <p:nvPr/>
        </p:nvSpPr>
        <p:spPr>
          <a:xfrm>
            <a:off x="6744072" y="4653641"/>
            <a:ext cx="417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>
                <a:solidFill>
                  <a:srgbClr val="FF0000"/>
                </a:solidFill>
              </a:rPr>
              <a:t>Parámetros de la simulación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F3025B6-2BFA-C3E5-7414-462E2C4086E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59896" y="4814293"/>
            <a:ext cx="1584176" cy="8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403287-9AE7-0940-E46C-D5ED3ECED2A4}"/>
              </a:ext>
            </a:extLst>
          </p:cNvPr>
          <p:cNvSpPr txBox="1"/>
          <p:nvPr/>
        </p:nvSpPr>
        <p:spPr>
          <a:xfrm>
            <a:off x="6240016" y="5240882"/>
            <a:ext cx="417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>
                <a:solidFill>
                  <a:srgbClr val="FF0000"/>
                </a:solidFill>
              </a:rPr>
              <a:t>Código para simular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E237E1A-6CF7-BFCB-4054-8A440CC29DB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655840" y="5401534"/>
            <a:ext cx="1584176" cy="8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1D418-F7B8-464B-9F38-D7C286A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llevar a cabo una simulación</a:t>
            </a:r>
          </a:p>
        </p:txBody>
      </p:sp>
      <p:sp>
        <p:nvSpPr>
          <p:cNvPr id="57" name="Marcador de pie de página 56"/>
          <p:cNvSpPr>
            <a:spLocks noGrp="1"/>
          </p:cNvSpPr>
          <p:nvPr>
            <p:ph type="ftr" sz="quarter" idx="17"/>
          </p:nvPr>
        </p:nvSpPr>
        <p:spPr>
          <a:xfrm>
            <a:off x="8688288" y="6439784"/>
            <a:ext cx="2999777" cy="365125"/>
          </a:xfrm>
        </p:spPr>
        <p:txBody>
          <a:bodyPr/>
          <a:lstStyle/>
          <a:p>
            <a:r>
              <a:rPr lang="fr-FR" dirty="0"/>
              <a:t>José M. </a:t>
            </a:r>
            <a:r>
              <a:rPr lang="fr-FR" dirty="0" err="1"/>
              <a:t>Cardemil</a:t>
            </a:r>
            <a:r>
              <a:rPr lang="fr-FR" dirty="0"/>
              <a:t> - </a:t>
            </a:r>
            <a:r>
              <a:rPr lang="fr-FR" dirty="0" err="1"/>
              <a:t>Diciembre</a:t>
            </a:r>
            <a:r>
              <a:rPr lang="fr-FR" dirty="0"/>
              <a:t> 2022</a:t>
            </a:r>
            <a:endParaRPr lang="es-ES" dirty="0"/>
          </a:p>
        </p:txBody>
      </p:sp>
      <p:sp>
        <p:nvSpPr>
          <p:cNvPr id="58" name="Marcador de número de diapositiva 5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7500" lnSpcReduction="20000"/>
          </a:bodyPr>
          <a:lstStyle/>
          <a:p>
            <a:fld id="{B0B2BF43-45BD-491B-83C7-74ED253015F3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E47B2B-3BB2-3949-42EC-DD6938ECCB02}"/>
              </a:ext>
            </a:extLst>
          </p:cNvPr>
          <p:cNvSpPr txBox="1"/>
          <p:nvPr/>
        </p:nvSpPr>
        <p:spPr>
          <a:xfrm>
            <a:off x="191344" y="15860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5. Analizar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7A1890-3973-14AA-CDC1-0954653809EC}"/>
              </a:ext>
            </a:extLst>
          </p:cNvPr>
          <p:cNvSpPr txBox="1"/>
          <p:nvPr/>
        </p:nvSpPr>
        <p:spPr>
          <a:xfrm>
            <a:off x="191344" y="2178564"/>
            <a:ext cx="7344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dirty="0"/>
              <a:t>Se creará una carpeta con los siguientes resultados</a:t>
            </a: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1D5B923-B94F-EAD8-20C4-7F153C64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2898253"/>
            <a:ext cx="3796185" cy="2168165"/>
          </a:xfrm>
          <a:prstGeom prst="rect">
            <a:avLst/>
          </a:prstGeom>
        </p:spPr>
      </p:pic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579726A-08C9-ECDF-BEA9-BB55A1F73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27" y="2102958"/>
            <a:ext cx="3493196" cy="2243769"/>
          </a:xfrm>
          <a:prstGeom prst="rect">
            <a:avLst/>
          </a:prstGeom>
        </p:spPr>
      </p:pic>
      <p:pic>
        <p:nvPicPr>
          <p:cNvPr id="17" name="Imagen 1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8295F5D-1E9E-45EE-BCAB-DBCA5F48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28" y="2904522"/>
            <a:ext cx="3348102" cy="216816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B7359CE-04E9-EB60-3BDA-0D16D5879905}"/>
              </a:ext>
            </a:extLst>
          </p:cNvPr>
          <p:cNvSpPr txBox="1"/>
          <p:nvPr/>
        </p:nvSpPr>
        <p:spPr>
          <a:xfrm>
            <a:off x="802765" y="5066418"/>
            <a:ext cx="280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Perfil de flujo diario de agua demandada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9FBFFB-5D6D-949D-B014-D4C1091A35D5}"/>
              </a:ext>
            </a:extLst>
          </p:cNvPr>
          <p:cNvSpPr txBox="1"/>
          <p:nvPr/>
        </p:nvSpPr>
        <p:spPr>
          <a:xfrm>
            <a:off x="5064103" y="5066417"/>
            <a:ext cx="255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Temperatura del agua en la salida del tanque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93ACAD5-5D58-8338-C0A6-C9ED04CD2FEB}"/>
              </a:ext>
            </a:extLst>
          </p:cNvPr>
          <p:cNvSpPr txBox="1"/>
          <p:nvPr/>
        </p:nvSpPr>
        <p:spPr>
          <a:xfrm>
            <a:off x="8360127" y="4346727"/>
            <a:ext cx="3364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Fracción solar. En las zonas blancas no existe demanda, así que la fracción solar se indefine. La demanda se desplaza una hora en invierno debido al cambio de hora.</a:t>
            </a:r>
          </a:p>
        </p:txBody>
      </p:sp>
    </p:spTree>
    <p:extLst>
      <p:ext uri="{BB962C8B-B14F-4D97-AF65-F5344CB8AC3E}">
        <p14:creationId xmlns:p14="http://schemas.microsoft.com/office/powerpoint/2010/main" val="289642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PTEN -FCFM">
  <a:themeElements>
    <a:clrScheme name="Personalizado 11">
      <a:dk1>
        <a:sysClr val="windowText" lastClr="000000"/>
      </a:dk1>
      <a:lt1>
        <a:sysClr val="window" lastClr="FFFFFF"/>
      </a:lt1>
      <a:dk2>
        <a:srgbClr val="000000"/>
      </a:dk2>
      <a:lt2>
        <a:srgbClr val="DEDEDE"/>
      </a:lt2>
      <a:accent1>
        <a:srgbClr val="000000"/>
      </a:accent1>
      <a:accent2>
        <a:srgbClr val="FFC000"/>
      </a:accent2>
      <a:accent3>
        <a:srgbClr val="BFBF00"/>
      </a:accent3>
      <a:accent4>
        <a:srgbClr val="28809E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PTEN -FCFM" id="{7BC62DCA-A04D-4AC1-9218-656B6C75ADDD}" vid="{98A96464-8507-4DA2-A047-1319405342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1451</Words>
  <Application>Microsoft Office PowerPoint</Application>
  <PresentationFormat>Panorámica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Garamond</vt:lpstr>
      <vt:lpstr>Georgia</vt:lpstr>
      <vt:lpstr>Times New Roman</vt:lpstr>
      <vt:lpstr>Tw Cen MT</vt:lpstr>
      <vt:lpstr>Wingdings</vt:lpstr>
      <vt:lpstr>Wingdings 2</vt:lpstr>
      <vt:lpstr>Tema LEPTEN -FCFM</vt:lpstr>
      <vt:lpstr>Calculadora para diseño y evaluación de sistemas solares térmicos domésticos</vt:lpstr>
      <vt:lpstr>Definición del problema</vt:lpstr>
      <vt:lpstr>Sistema modelado</vt:lpstr>
      <vt:lpstr>Metodología de modelación y análisis</vt:lpstr>
      <vt:lpstr>Cómo llevar a cabo una simulación</vt:lpstr>
      <vt:lpstr>Cómo llevar a cabo una simulación</vt:lpstr>
      <vt:lpstr>Cómo llevar a cabo una simulación</vt:lpstr>
      <vt:lpstr>Cómo llevar a cabo una simulación</vt:lpstr>
      <vt:lpstr>Cómo llevar a cabo una simulación</vt:lpstr>
      <vt:lpstr>Cómo llevar a cabo una simulación</vt:lpstr>
      <vt:lpstr>Calculadora para diseño y evaluación de sistemas solares térmicos domésticos</vt:lpstr>
      <vt:lpstr>Anexos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1: Validación del modelo para tanque estratificado</vt:lpstr>
      <vt:lpstr>Anexo 2: Modelo de colectores solares con producción de vapor</vt:lpstr>
      <vt:lpstr>Anexo 2: Modelo de colectores solares con producción de vapor</vt:lpstr>
      <vt:lpstr>Anexo 2: Modelo de colectores solares con producción de vapor</vt:lpstr>
      <vt:lpstr>Anexo 2: Modelo de colectores solares con producción de vapor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 3252  Integración de Energía Solar Térmica  a Procesos Industriales</dc:title>
  <dc:creator>jmcardem</dc:creator>
  <cp:lastModifiedBy>Adrian Riebel Brümmer</cp:lastModifiedBy>
  <cp:revision>90</cp:revision>
  <dcterms:created xsi:type="dcterms:W3CDTF">2020-10-28T18:38:24Z</dcterms:created>
  <dcterms:modified xsi:type="dcterms:W3CDTF">2023-01-01T14:27:23Z</dcterms:modified>
</cp:coreProperties>
</file>