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01_E805B7FD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04_D68F4DE2.xml" ContentType="application/vnd.ms-powerpoint.comments+xml"/>
  <Override PartName="/ppt/comments/modernComment_103_442F77F4.xml" ContentType="application/vnd.ms-powerpoint.comments+xml"/>
  <Override PartName="/ppt/comments/modernComment_107_74AC67F4.xml" ContentType="application/vnd.ms-powerpoint.comments+xml"/>
  <Override PartName="/ppt/comments/modernComment_10C_5BB187E5.xml" ContentType="application/vnd.ms-powerpoint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comments/modernComment_108_D841CDC4.xml" ContentType="application/vnd.ms-powerpoint.comments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0" r:id="rId4"/>
    <p:sldId id="259" r:id="rId5"/>
    <p:sldId id="263" r:id="rId6"/>
    <p:sldId id="268" r:id="rId7"/>
    <p:sldId id="264" r:id="rId8"/>
    <p:sldId id="266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668BB41-EB90-F9AD-7761-8D8073D7D902}" name="Nicolas Adolfo Castillo Betancourt" initials="NB" userId="S::na.castillob1@uniandes.edu.co::725db01a-925b-4b61-8448-f228571cc3cc" providerId="AD"/>
  <p188:author id="{FE2BD84D-CD02-3069-9543-992AD98E6794}" name="Johan David Rodriguez Portela" initials="JP" userId="S::jd.rodriguezp1234@uniandes.edu.co::2f65a410-dc88-4fb1-a36f-3865d6e7deb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1C0746-3918-D316-CE19-E208FE573DFC}" v="3" dt="2023-11-04T23:31:28.123"/>
    <p1510:client id="{21A7EF0D-FCC2-AC5E-E819-D7BE226338B4}" v="18" dt="2023-11-05T16:04:58.596"/>
    <p1510:client id="{5A533D24-1A01-7149-D71C-05C67E19A968}" v="2" dt="2023-11-04T19:06:48.772"/>
    <p1510:client id="{60ECD975-1B26-22C5-49B0-98B935933812}" v="1" dt="2023-11-05T02:36:06.353"/>
    <p1510:client id="{62F961EE-749E-FC77-9729-7D9735DA3917}" v="19" dt="2023-11-04T22:14:10.409"/>
    <p1510:client id="{73ABA33F-4602-92BD-B21A-0AF8ECBAB671}" v="55" dt="2023-11-04T23:53:10.644"/>
    <p1510:client id="{7F5A482A-48C0-3260-EC4A-12F15A3676DF}" v="101" dt="2023-11-04T23:27:20.079"/>
    <p1510:client id="{8D5BF13B-9466-786D-EF98-9A8086917D7A}" v="2" dt="2023-11-04T23:05:22.267"/>
    <p1510:client id="{9CCF5575-DF09-C7E0-F165-DE163F4C1D47}" v="9" dt="2023-11-04T22:14:44.894"/>
    <p1510:client id="{A87BC173-95ED-14C2-75DF-4F8BD15FFA75}" v="1472" dt="2023-11-04T17:07:25.843"/>
    <p1510:client id="{B9F393D8-B53F-AF2C-77FB-595323408AFA}" v="413" dt="2023-11-05T15:59:07.247"/>
    <p1510:client id="{F9FDEA62-C973-07AA-B50B-DC9103261FCB}" v="63" dt="2023-11-05T00:10:55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modernComment_101_E805B7F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9D7EF3F-B684-4B95-968C-5A173B207D2E}" authorId="{C668BB41-EB90-F9AD-7761-8D8073D7D902}" created="2023-11-04T23:05:22.267">
    <pc:sldMkLst xmlns:pc="http://schemas.microsoft.com/office/powerpoint/2013/main/command">
      <pc:docMk/>
      <pc:sldMk cId="3892688893" sldId="257"/>
    </pc:sldMkLst>
    <p188:txBody>
      <a:bodyPr/>
      <a:lstStyle/>
      <a:p>
        <a:r>
          <a:rPr lang="es-ES"/>
          <a:t>[@Sebastian Arango Loaiza] </a:t>
        </a:r>
      </a:p>
    </p188:txBody>
  </p188:cm>
</p188:cmLst>
</file>

<file path=ppt/comments/modernComment_103_442F77F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CD5738B-D461-4992-BF54-381456EC7676}" authorId="{FE2BD84D-CD02-3069-9543-992AD98E6794}" created="2023-11-04T19:06:48.772">
    <pc:sldMkLst xmlns:pc="http://schemas.microsoft.com/office/powerpoint/2013/main/command">
      <pc:docMk/>
      <pc:sldMk cId="1143961588" sldId="259"/>
    </pc:sldMkLst>
    <p188:txBody>
      <a:bodyPr/>
      <a:lstStyle/>
      <a:p>
        <a:r>
          <a:rPr lang="es-ES"/>
          <a:t>No se si separarlo en 2, no parece ser legible desde lejos</a:t>
        </a:r>
      </a:p>
    </p188:txBody>
  </p188:cm>
  <p188:cm id="{640920EE-A521-4D73-A135-C827C6127F42}" authorId="{C668BB41-EB90-F9AD-7761-8D8073D7D902}" created="2023-11-04T23:12:00.972">
    <pc:sldMkLst xmlns:pc="http://schemas.microsoft.com/office/powerpoint/2013/main/command">
      <pc:docMk/>
      <pc:sldMk cId="1143961588" sldId="259"/>
    </pc:sldMkLst>
    <p188:txBody>
      <a:bodyPr/>
      <a:lstStyle/>
      <a:p>
        <a:r>
          <a:rPr lang="es-ES"/>
          <a:t>[@Johan David Rodriguez Portela] </a:t>
        </a:r>
      </a:p>
    </p188:txBody>
  </p188:cm>
</p188:cmLst>
</file>

<file path=ppt/comments/modernComment_104_D68F4DE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325FB8C-0014-4B45-98AA-1FF3FD887510}" authorId="{C668BB41-EB90-F9AD-7761-8D8073D7D902}" created="2023-11-04T23:08:40.936">
    <pc:sldMkLst xmlns:pc="http://schemas.microsoft.com/office/powerpoint/2013/main/command">
      <pc:docMk/>
      <pc:sldMk cId="3599715810" sldId="260"/>
    </pc:sldMkLst>
    <p188:txBody>
      <a:bodyPr/>
      <a:lstStyle/>
      <a:p>
        <a:r>
          <a:rPr lang="es-ES"/>
          <a:t>[@Ivan Camilo Delgado Cañon] </a:t>
        </a:r>
      </a:p>
    </p188:txBody>
  </p188:cm>
</p188:cmLst>
</file>

<file path=ppt/comments/modernComment_107_74AC67F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F000AC7-B219-4B15-8442-433CD69B5136}" authorId="{C668BB41-EB90-F9AD-7761-8D8073D7D902}" created="2023-11-05T00:01:06.946">
    <pc:sldMkLst xmlns:pc="http://schemas.microsoft.com/office/powerpoint/2013/main/command">
      <pc:docMk/>
      <pc:sldMk cId="1957455860" sldId="263"/>
    </pc:sldMkLst>
    <p188:txBody>
      <a:bodyPr/>
      <a:lstStyle/>
      <a:p>
        <a:r>
          <a:rPr lang="es-ES"/>
          <a:t>[@Sebastian Arango Loaiza] </a:t>
        </a:r>
      </a:p>
    </p188:txBody>
  </p188:cm>
</p188:cmLst>
</file>

<file path=ppt/comments/modernComment_108_D841CDC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FB764E7-2ED0-4E33-A898-C2D08AA3A25F}" authorId="{C668BB41-EB90-F9AD-7761-8D8073D7D902}" created="2023-11-05T00:10:40.909">
    <pc:sldMkLst xmlns:pc="http://schemas.microsoft.com/office/powerpoint/2013/main/command">
      <pc:docMk/>
      <pc:sldMk cId="3628191172" sldId="264"/>
    </pc:sldMkLst>
    <p188:txBody>
      <a:bodyPr/>
      <a:lstStyle/>
      <a:p>
        <a:r>
          <a:rPr lang="es-ES"/>
          <a:t>[@Sebastian Arango Loaiza] </a:t>
        </a:r>
      </a:p>
    </p188:txBody>
  </p188:cm>
</p188:cmLst>
</file>

<file path=ppt/comments/modernComment_10C_5BB187E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BD61BE8-2806-450C-9CC8-5EDA37FE358B}" authorId="{C668BB41-EB90-F9AD-7761-8D8073D7D902}" created="2023-11-05T00:10:55.035">
    <pc:sldMkLst xmlns:pc="http://schemas.microsoft.com/office/powerpoint/2013/main/command">
      <pc:docMk/>
      <pc:sldMk cId="1538361317" sldId="268"/>
    </pc:sldMkLst>
    <p188:txBody>
      <a:bodyPr/>
      <a:lstStyle/>
      <a:p>
        <a:r>
          <a:rPr lang="es-ES"/>
          <a:t>[@Nicolas Adolfo Castillo Betancourt] 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38C9D9-D5C9-44E3-AADA-5029466CB95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87421B5-8E53-4462-B524-249B095EAB72}">
      <dgm:prSet/>
      <dgm:spPr/>
      <dgm:t>
        <a:bodyPr/>
        <a:lstStyle/>
        <a:p>
          <a:r>
            <a:rPr lang="es-ES"/>
            <a:t>Descripción del Problema</a:t>
          </a:r>
          <a:endParaRPr lang="en-US"/>
        </a:p>
      </dgm:t>
    </dgm:pt>
    <dgm:pt modelId="{F43B851C-BABB-4788-ACA2-22CD90D6A8DE}" type="parTrans" cxnId="{55E79ED4-24BC-4179-9CF5-8C5A063BAA06}">
      <dgm:prSet/>
      <dgm:spPr/>
      <dgm:t>
        <a:bodyPr/>
        <a:lstStyle/>
        <a:p>
          <a:endParaRPr lang="en-US"/>
        </a:p>
      </dgm:t>
    </dgm:pt>
    <dgm:pt modelId="{09EF7B1D-764B-4768-BCD6-E6074F15B3E8}" type="sibTrans" cxnId="{55E79ED4-24BC-4179-9CF5-8C5A063BAA06}">
      <dgm:prSet/>
      <dgm:spPr/>
      <dgm:t>
        <a:bodyPr/>
        <a:lstStyle/>
        <a:p>
          <a:endParaRPr lang="en-US"/>
        </a:p>
      </dgm:t>
    </dgm:pt>
    <dgm:pt modelId="{7568BAB5-EB68-4FE6-993F-F2E4F9B8FAB7}">
      <dgm:prSet/>
      <dgm:spPr/>
      <dgm:t>
        <a:bodyPr/>
        <a:lstStyle/>
        <a:p>
          <a:r>
            <a:rPr lang="es-ES"/>
            <a:t>KPIs de Negocio</a:t>
          </a:r>
          <a:endParaRPr lang="en-US"/>
        </a:p>
      </dgm:t>
    </dgm:pt>
    <dgm:pt modelId="{6A397899-6FAC-4AD3-BBB6-00D818ECA847}" type="parTrans" cxnId="{112ECE78-21F1-423C-910F-2442A09E7242}">
      <dgm:prSet/>
      <dgm:spPr/>
      <dgm:t>
        <a:bodyPr/>
        <a:lstStyle/>
        <a:p>
          <a:endParaRPr lang="en-US"/>
        </a:p>
      </dgm:t>
    </dgm:pt>
    <dgm:pt modelId="{B23937CE-5883-4876-93B3-95ABDE4C945E}" type="sibTrans" cxnId="{112ECE78-21F1-423C-910F-2442A09E7242}">
      <dgm:prSet/>
      <dgm:spPr/>
      <dgm:t>
        <a:bodyPr/>
        <a:lstStyle/>
        <a:p>
          <a:endParaRPr lang="en-US"/>
        </a:p>
      </dgm:t>
    </dgm:pt>
    <dgm:pt modelId="{5F7E1E91-9D71-43F3-9AA9-593ECBA86639}">
      <dgm:prSet/>
      <dgm:spPr/>
      <dgm:t>
        <a:bodyPr/>
        <a:lstStyle/>
        <a:p>
          <a:r>
            <a:rPr lang="es-ES"/>
            <a:t>Solución Propuesta</a:t>
          </a:r>
          <a:endParaRPr lang="en-US"/>
        </a:p>
      </dgm:t>
    </dgm:pt>
    <dgm:pt modelId="{FA326F49-07D4-49AD-ADFE-65E0D8935A14}" type="parTrans" cxnId="{C26CEBBF-EF0F-4FCC-B196-6FD2BFDB3810}">
      <dgm:prSet/>
      <dgm:spPr/>
      <dgm:t>
        <a:bodyPr/>
        <a:lstStyle/>
        <a:p>
          <a:endParaRPr lang="en-US"/>
        </a:p>
      </dgm:t>
    </dgm:pt>
    <dgm:pt modelId="{A269C397-7A90-4628-8D4D-5847FF2DD265}" type="sibTrans" cxnId="{C26CEBBF-EF0F-4FCC-B196-6FD2BFDB3810}">
      <dgm:prSet/>
      <dgm:spPr/>
      <dgm:t>
        <a:bodyPr/>
        <a:lstStyle/>
        <a:p>
          <a:endParaRPr lang="en-US"/>
        </a:p>
      </dgm:t>
    </dgm:pt>
    <dgm:pt modelId="{C63A6D3D-F62D-4D4B-8981-1F2EC1D0D18C}" type="pres">
      <dgm:prSet presAssocID="{B438C9D9-D5C9-44E3-AADA-5029466CB954}" presName="root" presStyleCnt="0">
        <dgm:presLayoutVars>
          <dgm:dir/>
          <dgm:resizeHandles val="exact"/>
        </dgm:presLayoutVars>
      </dgm:prSet>
      <dgm:spPr/>
    </dgm:pt>
    <dgm:pt modelId="{465942A1-D40F-46D0-ABFA-702C29BCE0B9}" type="pres">
      <dgm:prSet presAssocID="{D87421B5-8E53-4462-B524-249B095EAB72}" presName="compNode" presStyleCnt="0"/>
      <dgm:spPr/>
    </dgm:pt>
    <dgm:pt modelId="{52FF88A0-C75E-47FB-BF9C-AF116D5DAF82}" type="pres">
      <dgm:prSet presAssocID="{D87421B5-8E53-4462-B524-249B095EAB7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4ACA22B-C209-4BA5-8FFC-821918C5BB96}" type="pres">
      <dgm:prSet presAssocID="{D87421B5-8E53-4462-B524-249B095EAB72}" presName="spaceRect" presStyleCnt="0"/>
      <dgm:spPr/>
    </dgm:pt>
    <dgm:pt modelId="{57622D02-596E-4B47-A9B4-B04734C02C64}" type="pres">
      <dgm:prSet presAssocID="{D87421B5-8E53-4462-B524-249B095EAB72}" presName="textRect" presStyleLbl="revTx" presStyleIdx="0" presStyleCnt="3">
        <dgm:presLayoutVars>
          <dgm:chMax val="1"/>
          <dgm:chPref val="1"/>
        </dgm:presLayoutVars>
      </dgm:prSet>
      <dgm:spPr/>
    </dgm:pt>
    <dgm:pt modelId="{2A309CC5-510A-4436-BF9A-2F54F65467CE}" type="pres">
      <dgm:prSet presAssocID="{09EF7B1D-764B-4768-BCD6-E6074F15B3E8}" presName="sibTrans" presStyleCnt="0"/>
      <dgm:spPr/>
    </dgm:pt>
    <dgm:pt modelId="{13E390A8-6A3D-4E58-984F-0A48C04899B9}" type="pres">
      <dgm:prSet presAssocID="{7568BAB5-EB68-4FE6-993F-F2E4F9B8FAB7}" presName="compNode" presStyleCnt="0"/>
      <dgm:spPr/>
    </dgm:pt>
    <dgm:pt modelId="{23A7137E-CB46-48D6-BD25-B7418FA9206D}" type="pres">
      <dgm:prSet presAssocID="{7568BAB5-EB68-4FE6-993F-F2E4F9B8FA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C92C5CA-DC9C-41D8-87DC-BA87D6E0A77C}" type="pres">
      <dgm:prSet presAssocID="{7568BAB5-EB68-4FE6-993F-F2E4F9B8FAB7}" presName="spaceRect" presStyleCnt="0"/>
      <dgm:spPr/>
    </dgm:pt>
    <dgm:pt modelId="{41FEE2EA-7803-4055-9108-93B2B1CCB086}" type="pres">
      <dgm:prSet presAssocID="{7568BAB5-EB68-4FE6-993F-F2E4F9B8FAB7}" presName="textRect" presStyleLbl="revTx" presStyleIdx="1" presStyleCnt="3">
        <dgm:presLayoutVars>
          <dgm:chMax val="1"/>
          <dgm:chPref val="1"/>
        </dgm:presLayoutVars>
      </dgm:prSet>
      <dgm:spPr/>
    </dgm:pt>
    <dgm:pt modelId="{CCF4C436-82D3-4075-8664-6A6E12310AA7}" type="pres">
      <dgm:prSet presAssocID="{B23937CE-5883-4876-93B3-95ABDE4C945E}" presName="sibTrans" presStyleCnt="0"/>
      <dgm:spPr/>
    </dgm:pt>
    <dgm:pt modelId="{012F6A66-C3AE-4079-B01A-4D2D40679657}" type="pres">
      <dgm:prSet presAssocID="{5F7E1E91-9D71-43F3-9AA9-593ECBA86639}" presName="compNode" presStyleCnt="0"/>
      <dgm:spPr/>
    </dgm:pt>
    <dgm:pt modelId="{C7EAB1C8-F40A-4BE6-B3E9-74C378575450}" type="pres">
      <dgm:prSet presAssocID="{5F7E1E91-9D71-43F3-9AA9-593ECBA866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7BA4DB1A-229E-4B1A-91BD-C216EEB32ADB}" type="pres">
      <dgm:prSet presAssocID="{5F7E1E91-9D71-43F3-9AA9-593ECBA86639}" presName="spaceRect" presStyleCnt="0"/>
      <dgm:spPr/>
    </dgm:pt>
    <dgm:pt modelId="{183D88E0-D93A-49A7-9EB2-B51EFF4E40B1}" type="pres">
      <dgm:prSet presAssocID="{5F7E1E91-9D71-43F3-9AA9-593ECBA8663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DD49D11-1AD2-4277-8C87-193406C29E58}" type="presOf" srcId="{D87421B5-8E53-4462-B524-249B095EAB72}" destId="{57622D02-596E-4B47-A9B4-B04734C02C64}" srcOrd="0" destOrd="0" presId="urn:microsoft.com/office/officeart/2018/2/layout/IconLabelList"/>
    <dgm:cxn modelId="{112ECE78-21F1-423C-910F-2442A09E7242}" srcId="{B438C9D9-D5C9-44E3-AADA-5029466CB954}" destId="{7568BAB5-EB68-4FE6-993F-F2E4F9B8FAB7}" srcOrd="1" destOrd="0" parTransId="{6A397899-6FAC-4AD3-BBB6-00D818ECA847}" sibTransId="{B23937CE-5883-4876-93B3-95ABDE4C945E}"/>
    <dgm:cxn modelId="{C26CEBBF-EF0F-4FCC-B196-6FD2BFDB3810}" srcId="{B438C9D9-D5C9-44E3-AADA-5029466CB954}" destId="{5F7E1E91-9D71-43F3-9AA9-593ECBA86639}" srcOrd="2" destOrd="0" parTransId="{FA326F49-07D4-49AD-ADFE-65E0D8935A14}" sibTransId="{A269C397-7A90-4628-8D4D-5847FF2DD265}"/>
    <dgm:cxn modelId="{DC1525C5-EC8E-48E0-8B73-95CF158B5C10}" type="presOf" srcId="{5F7E1E91-9D71-43F3-9AA9-593ECBA86639}" destId="{183D88E0-D93A-49A7-9EB2-B51EFF4E40B1}" srcOrd="0" destOrd="0" presId="urn:microsoft.com/office/officeart/2018/2/layout/IconLabelList"/>
    <dgm:cxn modelId="{59D884CE-9378-4C07-8FD7-0BF06D642FAA}" type="presOf" srcId="{B438C9D9-D5C9-44E3-AADA-5029466CB954}" destId="{C63A6D3D-F62D-4D4B-8981-1F2EC1D0D18C}" srcOrd="0" destOrd="0" presId="urn:microsoft.com/office/officeart/2018/2/layout/IconLabelList"/>
    <dgm:cxn modelId="{55E79ED4-24BC-4179-9CF5-8C5A063BAA06}" srcId="{B438C9D9-D5C9-44E3-AADA-5029466CB954}" destId="{D87421B5-8E53-4462-B524-249B095EAB72}" srcOrd="0" destOrd="0" parTransId="{F43B851C-BABB-4788-ACA2-22CD90D6A8DE}" sibTransId="{09EF7B1D-764B-4768-BCD6-E6074F15B3E8}"/>
    <dgm:cxn modelId="{216A2EF2-0424-47F7-828F-39F2C8252C2A}" type="presOf" srcId="{7568BAB5-EB68-4FE6-993F-F2E4F9B8FAB7}" destId="{41FEE2EA-7803-4055-9108-93B2B1CCB086}" srcOrd="0" destOrd="0" presId="urn:microsoft.com/office/officeart/2018/2/layout/IconLabelList"/>
    <dgm:cxn modelId="{87B2956C-5278-4344-892D-E2C75584CC1B}" type="presParOf" srcId="{C63A6D3D-F62D-4D4B-8981-1F2EC1D0D18C}" destId="{465942A1-D40F-46D0-ABFA-702C29BCE0B9}" srcOrd="0" destOrd="0" presId="urn:microsoft.com/office/officeart/2018/2/layout/IconLabelList"/>
    <dgm:cxn modelId="{6D3A7A22-B9D7-46AC-8A12-2148A14C3671}" type="presParOf" srcId="{465942A1-D40F-46D0-ABFA-702C29BCE0B9}" destId="{52FF88A0-C75E-47FB-BF9C-AF116D5DAF82}" srcOrd="0" destOrd="0" presId="urn:microsoft.com/office/officeart/2018/2/layout/IconLabelList"/>
    <dgm:cxn modelId="{C971C0A6-9215-4FCD-A495-9583EB5CDF62}" type="presParOf" srcId="{465942A1-D40F-46D0-ABFA-702C29BCE0B9}" destId="{C4ACA22B-C209-4BA5-8FFC-821918C5BB96}" srcOrd="1" destOrd="0" presId="urn:microsoft.com/office/officeart/2018/2/layout/IconLabelList"/>
    <dgm:cxn modelId="{C153D632-D75E-4B44-92BA-11079A9BDFDC}" type="presParOf" srcId="{465942A1-D40F-46D0-ABFA-702C29BCE0B9}" destId="{57622D02-596E-4B47-A9B4-B04734C02C64}" srcOrd="2" destOrd="0" presId="urn:microsoft.com/office/officeart/2018/2/layout/IconLabelList"/>
    <dgm:cxn modelId="{67E834D4-0379-4D1A-BF7E-EB870080CE83}" type="presParOf" srcId="{C63A6D3D-F62D-4D4B-8981-1F2EC1D0D18C}" destId="{2A309CC5-510A-4436-BF9A-2F54F65467CE}" srcOrd="1" destOrd="0" presId="urn:microsoft.com/office/officeart/2018/2/layout/IconLabelList"/>
    <dgm:cxn modelId="{B1BF6764-58F5-4BB2-9C96-F6CD872912CD}" type="presParOf" srcId="{C63A6D3D-F62D-4D4B-8981-1F2EC1D0D18C}" destId="{13E390A8-6A3D-4E58-984F-0A48C04899B9}" srcOrd="2" destOrd="0" presId="urn:microsoft.com/office/officeart/2018/2/layout/IconLabelList"/>
    <dgm:cxn modelId="{8588D592-D076-46FE-9EC2-7C784DE32B39}" type="presParOf" srcId="{13E390A8-6A3D-4E58-984F-0A48C04899B9}" destId="{23A7137E-CB46-48D6-BD25-B7418FA9206D}" srcOrd="0" destOrd="0" presId="urn:microsoft.com/office/officeart/2018/2/layout/IconLabelList"/>
    <dgm:cxn modelId="{A46ACCE9-6BAA-416B-97C7-F697F0136EFA}" type="presParOf" srcId="{13E390A8-6A3D-4E58-984F-0A48C04899B9}" destId="{8C92C5CA-DC9C-41D8-87DC-BA87D6E0A77C}" srcOrd="1" destOrd="0" presId="urn:microsoft.com/office/officeart/2018/2/layout/IconLabelList"/>
    <dgm:cxn modelId="{379124C1-8C59-4A97-A5D6-1D5D2A8A748B}" type="presParOf" srcId="{13E390A8-6A3D-4E58-984F-0A48C04899B9}" destId="{41FEE2EA-7803-4055-9108-93B2B1CCB086}" srcOrd="2" destOrd="0" presId="urn:microsoft.com/office/officeart/2018/2/layout/IconLabelList"/>
    <dgm:cxn modelId="{77D49D15-1FA2-4AB2-AAB5-ED23D8DA9E47}" type="presParOf" srcId="{C63A6D3D-F62D-4D4B-8981-1F2EC1D0D18C}" destId="{CCF4C436-82D3-4075-8664-6A6E12310AA7}" srcOrd="3" destOrd="0" presId="urn:microsoft.com/office/officeart/2018/2/layout/IconLabelList"/>
    <dgm:cxn modelId="{77ED1228-CB23-45DA-AD4B-F5DA5A3E0C43}" type="presParOf" srcId="{C63A6D3D-F62D-4D4B-8981-1F2EC1D0D18C}" destId="{012F6A66-C3AE-4079-B01A-4D2D40679657}" srcOrd="4" destOrd="0" presId="urn:microsoft.com/office/officeart/2018/2/layout/IconLabelList"/>
    <dgm:cxn modelId="{FBB8458A-037F-45F1-9922-B7974DF116CC}" type="presParOf" srcId="{012F6A66-C3AE-4079-B01A-4D2D40679657}" destId="{C7EAB1C8-F40A-4BE6-B3E9-74C378575450}" srcOrd="0" destOrd="0" presId="urn:microsoft.com/office/officeart/2018/2/layout/IconLabelList"/>
    <dgm:cxn modelId="{1A439626-A185-4DA5-8307-C63AD8E67055}" type="presParOf" srcId="{012F6A66-C3AE-4079-B01A-4D2D40679657}" destId="{7BA4DB1A-229E-4B1A-91BD-C216EEB32ADB}" srcOrd="1" destOrd="0" presId="urn:microsoft.com/office/officeart/2018/2/layout/IconLabelList"/>
    <dgm:cxn modelId="{DAD550CA-4405-4EEA-AC6A-822294880D7B}" type="presParOf" srcId="{012F6A66-C3AE-4079-B01A-4D2D40679657}" destId="{183D88E0-D93A-49A7-9EB2-B51EFF4E40B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B11BD4-0680-49B7-AA1F-2BB1C87697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061B110-EDE6-4CEE-B199-BACEA9C2E5CB}">
      <dgm:prSet/>
      <dgm:spPr/>
      <dgm:t>
        <a:bodyPr/>
        <a:lstStyle/>
        <a:p>
          <a:r>
            <a:rPr lang="es-ES"/>
            <a:t>1.Hora del día</a:t>
          </a:r>
          <a:endParaRPr lang="en-US"/>
        </a:p>
      </dgm:t>
    </dgm:pt>
    <dgm:pt modelId="{A65981A0-05F6-4BA1-BA75-6A0D228E24FF}" type="parTrans" cxnId="{1DCD33BE-BEF2-4E37-8091-9C29AB260CB5}">
      <dgm:prSet/>
      <dgm:spPr/>
      <dgm:t>
        <a:bodyPr/>
        <a:lstStyle/>
        <a:p>
          <a:endParaRPr lang="en-US"/>
        </a:p>
      </dgm:t>
    </dgm:pt>
    <dgm:pt modelId="{74ED7E63-50A7-4534-8681-D02236E1884B}" type="sibTrans" cxnId="{1DCD33BE-BEF2-4E37-8091-9C29AB260CB5}">
      <dgm:prSet/>
      <dgm:spPr/>
      <dgm:t>
        <a:bodyPr/>
        <a:lstStyle/>
        <a:p>
          <a:endParaRPr lang="en-US"/>
        </a:p>
      </dgm:t>
    </dgm:pt>
    <dgm:pt modelId="{2F60684B-15A4-4A13-81D1-642ECD3C53F6}">
      <dgm:prSet/>
      <dgm:spPr/>
      <dgm:t>
        <a:bodyPr/>
        <a:lstStyle/>
        <a:p>
          <a:r>
            <a:rPr lang="es-ES"/>
            <a:t>2. Temporada</a:t>
          </a:r>
          <a:endParaRPr lang="en-US"/>
        </a:p>
      </dgm:t>
    </dgm:pt>
    <dgm:pt modelId="{2190F329-4289-4FF2-9F28-D121C7751A02}" type="parTrans" cxnId="{54F088D4-D095-4675-BF92-E5606434E758}">
      <dgm:prSet/>
      <dgm:spPr/>
      <dgm:t>
        <a:bodyPr/>
        <a:lstStyle/>
        <a:p>
          <a:endParaRPr lang="en-US"/>
        </a:p>
      </dgm:t>
    </dgm:pt>
    <dgm:pt modelId="{30C40A14-3B52-4DD4-BA58-8AF0065E511F}" type="sibTrans" cxnId="{54F088D4-D095-4675-BF92-E5606434E758}">
      <dgm:prSet/>
      <dgm:spPr/>
      <dgm:t>
        <a:bodyPr/>
        <a:lstStyle/>
        <a:p>
          <a:endParaRPr lang="en-US"/>
        </a:p>
      </dgm:t>
    </dgm:pt>
    <dgm:pt modelId="{486ECE54-9F00-4A8A-B463-5C2FE7B0A380}">
      <dgm:prSet/>
      <dgm:spPr/>
      <dgm:t>
        <a:bodyPr/>
        <a:lstStyle/>
        <a:p>
          <a:r>
            <a:rPr lang="es-ES"/>
            <a:t>3. Aerolínea</a:t>
          </a:r>
          <a:endParaRPr lang="en-US"/>
        </a:p>
      </dgm:t>
    </dgm:pt>
    <dgm:pt modelId="{0952E5A8-F98C-4A9F-AAD4-7E1F43129BA9}" type="parTrans" cxnId="{EEB6A873-2E0D-429D-927E-534399D7C809}">
      <dgm:prSet/>
      <dgm:spPr/>
      <dgm:t>
        <a:bodyPr/>
        <a:lstStyle/>
        <a:p>
          <a:endParaRPr lang="en-US"/>
        </a:p>
      </dgm:t>
    </dgm:pt>
    <dgm:pt modelId="{9EC77A87-879E-4ED4-87DF-3343C5D553A2}" type="sibTrans" cxnId="{EEB6A873-2E0D-429D-927E-534399D7C809}">
      <dgm:prSet/>
      <dgm:spPr/>
      <dgm:t>
        <a:bodyPr/>
        <a:lstStyle/>
        <a:p>
          <a:endParaRPr lang="en-US"/>
        </a:p>
      </dgm:t>
    </dgm:pt>
    <dgm:pt modelId="{1E24104B-4C07-46FD-A55C-CB53364665BB}">
      <dgm:prSet/>
      <dgm:spPr/>
      <dgm:t>
        <a:bodyPr/>
        <a:lstStyle/>
        <a:p>
          <a:r>
            <a:rPr lang="es-ES"/>
            <a:t>4.</a:t>
          </a:r>
          <a:r>
            <a:rPr lang="es-ES" b="0"/>
            <a:t> </a:t>
          </a:r>
          <a:r>
            <a:rPr lang="es-ES" b="0">
              <a:latin typeface="Calibri Light" panose="020F0302020204030204"/>
            </a:rPr>
            <a:t>Índice</a:t>
          </a:r>
          <a:r>
            <a:rPr lang="es-ES" b="0"/>
            <a:t> de desarrollo Humano</a:t>
          </a:r>
          <a:endParaRPr lang="en-US" b="0"/>
        </a:p>
      </dgm:t>
    </dgm:pt>
    <dgm:pt modelId="{8EDEF01B-A685-4769-97ED-F7D3D5D8CCEA}" type="parTrans" cxnId="{8DCDDAF6-4180-4F07-9A36-D4E65F4D44E8}">
      <dgm:prSet/>
      <dgm:spPr/>
      <dgm:t>
        <a:bodyPr/>
        <a:lstStyle/>
        <a:p>
          <a:endParaRPr lang="en-US"/>
        </a:p>
      </dgm:t>
    </dgm:pt>
    <dgm:pt modelId="{A8240F45-40EB-4798-B86B-7606F531E1C3}" type="sibTrans" cxnId="{8DCDDAF6-4180-4F07-9A36-D4E65F4D44E8}">
      <dgm:prSet/>
      <dgm:spPr/>
      <dgm:t>
        <a:bodyPr/>
        <a:lstStyle/>
        <a:p>
          <a:endParaRPr lang="en-US"/>
        </a:p>
      </dgm:t>
    </dgm:pt>
    <dgm:pt modelId="{33D61D09-8A02-42A1-995D-1E1A83685770}" type="pres">
      <dgm:prSet presAssocID="{9FB11BD4-0680-49B7-AA1F-2BB1C8769754}" presName="root" presStyleCnt="0">
        <dgm:presLayoutVars>
          <dgm:dir/>
          <dgm:resizeHandles val="exact"/>
        </dgm:presLayoutVars>
      </dgm:prSet>
      <dgm:spPr/>
    </dgm:pt>
    <dgm:pt modelId="{07C4F3CC-1C28-4E2A-986D-156F1D3C8454}" type="pres">
      <dgm:prSet presAssocID="{D061B110-EDE6-4CEE-B199-BACEA9C2E5CB}" presName="compNode" presStyleCnt="0"/>
      <dgm:spPr/>
    </dgm:pt>
    <dgm:pt modelId="{E829AAC3-59B6-46A7-8571-53BF90086BA5}" type="pres">
      <dgm:prSet presAssocID="{D061B110-EDE6-4CEE-B199-BACEA9C2E5CB}" presName="bgRect" presStyleLbl="bgShp" presStyleIdx="0" presStyleCnt="4"/>
      <dgm:spPr/>
    </dgm:pt>
    <dgm:pt modelId="{97D7ACF5-A755-43A3-9129-FD5F405AB96F}" type="pres">
      <dgm:prSet presAssocID="{D061B110-EDE6-4CEE-B199-BACEA9C2E5C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loj"/>
        </a:ext>
      </dgm:extLst>
    </dgm:pt>
    <dgm:pt modelId="{4CF6C265-B955-49BC-88BB-8352E3AC11C8}" type="pres">
      <dgm:prSet presAssocID="{D061B110-EDE6-4CEE-B199-BACEA9C2E5CB}" presName="spaceRect" presStyleCnt="0"/>
      <dgm:spPr/>
    </dgm:pt>
    <dgm:pt modelId="{BC59E2ED-F2CF-4F28-B280-7443A02FA26C}" type="pres">
      <dgm:prSet presAssocID="{D061B110-EDE6-4CEE-B199-BACEA9C2E5CB}" presName="parTx" presStyleLbl="revTx" presStyleIdx="0" presStyleCnt="4">
        <dgm:presLayoutVars>
          <dgm:chMax val="0"/>
          <dgm:chPref val="0"/>
        </dgm:presLayoutVars>
      </dgm:prSet>
      <dgm:spPr/>
    </dgm:pt>
    <dgm:pt modelId="{3996F0FC-185F-4408-9FDF-FEA9863CA880}" type="pres">
      <dgm:prSet presAssocID="{74ED7E63-50A7-4534-8681-D02236E1884B}" presName="sibTrans" presStyleCnt="0"/>
      <dgm:spPr/>
    </dgm:pt>
    <dgm:pt modelId="{B7F76785-A9EB-445C-841A-B31388F064D8}" type="pres">
      <dgm:prSet presAssocID="{2F60684B-15A4-4A13-81D1-642ECD3C53F6}" presName="compNode" presStyleCnt="0"/>
      <dgm:spPr/>
    </dgm:pt>
    <dgm:pt modelId="{2304F225-42C7-42FE-8280-74486D1F828A}" type="pres">
      <dgm:prSet presAssocID="{2F60684B-15A4-4A13-81D1-642ECD3C53F6}" presName="bgRect" presStyleLbl="bgShp" presStyleIdx="1" presStyleCnt="4"/>
      <dgm:spPr/>
    </dgm:pt>
    <dgm:pt modelId="{A6B2542B-0AEE-4E59-AA7C-0E91A4D09B46}" type="pres">
      <dgm:prSet presAssocID="{2F60684B-15A4-4A13-81D1-642ECD3C53F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po de nieve"/>
        </a:ext>
      </dgm:extLst>
    </dgm:pt>
    <dgm:pt modelId="{CA92A697-9D07-4D20-824D-D53DAC629008}" type="pres">
      <dgm:prSet presAssocID="{2F60684B-15A4-4A13-81D1-642ECD3C53F6}" presName="spaceRect" presStyleCnt="0"/>
      <dgm:spPr/>
    </dgm:pt>
    <dgm:pt modelId="{D6DBC9B1-ACC7-4B30-84B9-22BBAA746FC9}" type="pres">
      <dgm:prSet presAssocID="{2F60684B-15A4-4A13-81D1-642ECD3C53F6}" presName="parTx" presStyleLbl="revTx" presStyleIdx="1" presStyleCnt="4">
        <dgm:presLayoutVars>
          <dgm:chMax val="0"/>
          <dgm:chPref val="0"/>
        </dgm:presLayoutVars>
      </dgm:prSet>
      <dgm:spPr/>
    </dgm:pt>
    <dgm:pt modelId="{89BBE3E0-36EB-402E-A872-109C4A6A2829}" type="pres">
      <dgm:prSet presAssocID="{30C40A14-3B52-4DD4-BA58-8AF0065E511F}" presName="sibTrans" presStyleCnt="0"/>
      <dgm:spPr/>
    </dgm:pt>
    <dgm:pt modelId="{8B589F06-1925-4D38-A6E6-F2B488D89D1F}" type="pres">
      <dgm:prSet presAssocID="{486ECE54-9F00-4A8A-B463-5C2FE7B0A380}" presName="compNode" presStyleCnt="0"/>
      <dgm:spPr/>
    </dgm:pt>
    <dgm:pt modelId="{5204DEC5-06FA-457E-B344-FB40BC4507F2}" type="pres">
      <dgm:prSet presAssocID="{486ECE54-9F00-4A8A-B463-5C2FE7B0A380}" presName="bgRect" presStyleLbl="bgShp" presStyleIdx="2" presStyleCnt="4"/>
      <dgm:spPr/>
    </dgm:pt>
    <dgm:pt modelId="{D508E06F-042B-4192-BC08-69E7A58FF6AD}" type="pres">
      <dgm:prSet presAssocID="{486ECE54-9F00-4A8A-B463-5C2FE7B0A38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o"/>
        </a:ext>
      </dgm:extLst>
    </dgm:pt>
    <dgm:pt modelId="{D9F8F60C-77BA-4D77-B529-BB1E5BBFFACC}" type="pres">
      <dgm:prSet presAssocID="{486ECE54-9F00-4A8A-B463-5C2FE7B0A380}" presName="spaceRect" presStyleCnt="0"/>
      <dgm:spPr/>
    </dgm:pt>
    <dgm:pt modelId="{A12A9A48-9279-41E9-8818-FCFBB0D2B958}" type="pres">
      <dgm:prSet presAssocID="{486ECE54-9F00-4A8A-B463-5C2FE7B0A380}" presName="parTx" presStyleLbl="revTx" presStyleIdx="2" presStyleCnt="4">
        <dgm:presLayoutVars>
          <dgm:chMax val="0"/>
          <dgm:chPref val="0"/>
        </dgm:presLayoutVars>
      </dgm:prSet>
      <dgm:spPr/>
    </dgm:pt>
    <dgm:pt modelId="{4F594144-FACB-4981-879C-A3109EDCFDE3}" type="pres">
      <dgm:prSet presAssocID="{9EC77A87-879E-4ED4-87DF-3343C5D553A2}" presName="sibTrans" presStyleCnt="0"/>
      <dgm:spPr/>
    </dgm:pt>
    <dgm:pt modelId="{A7B3E561-F823-49F6-811F-FE54AB70732A}" type="pres">
      <dgm:prSet presAssocID="{1E24104B-4C07-46FD-A55C-CB53364665BB}" presName="compNode" presStyleCnt="0"/>
      <dgm:spPr/>
    </dgm:pt>
    <dgm:pt modelId="{08FF4874-A8EA-4403-8529-F1321C8B5CCC}" type="pres">
      <dgm:prSet presAssocID="{1E24104B-4C07-46FD-A55C-CB53364665BB}" presName="bgRect" presStyleLbl="bgShp" presStyleIdx="3" presStyleCnt="4"/>
      <dgm:spPr/>
    </dgm:pt>
    <dgm:pt modelId="{8F2854C1-8D66-4FD4-BD35-900224D54498}" type="pres">
      <dgm:prSet presAssocID="{1E24104B-4C07-46FD-A55C-CB53364665B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B89682E6-0F0B-4508-A415-E4E77B5733E8}" type="pres">
      <dgm:prSet presAssocID="{1E24104B-4C07-46FD-A55C-CB53364665BB}" presName="spaceRect" presStyleCnt="0"/>
      <dgm:spPr/>
    </dgm:pt>
    <dgm:pt modelId="{B8ADCAEF-D1FB-4869-A835-144E812E0759}" type="pres">
      <dgm:prSet presAssocID="{1E24104B-4C07-46FD-A55C-CB53364665B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1438902-D1B7-4358-A8A2-0459366DDDAD}" type="presOf" srcId="{486ECE54-9F00-4A8A-B463-5C2FE7B0A380}" destId="{A12A9A48-9279-41E9-8818-FCFBB0D2B958}" srcOrd="0" destOrd="0" presId="urn:microsoft.com/office/officeart/2018/2/layout/IconVerticalSolidList"/>
    <dgm:cxn modelId="{B652FD0B-3E41-4731-AD65-DF362CF9FED7}" type="presOf" srcId="{9FB11BD4-0680-49B7-AA1F-2BB1C8769754}" destId="{33D61D09-8A02-42A1-995D-1E1A83685770}" srcOrd="0" destOrd="0" presId="urn:microsoft.com/office/officeart/2018/2/layout/IconVerticalSolidList"/>
    <dgm:cxn modelId="{EEB6A873-2E0D-429D-927E-534399D7C809}" srcId="{9FB11BD4-0680-49B7-AA1F-2BB1C8769754}" destId="{486ECE54-9F00-4A8A-B463-5C2FE7B0A380}" srcOrd="2" destOrd="0" parTransId="{0952E5A8-F98C-4A9F-AAD4-7E1F43129BA9}" sibTransId="{9EC77A87-879E-4ED4-87DF-3343C5D553A2}"/>
    <dgm:cxn modelId="{51FBA874-25FE-4AA2-B17F-F3DE6BF53AF0}" type="presOf" srcId="{D061B110-EDE6-4CEE-B199-BACEA9C2E5CB}" destId="{BC59E2ED-F2CF-4F28-B280-7443A02FA26C}" srcOrd="0" destOrd="0" presId="urn:microsoft.com/office/officeart/2018/2/layout/IconVerticalSolidList"/>
    <dgm:cxn modelId="{546D0C76-7502-422C-8969-C3AE3712B6B8}" type="presOf" srcId="{2F60684B-15A4-4A13-81D1-642ECD3C53F6}" destId="{D6DBC9B1-ACC7-4B30-84B9-22BBAA746FC9}" srcOrd="0" destOrd="0" presId="urn:microsoft.com/office/officeart/2018/2/layout/IconVerticalSolidList"/>
    <dgm:cxn modelId="{F73848B2-F45A-4989-97D4-6432D9B85463}" type="presOf" srcId="{1E24104B-4C07-46FD-A55C-CB53364665BB}" destId="{B8ADCAEF-D1FB-4869-A835-144E812E0759}" srcOrd="0" destOrd="0" presId="urn:microsoft.com/office/officeart/2018/2/layout/IconVerticalSolidList"/>
    <dgm:cxn modelId="{1DCD33BE-BEF2-4E37-8091-9C29AB260CB5}" srcId="{9FB11BD4-0680-49B7-AA1F-2BB1C8769754}" destId="{D061B110-EDE6-4CEE-B199-BACEA9C2E5CB}" srcOrd="0" destOrd="0" parTransId="{A65981A0-05F6-4BA1-BA75-6A0D228E24FF}" sibTransId="{74ED7E63-50A7-4534-8681-D02236E1884B}"/>
    <dgm:cxn modelId="{54F088D4-D095-4675-BF92-E5606434E758}" srcId="{9FB11BD4-0680-49B7-AA1F-2BB1C8769754}" destId="{2F60684B-15A4-4A13-81D1-642ECD3C53F6}" srcOrd="1" destOrd="0" parTransId="{2190F329-4289-4FF2-9F28-D121C7751A02}" sibTransId="{30C40A14-3B52-4DD4-BA58-8AF0065E511F}"/>
    <dgm:cxn modelId="{8DCDDAF6-4180-4F07-9A36-D4E65F4D44E8}" srcId="{9FB11BD4-0680-49B7-AA1F-2BB1C8769754}" destId="{1E24104B-4C07-46FD-A55C-CB53364665BB}" srcOrd="3" destOrd="0" parTransId="{8EDEF01B-A685-4769-97ED-F7D3D5D8CCEA}" sibTransId="{A8240F45-40EB-4798-B86B-7606F531E1C3}"/>
    <dgm:cxn modelId="{A53DDD57-02C0-411B-AED8-2F480285A92A}" type="presParOf" srcId="{33D61D09-8A02-42A1-995D-1E1A83685770}" destId="{07C4F3CC-1C28-4E2A-986D-156F1D3C8454}" srcOrd="0" destOrd="0" presId="urn:microsoft.com/office/officeart/2018/2/layout/IconVerticalSolidList"/>
    <dgm:cxn modelId="{DA7778EA-87E9-4E4D-8B08-F12C8670B49E}" type="presParOf" srcId="{07C4F3CC-1C28-4E2A-986D-156F1D3C8454}" destId="{E829AAC3-59B6-46A7-8571-53BF90086BA5}" srcOrd="0" destOrd="0" presId="urn:microsoft.com/office/officeart/2018/2/layout/IconVerticalSolidList"/>
    <dgm:cxn modelId="{1FA265DF-FBC6-4035-9B61-B886C1690DBB}" type="presParOf" srcId="{07C4F3CC-1C28-4E2A-986D-156F1D3C8454}" destId="{97D7ACF5-A755-43A3-9129-FD5F405AB96F}" srcOrd="1" destOrd="0" presId="urn:microsoft.com/office/officeart/2018/2/layout/IconVerticalSolidList"/>
    <dgm:cxn modelId="{3B7A7DB9-DCDA-4050-9827-DE44480A698E}" type="presParOf" srcId="{07C4F3CC-1C28-4E2A-986D-156F1D3C8454}" destId="{4CF6C265-B955-49BC-88BB-8352E3AC11C8}" srcOrd="2" destOrd="0" presId="urn:microsoft.com/office/officeart/2018/2/layout/IconVerticalSolidList"/>
    <dgm:cxn modelId="{0B90471E-D60A-4B09-B44A-DAE160E2454E}" type="presParOf" srcId="{07C4F3CC-1C28-4E2A-986D-156F1D3C8454}" destId="{BC59E2ED-F2CF-4F28-B280-7443A02FA26C}" srcOrd="3" destOrd="0" presId="urn:microsoft.com/office/officeart/2018/2/layout/IconVerticalSolidList"/>
    <dgm:cxn modelId="{0891451B-AC58-4F2A-9037-C29FF04C5D55}" type="presParOf" srcId="{33D61D09-8A02-42A1-995D-1E1A83685770}" destId="{3996F0FC-185F-4408-9FDF-FEA9863CA880}" srcOrd="1" destOrd="0" presId="urn:microsoft.com/office/officeart/2018/2/layout/IconVerticalSolidList"/>
    <dgm:cxn modelId="{C92C901F-051C-474D-A88A-2B55C1A4DD6E}" type="presParOf" srcId="{33D61D09-8A02-42A1-995D-1E1A83685770}" destId="{B7F76785-A9EB-445C-841A-B31388F064D8}" srcOrd="2" destOrd="0" presId="urn:microsoft.com/office/officeart/2018/2/layout/IconVerticalSolidList"/>
    <dgm:cxn modelId="{6C959B53-3E57-4B19-A972-C35D88B315E5}" type="presParOf" srcId="{B7F76785-A9EB-445C-841A-B31388F064D8}" destId="{2304F225-42C7-42FE-8280-74486D1F828A}" srcOrd="0" destOrd="0" presId="urn:microsoft.com/office/officeart/2018/2/layout/IconVerticalSolidList"/>
    <dgm:cxn modelId="{C73386F5-A595-438E-99AE-50179F56109D}" type="presParOf" srcId="{B7F76785-A9EB-445C-841A-B31388F064D8}" destId="{A6B2542B-0AEE-4E59-AA7C-0E91A4D09B46}" srcOrd="1" destOrd="0" presId="urn:microsoft.com/office/officeart/2018/2/layout/IconVerticalSolidList"/>
    <dgm:cxn modelId="{F77CA690-1D0E-4D96-B702-A9A8C82808D5}" type="presParOf" srcId="{B7F76785-A9EB-445C-841A-B31388F064D8}" destId="{CA92A697-9D07-4D20-824D-D53DAC629008}" srcOrd="2" destOrd="0" presId="urn:microsoft.com/office/officeart/2018/2/layout/IconVerticalSolidList"/>
    <dgm:cxn modelId="{8F3EA1BE-E8E7-4BC0-B327-6CD1EB4F18C3}" type="presParOf" srcId="{B7F76785-A9EB-445C-841A-B31388F064D8}" destId="{D6DBC9B1-ACC7-4B30-84B9-22BBAA746FC9}" srcOrd="3" destOrd="0" presId="urn:microsoft.com/office/officeart/2018/2/layout/IconVerticalSolidList"/>
    <dgm:cxn modelId="{F2C3E39A-4BF5-4CE2-ADE8-14CE4F6BB203}" type="presParOf" srcId="{33D61D09-8A02-42A1-995D-1E1A83685770}" destId="{89BBE3E0-36EB-402E-A872-109C4A6A2829}" srcOrd="3" destOrd="0" presId="urn:microsoft.com/office/officeart/2018/2/layout/IconVerticalSolidList"/>
    <dgm:cxn modelId="{C9996AAF-6BC2-4E3A-B1F3-BE6BDC1275B5}" type="presParOf" srcId="{33D61D09-8A02-42A1-995D-1E1A83685770}" destId="{8B589F06-1925-4D38-A6E6-F2B488D89D1F}" srcOrd="4" destOrd="0" presId="urn:microsoft.com/office/officeart/2018/2/layout/IconVerticalSolidList"/>
    <dgm:cxn modelId="{BD22DF31-7E20-462B-AF15-52CBCCC11F94}" type="presParOf" srcId="{8B589F06-1925-4D38-A6E6-F2B488D89D1F}" destId="{5204DEC5-06FA-457E-B344-FB40BC4507F2}" srcOrd="0" destOrd="0" presId="urn:microsoft.com/office/officeart/2018/2/layout/IconVerticalSolidList"/>
    <dgm:cxn modelId="{C3F9E130-C287-4F25-9AFD-155D07293C6A}" type="presParOf" srcId="{8B589F06-1925-4D38-A6E6-F2B488D89D1F}" destId="{D508E06F-042B-4192-BC08-69E7A58FF6AD}" srcOrd="1" destOrd="0" presId="urn:microsoft.com/office/officeart/2018/2/layout/IconVerticalSolidList"/>
    <dgm:cxn modelId="{EEE357A2-34A7-4458-ADA1-91E8DA254979}" type="presParOf" srcId="{8B589F06-1925-4D38-A6E6-F2B488D89D1F}" destId="{D9F8F60C-77BA-4D77-B529-BB1E5BBFFACC}" srcOrd="2" destOrd="0" presId="urn:microsoft.com/office/officeart/2018/2/layout/IconVerticalSolidList"/>
    <dgm:cxn modelId="{91DF6B39-BB0C-405B-B6EA-F5033D1F1E23}" type="presParOf" srcId="{8B589F06-1925-4D38-A6E6-F2B488D89D1F}" destId="{A12A9A48-9279-41E9-8818-FCFBB0D2B958}" srcOrd="3" destOrd="0" presId="urn:microsoft.com/office/officeart/2018/2/layout/IconVerticalSolidList"/>
    <dgm:cxn modelId="{AED627CC-DF28-4F98-8CD3-D113EC33B839}" type="presParOf" srcId="{33D61D09-8A02-42A1-995D-1E1A83685770}" destId="{4F594144-FACB-4981-879C-A3109EDCFDE3}" srcOrd="5" destOrd="0" presId="urn:microsoft.com/office/officeart/2018/2/layout/IconVerticalSolidList"/>
    <dgm:cxn modelId="{293AA92D-098F-417D-A3DA-AE8BC55B6859}" type="presParOf" srcId="{33D61D09-8A02-42A1-995D-1E1A83685770}" destId="{A7B3E561-F823-49F6-811F-FE54AB70732A}" srcOrd="6" destOrd="0" presId="urn:microsoft.com/office/officeart/2018/2/layout/IconVerticalSolidList"/>
    <dgm:cxn modelId="{832AE4D7-3714-4B86-8FD5-4F486378B8A6}" type="presParOf" srcId="{A7B3E561-F823-49F6-811F-FE54AB70732A}" destId="{08FF4874-A8EA-4403-8529-F1321C8B5CCC}" srcOrd="0" destOrd="0" presId="urn:microsoft.com/office/officeart/2018/2/layout/IconVerticalSolidList"/>
    <dgm:cxn modelId="{72414191-EAAF-486B-8899-5CE9F18A43C8}" type="presParOf" srcId="{A7B3E561-F823-49F6-811F-FE54AB70732A}" destId="{8F2854C1-8D66-4FD4-BD35-900224D54498}" srcOrd="1" destOrd="0" presId="urn:microsoft.com/office/officeart/2018/2/layout/IconVerticalSolidList"/>
    <dgm:cxn modelId="{57A8C294-AE9F-4B15-854E-2C01BBAD9931}" type="presParOf" srcId="{A7B3E561-F823-49F6-811F-FE54AB70732A}" destId="{B89682E6-0F0B-4508-A415-E4E77B5733E8}" srcOrd="2" destOrd="0" presId="urn:microsoft.com/office/officeart/2018/2/layout/IconVerticalSolidList"/>
    <dgm:cxn modelId="{03591A03-E5A0-4C5D-B46F-8DA8EA3B34D3}" type="presParOf" srcId="{A7B3E561-F823-49F6-811F-FE54AB70732A}" destId="{B8ADCAEF-D1FB-4869-A835-144E812E07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E1760E-E68E-4E4F-8F2C-A1B6B139D12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8AE479D-84BA-4E97-8427-7034F15E6B26}">
      <dgm:prSet/>
      <dgm:spPr/>
      <dgm:t>
        <a:bodyPr/>
        <a:lstStyle/>
        <a:p>
          <a:r>
            <a:rPr lang="es-ES"/>
            <a:t>Limpieza y preparación de datos</a:t>
          </a:r>
          <a:endParaRPr lang="en-US"/>
        </a:p>
      </dgm:t>
    </dgm:pt>
    <dgm:pt modelId="{E93AA116-5B83-4973-B149-A898FEB86505}" type="parTrans" cxnId="{F0AC0346-676B-4043-9D2A-2F83E633F5B4}">
      <dgm:prSet/>
      <dgm:spPr/>
      <dgm:t>
        <a:bodyPr/>
        <a:lstStyle/>
        <a:p>
          <a:endParaRPr lang="en-US"/>
        </a:p>
      </dgm:t>
    </dgm:pt>
    <dgm:pt modelId="{36C457E6-CA98-492E-8438-BB38C2DFE163}" type="sibTrans" cxnId="{F0AC0346-676B-4043-9D2A-2F83E633F5B4}">
      <dgm:prSet/>
      <dgm:spPr/>
      <dgm:t>
        <a:bodyPr/>
        <a:lstStyle/>
        <a:p>
          <a:endParaRPr lang="en-US"/>
        </a:p>
      </dgm:t>
    </dgm:pt>
    <dgm:pt modelId="{E10C833F-AF14-45FF-AE89-8FE98FF98E85}">
      <dgm:prSet/>
      <dgm:spPr/>
      <dgm:t>
        <a:bodyPr/>
        <a:lstStyle/>
        <a:p>
          <a:r>
            <a:rPr lang="es-ES"/>
            <a:t>Light GBM</a:t>
          </a:r>
          <a:endParaRPr lang="en-US"/>
        </a:p>
      </dgm:t>
    </dgm:pt>
    <dgm:pt modelId="{F6B5021E-4981-411E-80F8-2D7E10031C59}" type="parTrans" cxnId="{C712BB46-028A-4185-A20C-9705C665F76F}">
      <dgm:prSet/>
      <dgm:spPr/>
      <dgm:t>
        <a:bodyPr/>
        <a:lstStyle/>
        <a:p>
          <a:endParaRPr lang="en-US"/>
        </a:p>
      </dgm:t>
    </dgm:pt>
    <dgm:pt modelId="{7E86169C-6C6D-4649-A81E-BD5618AAFE6B}" type="sibTrans" cxnId="{C712BB46-028A-4185-A20C-9705C665F76F}">
      <dgm:prSet/>
      <dgm:spPr/>
      <dgm:t>
        <a:bodyPr/>
        <a:lstStyle/>
        <a:p>
          <a:endParaRPr lang="en-US"/>
        </a:p>
      </dgm:t>
    </dgm:pt>
    <dgm:pt modelId="{854EC140-C5E4-46A9-96ED-A97A6C490EC8}">
      <dgm:prSet/>
      <dgm:spPr/>
      <dgm:t>
        <a:bodyPr/>
        <a:lstStyle/>
        <a:p>
          <a:r>
            <a:rPr lang="es-ES"/>
            <a:t>Ventas por Vuelo</a:t>
          </a:r>
          <a:endParaRPr lang="en-US"/>
        </a:p>
      </dgm:t>
    </dgm:pt>
    <dgm:pt modelId="{05295867-C95B-467E-B06D-18013DAC3463}" type="parTrans" cxnId="{E63D7007-F980-4AFE-9E7F-7E8256374B5E}">
      <dgm:prSet/>
      <dgm:spPr/>
      <dgm:t>
        <a:bodyPr/>
        <a:lstStyle/>
        <a:p>
          <a:endParaRPr lang="en-US"/>
        </a:p>
      </dgm:t>
    </dgm:pt>
    <dgm:pt modelId="{728393F2-FCCE-44EB-99D1-6DEA702B57EF}" type="sibTrans" cxnId="{E63D7007-F980-4AFE-9E7F-7E8256374B5E}">
      <dgm:prSet/>
      <dgm:spPr/>
      <dgm:t>
        <a:bodyPr/>
        <a:lstStyle/>
        <a:p>
          <a:endParaRPr lang="en-US"/>
        </a:p>
      </dgm:t>
    </dgm:pt>
    <dgm:pt modelId="{13FF2CD9-7585-44E7-836C-81D69E052E04}">
      <dgm:prSet/>
      <dgm:spPr/>
      <dgm:t>
        <a:bodyPr/>
        <a:lstStyle/>
        <a:p>
          <a:r>
            <a:rPr lang="es-ES"/>
            <a:t>Toma de decisiones</a:t>
          </a:r>
          <a:endParaRPr lang="en-US"/>
        </a:p>
      </dgm:t>
    </dgm:pt>
    <dgm:pt modelId="{A8486BEC-6256-46E2-AE47-74BCCB0A6237}" type="parTrans" cxnId="{210237E0-F5FA-4E68-8C89-AF7BC124C73D}">
      <dgm:prSet/>
      <dgm:spPr/>
      <dgm:t>
        <a:bodyPr/>
        <a:lstStyle/>
        <a:p>
          <a:endParaRPr lang="en-US"/>
        </a:p>
      </dgm:t>
    </dgm:pt>
    <dgm:pt modelId="{CE74D0E9-7932-463A-AC01-5C306CAA69B3}" type="sibTrans" cxnId="{210237E0-F5FA-4E68-8C89-AF7BC124C73D}">
      <dgm:prSet/>
      <dgm:spPr/>
      <dgm:t>
        <a:bodyPr/>
        <a:lstStyle/>
        <a:p>
          <a:endParaRPr lang="en-US"/>
        </a:p>
      </dgm:t>
    </dgm:pt>
    <dgm:pt modelId="{C052AAC8-A49A-45D4-B059-71D695F08167}" type="pres">
      <dgm:prSet presAssocID="{CBE1760E-E68E-4E4F-8F2C-A1B6B139D12D}" presName="root" presStyleCnt="0">
        <dgm:presLayoutVars>
          <dgm:dir/>
          <dgm:resizeHandles val="exact"/>
        </dgm:presLayoutVars>
      </dgm:prSet>
      <dgm:spPr/>
    </dgm:pt>
    <dgm:pt modelId="{9C06CE68-7248-448E-89E6-EF355F6A7C20}" type="pres">
      <dgm:prSet presAssocID="{78AE479D-84BA-4E97-8427-7034F15E6B26}" presName="compNode" presStyleCnt="0"/>
      <dgm:spPr/>
    </dgm:pt>
    <dgm:pt modelId="{A123DD39-B00D-45A9-9D3F-A8D8C9B79997}" type="pres">
      <dgm:prSet presAssocID="{78AE479D-84BA-4E97-8427-7034F15E6B2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7839F76E-0BC7-4A4F-AF97-9FA7020B9E90}" type="pres">
      <dgm:prSet presAssocID="{78AE479D-84BA-4E97-8427-7034F15E6B26}" presName="spaceRect" presStyleCnt="0"/>
      <dgm:spPr/>
    </dgm:pt>
    <dgm:pt modelId="{C0A58F8C-F011-4E87-BFD4-F4184D9FDA87}" type="pres">
      <dgm:prSet presAssocID="{78AE479D-84BA-4E97-8427-7034F15E6B26}" presName="textRect" presStyleLbl="revTx" presStyleIdx="0" presStyleCnt="4">
        <dgm:presLayoutVars>
          <dgm:chMax val="1"/>
          <dgm:chPref val="1"/>
        </dgm:presLayoutVars>
      </dgm:prSet>
      <dgm:spPr/>
    </dgm:pt>
    <dgm:pt modelId="{4F8C0553-6BEB-48D3-8337-9105EF1A743B}" type="pres">
      <dgm:prSet presAssocID="{36C457E6-CA98-492E-8438-BB38C2DFE163}" presName="sibTrans" presStyleCnt="0"/>
      <dgm:spPr/>
    </dgm:pt>
    <dgm:pt modelId="{868421AE-4458-4BC5-A7C6-91BCAC2E994D}" type="pres">
      <dgm:prSet presAssocID="{E10C833F-AF14-45FF-AE89-8FE98FF98E85}" presName="compNode" presStyleCnt="0"/>
      <dgm:spPr/>
    </dgm:pt>
    <dgm:pt modelId="{C33F4D50-535F-43F2-9561-5473540C31C0}" type="pres">
      <dgm:prSet presAssocID="{E10C833F-AF14-45FF-AE89-8FE98FF98E8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mbilla"/>
        </a:ext>
      </dgm:extLst>
    </dgm:pt>
    <dgm:pt modelId="{1C13CAD2-B62E-4978-A575-8BF484CB4B0F}" type="pres">
      <dgm:prSet presAssocID="{E10C833F-AF14-45FF-AE89-8FE98FF98E85}" presName="spaceRect" presStyleCnt="0"/>
      <dgm:spPr/>
    </dgm:pt>
    <dgm:pt modelId="{39F746DE-F1A3-45C0-ADCA-C4465D7B28D7}" type="pres">
      <dgm:prSet presAssocID="{E10C833F-AF14-45FF-AE89-8FE98FF98E85}" presName="textRect" presStyleLbl="revTx" presStyleIdx="1" presStyleCnt="4">
        <dgm:presLayoutVars>
          <dgm:chMax val="1"/>
          <dgm:chPref val="1"/>
        </dgm:presLayoutVars>
      </dgm:prSet>
      <dgm:spPr/>
    </dgm:pt>
    <dgm:pt modelId="{0CFF6FA9-8509-486E-A15B-F14707894688}" type="pres">
      <dgm:prSet presAssocID="{7E86169C-6C6D-4649-A81E-BD5618AAFE6B}" presName="sibTrans" presStyleCnt="0"/>
      <dgm:spPr/>
    </dgm:pt>
    <dgm:pt modelId="{789F55E4-FCA4-44A8-AF03-D06FA429ECC8}" type="pres">
      <dgm:prSet presAssocID="{854EC140-C5E4-46A9-96ED-A97A6C490EC8}" presName="compNode" presStyleCnt="0"/>
      <dgm:spPr/>
    </dgm:pt>
    <dgm:pt modelId="{3EDA406F-54FC-490C-AF79-38EE9A3794BF}" type="pres">
      <dgm:prSet presAssocID="{854EC140-C5E4-46A9-96ED-A97A6C490E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ión"/>
        </a:ext>
      </dgm:extLst>
    </dgm:pt>
    <dgm:pt modelId="{62F89D93-78FA-4B34-B7C7-BF255472E1B8}" type="pres">
      <dgm:prSet presAssocID="{854EC140-C5E4-46A9-96ED-A97A6C490EC8}" presName="spaceRect" presStyleCnt="0"/>
      <dgm:spPr/>
    </dgm:pt>
    <dgm:pt modelId="{E0057D4D-58E8-4753-99BD-AAC5DBE2B0D5}" type="pres">
      <dgm:prSet presAssocID="{854EC140-C5E4-46A9-96ED-A97A6C490EC8}" presName="textRect" presStyleLbl="revTx" presStyleIdx="2" presStyleCnt="4">
        <dgm:presLayoutVars>
          <dgm:chMax val="1"/>
          <dgm:chPref val="1"/>
        </dgm:presLayoutVars>
      </dgm:prSet>
      <dgm:spPr/>
    </dgm:pt>
    <dgm:pt modelId="{DB467EEB-A664-4324-8808-2A14B2A28094}" type="pres">
      <dgm:prSet presAssocID="{728393F2-FCCE-44EB-99D1-6DEA702B57EF}" presName="sibTrans" presStyleCnt="0"/>
      <dgm:spPr/>
    </dgm:pt>
    <dgm:pt modelId="{CD62C24A-4D60-42BF-96EB-B8F93DDE3530}" type="pres">
      <dgm:prSet presAssocID="{13FF2CD9-7585-44E7-836C-81D69E052E04}" presName="compNode" presStyleCnt="0"/>
      <dgm:spPr/>
    </dgm:pt>
    <dgm:pt modelId="{2ED3DD2C-C471-4FBD-A3E7-80197395EF17}" type="pres">
      <dgm:prSet presAssocID="{13FF2CD9-7585-44E7-836C-81D69E052E0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DC5FB23-A0EA-4C2E-8017-3C081682A338}" type="pres">
      <dgm:prSet presAssocID="{13FF2CD9-7585-44E7-836C-81D69E052E04}" presName="spaceRect" presStyleCnt="0"/>
      <dgm:spPr/>
    </dgm:pt>
    <dgm:pt modelId="{2D4CF447-CB6F-44A6-B728-F8FE31AE2CFA}" type="pres">
      <dgm:prSet presAssocID="{13FF2CD9-7585-44E7-836C-81D69E052E0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63D7007-F980-4AFE-9E7F-7E8256374B5E}" srcId="{CBE1760E-E68E-4E4F-8F2C-A1B6B139D12D}" destId="{854EC140-C5E4-46A9-96ED-A97A6C490EC8}" srcOrd="2" destOrd="0" parTransId="{05295867-C95B-467E-B06D-18013DAC3463}" sibTransId="{728393F2-FCCE-44EB-99D1-6DEA702B57EF}"/>
    <dgm:cxn modelId="{56B2C234-5B04-431B-8362-40F2B4050ED4}" type="presOf" srcId="{CBE1760E-E68E-4E4F-8F2C-A1B6B139D12D}" destId="{C052AAC8-A49A-45D4-B059-71D695F08167}" srcOrd="0" destOrd="0" presId="urn:microsoft.com/office/officeart/2018/2/layout/IconLabelList"/>
    <dgm:cxn modelId="{F0AC0346-676B-4043-9D2A-2F83E633F5B4}" srcId="{CBE1760E-E68E-4E4F-8F2C-A1B6B139D12D}" destId="{78AE479D-84BA-4E97-8427-7034F15E6B26}" srcOrd="0" destOrd="0" parTransId="{E93AA116-5B83-4973-B149-A898FEB86505}" sibTransId="{36C457E6-CA98-492E-8438-BB38C2DFE163}"/>
    <dgm:cxn modelId="{C712BB46-028A-4185-A20C-9705C665F76F}" srcId="{CBE1760E-E68E-4E4F-8F2C-A1B6B139D12D}" destId="{E10C833F-AF14-45FF-AE89-8FE98FF98E85}" srcOrd="1" destOrd="0" parTransId="{F6B5021E-4981-411E-80F8-2D7E10031C59}" sibTransId="{7E86169C-6C6D-4649-A81E-BD5618AAFE6B}"/>
    <dgm:cxn modelId="{968099C5-0459-4A9D-A573-12D4DEF288B7}" type="presOf" srcId="{13FF2CD9-7585-44E7-836C-81D69E052E04}" destId="{2D4CF447-CB6F-44A6-B728-F8FE31AE2CFA}" srcOrd="0" destOrd="0" presId="urn:microsoft.com/office/officeart/2018/2/layout/IconLabelList"/>
    <dgm:cxn modelId="{210237E0-F5FA-4E68-8C89-AF7BC124C73D}" srcId="{CBE1760E-E68E-4E4F-8F2C-A1B6B139D12D}" destId="{13FF2CD9-7585-44E7-836C-81D69E052E04}" srcOrd="3" destOrd="0" parTransId="{A8486BEC-6256-46E2-AE47-74BCCB0A6237}" sibTransId="{CE74D0E9-7932-463A-AC01-5C306CAA69B3}"/>
    <dgm:cxn modelId="{5FB1A3E0-0052-4121-AB11-A5AB1CDC6316}" type="presOf" srcId="{E10C833F-AF14-45FF-AE89-8FE98FF98E85}" destId="{39F746DE-F1A3-45C0-ADCA-C4465D7B28D7}" srcOrd="0" destOrd="0" presId="urn:microsoft.com/office/officeart/2018/2/layout/IconLabelList"/>
    <dgm:cxn modelId="{A9EBE6E1-A2FB-417E-AB4E-49ECD50163DA}" type="presOf" srcId="{854EC140-C5E4-46A9-96ED-A97A6C490EC8}" destId="{E0057D4D-58E8-4753-99BD-AAC5DBE2B0D5}" srcOrd="0" destOrd="0" presId="urn:microsoft.com/office/officeart/2018/2/layout/IconLabelList"/>
    <dgm:cxn modelId="{7815C3FC-9FE5-4B10-B2DF-AD647A0F54C1}" type="presOf" srcId="{78AE479D-84BA-4E97-8427-7034F15E6B26}" destId="{C0A58F8C-F011-4E87-BFD4-F4184D9FDA87}" srcOrd="0" destOrd="0" presId="urn:microsoft.com/office/officeart/2018/2/layout/IconLabelList"/>
    <dgm:cxn modelId="{0AC21310-75AE-4268-95BE-A3065D54CED1}" type="presParOf" srcId="{C052AAC8-A49A-45D4-B059-71D695F08167}" destId="{9C06CE68-7248-448E-89E6-EF355F6A7C20}" srcOrd="0" destOrd="0" presId="urn:microsoft.com/office/officeart/2018/2/layout/IconLabelList"/>
    <dgm:cxn modelId="{C10A71CD-BAF0-416A-8D41-4E332D7DAA44}" type="presParOf" srcId="{9C06CE68-7248-448E-89E6-EF355F6A7C20}" destId="{A123DD39-B00D-45A9-9D3F-A8D8C9B79997}" srcOrd="0" destOrd="0" presId="urn:microsoft.com/office/officeart/2018/2/layout/IconLabelList"/>
    <dgm:cxn modelId="{A120CC20-3A2A-4042-A4D7-6E71FBC7F588}" type="presParOf" srcId="{9C06CE68-7248-448E-89E6-EF355F6A7C20}" destId="{7839F76E-0BC7-4A4F-AF97-9FA7020B9E90}" srcOrd="1" destOrd="0" presId="urn:microsoft.com/office/officeart/2018/2/layout/IconLabelList"/>
    <dgm:cxn modelId="{7DD21E7B-43BA-421D-927B-711003489B54}" type="presParOf" srcId="{9C06CE68-7248-448E-89E6-EF355F6A7C20}" destId="{C0A58F8C-F011-4E87-BFD4-F4184D9FDA87}" srcOrd="2" destOrd="0" presId="urn:microsoft.com/office/officeart/2018/2/layout/IconLabelList"/>
    <dgm:cxn modelId="{1A4A49A6-9B35-4616-8EEA-AB5C10D5BCFE}" type="presParOf" srcId="{C052AAC8-A49A-45D4-B059-71D695F08167}" destId="{4F8C0553-6BEB-48D3-8337-9105EF1A743B}" srcOrd="1" destOrd="0" presId="urn:microsoft.com/office/officeart/2018/2/layout/IconLabelList"/>
    <dgm:cxn modelId="{5C61F6C1-6E66-4EB9-8C57-B6C9BD2D293C}" type="presParOf" srcId="{C052AAC8-A49A-45D4-B059-71D695F08167}" destId="{868421AE-4458-4BC5-A7C6-91BCAC2E994D}" srcOrd="2" destOrd="0" presId="urn:microsoft.com/office/officeart/2018/2/layout/IconLabelList"/>
    <dgm:cxn modelId="{574D66D6-D217-44C2-8A59-157751B60ECE}" type="presParOf" srcId="{868421AE-4458-4BC5-A7C6-91BCAC2E994D}" destId="{C33F4D50-535F-43F2-9561-5473540C31C0}" srcOrd="0" destOrd="0" presId="urn:microsoft.com/office/officeart/2018/2/layout/IconLabelList"/>
    <dgm:cxn modelId="{E0BBB7C3-41C3-44AA-99D6-531466AF766A}" type="presParOf" srcId="{868421AE-4458-4BC5-A7C6-91BCAC2E994D}" destId="{1C13CAD2-B62E-4978-A575-8BF484CB4B0F}" srcOrd="1" destOrd="0" presId="urn:microsoft.com/office/officeart/2018/2/layout/IconLabelList"/>
    <dgm:cxn modelId="{A1DF5B57-511E-4C6B-94DC-AC1905ABED92}" type="presParOf" srcId="{868421AE-4458-4BC5-A7C6-91BCAC2E994D}" destId="{39F746DE-F1A3-45C0-ADCA-C4465D7B28D7}" srcOrd="2" destOrd="0" presId="urn:microsoft.com/office/officeart/2018/2/layout/IconLabelList"/>
    <dgm:cxn modelId="{427D6BFE-3FF8-4510-874D-FC162CD20060}" type="presParOf" srcId="{C052AAC8-A49A-45D4-B059-71D695F08167}" destId="{0CFF6FA9-8509-486E-A15B-F14707894688}" srcOrd="3" destOrd="0" presId="urn:microsoft.com/office/officeart/2018/2/layout/IconLabelList"/>
    <dgm:cxn modelId="{27730114-4AA6-47E0-9782-819F2481C5C3}" type="presParOf" srcId="{C052AAC8-A49A-45D4-B059-71D695F08167}" destId="{789F55E4-FCA4-44A8-AF03-D06FA429ECC8}" srcOrd="4" destOrd="0" presId="urn:microsoft.com/office/officeart/2018/2/layout/IconLabelList"/>
    <dgm:cxn modelId="{22734CA1-AD11-46B2-85E9-E5085469E330}" type="presParOf" srcId="{789F55E4-FCA4-44A8-AF03-D06FA429ECC8}" destId="{3EDA406F-54FC-490C-AF79-38EE9A3794BF}" srcOrd="0" destOrd="0" presId="urn:microsoft.com/office/officeart/2018/2/layout/IconLabelList"/>
    <dgm:cxn modelId="{6749AD97-6445-4591-996E-4CD6522883AE}" type="presParOf" srcId="{789F55E4-FCA4-44A8-AF03-D06FA429ECC8}" destId="{62F89D93-78FA-4B34-B7C7-BF255472E1B8}" srcOrd="1" destOrd="0" presId="urn:microsoft.com/office/officeart/2018/2/layout/IconLabelList"/>
    <dgm:cxn modelId="{C56310E6-E874-484A-9E49-2C07A61FC518}" type="presParOf" srcId="{789F55E4-FCA4-44A8-AF03-D06FA429ECC8}" destId="{E0057D4D-58E8-4753-99BD-AAC5DBE2B0D5}" srcOrd="2" destOrd="0" presId="urn:microsoft.com/office/officeart/2018/2/layout/IconLabelList"/>
    <dgm:cxn modelId="{5CFCE790-B1A2-4A87-AB41-58A97D5B9B7B}" type="presParOf" srcId="{C052AAC8-A49A-45D4-B059-71D695F08167}" destId="{DB467EEB-A664-4324-8808-2A14B2A28094}" srcOrd="5" destOrd="0" presId="urn:microsoft.com/office/officeart/2018/2/layout/IconLabelList"/>
    <dgm:cxn modelId="{3421BB5A-0730-498C-8008-5432E5BD08B1}" type="presParOf" srcId="{C052AAC8-A49A-45D4-B059-71D695F08167}" destId="{CD62C24A-4D60-42BF-96EB-B8F93DDE3530}" srcOrd="6" destOrd="0" presId="urn:microsoft.com/office/officeart/2018/2/layout/IconLabelList"/>
    <dgm:cxn modelId="{8D52F899-CB6F-41C9-8F05-7C9C1D1350ED}" type="presParOf" srcId="{CD62C24A-4D60-42BF-96EB-B8F93DDE3530}" destId="{2ED3DD2C-C471-4FBD-A3E7-80197395EF17}" srcOrd="0" destOrd="0" presId="urn:microsoft.com/office/officeart/2018/2/layout/IconLabelList"/>
    <dgm:cxn modelId="{7DADE57B-C192-47FB-AAAE-BE5514CB86DF}" type="presParOf" srcId="{CD62C24A-4D60-42BF-96EB-B8F93DDE3530}" destId="{3DC5FB23-A0EA-4C2E-8017-3C081682A338}" srcOrd="1" destOrd="0" presId="urn:microsoft.com/office/officeart/2018/2/layout/IconLabelList"/>
    <dgm:cxn modelId="{0367CB4F-F081-422C-9948-8D4ECB93F653}" type="presParOf" srcId="{CD62C24A-4D60-42BF-96EB-B8F93DDE3530}" destId="{2D4CF447-CB6F-44A6-B728-F8FE31AE2CF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F88A0-C75E-47FB-BF9C-AF116D5DAF82}">
      <dsp:nvSpPr>
        <dsp:cNvPr id="0" name=""/>
        <dsp:cNvSpPr/>
      </dsp:nvSpPr>
      <dsp:spPr>
        <a:xfrm>
          <a:off x="1415129" y="315928"/>
          <a:ext cx="1157239" cy="11572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22D02-596E-4B47-A9B4-B04734C02C64}">
      <dsp:nvSpPr>
        <dsp:cNvPr id="0" name=""/>
        <dsp:cNvSpPr/>
      </dsp:nvSpPr>
      <dsp:spPr>
        <a:xfrm>
          <a:off x="707927" y="1804537"/>
          <a:ext cx="25716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Descripción del Problema</a:t>
          </a:r>
          <a:endParaRPr lang="en-US" sz="2500" kern="1200"/>
        </a:p>
      </dsp:txBody>
      <dsp:txXfrm>
        <a:off x="707927" y="1804537"/>
        <a:ext cx="2571643" cy="720000"/>
      </dsp:txXfrm>
    </dsp:sp>
    <dsp:sp modelId="{23A7137E-CB46-48D6-BD25-B7418FA9206D}">
      <dsp:nvSpPr>
        <dsp:cNvPr id="0" name=""/>
        <dsp:cNvSpPr/>
      </dsp:nvSpPr>
      <dsp:spPr>
        <a:xfrm>
          <a:off x="4436809" y="315928"/>
          <a:ext cx="1157239" cy="11572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EE2EA-7803-4055-9108-93B2B1CCB086}">
      <dsp:nvSpPr>
        <dsp:cNvPr id="0" name=""/>
        <dsp:cNvSpPr/>
      </dsp:nvSpPr>
      <dsp:spPr>
        <a:xfrm>
          <a:off x="3729607" y="1804537"/>
          <a:ext cx="25716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KPIs de Negocio</a:t>
          </a:r>
          <a:endParaRPr lang="en-US" sz="2500" kern="1200"/>
        </a:p>
      </dsp:txBody>
      <dsp:txXfrm>
        <a:off x="3729607" y="1804537"/>
        <a:ext cx="2571643" cy="720000"/>
      </dsp:txXfrm>
    </dsp:sp>
    <dsp:sp modelId="{C7EAB1C8-F40A-4BE6-B3E9-74C378575450}">
      <dsp:nvSpPr>
        <dsp:cNvPr id="0" name=""/>
        <dsp:cNvSpPr/>
      </dsp:nvSpPr>
      <dsp:spPr>
        <a:xfrm>
          <a:off x="7458490" y="315928"/>
          <a:ext cx="1157239" cy="11572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D88E0-D93A-49A7-9EB2-B51EFF4E40B1}">
      <dsp:nvSpPr>
        <dsp:cNvPr id="0" name=""/>
        <dsp:cNvSpPr/>
      </dsp:nvSpPr>
      <dsp:spPr>
        <a:xfrm>
          <a:off x="6751288" y="1804537"/>
          <a:ext cx="25716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Solución Propuesta</a:t>
          </a:r>
          <a:endParaRPr lang="en-US" sz="2500" kern="1200"/>
        </a:p>
      </dsp:txBody>
      <dsp:txXfrm>
        <a:off x="6751288" y="1804537"/>
        <a:ext cx="257164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9AAC3-59B6-46A7-8571-53BF90086BA5}">
      <dsp:nvSpPr>
        <dsp:cNvPr id="0" name=""/>
        <dsp:cNvSpPr/>
      </dsp:nvSpPr>
      <dsp:spPr>
        <a:xfrm>
          <a:off x="0" y="234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D7ACF5-A755-43A3-9129-FD5F405AB96F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9E2ED-F2CF-4F28-B280-7443A02FA26C}">
      <dsp:nvSpPr>
        <dsp:cNvPr id="0" name=""/>
        <dsp:cNvSpPr/>
      </dsp:nvSpPr>
      <dsp:spPr>
        <a:xfrm>
          <a:off x="1372680" y="234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1.Hora del día</a:t>
          </a:r>
          <a:endParaRPr lang="en-US" sz="2200" kern="1200"/>
        </a:p>
      </dsp:txBody>
      <dsp:txXfrm>
        <a:off x="1372680" y="2344"/>
        <a:ext cx="5424994" cy="1188467"/>
      </dsp:txXfrm>
    </dsp:sp>
    <dsp:sp modelId="{2304F225-42C7-42FE-8280-74486D1F828A}">
      <dsp:nvSpPr>
        <dsp:cNvPr id="0" name=""/>
        <dsp:cNvSpPr/>
      </dsp:nvSpPr>
      <dsp:spPr>
        <a:xfrm>
          <a:off x="0" y="148792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2542B-0AEE-4E59-AA7C-0E91A4D09B46}">
      <dsp:nvSpPr>
        <dsp:cNvPr id="0" name=""/>
        <dsp:cNvSpPr/>
      </dsp:nvSpPr>
      <dsp:spPr>
        <a:xfrm>
          <a:off x="359511" y="1755334"/>
          <a:ext cx="653657" cy="653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BC9B1-ACC7-4B30-84B9-22BBAA746FC9}">
      <dsp:nvSpPr>
        <dsp:cNvPr id="0" name=""/>
        <dsp:cNvSpPr/>
      </dsp:nvSpPr>
      <dsp:spPr>
        <a:xfrm>
          <a:off x="1372680" y="148792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2. Temporada</a:t>
          </a:r>
          <a:endParaRPr lang="en-US" sz="2200" kern="1200"/>
        </a:p>
      </dsp:txBody>
      <dsp:txXfrm>
        <a:off x="1372680" y="1487929"/>
        <a:ext cx="5424994" cy="1188467"/>
      </dsp:txXfrm>
    </dsp:sp>
    <dsp:sp modelId="{5204DEC5-06FA-457E-B344-FB40BC4507F2}">
      <dsp:nvSpPr>
        <dsp:cNvPr id="0" name=""/>
        <dsp:cNvSpPr/>
      </dsp:nvSpPr>
      <dsp:spPr>
        <a:xfrm>
          <a:off x="0" y="297351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08E06F-042B-4192-BC08-69E7A58FF6AD}">
      <dsp:nvSpPr>
        <dsp:cNvPr id="0" name=""/>
        <dsp:cNvSpPr/>
      </dsp:nvSpPr>
      <dsp:spPr>
        <a:xfrm>
          <a:off x="359511" y="3240919"/>
          <a:ext cx="653657" cy="653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A9A48-9279-41E9-8818-FCFBB0D2B958}">
      <dsp:nvSpPr>
        <dsp:cNvPr id="0" name=""/>
        <dsp:cNvSpPr/>
      </dsp:nvSpPr>
      <dsp:spPr>
        <a:xfrm>
          <a:off x="1372680" y="297351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3. Aerolínea</a:t>
          </a:r>
          <a:endParaRPr lang="en-US" sz="2200" kern="1200"/>
        </a:p>
      </dsp:txBody>
      <dsp:txXfrm>
        <a:off x="1372680" y="2973514"/>
        <a:ext cx="5424994" cy="1188467"/>
      </dsp:txXfrm>
    </dsp:sp>
    <dsp:sp modelId="{08FF4874-A8EA-4403-8529-F1321C8B5CCC}">
      <dsp:nvSpPr>
        <dsp:cNvPr id="0" name=""/>
        <dsp:cNvSpPr/>
      </dsp:nvSpPr>
      <dsp:spPr>
        <a:xfrm>
          <a:off x="0" y="445909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2854C1-8D66-4FD4-BD35-900224D54498}">
      <dsp:nvSpPr>
        <dsp:cNvPr id="0" name=""/>
        <dsp:cNvSpPr/>
      </dsp:nvSpPr>
      <dsp:spPr>
        <a:xfrm>
          <a:off x="359511" y="4726504"/>
          <a:ext cx="653657" cy="653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DCAEF-D1FB-4869-A835-144E812E0759}">
      <dsp:nvSpPr>
        <dsp:cNvPr id="0" name=""/>
        <dsp:cNvSpPr/>
      </dsp:nvSpPr>
      <dsp:spPr>
        <a:xfrm>
          <a:off x="1372680" y="445909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4.</a:t>
          </a:r>
          <a:r>
            <a:rPr lang="es-ES" sz="2200" b="0" kern="1200"/>
            <a:t> </a:t>
          </a:r>
          <a:r>
            <a:rPr lang="es-ES" sz="2200" b="0" kern="1200">
              <a:latin typeface="Calibri Light" panose="020F0302020204030204"/>
            </a:rPr>
            <a:t>Índice</a:t>
          </a:r>
          <a:r>
            <a:rPr lang="es-ES" sz="2200" b="0" kern="1200"/>
            <a:t> de desarrollo Humano</a:t>
          </a:r>
          <a:endParaRPr lang="en-US" sz="2200" b="0" kern="1200"/>
        </a:p>
      </dsp:txBody>
      <dsp:txXfrm>
        <a:off x="1372680" y="4459099"/>
        <a:ext cx="5424994" cy="11884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3DD39-B00D-45A9-9D3F-A8D8C9B79997}">
      <dsp:nvSpPr>
        <dsp:cNvPr id="0" name=""/>
        <dsp:cNvSpPr/>
      </dsp:nvSpPr>
      <dsp:spPr>
        <a:xfrm>
          <a:off x="938775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58F8C-F011-4E87-BFD4-F4184D9FDA87}">
      <dsp:nvSpPr>
        <dsp:cNvPr id="0" name=""/>
        <dsp:cNvSpPr/>
      </dsp:nvSpPr>
      <dsp:spPr>
        <a:xfrm>
          <a:off x="372805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Limpieza y preparación de datos</a:t>
          </a:r>
          <a:endParaRPr lang="en-US" sz="1800" kern="1200"/>
        </a:p>
      </dsp:txBody>
      <dsp:txXfrm>
        <a:off x="372805" y="2141412"/>
        <a:ext cx="2058075" cy="720000"/>
      </dsp:txXfrm>
    </dsp:sp>
    <dsp:sp modelId="{C33F4D50-535F-43F2-9561-5473540C31C0}">
      <dsp:nvSpPr>
        <dsp:cNvPr id="0" name=""/>
        <dsp:cNvSpPr/>
      </dsp:nvSpPr>
      <dsp:spPr>
        <a:xfrm>
          <a:off x="3357014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746DE-F1A3-45C0-ADCA-C4465D7B28D7}">
      <dsp:nvSpPr>
        <dsp:cNvPr id="0" name=""/>
        <dsp:cNvSpPr/>
      </dsp:nvSpPr>
      <dsp:spPr>
        <a:xfrm>
          <a:off x="2791043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Light GBM</a:t>
          </a:r>
          <a:endParaRPr lang="en-US" sz="1800" kern="1200"/>
        </a:p>
      </dsp:txBody>
      <dsp:txXfrm>
        <a:off x="2791043" y="2141412"/>
        <a:ext cx="2058075" cy="720000"/>
      </dsp:txXfrm>
    </dsp:sp>
    <dsp:sp modelId="{3EDA406F-54FC-490C-AF79-38EE9A3794BF}">
      <dsp:nvSpPr>
        <dsp:cNvPr id="0" name=""/>
        <dsp:cNvSpPr/>
      </dsp:nvSpPr>
      <dsp:spPr>
        <a:xfrm>
          <a:off x="5775252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57D4D-58E8-4753-99BD-AAC5DBE2B0D5}">
      <dsp:nvSpPr>
        <dsp:cNvPr id="0" name=""/>
        <dsp:cNvSpPr/>
      </dsp:nvSpPr>
      <dsp:spPr>
        <a:xfrm>
          <a:off x="5209281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Ventas por Vuelo</a:t>
          </a:r>
          <a:endParaRPr lang="en-US" sz="1800" kern="1200"/>
        </a:p>
      </dsp:txBody>
      <dsp:txXfrm>
        <a:off x="5209281" y="2141412"/>
        <a:ext cx="2058075" cy="720000"/>
      </dsp:txXfrm>
    </dsp:sp>
    <dsp:sp modelId="{2ED3DD2C-C471-4FBD-A3E7-80197395EF17}">
      <dsp:nvSpPr>
        <dsp:cNvPr id="0" name=""/>
        <dsp:cNvSpPr/>
      </dsp:nvSpPr>
      <dsp:spPr>
        <a:xfrm>
          <a:off x="8193490" y="924667"/>
          <a:ext cx="926133" cy="926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CF447-CB6F-44A6-B728-F8FE31AE2CFA}">
      <dsp:nvSpPr>
        <dsp:cNvPr id="0" name=""/>
        <dsp:cNvSpPr/>
      </dsp:nvSpPr>
      <dsp:spPr>
        <a:xfrm>
          <a:off x="7627519" y="2141412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Toma de decisiones</a:t>
          </a:r>
          <a:endParaRPr lang="en-US" sz="1800" kern="1200"/>
        </a:p>
      </dsp:txBody>
      <dsp:txXfrm>
        <a:off x="7627519" y="2141412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6652782-CF53-49C7-B3EC-4F576F4E95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634139A-8032-49F8-ACA9-25A360179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BDB3E-9773-4CD4-AA2B-3D4A6B024D6C}" type="datetimeFigureOut">
              <a:rPr lang="es-ES" smtClean="0"/>
              <a:t>05/11/2023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FC2B26-2A92-45EA-A147-3523DD0960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A435B3-C33C-4D73-9EAB-8F84C7B85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0D6FB-9992-4CA8-AB5C-995F79E190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11248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797F6-1CCD-40B9-8E56-A571822642AA}" type="datetimeFigureOut">
              <a:rPr lang="es-ES" noProof="0" smtClean="0"/>
              <a:t>05/11/2023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18473-90E0-4B45-98EA-A3F0786B456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318975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18473-90E0-4B45-98EA-A3F0786B456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8714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Adicionar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pregunta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problema</a:t>
            </a:r>
            <a:r>
              <a:rPr lang="en-US">
                <a:cs typeface="Calibri"/>
              </a:rPr>
              <a:t> ¿</a:t>
            </a:r>
            <a:r>
              <a:rPr lang="en-US" err="1">
                <a:cs typeface="Calibri"/>
              </a:rPr>
              <a:t>Ustedes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saben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cuanto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gana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el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aeropuerto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el</a:t>
            </a:r>
            <a:r>
              <a:rPr lang="en-US">
                <a:cs typeface="Calibri"/>
              </a:rPr>
              <a:t> Dorado?</a:t>
            </a:r>
          </a:p>
          <a:p>
            <a:r>
              <a:rPr lang="en-US">
                <a:cs typeface="Calibri"/>
              </a:rPr>
              <a:t>El </a:t>
            </a:r>
            <a:r>
              <a:rPr lang="en-US" err="1">
                <a:cs typeface="Calibri"/>
              </a:rPr>
              <a:t>sistema</a:t>
            </a:r>
            <a:r>
              <a:rPr lang="en-US">
                <a:cs typeface="Calibri"/>
              </a:rPr>
              <a:t> que </a:t>
            </a:r>
            <a:r>
              <a:rPr lang="en-US" err="1">
                <a:cs typeface="Calibri"/>
              </a:rPr>
              <a:t>estamos</a:t>
            </a:r>
            <a:r>
              <a:rPr lang="en-US">
                <a:cs typeface="Calibri"/>
              </a:rPr>
              <a:t> es </a:t>
            </a:r>
            <a:r>
              <a:rPr lang="en-US" err="1">
                <a:cs typeface="Calibri"/>
              </a:rPr>
              <a:t>una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herramienta</a:t>
            </a:r>
            <a:r>
              <a:rPr lang="en-US">
                <a:cs typeface="Calibri"/>
              </a:rPr>
              <a:t>  que </a:t>
            </a:r>
            <a:r>
              <a:rPr lang="en-US" err="1">
                <a:cs typeface="Calibri"/>
              </a:rPr>
              <a:t>esta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ayudando</a:t>
            </a:r>
            <a:r>
              <a:rPr lang="en-US">
                <a:cs typeface="Calibri"/>
              </a:rPr>
              <a:t> para la </a:t>
            </a:r>
            <a:r>
              <a:rPr lang="en-US" err="1">
                <a:cs typeface="Calibri"/>
              </a:rPr>
              <a:t>toma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decisiones</a:t>
            </a:r>
            <a:r>
              <a:rPr lang="en-US">
                <a:cs typeface="Calibri"/>
              </a:rPr>
              <a:t>  (</a:t>
            </a:r>
            <a:r>
              <a:rPr lang="en-US" err="1">
                <a:cs typeface="Calibri"/>
              </a:rPr>
              <a:t>donde</a:t>
            </a:r>
            <a:r>
              <a:rPr lang="en-US">
                <a:cs typeface="Calibri"/>
              </a:rPr>
              <a:t> me </a:t>
            </a:r>
            <a:r>
              <a:rPr lang="en-US" err="1">
                <a:cs typeface="Calibri"/>
              </a:rPr>
              <a:t>conviene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programar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mejor</a:t>
            </a:r>
            <a:r>
              <a:rPr lang="en-US">
                <a:cs typeface="Calibri"/>
              </a:rPr>
              <a:t> un </a:t>
            </a:r>
            <a:r>
              <a:rPr lang="en-US" err="1">
                <a:cs typeface="Calibri"/>
              </a:rPr>
              <a:t>vuelo</a:t>
            </a:r>
            <a:r>
              <a:rPr lang="en-US">
                <a:cs typeface="Calibri"/>
              </a:rPr>
              <a:t>)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cs typeface="Calibri"/>
              </a:rPr>
              <a:t>Que me </a:t>
            </a:r>
            <a:r>
              <a:rPr lang="en-US" err="1">
                <a:cs typeface="Calibri"/>
              </a:rPr>
              <a:t>conviene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más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puedo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realmente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comprobar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ayudó</a:t>
            </a:r>
            <a:r>
              <a:rPr lang="en-US">
                <a:cs typeface="Calibri"/>
              </a:rPr>
              <a:t> a </a:t>
            </a:r>
            <a:r>
              <a:rPr lang="en-US" err="1">
                <a:cs typeface="Calibri"/>
              </a:rPr>
              <a:t>aumentar</a:t>
            </a:r>
            <a:r>
              <a:rPr lang="en-US">
                <a:cs typeface="Calibri"/>
              </a:rPr>
              <a:t> las </a:t>
            </a:r>
            <a:r>
              <a:rPr lang="en-US" err="1">
                <a:cs typeface="Calibri"/>
              </a:rPr>
              <a:t>ventas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18473-90E0-4B45-98EA-A3F0786B4560}" type="slidenum">
              <a:rPr lang="es-ES" noProof="0" smtClean="0"/>
              <a:t>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5842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Promedio</a:t>
            </a:r>
            <a:r>
              <a:rPr lang="en-US">
                <a:ea typeface="Calibri"/>
                <a:cs typeface="Calibri"/>
              </a:rPr>
              <a:t> de </a:t>
            </a:r>
            <a:r>
              <a:rPr lang="en-US" err="1">
                <a:ea typeface="Calibri"/>
                <a:cs typeface="Calibri"/>
              </a:rPr>
              <a:t>ventas</a:t>
            </a:r>
            <a:r>
              <a:rPr lang="en-US">
                <a:ea typeface="Calibri"/>
                <a:cs typeface="Calibri"/>
              </a:rPr>
              <a:t> (</a:t>
            </a:r>
            <a:r>
              <a:rPr lang="en-US" err="1">
                <a:ea typeface="Calibri"/>
                <a:cs typeface="Calibri"/>
              </a:rPr>
              <a:t>valores</a:t>
            </a:r>
            <a:r>
              <a:rPr lang="en-US">
                <a:ea typeface="Calibri"/>
                <a:cs typeface="Calibri"/>
              </a:rPr>
              <a:t>)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18473-90E0-4B45-98EA-A3F0786B4560}" type="slidenum">
              <a:rPr lang="es-ES" noProof="0" smtClean="0"/>
              <a:t>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81589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Johan -  Sebastian - Nicolas - Camilo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18473-90E0-4B45-98EA-A3F0786B4560}" type="slidenum">
              <a:rPr lang="es-ES" noProof="0" smtClean="0"/>
              <a:t>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6266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81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4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9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4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59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9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0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0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0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78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18/10/relationships/comments" Target="../comments/modernComment_101_E805B7FD.xm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04_D68F4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03_442F77F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8/10/relationships/comments" Target="../comments/modernComment_107_74AC67F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microsoft.com/office/2018/10/relationships/comments" Target="../comments/modernComment_10C_5BB187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8_D841CDC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rtlCol="0" anchor="ctr">
            <a:normAutofit/>
          </a:bodyPr>
          <a:lstStyle/>
          <a:p>
            <a:r>
              <a:rPr lang="es-ES" sz="4000">
                <a:cs typeface="Calibri Light"/>
              </a:rPr>
              <a:t>Solución Inicial Proyección de Ventas por Vuelo en Aeropuerto El Dorado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26D39-214E-991C-DC41-D2B1EC07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27604" cy="1432396"/>
          </a:xfrm>
        </p:spPr>
        <p:txBody>
          <a:bodyPr>
            <a:normAutofit/>
          </a:bodyPr>
          <a:lstStyle/>
          <a:p>
            <a:r>
              <a:rPr lang="es-ES" sz="3800">
                <a:cs typeface="Calibri Light"/>
              </a:rPr>
              <a:t>Objetivo: ¿Dónde me conviene programar más un vuelo para aumentar las ventas?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CC874E8-3F50-9EEA-BC65-68FE18A21E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153081"/>
              </p:ext>
            </p:extLst>
          </p:nvPr>
        </p:nvGraphicFramePr>
        <p:xfrm>
          <a:off x="1096962" y="1758828"/>
          <a:ext cx="10030859" cy="2840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2" name="CuadroTexto 81">
            <a:extLst>
              <a:ext uri="{FF2B5EF4-FFF2-40B4-BE49-F238E27FC236}">
                <a16:creationId xmlns:a16="http://schemas.microsoft.com/office/drawing/2014/main" id="{FBF28A12-60DD-7291-60EC-A8523E21DFDA}"/>
              </a:ext>
            </a:extLst>
          </p:cNvPr>
          <p:cNvSpPr txBox="1"/>
          <p:nvPr/>
        </p:nvSpPr>
        <p:spPr>
          <a:xfrm>
            <a:off x="1804012" y="4594951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s-ES">
                <a:latin typeface="Calibri Light"/>
                <a:cs typeface="Calibri" panose="020F0502020204030204"/>
              </a:rPr>
              <a:t>Herramienta para la toma de decisiones</a:t>
            </a:r>
          </a:p>
          <a:p>
            <a:pPr marL="342900" indent="-342900">
              <a:buAutoNum type="arabicPeriod"/>
            </a:pPr>
            <a:r>
              <a:rPr lang="es-ES">
                <a:latin typeface="Calibri Light"/>
                <a:cs typeface="Calibri" panose="020F0502020204030204"/>
              </a:rPr>
              <a:t>Conectar la información operativa a la comercial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203C3EF6-1D57-D0D0-9332-8E0419167E29}"/>
              </a:ext>
            </a:extLst>
          </p:cNvPr>
          <p:cNvSpPr txBox="1"/>
          <p:nvPr/>
        </p:nvSpPr>
        <p:spPr>
          <a:xfrm>
            <a:off x="4888735" y="4601815"/>
            <a:ext cx="2921685" cy="11934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s-ES">
                <a:latin typeface="Calibri Light"/>
                <a:cs typeface="Calibri" panose="020F0502020204030204"/>
              </a:rPr>
              <a:t>Venta por hora</a:t>
            </a:r>
          </a:p>
          <a:p>
            <a:pPr marL="342900" indent="-342900">
              <a:buAutoNum type="arabicPeriod"/>
            </a:pPr>
            <a:r>
              <a:rPr lang="es-ES">
                <a:latin typeface="Calibri Light"/>
                <a:cs typeface="Calibri" panose="020F0502020204030204"/>
              </a:rPr>
              <a:t>Venta por vuelo</a:t>
            </a:r>
          </a:p>
          <a:p>
            <a:pPr marL="342900" indent="-342900">
              <a:buAutoNum type="arabicPeriod"/>
            </a:pPr>
            <a:r>
              <a:rPr lang="es-ES">
                <a:latin typeface="Calibri Light"/>
                <a:cs typeface="Calibri" panose="020F0502020204030204"/>
              </a:rPr>
              <a:t>MAE (Mean Absolute Error)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B5C332F4-9E03-FC76-425F-006CA4E2E5A3}"/>
              </a:ext>
            </a:extLst>
          </p:cNvPr>
          <p:cNvSpPr txBox="1"/>
          <p:nvPr/>
        </p:nvSpPr>
        <p:spPr>
          <a:xfrm>
            <a:off x="7881651" y="4594951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s-ES">
                <a:latin typeface="Calibri Light"/>
                <a:cs typeface="Calibri" panose="020F0502020204030204"/>
              </a:rPr>
              <a:t>Regresión Lineal</a:t>
            </a:r>
          </a:p>
          <a:p>
            <a:pPr marL="342900" indent="-342900">
              <a:buAutoNum type="arabicPeriod"/>
            </a:pPr>
            <a:r>
              <a:rPr lang="es-ES" err="1">
                <a:latin typeface="Calibri Light"/>
                <a:cs typeface="Calibri" panose="020F0502020204030204"/>
              </a:rPr>
              <a:t>Random</a:t>
            </a:r>
            <a:r>
              <a:rPr lang="es-ES">
                <a:latin typeface="Calibri Light"/>
                <a:cs typeface="Calibri" panose="020F0502020204030204"/>
              </a:rPr>
              <a:t> Forest</a:t>
            </a:r>
          </a:p>
          <a:p>
            <a:pPr marL="342900" indent="-342900">
              <a:buAutoNum type="arabicPeriod"/>
            </a:pPr>
            <a:r>
              <a:rPr lang="es-ES">
                <a:latin typeface="Calibri Light"/>
                <a:cs typeface="Calibri" panose="020F0502020204030204"/>
              </a:rPr>
              <a:t>Light GBM</a:t>
            </a:r>
          </a:p>
        </p:txBody>
      </p:sp>
    </p:spTree>
    <p:extLst>
      <p:ext uri="{BB962C8B-B14F-4D97-AF65-F5344CB8AC3E}">
        <p14:creationId xmlns:p14="http://schemas.microsoft.com/office/powerpoint/2010/main" val="389268889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CB7DCB-52C0-9E49-FD72-8676B41A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766457"/>
            <a:ext cx="10909073" cy="1654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Preparación de Datos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5159" y="5433708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903CF1B-3D08-4C0E-A59F-2D6FDF9C8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CF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CCB926-277C-4D2C-9FA9-BD6F375E6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D9F8244C-0A7F-0005-3378-4F34E43A1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778" y="270982"/>
            <a:ext cx="12108896" cy="3793334"/>
          </a:xfrm>
        </p:spPr>
      </p:pic>
    </p:spTree>
    <p:extLst>
      <p:ext uri="{BB962C8B-B14F-4D97-AF65-F5344CB8AC3E}">
        <p14:creationId xmlns:p14="http://schemas.microsoft.com/office/powerpoint/2010/main" val="359971581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C4C4F-D713-645D-AE9B-7D5A3A59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007" y="243308"/>
            <a:ext cx="10058400" cy="1450757"/>
          </a:xfrm>
        </p:spPr>
        <p:txBody>
          <a:bodyPr/>
          <a:lstStyle/>
          <a:p>
            <a:r>
              <a:rPr lang="es-ES" sz="3800">
                <a:cs typeface="Calibri Light"/>
              </a:rPr>
              <a:t>Limpieza de Datos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1DD5FC-5C94-2C6E-CAD2-61BBA191C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553" y="1846052"/>
            <a:ext cx="4937760" cy="736282"/>
          </a:xfrm>
        </p:spPr>
        <p:txBody>
          <a:bodyPr/>
          <a:lstStyle/>
          <a:p>
            <a:r>
              <a:rPr lang="es-ES">
                <a:cs typeface="Calibri"/>
              </a:rPr>
              <a:t>OPERACIÓN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A4CF6B-CAF9-F8DB-4E45-8D0833C8A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50429" y="1846052"/>
            <a:ext cx="4937760" cy="736282"/>
          </a:xfrm>
        </p:spPr>
        <p:txBody>
          <a:bodyPr/>
          <a:lstStyle/>
          <a:p>
            <a:r>
              <a:rPr lang="es-ES">
                <a:cs typeface="Calibri"/>
              </a:rPr>
              <a:t>COMERCIAL</a:t>
            </a:r>
            <a:endParaRPr lang="es-ES"/>
          </a:p>
        </p:txBody>
      </p:sp>
      <p:pic>
        <p:nvPicPr>
          <p:cNvPr id="17" name="Imagen 16" descr="Diagrama&#10;&#10;Descripción generada automáticamente">
            <a:extLst>
              <a:ext uri="{FF2B5EF4-FFF2-40B4-BE49-F238E27FC236}">
                <a16:creationId xmlns:a16="http://schemas.microsoft.com/office/drawing/2014/main" id="{1EFB063F-CECD-CB50-D8DC-CEF0DF8EB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44" y="2367987"/>
            <a:ext cx="5375562" cy="2925587"/>
          </a:xfrm>
          <a:prstGeom prst="rect">
            <a:avLst/>
          </a:prstGeom>
        </p:spPr>
      </p:pic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6F519B7B-9747-DA30-AAA7-9DC3608E0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036" y="2368431"/>
            <a:ext cx="5153890" cy="374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615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65D6C-2477-9438-FF10-0F3F8E1E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Modelos Utilizados</a:t>
            </a:r>
            <a:endParaRPr lang="es-ES"/>
          </a:p>
        </p:txBody>
      </p:sp>
      <p:pic>
        <p:nvPicPr>
          <p:cNvPr id="5" name="Imagen 4" descr="Imagen que contiene Forma&#10;&#10;Descripción generada automáticamente">
            <a:extLst>
              <a:ext uri="{FF2B5EF4-FFF2-40B4-BE49-F238E27FC236}">
                <a16:creationId xmlns:a16="http://schemas.microsoft.com/office/drawing/2014/main" id="{185B8C5A-8AFD-23A7-6FB1-428925F45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868" y="2134658"/>
            <a:ext cx="897622" cy="861951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3818BF1B-23FF-6960-7288-90DDE8E33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679" y="4612677"/>
            <a:ext cx="743999" cy="897360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E3BA65C9-64C8-CA13-A233-116349E44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051" y="3389327"/>
            <a:ext cx="961240" cy="89727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BE42914-A0DE-EFD7-5B66-7F927740592D}"/>
              </a:ext>
            </a:extLst>
          </p:cNvPr>
          <p:cNvSpPr txBox="1"/>
          <p:nvPr/>
        </p:nvSpPr>
        <p:spPr>
          <a:xfrm>
            <a:off x="3355596" y="2275514"/>
            <a:ext cx="352337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cs typeface="Calibri" panose="020F0502020204030204"/>
              </a:rPr>
              <a:t>1.Regresión Lineal</a:t>
            </a:r>
          </a:p>
          <a:p>
            <a:r>
              <a:rPr lang="es-ES" sz="1400" b="1">
                <a:cs typeface="Calibri"/>
              </a:rPr>
              <a:t>Relación lineal</a:t>
            </a:r>
            <a:r>
              <a:rPr lang="es-ES" sz="1400">
                <a:cs typeface="Calibri"/>
              </a:rPr>
              <a:t> entre entrada y salida</a:t>
            </a:r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474CE71-6A7C-1627-CF6E-883071C4B4C8}"/>
              </a:ext>
            </a:extLst>
          </p:cNvPr>
          <p:cNvSpPr txBox="1"/>
          <p:nvPr/>
        </p:nvSpPr>
        <p:spPr>
          <a:xfrm>
            <a:off x="3355595" y="3435990"/>
            <a:ext cx="3523376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cs typeface="Calibri" panose="020F0502020204030204"/>
              </a:rPr>
              <a:t>2.Random Forest</a:t>
            </a:r>
          </a:p>
          <a:p>
            <a:r>
              <a:rPr lang="es-ES" sz="1400">
                <a:cs typeface="Calibri"/>
              </a:rPr>
              <a:t>Múltiples</a:t>
            </a:r>
            <a:r>
              <a:rPr lang="es-ES" sz="1400" b="1">
                <a:cs typeface="Calibri"/>
              </a:rPr>
              <a:t> árboles de decisión</a:t>
            </a:r>
            <a:r>
              <a:rPr lang="es-ES" sz="1400">
                <a:cs typeface="Calibri"/>
              </a:rPr>
              <a:t> para mejorar predicción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D5A03E1-6FB7-2722-7BED-FD19AB2846F1}"/>
              </a:ext>
            </a:extLst>
          </p:cNvPr>
          <p:cNvSpPr txBox="1"/>
          <p:nvPr/>
        </p:nvSpPr>
        <p:spPr>
          <a:xfrm>
            <a:off x="3355594" y="4764246"/>
            <a:ext cx="352337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cs typeface="Calibri" panose="020F0502020204030204"/>
              </a:rPr>
              <a:t>3.Light GBM</a:t>
            </a:r>
          </a:p>
          <a:p>
            <a:r>
              <a:rPr lang="es-ES" sz="1400" b="1" err="1">
                <a:cs typeface="Calibri"/>
              </a:rPr>
              <a:t>Boosting</a:t>
            </a:r>
            <a:r>
              <a:rPr lang="es-ES" sz="1400">
                <a:cs typeface="Calibri"/>
              </a:rPr>
              <a:t> de árboles de decisión</a:t>
            </a:r>
          </a:p>
        </p:txBody>
      </p:sp>
      <p:sp>
        <p:nvSpPr>
          <p:cNvPr id="13" name="Flecha: cheurón 12">
            <a:extLst>
              <a:ext uri="{FF2B5EF4-FFF2-40B4-BE49-F238E27FC236}">
                <a16:creationId xmlns:a16="http://schemas.microsoft.com/office/drawing/2014/main" id="{BA392E19-5A41-03A3-0F97-E61713FB30D6}"/>
              </a:ext>
            </a:extLst>
          </p:cNvPr>
          <p:cNvSpPr/>
          <p:nvPr/>
        </p:nvSpPr>
        <p:spPr>
          <a:xfrm>
            <a:off x="7162100" y="2736908"/>
            <a:ext cx="608201" cy="2202110"/>
          </a:xfrm>
          <a:prstGeom prst="chevr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B102EA-99F0-51C2-EAD9-46BF947CF464}"/>
              </a:ext>
            </a:extLst>
          </p:cNvPr>
          <p:cNvSpPr txBox="1"/>
          <p:nvPr/>
        </p:nvSpPr>
        <p:spPr>
          <a:xfrm>
            <a:off x="7927596" y="2708945"/>
            <a:ext cx="352337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>
                <a:cs typeface="Calibri" panose="020F0502020204030204"/>
              </a:rPr>
              <a:t>Evaluaciones</a:t>
            </a:r>
          </a:p>
          <a:p>
            <a:endParaRPr lang="es-ES">
              <a:cs typeface="Calibri" panose="020F0502020204030204"/>
            </a:endParaRPr>
          </a:p>
          <a:p>
            <a:r>
              <a:rPr lang="es-ES" sz="1600" b="1">
                <a:cs typeface="Calibri" panose="020F0502020204030204"/>
              </a:rPr>
              <a:t>R2</a:t>
            </a:r>
          </a:p>
          <a:p>
            <a:r>
              <a:rPr lang="es-ES" sz="1400">
                <a:cs typeface="Calibri" panose="020F0502020204030204"/>
              </a:rPr>
              <a:t>Proporción de </a:t>
            </a:r>
            <a:r>
              <a:rPr lang="es-ES" sz="1400" b="1">
                <a:cs typeface="Calibri" panose="020F0502020204030204"/>
              </a:rPr>
              <a:t>varianza explicada</a:t>
            </a:r>
            <a:endParaRPr lang="es-ES" b="1">
              <a:cs typeface="Calibri" panose="020F0502020204030204"/>
            </a:endParaRPr>
          </a:p>
          <a:p>
            <a:endParaRPr lang="es-ES" sz="1400">
              <a:cs typeface="Calibri" panose="020F0502020204030204"/>
            </a:endParaRPr>
          </a:p>
          <a:p>
            <a:r>
              <a:rPr lang="es-ES" sz="1600" b="1">
                <a:cs typeface="Calibri" panose="020F0502020204030204"/>
              </a:rPr>
              <a:t>MAE</a:t>
            </a:r>
          </a:p>
          <a:p>
            <a:r>
              <a:rPr lang="es-ES" sz="1400" b="1">
                <a:cs typeface="Calibri" panose="020F0502020204030204"/>
              </a:rPr>
              <a:t>Error absoluto</a:t>
            </a:r>
            <a:r>
              <a:rPr lang="es-ES" sz="1400">
                <a:cs typeface="Calibri" panose="020F0502020204030204"/>
              </a:rPr>
              <a:t> medio</a:t>
            </a:r>
          </a:p>
        </p:txBody>
      </p:sp>
    </p:spTree>
    <p:extLst>
      <p:ext uri="{BB962C8B-B14F-4D97-AF65-F5344CB8AC3E}">
        <p14:creationId xmlns:p14="http://schemas.microsoft.com/office/powerpoint/2010/main" val="195745586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A6638E-145A-15BE-AA72-073D42F36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s-ES" sz="3600">
                <a:solidFill>
                  <a:srgbClr val="FFFFFF"/>
                </a:solidFill>
                <a:cs typeface="Calibri Light"/>
              </a:rPr>
              <a:t>Insights</a:t>
            </a:r>
            <a:endParaRPr lang="es-ES" sz="36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D62762F-E424-32B1-502D-5A64E06092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016233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836131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8331D47-DE7A-4F51-9D59-FD68F3BDD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DEDC60-6312-4214-B219-E46479D7E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2A1B31-DB63-435D-93E6-9712CDF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6B8738D-6184-4200-93C8-A38B49E39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065D6C-2477-9438-FF10-0F3F8E1E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5437363" cy="10668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Resultados</a:t>
            </a: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540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Iniciales</a:t>
            </a:r>
            <a:endParaRPr lang="en-US" sz="5400" err="1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pic>
        <p:nvPicPr>
          <p:cNvPr id="14" name="Imagen 13" descr="Gráfico, Gráfico en cascada&#10;&#10;Descripción generada automáticamente">
            <a:extLst>
              <a:ext uri="{FF2B5EF4-FFF2-40B4-BE49-F238E27FC236}">
                <a16:creationId xmlns:a16="http://schemas.microsoft.com/office/drawing/2014/main" id="{FAE543C2-67D1-3F6B-D6A2-043FAAEC1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57" y="780075"/>
            <a:ext cx="5131653" cy="332274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B73017D-B127-4D47-BB33-0DA52359F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n 12" descr="Gráfico, Gráfico de barras, Gráfico en cascada&#10;&#10;Descripción generada automáticamente">
            <a:extLst>
              <a:ext uri="{FF2B5EF4-FFF2-40B4-BE49-F238E27FC236}">
                <a16:creationId xmlns:a16="http://schemas.microsoft.com/office/drawing/2014/main" id="{6DD8A769-22EF-3429-E560-ED0A6D45C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891" y="758846"/>
            <a:ext cx="5118182" cy="3365204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B7B8EB-0638-43BD-9A64-62F95F505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1AD70F9-2AA8-40AD-81F2-0D7BC881C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438A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95E83E-3C35-4C05-B1FC-CBF86CCB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4D122C3-D4A3-F81A-6F4B-9DCB218E64A5}"/>
              </a:ext>
            </a:extLst>
          </p:cNvPr>
          <p:cNvSpPr txBox="1"/>
          <p:nvPr/>
        </p:nvSpPr>
        <p:spPr>
          <a:xfrm>
            <a:off x="1006678" y="221854"/>
            <a:ext cx="4645403" cy="3775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cs typeface="Calibri"/>
              </a:rPr>
              <a:t>MAE en entrenamiento y prueba</a:t>
            </a:r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AAA94B8-AEF9-5F7A-06A0-4FE3BE754417}"/>
              </a:ext>
            </a:extLst>
          </p:cNvPr>
          <p:cNvSpPr txBox="1"/>
          <p:nvPr/>
        </p:nvSpPr>
        <p:spPr>
          <a:xfrm>
            <a:off x="6781099" y="221853"/>
            <a:ext cx="4645403" cy="3775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cs typeface="Calibri"/>
              </a:rPr>
              <a:t>R2 en entrenamiento y prueba</a:t>
            </a:r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555E409-A75C-95C8-737B-D84409BFEA5F}"/>
              </a:ext>
            </a:extLst>
          </p:cNvPr>
          <p:cNvSpPr/>
          <p:nvPr/>
        </p:nvSpPr>
        <p:spPr>
          <a:xfrm>
            <a:off x="4477624" y="2946633"/>
            <a:ext cx="1300293" cy="1090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CBDA53B-EE6A-59CA-8AD5-50179CFF1C03}"/>
              </a:ext>
            </a:extLst>
          </p:cNvPr>
          <p:cNvSpPr/>
          <p:nvPr/>
        </p:nvSpPr>
        <p:spPr>
          <a:xfrm>
            <a:off x="10196119" y="975220"/>
            <a:ext cx="1300293" cy="31248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B471F07-17CF-EDEB-A177-C7DCA0E42E95}"/>
              </a:ext>
            </a:extLst>
          </p:cNvPr>
          <p:cNvSpPr txBox="1"/>
          <p:nvPr/>
        </p:nvSpPr>
        <p:spPr>
          <a:xfrm>
            <a:off x="4420518" y="2474204"/>
            <a:ext cx="135874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 b="1">
                <a:cs typeface="Calibri"/>
              </a:rPr>
              <a:t>4X</a:t>
            </a:r>
            <a:r>
              <a:rPr lang="es-ES" sz="1600">
                <a:cs typeface="Calibri"/>
              </a:rPr>
              <a:t> menos</a:t>
            </a:r>
          </a:p>
          <a:p>
            <a:pPr algn="ctr"/>
            <a:r>
              <a:rPr lang="es-ES" sz="1000">
                <a:cs typeface="Calibri"/>
              </a:rPr>
              <a:t>Vs </a:t>
            </a:r>
            <a:r>
              <a:rPr lang="es-ES" sz="1000" err="1">
                <a:cs typeface="Calibri"/>
              </a:rPr>
              <a:t>Baseline</a:t>
            </a:r>
            <a:endParaRPr lang="es-ES" sz="1600" err="1">
              <a:cs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806CFF9-B769-A63E-3037-2A7DC4CFAB4E}"/>
              </a:ext>
            </a:extLst>
          </p:cNvPr>
          <p:cNvSpPr txBox="1"/>
          <p:nvPr/>
        </p:nvSpPr>
        <p:spPr>
          <a:xfrm>
            <a:off x="10149288" y="518709"/>
            <a:ext cx="135874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 b="1">
                <a:cs typeface="Calibri"/>
              </a:rPr>
              <a:t>5X </a:t>
            </a:r>
            <a:r>
              <a:rPr lang="es-ES" sz="1600">
                <a:cs typeface="Calibri"/>
              </a:rPr>
              <a:t>más</a:t>
            </a:r>
          </a:p>
          <a:p>
            <a:pPr algn="ctr"/>
            <a:r>
              <a:rPr lang="es-ES" sz="1000">
                <a:cs typeface="Calibri"/>
              </a:rPr>
              <a:t>Vs </a:t>
            </a:r>
            <a:r>
              <a:rPr lang="es-ES" sz="1000" err="1">
                <a:cs typeface="Calibri"/>
              </a:rPr>
              <a:t>Baseline</a:t>
            </a:r>
            <a:endParaRPr lang="es-ES" sz="1600" err="1">
              <a:cs typeface="Calibri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2BDEC40-6473-4CEF-067F-373450C3FBE0}"/>
              </a:ext>
            </a:extLst>
          </p:cNvPr>
          <p:cNvSpPr txBox="1"/>
          <p:nvPr/>
        </p:nvSpPr>
        <p:spPr>
          <a:xfrm>
            <a:off x="6715699" y="4943819"/>
            <a:ext cx="260732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 b="1">
                <a:cs typeface="Calibri"/>
              </a:rPr>
              <a:t>Promedio Venta:</a:t>
            </a:r>
          </a:p>
          <a:p>
            <a:pPr algn="ctr"/>
            <a:r>
              <a:rPr lang="es-ES" sz="1600">
                <a:cs typeface="Calibri"/>
              </a:rPr>
              <a:t>263M/hora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4DCEA1E-5662-516C-66F2-FBD3F2912C68}"/>
              </a:ext>
            </a:extLst>
          </p:cNvPr>
          <p:cNvSpPr txBox="1"/>
          <p:nvPr/>
        </p:nvSpPr>
        <p:spPr>
          <a:xfrm>
            <a:off x="9524999" y="4943818"/>
            <a:ext cx="260732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 b="1">
                <a:cs typeface="Calibri"/>
              </a:rPr>
              <a:t>R2 </a:t>
            </a:r>
            <a:r>
              <a:rPr lang="es-ES" sz="1600" b="1" err="1">
                <a:cs typeface="Calibri"/>
              </a:rPr>
              <a:t>Baseline</a:t>
            </a:r>
            <a:r>
              <a:rPr lang="es-ES" sz="1600" b="1">
                <a:cs typeface="Calibri"/>
              </a:rPr>
              <a:t>:</a:t>
            </a:r>
          </a:p>
          <a:p>
            <a:pPr algn="ctr"/>
            <a:r>
              <a:rPr lang="es-ES" sz="1600">
                <a:cs typeface="Calibri"/>
              </a:rPr>
              <a:t>0.16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66F8387-C66D-1EC9-8EFF-AE1FEC2F61DA}"/>
              </a:ext>
            </a:extLst>
          </p:cNvPr>
          <p:cNvSpPr txBox="1"/>
          <p:nvPr/>
        </p:nvSpPr>
        <p:spPr>
          <a:xfrm>
            <a:off x="8239698" y="4943817"/>
            <a:ext cx="260732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 b="1">
                <a:cs typeface="Calibri"/>
              </a:rPr>
              <a:t>MAE </a:t>
            </a:r>
            <a:r>
              <a:rPr lang="es-ES" sz="1600" b="1" err="1">
                <a:cs typeface="Calibri"/>
              </a:rPr>
              <a:t>Baseline</a:t>
            </a:r>
            <a:r>
              <a:rPr lang="es-ES" sz="1600" b="1">
                <a:cs typeface="Calibri"/>
              </a:rPr>
              <a:t>:</a:t>
            </a:r>
          </a:p>
          <a:p>
            <a:pPr algn="ctr"/>
            <a:r>
              <a:rPr lang="es-ES" sz="1600">
                <a:cs typeface="Calibri"/>
              </a:rPr>
              <a:t>188M</a:t>
            </a:r>
          </a:p>
        </p:txBody>
      </p:sp>
    </p:spTree>
    <p:extLst>
      <p:ext uri="{BB962C8B-B14F-4D97-AF65-F5344CB8AC3E}">
        <p14:creationId xmlns:p14="http://schemas.microsoft.com/office/powerpoint/2010/main" val="362819117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78649-592C-F7A2-3C26-2B8BCBEB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>
                <a:cs typeface="Calibri Light"/>
              </a:rPr>
              <a:t>Conclusiones Generales Proyecto</a:t>
            </a:r>
            <a:endParaRPr lang="es-E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991082B-9A21-6826-2E13-FC3634F13E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7096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30029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Application>Microsoft Office PowerPoint</Application>
  <PresentationFormat>Panorámica</PresentationFormat>
  <Slides>8</Slides>
  <Notes>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Retrospect</vt:lpstr>
      <vt:lpstr>Solución Inicial Proyección de Ventas por Vuelo en Aeropuerto El Dorado</vt:lpstr>
      <vt:lpstr>Objetivo: ¿Dónde me conviene programar más un vuelo para aumentar las ventas?</vt:lpstr>
      <vt:lpstr>Preparación de Datos</vt:lpstr>
      <vt:lpstr>Limpieza de Datos</vt:lpstr>
      <vt:lpstr>Modelos Utilizados</vt:lpstr>
      <vt:lpstr>Insights</vt:lpstr>
      <vt:lpstr>Resultados Iniciales</vt:lpstr>
      <vt:lpstr>Conclusiones Generales Proyecto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2</cp:revision>
  <dcterms:created xsi:type="dcterms:W3CDTF">2023-11-04T15:38:12Z</dcterms:created>
  <dcterms:modified xsi:type="dcterms:W3CDTF">2023-11-05T16:45:43Z</dcterms:modified>
</cp:coreProperties>
</file>