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0C8A1B-12E4-4119-9C8B-32DB8ABB5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22133"/>
            <a:ext cx="8791575" cy="2387600"/>
          </a:xfrm>
        </p:spPr>
        <p:txBody>
          <a:bodyPr/>
          <a:lstStyle/>
          <a:p>
            <a:pPr algn="ctr"/>
            <a:r>
              <a:rPr lang="nb-NO" dirty="0" err="1"/>
              <a:t>Understanding</a:t>
            </a:r>
            <a:r>
              <a:rPr lang="nb-NO" dirty="0"/>
              <a:t>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1894D18-16D8-4451-9CFA-1204628CC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465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nb-NO" sz="1400" dirty="0"/>
              <a:t>by </a:t>
            </a:r>
            <a:r>
              <a:rPr lang="nb-NO" sz="1400" dirty="0">
                <a:solidFill>
                  <a:srgbClr val="2D3B45"/>
                </a:solidFill>
                <a:latin typeface="Lato Extended"/>
              </a:rPr>
              <a:t>Isak Myrseth </a:t>
            </a:r>
            <a:r>
              <a:rPr lang="nb-NO" sz="1400" dirty="0" err="1">
                <a:solidFill>
                  <a:srgbClr val="2D3B45"/>
                </a:solidFill>
                <a:latin typeface="Lato Extended"/>
              </a:rPr>
              <a:t>mathisen</a:t>
            </a:r>
            <a:r>
              <a:rPr lang="nb-NO" sz="1400" dirty="0">
                <a:solidFill>
                  <a:srgbClr val="2D3B45"/>
                </a:solidFill>
                <a:latin typeface="Lato Extended"/>
              </a:rPr>
              <a:t>, </a:t>
            </a:r>
          </a:p>
          <a:p>
            <a:pPr algn="l"/>
            <a:r>
              <a:rPr lang="nb-NO" sz="1400" dirty="0">
                <a:solidFill>
                  <a:srgbClr val="2D3B45"/>
                </a:solidFill>
                <a:latin typeface="Lato Extended"/>
              </a:rPr>
              <a:t>Bjørnar Moland Nevland, </a:t>
            </a:r>
          </a:p>
          <a:p>
            <a:pPr algn="l"/>
            <a:r>
              <a:rPr lang="nb-NO" sz="1400" dirty="0">
                <a:solidFill>
                  <a:srgbClr val="2D3B45"/>
                </a:solidFill>
                <a:latin typeface="Lato Extended"/>
              </a:rPr>
              <a:t>Sebastian Nor Olsen, </a:t>
            </a:r>
          </a:p>
          <a:p>
            <a:pPr algn="l"/>
            <a:r>
              <a:rPr lang="nb-NO" sz="1400" dirty="0">
                <a:solidFill>
                  <a:srgbClr val="2D3B45"/>
                </a:solidFill>
                <a:latin typeface="Lato Extended"/>
              </a:rPr>
              <a:t>Bastian Ege Tveit, </a:t>
            </a:r>
          </a:p>
          <a:p>
            <a:pPr algn="l"/>
            <a:r>
              <a:rPr lang="nb-NO" sz="1400" dirty="0" err="1">
                <a:solidFill>
                  <a:srgbClr val="2D3B45"/>
                </a:solidFill>
                <a:latin typeface="Lato Extended"/>
              </a:rPr>
              <a:t>Dominykas</a:t>
            </a:r>
            <a:r>
              <a:rPr lang="nb-NO" sz="1400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nb-NO" sz="1400" dirty="0" err="1">
                <a:solidFill>
                  <a:srgbClr val="2D3B45"/>
                </a:solidFill>
                <a:latin typeface="Lato Extended"/>
              </a:rPr>
              <a:t>Zuoza</a:t>
            </a:r>
            <a:r>
              <a:rPr lang="nb-NO" sz="1400" dirty="0">
                <a:solidFill>
                  <a:srgbClr val="2D3B45"/>
                </a:solidFill>
                <a:latin typeface="Lato Extended"/>
              </a:rPr>
              <a:t> </a:t>
            </a:r>
          </a:p>
          <a:p>
            <a:pPr algn="l"/>
            <a:r>
              <a:rPr lang="nb-NO" sz="1400" dirty="0">
                <a:solidFill>
                  <a:srgbClr val="2D3B45"/>
                </a:solidFill>
                <a:latin typeface="Lato Extended"/>
              </a:rPr>
              <a:t>and William </a:t>
            </a:r>
            <a:r>
              <a:rPr lang="nb-NO" sz="1400" dirty="0" err="1">
                <a:solidFill>
                  <a:srgbClr val="2D3B45"/>
                </a:solidFill>
                <a:latin typeface="Lato Extended"/>
              </a:rPr>
              <a:t>peter</a:t>
            </a:r>
            <a:r>
              <a:rPr lang="nb-NO" sz="1400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nb-NO" sz="1400" dirty="0" err="1">
                <a:solidFill>
                  <a:srgbClr val="2D3B45"/>
                </a:solidFill>
                <a:latin typeface="Lato Extended"/>
              </a:rPr>
              <a:t>johansson</a:t>
            </a:r>
            <a:r>
              <a:rPr lang="nb-NO" sz="1400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nb-NO" sz="1400" dirty="0" err="1">
                <a:solidFill>
                  <a:srgbClr val="2D3B45"/>
                </a:solidFill>
                <a:latin typeface="Lato Extended"/>
              </a:rPr>
              <a:t>åredal</a:t>
            </a:r>
            <a:endParaRPr lang="nb-NO" sz="1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57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134F7F-477A-4A6E-8DE8-CCA8CE3D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Number</a:t>
            </a:r>
            <a:r>
              <a:rPr lang="nb-NO" dirty="0"/>
              <a:t> and type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interview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2BE478-819F-4194-BC2A-7937CE03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5 </a:t>
            </a:r>
            <a:r>
              <a:rPr lang="nb-NO" dirty="0" err="1"/>
              <a:t>interviews</a:t>
            </a:r>
            <a:r>
              <a:rPr lang="nb-NO" dirty="0"/>
              <a:t> (</a:t>
            </a:r>
          </a:p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interviews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730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EB8143-B8C7-42ED-B62E-06726FFA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Persona</a:t>
            </a:r>
            <a:r>
              <a:rPr lang="nb-NO" dirty="0"/>
              <a:t> and scenario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111A52-416C-4E48-9BFB-BA2DD30F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09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CE64E5-1550-4DBC-9822-8E1E1A4D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challenges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6A8AE43-7875-437D-8EBB-5A94288F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918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A242B536-CA83-44F6-9373-F75746E4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48" y="910052"/>
            <a:ext cx="6119304" cy="37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21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25</TotalTime>
  <Words>40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Lato Extended</vt:lpstr>
      <vt:lpstr>Tw Cen MT</vt:lpstr>
      <vt:lpstr>Krets</vt:lpstr>
      <vt:lpstr>Understanding </vt:lpstr>
      <vt:lpstr>Number and type of interview</vt:lpstr>
      <vt:lpstr>Persona and scenario </vt:lpstr>
      <vt:lpstr>Key challenges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</dc:title>
  <dc:creator>Bastian Tveit</dc:creator>
  <cp:lastModifiedBy>Bastian Tveit</cp:lastModifiedBy>
  <cp:revision>1</cp:revision>
  <dcterms:created xsi:type="dcterms:W3CDTF">2021-09-17T09:00:02Z</dcterms:created>
  <dcterms:modified xsi:type="dcterms:W3CDTF">2021-09-17T09:25:06Z</dcterms:modified>
</cp:coreProperties>
</file>