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4"/>
  </p:sldMasterIdLst>
  <p:notesMasterIdLst>
    <p:notesMasterId r:id="rId52"/>
  </p:notesMasterIdLst>
  <p:handoutMasterIdLst>
    <p:handoutMasterId r:id="rId53"/>
  </p:handoutMasterIdLst>
  <p:sldIdLst>
    <p:sldId id="256" r:id="rId5"/>
    <p:sldId id="257" r:id="rId6"/>
    <p:sldId id="263" r:id="rId7"/>
    <p:sldId id="260" r:id="rId8"/>
    <p:sldId id="259" r:id="rId9"/>
    <p:sldId id="261" r:id="rId10"/>
    <p:sldId id="264" r:id="rId11"/>
    <p:sldId id="265" r:id="rId12"/>
    <p:sldId id="467" r:id="rId13"/>
    <p:sldId id="258" r:id="rId14"/>
    <p:sldId id="266" r:id="rId15"/>
    <p:sldId id="267" r:id="rId16"/>
    <p:sldId id="268" r:id="rId17"/>
    <p:sldId id="269" r:id="rId18"/>
    <p:sldId id="270" r:id="rId19"/>
    <p:sldId id="434" r:id="rId20"/>
    <p:sldId id="364" r:id="rId21"/>
    <p:sldId id="445" r:id="rId22"/>
    <p:sldId id="446" r:id="rId23"/>
    <p:sldId id="447" r:id="rId24"/>
    <p:sldId id="448" r:id="rId25"/>
    <p:sldId id="450" r:id="rId26"/>
    <p:sldId id="449" r:id="rId27"/>
    <p:sldId id="443" r:id="rId28"/>
    <p:sldId id="452" r:id="rId29"/>
    <p:sldId id="444" r:id="rId30"/>
    <p:sldId id="453" r:id="rId31"/>
    <p:sldId id="454" r:id="rId32"/>
    <p:sldId id="455" r:id="rId33"/>
    <p:sldId id="402" r:id="rId34"/>
    <p:sldId id="461" r:id="rId35"/>
    <p:sldId id="440" r:id="rId36"/>
    <p:sldId id="438" r:id="rId37"/>
    <p:sldId id="437" r:id="rId38"/>
    <p:sldId id="441" r:id="rId39"/>
    <p:sldId id="466" r:id="rId40"/>
    <p:sldId id="462" r:id="rId41"/>
    <p:sldId id="442" r:id="rId42"/>
    <p:sldId id="463" r:id="rId43"/>
    <p:sldId id="464" r:id="rId44"/>
    <p:sldId id="430" r:id="rId45"/>
    <p:sldId id="456" r:id="rId46"/>
    <p:sldId id="439" r:id="rId47"/>
    <p:sldId id="457" r:id="rId48"/>
    <p:sldId id="465" r:id="rId49"/>
    <p:sldId id="458" r:id="rId50"/>
    <p:sldId id="388" r:id="rId51"/>
  </p:sldIdLst>
  <p:sldSz cx="12195175" cy="6858000"/>
  <p:notesSz cx="6797675" cy="9928225"/>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3127" userDrawn="1">
          <p15:clr>
            <a:srgbClr val="A4A3A4"/>
          </p15:clr>
        </p15:guide>
        <p15:guide id="2" pos="2141"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0195A"/>
    <a:srgbClr val="0F46A7"/>
    <a:srgbClr val="970A82"/>
    <a:srgbClr val="FF3399"/>
    <a:srgbClr val="FF0000"/>
    <a:srgbClr val="FFFFFF"/>
    <a:srgbClr val="FEE3A1"/>
    <a:srgbClr val="FFF1D0"/>
    <a:srgbClr val="FFF8E7"/>
    <a:srgbClr val="FECE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353" autoAdjust="0"/>
    <p:restoredTop sz="96240"/>
  </p:normalViewPr>
  <p:slideViewPr>
    <p:cSldViewPr snapToGrid="0" showGuides="1">
      <p:cViewPr>
        <p:scale>
          <a:sx n="82" d="100"/>
          <a:sy n="82" d="100"/>
        </p:scale>
        <p:origin x="581" y="72"/>
      </p:cViewPr>
      <p:guideLst>
        <p:guide pos="3841"/>
        <p:guide orient="horz" pos="2160"/>
      </p:guideLst>
    </p:cSldViewPr>
  </p:slideViewPr>
  <p:outlineViewPr>
    <p:cViewPr>
      <p:scale>
        <a:sx n="33" d="100"/>
        <a:sy n="33" d="100"/>
      </p:scale>
      <p:origin x="0" y="-8357"/>
    </p:cViewPr>
  </p:outlineViewPr>
  <p:notesTextViewPr>
    <p:cViewPr>
      <p:scale>
        <a:sx n="100" d="100"/>
        <a:sy n="100" d="100"/>
      </p:scale>
      <p:origin x="0" y="0"/>
    </p:cViewPr>
  </p:notesTextViewPr>
  <p:sorterViewPr>
    <p:cViewPr varScale="1">
      <p:scale>
        <a:sx n="1" d="1"/>
        <a:sy n="1" d="1"/>
      </p:scale>
      <p:origin x="0" y="0"/>
    </p:cViewPr>
  </p:sorterViewPr>
  <p:notesViewPr>
    <p:cSldViewPr snapToGrid="0" showGuides="1">
      <p:cViewPr varScale="1">
        <p:scale>
          <a:sx n="92" d="100"/>
          <a:sy n="92" d="100"/>
        </p:scale>
        <p:origin x="4042" y="72"/>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handoutMaster" Target="handoutMasters/handoutMaster1.xml"/><Relationship Id="rId5" Type="http://schemas.openxmlformats.org/officeDocument/2006/relationships/slide" Target="slides/slide1.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tableStyles" Target="tableStyles.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26008" y="9430091"/>
            <a:ext cx="2945659" cy="496411"/>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‹Nr.›</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269875" y="665163"/>
            <a:ext cx="6257925" cy="3519487"/>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4171" y="4473523"/>
            <a:ext cx="5709333" cy="4954949"/>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31497" y="9702084"/>
            <a:ext cx="934681" cy="222970"/>
          </a:xfrm>
          <a:prstGeom prst="rect">
            <a:avLst/>
          </a:prstGeom>
        </p:spPr>
        <p:txBody>
          <a:bodyPr vert="horz" lIns="91440" tIns="45720" rIns="91440" bIns="45720" rtlCol="0" anchor="b"/>
          <a:lstStyle>
            <a:lvl1pPr algn="ctr">
              <a:defRPr sz="800"/>
            </a:lvl1pPr>
          </a:lstStyle>
          <a:p>
            <a:fld id="{7D8C2C35-2B8A-446E-BEC0-FD36716C29AC}" type="slidenum">
              <a:rPr lang="de-DE" smtClean="0"/>
              <a:pPr/>
              <a:t>‹Nr.›</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285750" indent="-285750">
              <a:buFont typeface="Arial" panose="020B0604020202020204" pitchFamily="34" charset="0"/>
              <a:buChar char="•"/>
            </a:pPr>
            <a:r>
              <a:rPr lang="de-DE" dirty="0"/>
              <a:t>Wertepaare innerhalb der Collection</a:t>
            </a:r>
          </a:p>
          <a:p>
            <a:pPr marL="285750" indent="-285750">
              <a:buFont typeface="Arial" panose="020B0604020202020204" pitchFamily="34" charset="0"/>
              <a:buChar char="•"/>
            </a:pPr>
            <a:r>
              <a:rPr lang="de-DE" dirty="0"/>
              <a:t>Jeder Key (Schlüssel) hat einen Value (Wert)</a:t>
            </a:r>
          </a:p>
          <a:p>
            <a:pPr marL="285750" indent="-285750">
              <a:buFont typeface="Arial" panose="020B0604020202020204" pitchFamily="34" charset="0"/>
              <a:buChar char="•"/>
            </a:pPr>
            <a:r>
              <a:rPr lang="de-DE" dirty="0"/>
              <a:t>Beispiel: Datenbank der DHBW in der </a:t>
            </a:r>
            <a:r>
              <a:rPr lang="de-DE" dirty="0" err="1"/>
              <a:t>Students</a:t>
            </a:r>
            <a:r>
              <a:rPr lang="de-DE" dirty="0"/>
              <a:t> </a:t>
            </a:r>
            <a:r>
              <a:rPr lang="de-DE" dirty="0" err="1"/>
              <a:t>collection</a:t>
            </a:r>
            <a:r>
              <a:rPr lang="de-DE" dirty="0"/>
              <a:t> </a:t>
            </a:r>
          </a:p>
          <a:p>
            <a:pPr marL="285750" indent="-285750">
              <a:buFont typeface="Arial" panose="020B0604020202020204" pitchFamily="34" charset="0"/>
              <a:buChar char="•"/>
            </a:pPr>
            <a:r>
              <a:rPr lang="de-DE" dirty="0"/>
              <a:t>Angabe der Matrikelnummer </a:t>
            </a:r>
            <a:r>
              <a:rPr lang="de-DE" dirty="0">
                <a:sym typeface="Wingdings" panose="05000000000000000000" pitchFamily="2" charset="2"/>
              </a:rPr>
              <a:t> Robin Reyer Wert</a:t>
            </a:r>
            <a:endParaRPr lang="en-DE" dirty="0"/>
          </a:p>
        </p:txBody>
      </p:sp>
      <p:sp>
        <p:nvSpPr>
          <p:cNvPr id="4" name="Foliennummernplatzhalter 3"/>
          <p:cNvSpPr>
            <a:spLocks noGrp="1"/>
          </p:cNvSpPr>
          <p:nvPr>
            <p:ph type="sldNum" sz="quarter" idx="5"/>
          </p:nvPr>
        </p:nvSpPr>
        <p:spPr/>
        <p:txBody>
          <a:bodyPr/>
          <a:lstStyle/>
          <a:p>
            <a:fld id="{7D8C2C35-2B8A-446E-BEC0-FD36716C29AC}" type="slidenum">
              <a:rPr lang="de-DE" smtClean="0"/>
              <a:pPr/>
              <a:t>9</a:t>
            </a:fld>
            <a:endParaRPr lang="de-DE" dirty="0"/>
          </a:p>
        </p:txBody>
      </p:sp>
    </p:spTree>
    <p:extLst>
      <p:ext uri="{BB962C8B-B14F-4D97-AF65-F5344CB8AC3E}">
        <p14:creationId xmlns:p14="http://schemas.microsoft.com/office/powerpoint/2010/main" val="25333997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7D8C2C35-2B8A-446E-BEC0-FD36716C29AC}" type="slidenum">
              <a:rPr lang="de-DE" smtClean="0"/>
              <a:pPr/>
              <a:t>34</a:t>
            </a:fld>
            <a:endParaRPr lang="de-DE" dirty="0"/>
          </a:p>
        </p:txBody>
      </p:sp>
    </p:spTree>
    <p:extLst>
      <p:ext uri="{BB962C8B-B14F-4D97-AF65-F5344CB8AC3E}">
        <p14:creationId xmlns:p14="http://schemas.microsoft.com/office/powerpoint/2010/main" val="9119358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1 </a:t>
            </a:r>
            <a:r>
              <a:rPr lang="de-DE" dirty="0" err="1"/>
              <a:t>row</a:t>
            </a:r>
            <a:r>
              <a:rPr lang="de-DE" dirty="0"/>
              <a:t> </a:t>
            </a:r>
            <a:r>
              <a:rPr lang="de-DE" dirty="0" err="1"/>
              <a:t>number</a:t>
            </a:r>
            <a:r>
              <a:rPr lang="de-DE" dirty="0"/>
              <a:t>; 2 </a:t>
            </a:r>
            <a:r>
              <a:rPr lang="de-DE" dirty="0" err="1"/>
              <a:t>repetitions</a:t>
            </a:r>
            <a:endParaRPr lang="de-DE" dirty="0"/>
          </a:p>
          <a:p>
            <a:r>
              <a:rPr lang="de-DE" dirty="0"/>
              <a:t>Wenn in unserem Beispiel nach 3 in 4 wieder eine Bestellung von Max Mustermann hereinkommt -&gt; </a:t>
            </a:r>
            <a:r>
              <a:rPr lang="de-DE" dirty="0" err="1"/>
              <a:t>row</a:t>
            </a:r>
            <a:r>
              <a:rPr lang="de-DE" dirty="0"/>
              <a:t> </a:t>
            </a:r>
            <a:r>
              <a:rPr lang="de-DE" dirty="0" err="1"/>
              <a:t>key</a:t>
            </a:r>
            <a:r>
              <a:rPr lang="de-DE" dirty="0"/>
              <a:t> 4.</a:t>
            </a:r>
          </a:p>
        </p:txBody>
      </p:sp>
      <p:sp>
        <p:nvSpPr>
          <p:cNvPr id="4" name="Foliennummernplatzhalter 3"/>
          <p:cNvSpPr>
            <a:spLocks noGrp="1"/>
          </p:cNvSpPr>
          <p:nvPr>
            <p:ph type="sldNum" sz="quarter" idx="5"/>
          </p:nvPr>
        </p:nvSpPr>
        <p:spPr/>
        <p:txBody>
          <a:bodyPr/>
          <a:lstStyle/>
          <a:p>
            <a:fld id="{7D8C2C35-2B8A-446E-BEC0-FD36716C29AC}" type="slidenum">
              <a:rPr lang="de-DE" smtClean="0"/>
              <a:pPr/>
              <a:t>35</a:t>
            </a:fld>
            <a:endParaRPr lang="de-DE" dirty="0"/>
          </a:p>
        </p:txBody>
      </p:sp>
    </p:spTree>
    <p:extLst>
      <p:ext uri="{BB962C8B-B14F-4D97-AF65-F5344CB8AC3E}">
        <p14:creationId xmlns:p14="http://schemas.microsoft.com/office/powerpoint/2010/main" val="24290013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7D8C2C35-2B8A-446E-BEC0-FD36716C29AC}" type="slidenum">
              <a:rPr lang="de-DE" smtClean="0"/>
              <a:pPr/>
              <a:t>36</a:t>
            </a:fld>
            <a:endParaRPr lang="de-DE" dirty="0"/>
          </a:p>
        </p:txBody>
      </p:sp>
    </p:spTree>
    <p:extLst>
      <p:ext uri="{BB962C8B-B14F-4D97-AF65-F5344CB8AC3E}">
        <p14:creationId xmlns:p14="http://schemas.microsoft.com/office/powerpoint/2010/main" val="39732614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7D8C2C35-2B8A-446E-BEC0-FD36716C29AC}" type="slidenum">
              <a:rPr lang="de-DE" smtClean="0"/>
              <a:pPr/>
              <a:t>37</a:t>
            </a:fld>
            <a:endParaRPr lang="de-DE" dirty="0"/>
          </a:p>
        </p:txBody>
      </p:sp>
    </p:spTree>
    <p:extLst>
      <p:ext uri="{BB962C8B-B14F-4D97-AF65-F5344CB8AC3E}">
        <p14:creationId xmlns:p14="http://schemas.microsoft.com/office/powerpoint/2010/main" val="4278326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Reines NoSQL bei Cassandra, Rest nutzt nur Prinzip</a:t>
            </a:r>
          </a:p>
        </p:txBody>
      </p:sp>
      <p:sp>
        <p:nvSpPr>
          <p:cNvPr id="4" name="Foliennummernplatzhalter 3"/>
          <p:cNvSpPr>
            <a:spLocks noGrp="1"/>
          </p:cNvSpPr>
          <p:nvPr>
            <p:ph type="sldNum" sz="quarter" idx="5"/>
          </p:nvPr>
        </p:nvSpPr>
        <p:spPr/>
        <p:txBody>
          <a:bodyPr/>
          <a:lstStyle/>
          <a:p>
            <a:fld id="{7D8C2C35-2B8A-446E-BEC0-FD36716C29AC}" type="slidenum">
              <a:rPr lang="de-DE" smtClean="0"/>
              <a:pPr/>
              <a:t>40</a:t>
            </a:fld>
            <a:endParaRPr lang="de-DE" dirty="0"/>
          </a:p>
        </p:txBody>
      </p:sp>
    </p:spTree>
    <p:extLst>
      <p:ext uri="{BB962C8B-B14F-4D97-AF65-F5344CB8AC3E}">
        <p14:creationId xmlns:p14="http://schemas.microsoft.com/office/powerpoint/2010/main" val="9362354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285750" indent="-285750">
              <a:buFont typeface="Arial" panose="020B0604020202020204" pitchFamily="34" charset="0"/>
              <a:buChar char="•"/>
            </a:pPr>
            <a:r>
              <a:rPr lang="de-DE" dirty="0"/>
              <a:t>Wertepaare innerhalb der Collection</a:t>
            </a:r>
          </a:p>
          <a:p>
            <a:pPr marL="285750" indent="-285750">
              <a:buFont typeface="Arial" panose="020B0604020202020204" pitchFamily="34" charset="0"/>
              <a:buChar char="•"/>
            </a:pPr>
            <a:r>
              <a:rPr lang="de-DE" dirty="0"/>
              <a:t>Jeder Key (Schlüssel) hat einen Value (Wert)</a:t>
            </a:r>
          </a:p>
          <a:p>
            <a:pPr marL="285750" indent="-285750">
              <a:buFont typeface="Arial" panose="020B0604020202020204" pitchFamily="34" charset="0"/>
              <a:buChar char="•"/>
            </a:pPr>
            <a:r>
              <a:rPr lang="de-DE" dirty="0"/>
              <a:t>Beispiel: Datenbank der DHBW in der </a:t>
            </a:r>
            <a:r>
              <a:rPr lang="de-DE" dirty="0" err="1"/>
              <a:t>Students</a:t>
            </a:r>
            <a:r>
              <a:rPr lang="de-DE" dirty="0"/>
              <a:t> </a:t>
            </a:r>
            <a:r>
              <a:rPr lang="de-DE" dirty="0" err="1"/>
              <a:t>collection</a:t>
            </a:r>
            <a:r>
              <a:rPr lang="de-DE" dirty="0"/>
              <a:t> </a:t>
            </a:r>
          </a:p>
          <a:p>
            <a:pPr marL="285750" indent="-285750">
              <a:buFont typeface="Arial" panose="020B0604020202020204" pitchFamily="34" charset="0"/>
              <a:buChar char="•"/>
            </a:pPr>
            <a:r>
              <a:rPr lang="de-DE" dirty="0"/>
              <a:t>Angabe der Matrikelnummer </a:t>
            </a:r>
            <a:r>
              <a:rPr lang="de-DE" dirty="0">
                <a:sym typeface="Wingdings" panose="05000000000000000000" pitchFamily="2" charset="2"/>
              </a:rPr>
              <a:t> Robin Reyer Wert</a:t>
            </a:r>
            <a:endParaRPr lang="en-DE" dirty="0"/>
          </a:p>
        </p:txBody>
      </p:sp>
      <p:sp>
        <p:nvSpPr>
          <p:cNvPr id="4" name="Foliennummernplatzhalter 3"/>
          <p:cNvSpPr>
            <a:spLocks noGrp="1"/>
          </p:cNvSpPr>
          <p:nvPr>
            <p:ph type="sldNum" sz="quarter" idx="5"/>
          </p:nvPr>
        </p:nvSpPr>
        <p:spPr/>
        <p:txBody>
          <a:bodyPr/>
          <a:lstStyle/>
          <a:p>
            <a:fld id="{7D8C2C35-2B8A-446E-BEC0-FD36716C29AC}" type="slidenum">
              <a:rPr lang="de-DE" smtClean="0"/>
              <a:pPr/>
              <a:t>10</a:t>
            </a:fld>
            <a:endParaRPr lang="de-DE" dirty="0"/>
          </a:p>
        </p:txBody>
      </p:sp>
    </p:spTree>
    <p:extLst>
      <p:ext uri="{BB962C8B-B14F-4D97-AF65-F5344CB8AC3E}">
        <p14:creationId xmlns:p14="http://schemas.microsoft.com/office/powerpoint/2010/main" val="33237061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285750" indent="-285750">
              <a:buFont typeface="Arial" panose="020B0604020202020204" pitchFamily="34" charset="0"/>
              <a:buChar char="•"/>
            </a:pPr>
            <a:r>
              <a:rPr lang="de-DE" dirty="0"/>
              <a:t>Keine Wertepaare </a:t>
            </a:r>
          </a:p>
          <a:p>
            <a:pPr marL="285750" indent="-285750">
              <a:buFont typeface="Arial" panose="020B0604020202020204" pitchFamily="34" charset="0"/>
              <a:buChar char="•"/>
            </a:pPr>
            <a:r>
              <a:rPr lang="de-DE" dirty="0"/>
              <a:t>Collections sind Sammlungen von Dokumenten</a:t>
            </a:r>
          </a:p>
          <a:p>
            <a:pPr marL="285750" indent="-285750">
              <a:buFont typeface="Arial" panose="020B0604020202020204" pitchFamily="34" charset="0"/>
              <a:buChar char="•"/>
            </a:pPr>
            <a:r>
              <a:rPr lang="de-DE" dirty="0"/>
              <a:t>Jedes Dokument hat eine einzigartige ID</a:t>
            </a:r>
          </a:p>
          <a:p>
            <a:pPr marL="285750" indent="-285750">
              <a:buFont typeface="Arial" panose="020B0604020202020204" pitchFamily="34" charset="0"/>
              <a:buChar char="•"/>
            </a:pPr>
            <a:endParaRPr lang="en-DE" dirty="0"/>
          </a:p>
        </p:txBody>
      </p:sp>
      <p:sp>
        <p:nvSpPr>
          <p:cNvPr id="4" name="Foliennummernplatzhalter 3"/>
          <p:cNvSpPr>
            <a:spLocks noGrp="1"/>
          </p:cNvSpPr>
          <p:nvPr>
            <p:ph type="sldNum" sz="quarter" idx="5"/>
          </p:nvPr>
        </p:nvSpPr>
        <p:spPr/>
        <p:txBody>
          <a:bodyPr/>
          <a:lstStyle/>
          <a:p>
            <a:fld id="{7D8C2C35-2B8A-446E-BEC0-FD36716C29AC}" type="slidenum">
              <a:rPr lang="de-DE" smtClean="0"/>
              <a:pPr/>
              <a:t>12</a:t>
            </a:fld>
            <a:endParaRPr lang="de-DE" dirty="0"/>
          </a:p>
        </p:txBody>
      </p:sp>
    </p:spTree>
    <p:extLst>
      <p:ext uri="{BB962C8B-B14F-4D97-AF65-F5344CB8AC3E}">
        <p14:creationId xmlns:p14="http://schemas.microsoft.com/office/powerpoint/2010/main" val="39112869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285750" indent="-285750">
              <a:buFont typeface="Arial" panose="020B0604020202020204" pitchFamily="34" charset="0"/>
              <a:buChar char="•"/>
            </a:pPr>
            <a:r>
              <a:rPr lang="de-DE" dirty="0"/>
              <a:t>Keine Wertepaare </a:t>
            </a:r>
          </a:p>
          <a:p>
            <a:pPr marL="285750" indent="-285750">
              <a:buFont typeface="Arial" panose="020B0604020202020204" pitchFamily="34" charset="0"/>
              <a:buChar char="•"/>
            </a:pPr>
            <a:r>
              <a:rPr lang="de-DE" dirty="0"/>
              <a:t>Collections sind Sammlungen von Dokumenten</a:t>
            </a:r>
          </a:p>
          <a:p>
            <a:pPr marL="285750" indent="-285750">
              <a:buFont typeface="Arial" panose="020B0604020202020204" pitchFamily="34" charset="0"/>
              <a:buChar char="•"/>
            </a:pPr>
            <a:r>
              <a:rPr lang="de-DE" dirty="0"/>
              <a:t>Jedes Dokument hat eine einzigartige ID</a:t>
            </a:r>
          </a:p>
          <a:p>
            <a:pPr marL="285750" indent="-285750">
              <a:buFont typeface="Arial" panose="020B0604020202020204" pitchFamily="34" charset="0"/>
              <a:buChar char="•"/>
            </a:pPr>
            <a:endParaRPr lang="en-DE" dirty="0"/>
          </a:p>
        </p:txBody>
      </p:sp>
      <p:sp>
        <p:nvSpPr>
          <p:cNvPr id="4" name="Foliennummernplatzhalter 3"/>
          <p:cNvSpPr>
            <a:spLocks noGrp="1"/>
          </p:cNvSpPr>
          <p:nvPr>
            <p:ph type="sldNum" sz="quarter" idx="5"/>
          </p:nvPr>
        </p:nvSpPr>
        <p:spPr/>
        <p:txBody>
          <a:bodyPr/>
          <a:lstStyle/>
          <a:p>
            <a:fld id="{7D8C2C35-2B8A-446E-BEC0-FD36716C29AC}" type="slidenum">
              <a:rPr lang="de-DE" smtClean="0"/>
              <a:pPr/>
              <a:t>13</a:t>
            </a:fld>
            <a:endParaRPr lang="de-DE" dirty="0"/>
          </a:p>
        </p:txBody>
      </p:sp>
    </p:spTree>
    <p:extLst>
      <p:ext uri="{BB962C8B-B14F-4D97-AF65-F5344CB8AC3E}">
        <p14:creationId xmlns:p14="http://schemas.microsoft.com/office/powerpoint/2010/main" val="39995957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285750" indent="-285750">
              <a:buFont typeface="Arial" panose="020B0604020202020204" pitchFamily="34" charset="0"/>
              <a:buChar char="•"/>
            </a:pPr>
            <a:r>
              <a:rPr lang="de-DE" dirty="0"/>
              <a:t>Man kann auf andere Dokumente verweisen </a:t>
            </a:r>
          </a:p>
          <a:p>
            <a:pPr marL="285750" indent="-285750">
              <a:buFont typeface="Arial" panose="020B0604020202020204" pitchFamily="34" charset="0"/>
              <a:buChar char="•"/>
            </a:pPr>
            <a:r>
              <a:rPr lang="de-DE" dirty="0"/>
              <a:t>Company-Feld ist eine _</a:t>
            </a:r>
            <a:r>
              <a:rPr lang="de-DE" dirty="0" err="1"/>
              <a:t>id</a:t>
            </a:r>
            <a:r>
              <a:rPr lang="de-DE" dirty="0"/>
              <a:t>, hier vom Dokument mit dem Namen „SAP“</a:t>
            </a:r>
          </a:p>
          <a:p>
            <a:pPr marL="285750" indent="-285750">
              <a:buFont typeface="Arial" panose="020B0604020202020204" pitchFamily="34" charset="0"/>
              <a:buChar char="•"/>
            </a:pPr>
            <a:r>
              <a:rPr lang="de-DE" dirty="0"/>
              <a:t>Innerhalb einer Collection und übergreifend möglich</a:t>
            </a:r>
          </a:p>
          <a:p>
            <a:pPr marL="285750" indent="-285750">
              <a:buFont typeface="Arial" panose="020B0604020202020204" pitchFamily="34" charset="0"/>
              <a:buChar char="•"/>
            </a:pPr>
            <a:endParaRPr lang="en-DE" dirty="0"/>
          </a:p>
        </p:txBody>
      </p:sp>
      <p:sp>
        <p:nvSpPr>
          <p:cNvPr id="4" name="Foliennummernplatzhalter 3"/>
          <p:cNvSpPr>
            <a:spLocks noGrp="1"/>
          </p:cNvSpPr>
          <p:nvPr>
            <p:ph type="sldNum" sz="quarter" idx="5"/>
          </p:nvPr>
        </p:nvSpPr>
        <p:spPr/>
        <p:txBody>
          <a:bodyPr/>
          <a:lstStyle/>
          <a:p>
            <a:fld id="{7D8C2C35-2B8A-446E-BEC0-FD36716C29AC}" type="slidenum">
              <a:rPr lang="de-DE" smtClean="0"/>
              <a:pPr/>
              <a:t>14</a:t>
            </a:fld>
            <a:endParaRPr lang="de-DE" dirty="0"/>
          </a:p>
        </p:txBody>
      </p:sp>
    </p:spTree>
    <p:extLst>
      <p:ext uri="{BB962C8B-B14F-4D97-AF65-F5344CB8AC3E}">
        <p14:creationId xmlns:p14="http://schemas.microsoft.com/office/powerpoint/2010/main" val="41099704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285750" indent="-285750">
              <a:buFont typeface="Arial" panose="020B0604020202020204" pitchFamily="34" charset="0"/>
              <a:buChar char="•"/>
            </a:pPr>
            <a:r>
              <a:rPr lang="de-DE" dirty="0"/>
              <a:t>Beispiele in MongoDB</a:t>
            </a:r>
          </a:p>
          <a:p>
            <a:pPr marL="285750" indent="-285750">
              <a:buFont typeface="Arial" panose="020B0604020202020204" pitchFamily="34" charset="0"/>
              <a:buChar char="•"/>
            </a:pPr>
            <a:r>
              <a:rPr lang="de-DE" dirty="0"/>
              <a:t>Ein Dokument finden: </a:t>
            </a:r>
            <a:r>
              <a:rPr lang="de-DE" dirty="0" err="1"/>
              <a:t>db</a:t>
            </a:r>
            <a:r>
              <a:rPr lang="de-DE" dirty="0"/>
              <a:t>.(</a:t>
            </a:r>
            <a:r>
              <a:rPr lang="de-DE" dirty="0" err="1"/>
              <a:t>collection</a:t>
            </a:r>
            <a:r>
              <a:rPr lang="de-DE" dirty="0"/>
              <a:t>).</a:t>
            </a:r>
            <a:r>
              <a:rPr lang="de-DE" dirty="0" err="1"/>
              <a:t>findOne</a:t>
            </a:r>
            <a:r>
              <a:rPr lang="de-DE" dirty="0"/>
              <a:t>({ </a:t>
            </a:r>
            <a:r>
              <a:rPr lang="de-DE" dirty="0" err="1"/>
              <a:t>query</a:t>
            </a:r>
            <a:r>
              <a:rPr lang="de-DE" dirty="0"/>
              <a:t> })</a:t>
            </a:r>
          </a:p>
          <a:p>
            <a:pPr marL="285750" indent="-285750">
              <a:buFont typeface="Arial" panose="020B0604020202020204" pitchFamily="34" charset="0"/>
              <a:buChar char="•"/>
            </a:pPr>
            <a:r>
              <a:rPr lang="de-DE" dirty="0"/>
              <a:t>Mehrere Dokumente finden: </a:t>
            </a:r>
            <a:r>
              <a:rPr lang="de-DE" dirty="0" err="1"/>
              <a:t>db</a:t>
            </a:r>
            <a:r>
              <a:rPr lang="de-DE" dirty="0"/>
              <a:t>.(</a:t>
            </a:r>
            <a:r>
              <a:rPr lang="de-DE" dirty="0" err="1"/>
              <a:t>collection</a:t>
            </a:r>
            <a:r>
              <a:rPr lang="de-DE" dirty="0"/>
              <a:t>).find({ </a:t>
            </a:r>
            <a:r>
              <a:rPr lang="de-DE" dirty="0" err="1"/>
              <a:t>query</a:t>
            </a:r>
            <a:r>
              <a:rPr lang="de-DE" dirty="0"/>
              <a:t> })</a:t>
            </a:r>
          </a:p>
          <a:p>
            <a:pPr marL="285750" indent="-285750">
              <a:buFont typeface="Arial" panose="020B0604020202020204" pitchFamily="34" charset="0"/>
              <a:buChar char="•"/>
            </a:pPr>
            <a:r>
              <a:rPr lang="de-DE" dirty="0"/>
              <a:t>Dokument erzeugen: </a:t>
            </a:r>
            <a:r>
              <a:rPr lang="de-DE" dirty="0" err="1"/>
              <a:t>db</a:t>
            </a:r>
            <a:r>
              <a:rPr lang="de-DE" dirty="0"/>
              <a:t>.(</a:t>
            </a:r>
            <a:r>
              <a:rPr lang="de-DE" dirty="0" err="1"/>
              <a:t>collection</a:t>
            </a:r>
            <a:r>
              <a:rPr lang="de-DE" dirty="0"/>
              <a:t>).</a:t>
            </a:r>
            <a:r>
              <a:rPr lang="de-DE" dirty="0" err="1"/>
              <a:t>insert</a:t>
            </a:r>
            <a:r>
              <a:rPr lang="de-DE" dirty="0"/>
              <a:t>({ </a:t>
            </a:r>
            <a:r>
              <a:rPr lang="de-DE" dirty="0" err="1"/>
              <a:t>document</a:t>
            </a:r>
            <a:r>
              <a:rPr lang="de-DE" dirty="0"/>
              <a:t> })</a:t>
            </a:r>
            <a:endParaRPr lang="en-DE" dirty="0"/>
          </a:p>
        </p:txBody>
      </p:sp>
      <p:sp>
        <p:nvSpPr>
          <p:cNvPr id="4" name="Foliennummernplatzhalter 3"/>
          <p:cNvSpPr>
            <a:spLocks noGrp="1"/>
          </p:cNvSpPr>
          <p:nvPr>
            <p:ph type="sldNum" sz="quarter" idx="5"/>
          </p:nvPr>
        </p:nvSpPr>
        <p:spPr/>
        <p:txBody>
          <a:bodyPr/>
          <a:lstStyle/>
          <a:p>
            <a:fld id="{7D8C2C35-2B8A-446E-BEC0-FD36716C29AC}" type="slidenum">
              <a:rPr lang="de-DE" smtClean="0"/>
              <a:pPr/>
              <a:t>15</a:t>
            </a:fld>
            <a:endParaRPr lang="de-DE" dirty="0"/>
          </a:p>
        </p:txBody>
      </p:sp>
    </p:spTree>
    <p:extLst>
      <p:ext uri="{BB962C8B-B14F-4D97-AF65-F5344CB8AC3E}">
        <p14:creationId xmlns:p14="http://schemas.microsoft.com/office/powerpoint/2010/main" val="38144714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7D8C2C35-2B8A-446E-BEC0-FD36716C29AC}" type="slidenum">
              <a:rPr lang="de-DE" smtClean="0"/>
              <a:pPr/>
              <a:t>30</a:t>
            </a:fld>
            <a:endParaRPr lang="de-DE" dirty="0"/>
          </a:p>
        </p:txBody>
      </p:sp>
    </p:spTree>
    <p:extLst>
      <p:ext uri="{BB962C8B-B14F-4D97-AF65-F5344CB8AC3E}">
        <p14:creationId xmlns:p14="http://schemas.microsoft.com/office/powerpoint/2010/main" val="21058388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7D8C2C35-2B8A-446E-BEC0-FD36716C29AC}" type="slidenum">
              <a:rPr lang="de-DE" smtClean="0"/>
              <a:pPr/>
              <a:t>31</a:t>
            </a:fld>
            <a:endParaRPr lang="de-DE" dirty="0"/>
          </a:p>
        </p:txBody>
      </p:sp>
    </p:spTree>
    <p:extLst>
      <p:ext uri="{BB962C8B-B14F-4D97-AF65-F5344CB8AC3E}">
        <p14:creationId xmlns:p14="http://schemas.microsoft.com/office/powerpoint/2010/main" val="40161146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7D8C2C35-2B8A-446E-BEC0-FD36716C29AC}" type="slidenum">
              <a:rPr lang="de-DE" smtClean="0"/>
              <a:pPr/>
              <a:t>33</a:t>
            </a:fld>
            <a:endParaRPr lang="de-DE" dirty="0"/>
          </a:p>
        </p:txBody>
      </p:sp>
    </p:spTree>
    <p:extLst>
      <p:ext uri="{BB962C8B-B14F-4D97-AF65-F5344CB8AC3E}">
        <p14:creationId xmlns:p14="http://schemas.microsoft.com/office/powerpoint/2010/main" val="237027670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hyperlink" Target="https://www.sap.com/copyright" TargetMode="External"/><Relationship Id="rId7" Type="http://schemas.openxmlformats.org/officeDocument/2006/relationships/hyperlink" Target="https://www.youtube.com/user/SAP" TargetMode="External"/><Relationship Id="rId12"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2.png"/><Relationship Id="rId11" Type="http://schemas.openxmlformats.org/officeDocument/2006/relationships/hyperlink" Target="https://www.facebook.com/SAP" TargetMode="External"/><Relationship Id="rId5" Type="http://schemas.openxmlformats.org/officeDocument/2006/relationships/hyperlink" Target="https://www.linkedin.com/company/sap" TargetMode="External"/><Relationship Id="rId10" Type="http://schemas.openxmlformats.org/officeDocument/2006/relationships/image" Target="../media/image4.png"/><Relationship Id="rId4" Type="http://schemas.openxmlformats.org/officeDocument/2006/relationships/hyperlink" Target="https://www.sap.com/registration/contact.html" TargetMode="External"/><Relationship Id="rId9" Type="http://schemas.openxmlformats.org/officeDocument/2006/relationships/hyperlink" Target="https://twitter.com/sap" TargetMode="External"/></Relationships>
</file>

<file path=ppt/slideLayouts/_rels/slideLayout26.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hyperlink" Target="http://www.sap.com/corporate/de/legal/copyright.html" TargetMode="External"/><Relationship Id="rId7" Type="http://schemas.openxmlformats.org/officeDocument/2006/relationships/hyperlink" Target="https://www.youtube.com/user/SAP" TargetMode="External"/><Relationship Id="rId12"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2.png"/><Relationship Id="rId11" Type="http://schemas.openxmlformats.org/officeDocument/2006/relationships/hyperlink" Target="https://www.facebook.com/SAP" TargetMode="External"/><Relationship Id="rId5" Type="http://schemas.openxmlformats.org/officeDocument/2006/relationships/hyperlink" Target="https://www.linkedin.com/company/sap" TargetMode="External"/><Relationship Id="rId10" Type="http://schemas.openxmlformats.org/officeDocument/2006/relationships/image" Target="../media/image4.png"/><Relationship Id="rId4" Type="http://schemas.openxmlformats.org/officeDocument/2006/relationships/hyperlink" Target="https://www.sap.com/germany/registration/contact.html" TargetMode="External"/><Relationship Id="rId9" Type="http://schemas.openxmlformats.org/officeDocument/2006/relationships/hyperlink" Target="https://twitter.com/sap" TargetMode="Externa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or Illustration">
    <p:spTree>
      <p:nvGrpSpPr>
        <p:cNvPr id="1" name=""/>
        <p:cNvGrpSpPr/>
        <p:nvPr/>
      </p:nvGrpSpPr>
      <p:grpSpPr>
        <a:xfrm>
          <a:off x="0" y="0"/>
          <a:ext cx="0" cy="0"/>
          <a:chOff x="0" y="0"/>
          <a:chExt cx="0" cy="0"/>
        </a:xfrm>
      </p:grpSpPr>
      <p:pic>
        <p:nvPicPr>
          <p:cNvPr id="11" name="SAP Logo" descr="SAP Logo" title="SAP Logo"/>
          <p:cNvPicPr>
            <a:picLocks noChangeAspect="1"/>
          </p:cNvPicPr>
          <p:nvPr userDrawn="1"/>
        </p:nvPicPr>
        <p:blipFill>
          <a:blip r:embed="rId2"/>
          <a:stretch>
            <a:fillRect/>
          </a:stretch>
        </p:blipFill>
        <p:spPr>
          <a:xfrm>
            <a:off x="9950552" y="6217668"/>
            <a:ext cx="1963636"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PUBLIC</a:t>
            </a:r>
            <a:endParaRPr lang="en-US" sz="900" b="0" dirty="0"/>
          </a:p>
        </p:txBody>
      </p:sp>
      <p:sp>
        <p:nvSpPr>
          <p:cNvPr id="19" name="Speaker"/>
          <p:cNvSpPr>
            <a:spLocks noGrp="1"/>
          </p:cNvSpPr>
          <p:nvPr userDrawn="1">
            <p:ph type="subTitle" idx="1" hasCustomPrompt="1"/>
          </p:nvPr>
        </p:nvSpPr>
        <p:spPr bwMode="black">
          <a:xfrm>
            <a:off x="288000" y="5130489"/>
            <a:ext cx="116280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2020</a:t>
            </a:r>
          </a:p>
        </p:txBody>
      </p:sp>
      <p:sp>
        <p:nvSpPr>
          <p:cNvPr id="3" name="Title"/>
          <p:cNvSpPr>
            <a:spLocks noGrp="1"/>
          </p:cNvSpPr>
          <p:nvPr>
            <p:ph type="title" hasCustomPrompt="1"/>
          </p:nvPr>
        </p:nvSpPr>
        <p:spPr>
          <a:xfrm>
            <a:off x="288000" y="4024430"/>
            <a:ext cx="11628000" cy="997196"/>
          </a:xfrm>
        </p:spPr>
        <p:txBody>
          <a:bodyPr vert="horz" wrap="square" lIns="0" tIns="0" rIns="0" bIns="0" rtlCol="0">
            <a:noAutofit/>
          </a:bodyPr>
          <a:lstStyle>
            <a:lvl1pPr>
              <a:lnSpc>
                <a:spcPct val="90000"/>
              </a:lnSpc>
              <a:defRPr lang="de-DE" sz="3600" dirty="0">
                <a:latin typeface="+mn-lt"/>
                <a:ea typeface="+mn-ea"/>
                <a:cs typeface="+mn-cs"/>
              </a:defRPr>
            </a:lvl1pPr>
          </a:lstStyle>
          <a:p>
            <a:pPr lvl="0"/>
            <a:r>
              <a:rPr lang="en-US" dirty="0"/>
              <a:t>Presentation Title </a:t>
            </a:r>
            <a:br>
              <a:rPr lang="en-US" dirty="0"/>
            </a:br>
            <a:r>
              <a:rPr lang="en-US" dirty="0"/>
              <a:t>Goes Here and Here.</a:t>
            </a:r>
          </a:p>
        </p:txBody>
      </p:sp>
      <p:sp>
        <p:nvSpPr>
          <p:cNvPr id="5" name="Title Image Placeholder" descr="Placeholder title image" title="Title image"/>
          <p:cNvSpPr>
            <a:spLocks noGrp="1"/>
          </p:cNvSpPr>
          <p:nvPr>
            <p:ph type="pic" sz="quarter" idx="12" hasCustomPrompt="1"/>
          </p:nvPr>
        </p:nvSpPr>
        <p:spPr bwMode="gray">
          <a:xfrm>
            <a:off x="1" y="0"/>
            <a:ext cx="12193200" cy="3430006"/>
          </a:xfrm>
          <a:noFill/>
        </p:spPr>
        <p:txBody>
          <a:bodyPr tIns="504000"/>
          <a:lstStyle>
            <a:lvl1pPr algn="ctr">
              <a:defRPr sz="1600">
                <a:solidFill>
                  <a:schemeClr val="tx1"/>
                </a:solidFill>
              </a:defRPr>
            </a:lvl1pPr>
          </a:lstStyle>
          <a:p>
            <a:r>
              <a:rPr lang="en-US" dirty="0"/>
              <a:t>Click to insert title image or illustration</a:t>
            </a:r>
          </a:p>
        </p:txBody>
      </p:sp>
    </p:spTree>
    <p:extLst>
      <p:ext uri="{BB962C8B-B14F-4D97-AF65-F5344CB8AC3E}">
        <p14:creationId xmlns:p14="http://schemas.microsoft.com/office/powerpoint/2010/main" val="2452717617"/>
      </p:ext>
    </p:extLst>
  </p:cSld>
  <p:clrMapOvr>
    <a:masterClrMapping/>
  </p:clrMapOvr>
  <p:extLst>
    <p:ext uri="{DCECCB84-F9BA-43D5-87BE-67443E8EF086}">
      <p15:sldGuideLst xmlns:p15="http://schemas.microsoft.com/office/powerpoint/2012/main">
        <p15:guide id="1" pos="7505" userDrawn="1">
          <p15:clr>
            <a:srgbClr val="FBAE40"/>
          </p15:clr>
        </p15:guide>
        <p15:guide id="2" orient="horz" pos="4144" userDrawn="1">
          <p15:clr>
            <a:srgbClr val="FBAE40"/>
          </p15:clr>
        </p15:guide>
        <p15:guide id="3" orient="horz" pos="2162" userDrawn="1">
          <p15:clr>
            <a:srgbClr val="FBAE40"/>
          </p15:clr>
        </p15:guide>
        <p15:guide id="4" pos="181" userDrawn="1">
          <p15:clr>
            <a:srgbClr val="FBAE40"/>
          </p15:clr>
        </p15:guide>
        <p15:guide id="5" orient="horz" pos="2534" userDrawn="1">
          <p15:clr>
            <a:srgbClr val="FBAE40"/>
          </p15:clr>
        </p15:guide>
        <p15:guide id="6" orient="horz" pos="3164" userDrawn="1">
          <p15:clr>
            <a:srgbClr val="FBAE40"/>
          </p15:clr>
        </p15:guide>
        <p15:guide id="7" orient="horz" pos="3232" userDrawn="1">
          <p15:clr>
            <a:srgbClr val="FBAE40"/>
          </p15:clr>
        </p15:guide>
        <p15:guide id="8" orient="horz" pos="3504"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 blue">
    <p:bg>
      <p:bgPr>
        <a:solidFill>
          <a:srgbClr val="00195A"/>
        </a:solidFill>
        <a:effectLst/>
      </p:bgPr>
    </p:bg>
    <p:spTree>
      <p:nvGrpSpPr>
        <p:cNvPr id="1" name=""/>
        <p:cNvGrpSpPr/>
        <p:nvPr/>
      </p:nvGrpSpPr>
      <p:grpSpPr>
        <a:xfrm>
          <a:off x="0" y="0"/>
          <a:ext cx="0" cy="0"/>
          <a:chOff x="0" y="0"/>
          <a:chExt cx="0" cy="0"/>
        </a:xfrm>
      </p:grpSpPr>
      <p:sp>
        <p:nvSpPr>
          <p:cNvPr id="4" name="Text placeholder"/>
          <p:cNvSpPr>
            <a:spLocks noGrp="1"/>
          </p:cNvSpPr>
          <p:nvPr>
            <p:ph type="body" sz="quarter" idx="10" hasCustomPrompt="1"/>
          </p:nvPr>
        </p:nvSpPr>
        <p:spPr>
          <a:xfrm>
            <a:off x="503999" y="1620000"/>
            <a:ext cx="11186477"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197318721"/>
      </p:ext>
    </p:extLst>
  </p:cSld>
  <p:clrMapOvr>
    <a:masterClrMapping/>
  </p:clrMapOvr>
  <p:extLst>
    <p:ext uri="{DCECCB84-F9BA-43D5-87BE-67443E8EF086}">
      <p15:sldGuideLst xmlns:p15="http://schemas.microsoft.com/office/powerpoint/2012/main">
        <p15:guide id="1" pos="316">
          <p15:clr>
            <a:srgbClr val="FBAE40"/>
          </p15:clr>
        </p15:guide>
        <p15:guide id="2" orient="horz" pos="3991">
          <p15:clr>
            <a:srgbClr val="FBAE40"/>
          </p15:clr>
        </p15:guide>
        <p15:guide id="3" pos="7364">
          <p15:clr>
            <a:srgbClr val="FBAE40"/>
          </p15:clr>
        </p15:guide>
        <p15:guide id="4" orient="horz" pos="318">
          <p15:clr>
            <a:srgbClr val="FBAE40"/>
          </p15:clr>
        </p15:guide>
        <p15:guide id="5" orient="horz" pos="552">
          <p15:clr>
            <a:srgbClr val="FBAE40"/>
          </p15:clr>
        </p15:guide>
        <p15:guide id="6" orient="horz" pos="1019">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5" name="Text placeholder - column 2"/>
          <p:cNvSpPr>
            <a:spLocks noGrp="1"/>
          </p:cNvSpPr>
          <p:nvPr>
            <p:ph type="body" sz="quarter" idx="11" hasCustomPrompt="1"/>
          </p:nvPr>
        </p:nvSpPr>
        <p:spPr>
          <a:xfrm>
            <a:off x="6362477"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991" userDrawn="1">
          <p15:clr>
            <a:srgbClr val="FBAE40"/>
          </p15:clr>
        </p15:guide>
        <p15:guide id="3" pos="7364" userDrawn="1">
          <p15:clr>
            <a:srgbClr val="FBAE40"/>
          </p15:clr>
        </p15:guide>
        <p15:guide id="4" pos="3674" userDrawn="1">
          <p15:clr>
            <a:srgbClr val="FBAE40"/>
          </p15:clr>
        </p15:guide>
        <p15:guide id="5" pos="4007" userDrawn="1">
          <p15:clr>
            <a:srgbClr val="FBAE40"/>
          </p15:clr>
        </p15:guide>
        <p15:guide id="6" orient="horz" pos="317" userDrawn="1">
          <p15:clr>
            <a:srgbClr val="FBAE40"/>
          </p15:clr>
        </p15:guide>
        <p15:guide id="7" orient="horz" pos="551" userDrawn="1">
          <p15:clr>
            <a:srgbClr val="FBAE40"/>
          </p15:clr>
        </p15:guide>
        <p15:guide id="8" orient="horz" pos="102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2563" userDrawn="1">
          <p15:clr>
            <a:srgbClr val="FBAE40"/>
          </p15:clr>
        </p15:guide>
        <p15:guide id="4" pos="2717" userDrawn="1">
          <p15:clr>
            <a:srgbClr val="FBAE40"/>
          </p15:clr>
        </p15:guide>
        <p15:guide id="5" pos="4964" userDrawn="1">
          <p15:clr>
            <a:srgbClr val="FBAE40"/>
          </p15:clr>
        </p15:guide>
        <p15:guide id="6" pos="5119" userDrawn="1">
          <p15:clr>
            <a:srgbClr val="FBAE40"/>
          </p15:clr>
        </p15:guide>
        <p15:guide id="7" pos="7364" userDrawn="1">
          <p15:clr>
            <a:srgbClr val="FBAE40"/>
          </p15:clr>
        </p15:guide>
        <p15:guide id="8" orient="horz" pos="551" userDrawn="1">
          <p15:clr>
            <a:srgbClr val="FBAE40"/>
          </p15:clr>
        </p15:guide>
        <p15:guide id="9" orient="horz" pos="1020" userDrawn="1">
          <p15:clr>
            <a:srgbClr val="FBAE40"/>
          </p15:clr>
        </p15:guide>
        <p15:guide id="10" orient="horz" pos="3990"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17" name="Text placeholder 2"/>
          <p:cNvSpPr>
            <a:spLocks noGrp="1"/>
          </p:cNvSpPr>
          <p:nvPr>
            <p:ph type="body" sz="quarter" idx="13" hasCustomPrompt="1"/>
          </p:nvPr>
        </p:nvSpPr>
        <p:spPr>
          <a:xfrm>
            <a:off x="6362477" y="4770000"/>
            <a:ext cx="5328000" cy="1566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2"/>
          <p:cNvSpPr>
            <a:spLocks noGrp="1"/>
          </p:cNvSpPr>
          <p:nvPr>
            <p:ph type="pic" sz="quarter" idx="14" hasCustomPrompt="1"/>
          </p:nvPr>
        </p:nvSpPr>
        <p:spPr bwMode="gray">
          <a:xfrm>
            <a:off x="6362477" y="1620000"/>
            <a:ext cx="5328000" cy="2631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3" name="Text placeholder 1"/>
          <p:cNvSpPr>
            <a:spLocks noGrp="1"/>
          </p:cNvSpPr>
          <p:nvPr>
            <p:ph type="body" sz="quarter" idx="10" hasCustomPrompt="1"/>
          </p:nvPr>
        </p:nvSpPr>
        <p:spPr>
          <a:xfrm>
            <a:off x="504000" y="4770000"/>
            <a:ext cx="5328000" cy="1566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1"/>
          <p:cNvSpPr>
            <a:spLocks noGrp="1"/>
          </p:cNvSpPr>
          <p:nvPr>
            <p:ph type="pic" sz="quarter" idx="12" hasCustomPrompt="1"/>
          </p:nvPr>
        </p:nvSpPr>
        <p:spPr bwMode="gray">
          <a:xfrm>
            <a:off x="504000" y="1620000"/>
            <a:ext cx="5328000" cy="2631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504941297"/>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2678" userDrawn="1">
          <p15:clr>
            <a:srgbClr val="FBAE40"/>
          </p15:clr>
        </p15:guide>
        <p15:guide id="6" orient="horz" pos="3004" userDrawn="1">
          <p15:clr>
            <a:srgbClr val="FBAE40"/>
          </p15:clr>
        </p15:guide>
        <p15:guide id="7" orient="horz" pos="3991" userDrawn="1">
          <p15:clr>
            <a:srgbClr val="FBAE40"/>
          </p15:clr>
        </p15:guide>
        <p15:guide id="8" pos="3682" userDrawn="1">
          <p15:clr>
            <a:srgbClr val="FBAE40"/>
          </p15:clr>
        </p15:guide>
        <p15:guide id="9" pos="4000" userDrawn="1">
          <p15:clr>
            <a:srgbClr val="FBAE40"/>
          </p15:clr>
        </p15:guide>
        <p15:guide id="10" pos="7364"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17" name="Text placeholder 3"/>
          <p:cNvSpPr>
            <a:spLocks noGrp="1"/>
          </p:cNvSpPr>
          <p:nvPr>
            <p:ph type="body" sz="quarter" idx="13" hasCustomPrompt="1"/>
          </p:nvPr>
        </p:nvSpPr>
        <p:spPr>
          <a:xfrm>
            <a:off x="8299277"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3"/>
          <p:cNvSpPr>
            <a:spLocks noGrp="1"/>
          </p:cNvSpPr>
          <p:nvPr>
            <p:ph type="pic" sz="quarter" idx="14" hasCustomPrompt="1"/>
          </p:nvPr>
        </p:nvSpPr>
        <p:spPr bwMode="gray">
          <a:xfrm>
            <a:off x="8299277"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9" name="Text placeholder 2"/>
          <p:cNvSpPr>
            <a:spLocks noGrp="1"/>
          </p:cNvSpPr>
          <p:nvPr>
            <p:ph type="body" sz="quarter" idx="15" hasCustomPrompt="1"/>
          </p:nvPr>
        </p:nvSpPr>
        <p:spPr>
          <a:xfrm>
            <a:off x="4401639"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2"/>
          <p:cNvSpPr>
            <a:spLocks noGrp="1"/>
          </p:cNvSpPr>
          <p:nvPr>
            <p:ph type="pic" sz="quarter" idx="16" hasCustomPrompt="1"/>
          </p:nvPr>
        </p:nvSpPr>
        <p:spPr bwMode="gray">
          <a:xfrm>
            <a:off x="4401639"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3" name="Text placeholder 1"/>
          <p:cNvSpPr>
            <a:spLocks noGrp="1"/>
          </p:cNvSpPr>
          <p:nvPr>
            <p:ph type="body" sz="quarter" idx="10" hasCustomPrompt="1"/>
          </p:nvPr>
        </p:nvSpPr>
        <p:spPr>
          <a:xfrm>
            <a:off x="504000"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1"/>
          <p:cNvSpPr>
            <a:spLocks noGrp="1"/>
          </p:cNvSpPr>
          <p:nvPr>
            <p:ph type="pic" sz="quarter" idx="12" hasCustomPrompt="1"/>
          </p:nvPr>
        </p:nvSpPr>
        <p:spPr bwMode="gray">
          <a:xfrm>
            <a:off x="504000"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727667599"/>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2455" userDrawn="1">
          <p15:clr>
            <a:srgbClr val="FBAE40"/>
          </p15:clr>
        </p15:guide>
        <p15:guide id="4" pos="2773" userDrawn="1">
          <p15:clr>
            <a:srgbClr val="FBAE40"/>
          </p15:clr>
        </p15:guide>
        <p15:guide id="5" pos="4910" userDrawn="1">
          <p15:clr>
            <a:srgbClr val="FBAE40"/>
          </p15:clr>
        </p15:guide>
        <p15:guide id="6" pos="5227" userDrawn="1">
          <p15:clr>
            <a:srgbClr val="FBAE40"/>
          </p15:clr>
        </p15:guide>
        <p15:guide id="7" pos="7364" userDrawn="1">
          <p15:clr>
            <a:srgbClr val="FBAE40"/>
          </p15:clr>
        </p15:guide>
        <p15:guide id="8" orient="horz" pos="551" userDrawn="1">
          <p15:clr>
            <a:srgbClr val="FBAE40"/>
          </p15:clr>
        </p15:guide>
        <p15:guide id="9" orient="horz" pos="1019" userDrawn="1">
          <p15:clr>
            <a:srgbClr val="FBAE40"/>
          </p15:clr>
        </p15:guide>
        <p15:guide id="10" orient="horz" pos="2428" userDrawn="1">
          <p15:clr>
            <a:srgbClr val="FBAE40"/>
          </p15:clr>
        </p15:guide>
        <p15:guide id="11" orient="horz" pos="2743" userDrawn="1">
          <p15:clr>
            <a:srgbClr val="FBAE40"/>
          </p15:clr>
        </p15:guide>
        <p15:guide id="12" orient="horz" pos="3991"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3" name="Text placeholder - column 2"/>
          <p:cNvSpPr>
            <a:spLocks noGrp="1"/>
          </p:cNvSpPr>
          <p:nvPr>
            <p:ph type="body" sz="quarter" idx="10" hasCustomPrompt="1"/>
          </p:nvPr>
        </p:nvSpPr>
        <p:spPr>
          <a:xfrm>
            <a:off x="504000" y="3878220"/>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17" name="Text placeholder - column 2"/>
          <p:cNvSpPr>
            <a:spLocks noGrp="1"/>
          </p:cNvSpPr>
          <p:nvPr>
            <p:ph type="body" sz="quarter" idx="13" hasCustomPrompt="1"/>
          </p:nvPr>
        </p:nvSpPr>
        <p:spPr>
          <a:xfrm>
            <a:off x="9274877"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9" name="Text placeholder - column 2"/>
          <p:cNvSpPr>
            <a:spLocks noGrp="1"/>
          </p:cNvSpPr>
          <p:nvPr>
            <p:ph type="body" sz="quarter" idx="15" hasCustomPrompt="1"/>
          </p:nvPr>
        </p:nvSpPr>
        <p:spPr>
          <a:xfrm>
            <a:off x="3427626"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13" name="Text placeholder - column 2"/>
          <p:cNvSpPr>
            <a:spLocks noGrp="1"/>
          </p:cNvSpPr>
          <p:nvPr>
            <p:ph type="body" sz="quarter" idx="17" hasCustomPrompt="1"/>
          </p:nvPr>
        </p:nvSpPr>
        <p:spPr>
          <a:xfrm>
            <a:off x="6351252"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80594478"/>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1" userDrawn="1">
          <p15:clr>
            <a:srgbClr val="FBAE40"/>
          </p15:clr>
        </p15:guide>
        <p15:guide id="5" orient="horz" pos="2110" userDrawn="1">
          <p15:clr>
            <a:srgbClr val="FBAE40"/>
          </p15:clr>
        </p15:guide>
        <p15:guide id="6" orient="horz" pos="2442" userDrawn="1">
          <p15:clr>
            <a:srgbClr val="FBAE40"/>
          </p15:clr>
        </p15:guide>
        <p15:guide id="7" orient="horz" pos="3990" userDrawn="1">
          <p15:clr>
            <a:srgbClr val="FBAE40"/>
          </p15:clr>
        </p15:guide>
        <p15:guide id="8" pos="1840" userDrawn="1">
          <p15:clr>
            <a:srgbClr val="FBAE40"/>
          </p15:clr>
        </p15:guide>
        <p15:guide id="9" pos="2159" userDrawn="1">
          <p15:clr>
            <a:srgbClr val="FBAE40"/>
          </p15:clr>
        </p15:guide>
        <p15:guide id="10" pos="3683" userDrawn="1">
          <p15:clr>
            <a:srgbClr val="FBAE40"/>
          </p15:clr>
        </p15:guide>
        <p15:guide id="11" pos="4000" userDrawn="1">
          <p15:clr>
            <a:srgbClr val="FBAE40"/>
          </p15:clr>
        </p15:guide>
        <p15:guide id="12" pos="5525" userDrawn="1">
          <p15:clr>
            <a:srgbClr val="FBAE40"/>
          </p15:clr>
        </p15:guide>
        <p15:guide id="13" pos="5842" userDrawn="1">
          <p15:clr>
            <a:srgbClr val="FBAE40"/>
          </p15:clr>
        </p15:guide>
        <p15:guide id="14" pos="7364"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bg1"/>
        </a:solidFill>
        <a:effectLst/>
      </p:bgPr>
    </p:bg>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600"/>
            </a:lvl2pPr>
          </a:lstStyle>
          <a:p>
            <a:pPr lvl="0"/>
            <a:r>
              <a:rPr lang="en-US" noProof="0" dirty="0"/>
              <a:t>“Quote goes here </a:t>
            </a:r>
            <a:br>
              <a:rPr lang="en-US" noProof="0" dirty="0"/>
            </a:br>
            <a:r>
              <a:rPr lang="en-US" noProof="0" dirty="0"/>
              <a:t>and here.”</a:t>
            </a:r>
          </a:p>
          <a:p>
            <a:pPr lvl="1"/>
            <a:r>
              <a:rPr lang="en-US" noProof="0" dirty="0"/>
              <a:t>Source</a:t>
            </a:r>
          </a:p>
        </p:txBody>
      </p:sp>
    </p:spTree>
    <p:extLst>
      <p:ext uri="{BB962C8B-B14F-4D97-AF65-F5344CB8AC3E}">
        <p14:creationId xmlns:p14="http://schemas.microsoft.com/office/powerpoint/2010/main" val="932785900"/>
      </p:ext>
    </p:extLst>
  </p:cSld>
  <p:clrMapOvr>
    <a:masterClrMapping/>
  </p:clrMapOvr>
  <p:extLst>
    <p:ext uri="{DCECCB84-F9BA-43D5-87BE-67443E8EF086}">
      <p15:sldGuideLst xmlns:p15="http://schemas.microsoft.com/office/powerpoint/2012/main">
        <p15:guide id="1" pos="317" userDrawn="1">
          <p15:clr>
            <a:srgbClr val="FBAE40"/>
          </p15:clr>
        </p15:guide>
        <p15:guide id="4" orient="horz" pos="1133" userDrawn="1">
          <p15:clr>
            <a:srgbClr val="FBAE40"/>
          </p15:clr>
        </p15:guide>
        <p15:guide id="5" orient="horz" pos="3204" userDrawn="1">
          <p15:clr>
            <a:srgbClr val="FBAE40"/>
          </p15:clr>
        </p15:guide>
        <p15:guide id="6" pos="7363"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Quote - blue">
    <p:bg>
      <p:bgPr>
        <a:solidFill>
          <a:srgbClr val="00195A"/>
        </a:solidFill>
        <a:effectLst/>
      </p:bgPr>
    </p:bg>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600"/>
            </a:lvl2pPr>
          </a:lstStyle>
          <a:p>
            <a:pPr lvl="0"/>
            <a:r>
              <a:rPr lang="en-US" noProof="0" dirty="0"/>
              <a:t>“Quote goes here </a:t>
            </a:r>
            <a:br>
              <a:rPr lang="en-US" noProof="0" dirty="0"/>
            </a:br>
            <a:r>
              <a:rPr lang="en-US" noProof="0" dirty="0"/>
              <a:t>and here.”</a:t>
            </a:r>
          </a:p>
          <a:p>
            <a:pPr lvl="1"/>
            <a:r>
              <a:rPr lang="en-US" noProof="0" dirty="0"/>
              <a:t>Source</a:t>
            </a:r>
          </a:p>
        </p:txBody>
      </p:sp>
    </p:spTree>
    <p:extLst>
      <p:ext uri="{BB962C8B-B14F-4D97-AF65-F5344CB8AC3E}">
        <p14:creationId xmlns:p14="http://schemas.microsoft.com/office/powerpoint/2010/main" val="3647991447"/>
      </p:ext>
    </p:extLst>
  </p:cSld>
  <p:clrMapOvr>
    <a:masterClrMapping/>
  </p:clrMapOvr>
  <p:extLst>
    <p:ext uri="{DCECCB84-F9BA-43D5-87BE-67443E8EF086}">
      <p15:sldGuideLst xmlns:p15="http://schemas.microsoft.com/office/powerpoint/2012/main">
        <p15:guide id="1" pos="317">
          <p15:clr>
            <a:srgbClr val="FBAE40"/>
          </p15:clr>
        </p15:guide>
        <p15:guide id="4" orient="horz" pos="1133">
          <p15:clr>
            <a:srgbClr val="FBAE40"/>
          </p15:clr>
        </p15:guide>
        <p15:guide id="5" orient="horz" pos="3204">
          <p15:clr>
            <a:srgbClr val="FBAE40"/>
          </p15:clr>
        </p15:guide>
        <p15:guide id="6" pos="7363">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Text with Image 1/3">
    <p:spTree>
      <p:nvGrpSpPr>
        <p:cNvPr id="1" name=""/>
        <p:cNvGrpSpPr/>
        <p:nvPr/>
      </p:nvGrpSpPr>
      <p:grpSpPr>
        <a:xfrm>
          <a:off x="0" y="0"/>
          <a:ext cx="0" cy="0"/>
          <a:chOff x="0" y="0"/>
          <a:chExt cx="0" cy="0"/>
        </a:xfrm>
      </p:grpSpPr>
      <p:sp>
        <p:nvSpPr>
          <p:cNvPr id="5" name="Picture Placeholder 1/3 right"/>
          <p:cNvSpPr>
            <a:spLocks noGrp="1"/>
          </p:cNvSpPr>
          <p:nvPr>
            <p:ph type="pic" sz="quarter" idx="10" hasCustomPrompt="1"/>
          </p:nvPr>
        </p:nvSpPr>
        <p:spPr bwMode="gray">
          <a:xfrm>
            <a:off x="8127175" y="0"/>
            <a:ext cx="4068000"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p:cNvSpPr>
            <a:spLocks noGrp="1"/>
          </p:cNvSpPr>
          <p:nvPr>
            <p:ph type="body" sz="quarter" idx="11" hasCustomPrompt="1"/>
          </p:nvPr>
        </p:nvSpPr>
        <p:spPr bwMode="black">
          <a:xfrm>
            <a:off x="503999" y="1620000"/>
            <a:ext cx="7092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3" name="Title"/>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991" userDrawn="1">
          <p15:clr>
            <a:srgbClr val="FBAE40"/>
          </p15:clr>
        </p15:guide>
        <p15:guide id="3" pos="4786" userDrawn="1">
          <p15:clr>
            <a:srgbClr val="FBAE40"/>
          </p15:clr>
        </p15:guide>
        <p15:guide id="4" pos="5119" userDrawn="1">
          <p15:clr>
            <a:srgbClr val="FBAE40"/>
          </p15:clr>
        </p15:guide>
        <p15:guide id="5" orient="horz" pos="317" userDrawn="1">
          <p15:clr>
            <a:srgbClr val="FBAE40"/>
          </p15:clr>
        </p15:guide>
        <p15:guide id="6" orient="horz" pos="551" userDrawn="1">
          <p15:clr>
            <a:srgbClr val="FBAE40"/>
          </p15:clr>
        </p15:guide>
        <p15:guide id="7" orient="horz" pos="1020"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Text with Image 1/2">
    <p:spTree>
      <p:nvGrpSpPr>
        <p:cNvPr id="1" name=""/>
        <p:cNvGrpSpPr/>
        <p:nvPr/>
      </p:nvGrpSpPr>
      <p:grpSpPr>
        <a:xfrm>
          <a:off x="0" y="0"/>
          <a:ext cx="0" cy="0"/>
          <a:chOff x="0" y="0"/>
          <a:chExt cx="0" cy="0"/>
        </a:xfrm>
      </p:grpSpPr>
      <p:sp>
        <p:nvSpPr>
          <p:cNvPr id="5" name="Picture Placeholder 1/2 right"/>
          <p:cNvSpPr>
            <a:spLocks noGrp="1"/>
          </p:cNvSpPr>
          <p:nvPr>
            <p:ph type="pic" sz="quarter" idx="10" hasCustomPrompt="1"/>
          </p:nvPr>
        </p:nvSpPr>
        <p:spPr bwMode="gray">
          <a:xfrm>
            <a:off x="6097588" y="0"/>
            <a:ext cx="6097587"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1/2"/>
          <p:cNvSpPr>
            <a:spLocks noGrp="1"/>
          </p:cNvSpPr>
          <p:nvPr>
            <p:ph type="body" sz="quarter" idx="11" hasCustomPrompt="1"/>
          </p:nvPr>
        </p:nvSpPr>
        <p:spPr bwMode="black">
          <a:xfrm>
            <a:off x="503999" y="1620000"/>
            <a:ext cx="5112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2" name="Title"/>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extLst>
    <p:ext uri="{DCECCB84-F9BA-43D5-87BE-67443E8EF086}">
      <p15:sldGuideLst xmlns:p15="http://schemas.microsoft.com/office/powerpoint/2012/main">
        <p15:guide id="1" pos="3841"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3991" userDrawn="1">
          <p15:clr>
            <a:srgbClr val="FBAE40"/>
          </p15:clr>
        </p15:guide>
        <p15:guide id="6" pos="3538" userDrawn="1">
          <p15:clr>
            <a:srgbClr val="FBAE40"/>
          </p15:clr>
        </p15:guide>
        <p15:guide id="7" pos="317"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out Image">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PUBLIC</a:t>
            </a:r>
            <a:endParaRPr lang="en-US" sz="900" b="0" dirty="0"/>
          </a:p>
        </p:txBody>
      </p:sp>
      <p:sp>
        <p:nvSpPr>
          <p:cNvPr id="6" name="Speaker"/>
          <p:cNvSpPr>
            <a:spLocks noGrp="1"/>
          </p:cNvSpPr>
          <p:nvPr userDrawn="1">
            <p:ph type="subTitle" idx="1" hasCustomPrompt="1"/>
          </p:nvPr>
        </p:nvSpPr>
        <p:spPr bwMode="black">
          <a:xfrm>
            <a:off x="287999" y="4268503"/>
            <a:ext cx="116280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2020</a:t>
            </a:r>
          </a:p>
        </p:txBody>
      </p:sp>
      <p:sp>
        <p:nvSpPr>
          <p:cNvPr id="4" name="Title 3"/>
          <p:cNvSpPr>
            <a:spLocks noGrp="1"/>
          </p:cNvSpPr>
          <p:nvPr>
            <p:ph type="title" hasCustomPrompt="1"/>
          </p:nvPr>
        </p:nvSpPr>
        <p:spPr>
          <a:xfrm>
            <a:off x="288000" y="2706317"/>
            <a:ext cx="11628000" cy="997196"/>
          </a:xfrm>
        </p:spPr>
        <p:txBody>
          <a:bodyPr>
            <a:noAutofit/>
          </a:bodyPr>
          <a:lstStyle>
            <a:lvl1pPr>
              <a:lnSpc>
                <a:spcPct val="90000"/>
              </a:lnSpc>
              <a:defRPr sz="3600"/>
            </a:lvl1pPr>
          </a:lstStyle>
          <a:p>
            <a:pPr fontAlgn="base">
              <a:spcBef>
                <a:spcPct val="50000"/>
              </a:spcBef>
              <a:spcAft>
                <a:spcPct val="0"/>
              </a:spcAft>
              <a:buClr>
                <a:srgbClr val="F0AB00"/>
              </a:buClr>
              <a:buSzPct val="80000"/>
            </a:pPr>
            <a:r>
              <a:rPr lang="en-US" sz="3600" dirty="0"/>
              <a:t>Presentation Title </a:t>
            </a:r>
            <a:br>
              <a:rPr lang="en-US" sz="3600" dirty="0"/>
            </a:br>
            <a:r>
              <a:rPr lang="en-US" sz="3600" dirty="0"/>
              <a:t>Goes Here and Here.</a:t>
            </a:r>
            <a:endParaRPr lang="de-DE" sz="3600" kern="0" dirty="0" err="1">
              <a:ea typeface="Arial Unicode MS" pitchFamily="34" charset="-128"/>
              <a:cs typeface="Arial Unicode MS" pitchFamily="34" charset="-128"/>
            </a:endParaRPr>
          </a:p>
        </p:txBody>
      </p:sp>
      <p:pic>
        <p:nvPicPr>
          <p:cNvPr id="11" name="SAP Logo" descr="SAP Logo" title="SAP Logo">
            <a:extLst>
              <a:ext uri="{FF2B5EF4-FFF2-40B4-BE49-F238E27FC236}">
                <a16:creationId xmlns:a16="http://schemas.microsoft.com/office/drawing/2014/main" id="{6F2859FE-B410-4A33-8F65-BF8D846379ED}"/>
              </a:ext>
            </a:extLst>
          </p:cNvPr>
          <p:cNvPicPr>
            <a:picLocks noChangeAspect="1"/>
          </p:cNvPicPr>
          <p:nvPr userDrawn="1"/>
        </p:nvPicPr>
        <p:blipFill>
          <a:blip r:embed="rId2"/>
          <a:stretch>
            <a:fillRect/>
          </a:stretch>
        </p:blipFill>
        <p:spPr>
          <a:xfrm>
            <a:off x="9950552" y="6217668"/>
            <a:ext cx="1963636" cy="360000"/>
          </a:xfrm>
          <a:prstGeom prst="rect">
            <a:avLst/>
          </a:prstGeom>
        </p:spPr>
      </p:pic>
    </p:spTree>
    <p:extLst>
      <p:ext uri="{BB962C8B-B14F-4D97-AF65-F5344CB8AC3E}">
        <p14:creationId xmlns:p14="http://schemas.microsoft.com/office/powerpoint/2010/main" val="1982410628"/>
      </p:ext>
    </p:extLst>
  </p:cSld>
  <p:clrMapOvr>
    <a:masterClrMapping/>
  </p:clrMapOvr>
  <p:extLst>
    <p:ext uri="{DCECCB84-F9BA-43D5-87BE-67443E8EF086}">
      <p15:sldGuideLst xmlns:p15="http://schemas.microsoft.com/office/powerpoint/2012/main">
        <p15:guide id="1" pos="181" userDrawn="1">
          <p15:clr>
            <a:srgbClr val="FBAE40"/>
          </p15:clr>
        </p15:guide>
        <p15:guide id="2" orient="horz" pos="1704" userDrawn="1">
          <p15:clr>
            <a:srgbClr val="FBAE40"/>
          </p15:clr>
        </p15:guide>
        <p15:guide id="3" orient="horz" pos="2688" userDrawn="1">
          <p15:clr>
            <a:srgbClr val="FBAE40"/>
          </p15:clr>
        </p15:guide>
        <p15:guide id="4" orient="horz" pos="2334" userDrawn="1">
          <p15:clr>
            <a:srgbClr val="FBAE40"/>
          </p15:clr>
        </p15:guide>
        <p15:guide id="5" orient="horz" pos="2960" userDrawn="1">
          <p15:clr>
            <a:srgbClr val="FBAE40"/>
          </p15:clr>
        </p15:guide>
        <p15:guide id="6" pos="7506" userDrawn="1">
          <p15:clr>
            <a:srgbClr val="FBAE40"/>
          </p15:clr>
        </p15:guide>
        <p15:guide id="7" orient="horz" pos="4142"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full image"/>
          <p:cNvSpPr>
            <a:spLocks noGrp="1"/>
          </p:cNvSpPr>
          <p:nvPr>
            <p:ph type="pic" sz="quarter" idx="10" hasCustomPrompt="1"/>
          </p:nvPr>
        </p:nvSpPr>
        <p:spPr bwMode="gray">
          <a:xfrm>
            <a:off x="1" y="0"/>
            <a:ext cx="12195175"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413979114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p:cNvSpPr>
            <a:spLocks noGrp="1"/>
          </p:cNvSpPr>
          <p:nvPr>
            <p:ph type="pic" sz="quarter" idx="13" hasCustomPrompt="1"/>
          </p:nvPr>
        </p:nvSpPr>
        <p:spPr bwMode="gray">
          <a:xfrm>
            <a:off x="6362477" y="1620000"/>
            <a:ext cx="5328000" cy="4716000"/>
          </a:xfrm>
          <a:no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endParaRPr lang="de-DE" dirty="0"/>
          </a:p>
        </p:txBody>
      </p:sp>
      <p:sp>
        <p:nvSpPr>
          <p:cNvPr id="4" name="Text Placeholder"/>
          <p:cNvSpPr>
            <a:spLocks noGrp="1"/>
          </p:cNvSpPr>
          <p:nvPr>
            <p:ph type="body" sz="quarter" idx="10" hasCustomPrompt="1"/>
          </p:nvPr>
        </p:nvSpPr>
        <p:spPr>
          <a:xfrm>
            <a:off x="504000"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1020" userDrawn="1">
          <p15:clr>
            <a:srgbClr val="FBAE40"/>
          </p15:clr>
        </p15:guide>
        <p15:guide id="3" pos="3674" userDrawn="1">
          <p15:clr>
            <a:srgbClr val="FBAE40"/>
          </p15:clr>
        </p15:guide>
        <p15:guide id="4" pos="4008" userDrawn="1">
          <p15:clr>
            <a:srgbClr val="FBAE40"/>
          </p15:clr>
        </p15:guide>
        <p15:guide id="5" pos="7364" userDrawn="1">
          <p15:clr>
            <a:srgbClr val="FBAE40"/>
          </p15:clr>
        </p15:guide>
        <p15:guide id="6" orient="horz" pos="317" userDrawn="1">
          <p15:clr>
            <a:srgbClr val="FBAE40"/>
          </p15:clr>
        </p15:guide>
        <p15:guide id="7" orient="horz" pos="551" userDrawn="1">
          <p15:clr>
            <a:srgbClr val="FBAE40"/>
          </p15:clr>
        </p15:guide>
        <p15:guide id="8" orient="horz" pos="3991" userDrawn="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7" name="Content Placeholder"/>
          <p:cNvSpPr>
            <a:spLocks noGrp="1"/>
          </p:cNvSpPr>
          <p:nvPr>
            <p:ph idx="1" hasCustomPrompt="1"/>
          </p:nvPr>
        </p:nvSpPr>
        <p:spPr bwMode="gray">
          <a:xfrm>
            <a:off x="504000" y="1620000"/>
            <a:ext cx="11185200" cy="4716000"/>
          </a:xfrm>
          <a:noFill/>
        </p:spPr>
        <p:txBody>
          <a:bodyPr tIns="1368000"/>
          <a:lstStyle>
            <a:lvl1pPr algn="ctr">
              <a:defRPr sz="1400" b="0"/>
            </a:lvl1pPr>
          </a:lstStyle>
          <a:p>
            <a:pPr lvl="0"/>
            <a:r>
              <a:rPr lang="en-US" dirty="0"/>
              <a:t>Click to add content</a:t>
            </a:r>
          </a:p>
        </p:txBody>
      </p:sp>
      <p:sp>
        <p:nvSpPr>
          <p:cNvPr id="2"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3991" userDrawn="1">
          <p15:clr>
            <a:srgbClr val="FBAE40"/>
          </p15:clr>
        </p15:guide>
        <p15:guide id="6" pos="7364" userDrawn="1">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Leer">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spTree>
      <p:nvGrpSpPr>
        <p:cNvPr id="1" name=""/>
        <p:cNvGrpSpPr/>
        <p:nvPr/>
      </p:nvGrpSpPr>
      <p:grpSpPr>
        <a:xfrm>
          <a:off x="0" y="0"/>
          <a:ext cx="0" cy="0"/>
          <a:chOff x="0" y="0"/>
          <a:chExt cx="0" cy="0"/>
        </a:xfrm>
      </p:grpSpPr>
      <p:pic>
        <p:nvPicPr>
          <p:cNvPr id="6" name="SAP Logo" descr="SAP Logo" title="SAP Logo"/>
          <p:cNvPicPr>
            <a:picLocks noChangeAspect="1"/>
          </p:cNvPicPr>
          <p:nvPr userDrawn="1"/>
        </p:nvPicPr>
        <p:blipFill>
          <a:blip r:embed="rId2"/>
          <a:stretch>
            <a:fillRect/>
          </a:stretch>
        </p:blipFill>
        <p:spPr>
          <a:xfrm>
            <a:off x="9727200" y="5994000"/>
            <a:ext cx="1963636" cy="360000"/>
          </a:xfrm>
          <a:prstGeom prst="rect">
            <a:avLst/>
          </a:prstGeom>
        </p:spPr>
      </p:pic>
      <p:sp>
        <p:nvSpPr>
          <p:cNvPr id="93" name="Contact information"/>
          <p:cNvSpPr>
            <a:spLocks noGrp="1"/>
          </p:cNvSpPr>
          <p:nvPr>
            <p:ph type="body" sz="quarter" idx="10" hasCustomPrompt="1"/>
          </p:nvPr>
        </p:nvSpPr>
        <p:spPr>
          <a:xfrm>
            <a:off x="504000" y="2905487"/>
            <a:ext cx="5593588"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593588" cy="923116"/>
          </a:xfrm>
        </p:spPr>
        <p:txBody>
          <a:bodyPr anchor="t" anchorCtr="0">
            <a:noAutofit/>
          </a:bodyPr>
          <a:lstStyle>
            <a:lvl1pPr>
              <a:defRPr sz="5500">
                <a:solidFill>
                  <a:schemeClr val="accent1"/>
                </a:solidFill>
                <a:latin typeface="+mj-lt"/>
              </a:defRPr>
            </a:lvl1pPr>
          </a:lstStyle>
          <a:p>
            <a:r>
              <a:rPr lang="en-US" dirty="0"/>
              <a:t>Thank you.</a:t>
            </a:r>
            <a:endParaRPr lang="de-DE" dirty="0"/>
          </a:p>
        </p:txBody>
      </p:sp>
    </p:spTree>
    <p:extLst>
      <p:ext uri="{BB962C8B-B14F-4D97-AF65-F5344CB8AC3E}">
        <p14:creationId xmlns:p14="http://schemas.microsoft.com/office/powerpoint/2010/main" val="781090314"/>
      </p:ext>
    </p:extLst>
  </p:cSld>
  <p:clrMapOvr>
    <a:masterClrMapping/>
  </p:clrMapOvr>
  <p:hf sldNum="0" hdr="0" ftr="0" dt="0"/>
  <p:extLst>
    <p:ext uri="{DCECCB84-F9BA-43D5-87BE-67443E8EF086}">
      <p15:sldGuideLst xmlns:p15="http://schemas.microsoft.com/office/powerpoint/2012/main">
        <p15:guide id="1" pos="7364" userDrawn="1">
          <p15:clr>
            <a:srgbClr val="FBAE40"/>
          </p15:clr>
        </p15:guide>
        <p15:guide id="2" orient="horz" pos="924" userDrawn="1">
          <p15:clr>
            <a:srgbClr val="FBAE40"/>
          </p15:clr>
        </p15:guide>
        <p15:guide id="4" orient="horz" pos="1830" userDrawn="1">
          <p15:clr>
            <a:srgbClr val="FBAE40"/>
          </p15:clr>
        </p15:guide>
        <p15:guide id="5" orient="horz" pos="4000" userDrawn="1">
          <p15:clr>
            <a:srgbClr val="FBAE40"/>
          </p15:clr>
        </p15:guide>
        <p15:guide id="6" pos="317" userDrawn="1">
          <p15:clr>
            <a:srgbClr val="FBAE40"/>
          </p15:clr>
        </p15:guide>
        <p15:guide id="8" pos="3841" userDrawn="1">
          <p15:clr>
            <a:srgbClr val="FBAE40"/>
          </p15:clr>
        </p15:guide>
        <p15:guide id="9" orient="horz" pos="318" userDrawn="1">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pic>
        <p:nvPicPr>
          <p:cNvPr id="19" name="SAP Logo" descr="SAP Logo" title="SAP Logo"/>
          <p:cNvPicPr>
            <a:picLocks noChangeAspect="1"/>
          </p:cNvPicPr>
          <p:nvPr userDrawn="1"/>
        </p:nvPicPr>
        <p:blipFill>
          <a:blip r:embed="rId2"/>
          <a:stretch>
            <a:fillRect/>
          </a:stretch>
        </p:blipFill>
        <p:spPr>
          <a:xfrm>
            <a:off x="9727200" y="5994000"/>
            <a:ext cx="1963636" cy="360000"/>
          </a:xfrm>
          <a:prstGeom prst="rect">
            <a:avLst/>
          </a:prstGeom>
        </p:spPr>
      </p:pic>
      <p:sp>
        <p:nvSpPr>
          <p:cNvPr id="30" name="Copyright information English"/>
          <p:cNvSpPr txBox="1"/>
          <p:nvPr userDrawn="1"/>
        </p:nvSpPr>
        <p:spPr bwMode="black">
          <a:xfrm>
            <a:off x="503998" y="2645292"/>
            <a:ext cx="5872310" cy="3708708"/>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800" b="0" noProof="0" dirty="0"/>
              <a:t>© 2020 SAP SE or an SAP affiliate company. All rights reserved.</a:t>
            </a:r>
            <a:endParaRPr lang="de-DE" sz="800" kern="0" dirty="0">
              <a:ea typeface="Arial Unicode MS" pitchFamily="34" charset="-128"/>
              <a:cs typeface="Arial Unicode MS" pitchFamily="34" charset="-128"/>
            </a:endParaRPr>
          </a:p>
          <a:p>
            <a:pPr>
              <a:spcBef>
                <a:spcPts val="600"/>
              </a:spcBef>
            </a:pPr>
            <a:r>
              <a:rPr lang="en-US" sz="8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600"/>
              </a:spcBef>
            </a:pPr>
            <a:r>
              <a:rPr lang="en-US" sz="8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of other software vendors. National product specifications may vary.</a:t>
            </a:r>
          </a:p>
          <a:p>
            <a:pPr>
              <a:spcBef>
                <a:spcPts val="600"/>
              </a:spcBef>
            </a:pPr>
            <a:r>
              <a:rPr lang="en-US" sz="8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set forth in the express warranty statements accompanying such products and services, if any. Nothing herein should be construed as constituting an additional warranty. </a:t>
            </a:r>
          </a:p>
          <a:p>
            <a:pPr>
              <a:spcBef>
                <a:spcPts val="600"/>
              </a:spcBef>
            </a:pPr>
            <a:r>
              <a:rPr lang="en-US" sz="8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platforms,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a:t>
            </a:r>
            <a:r>
              <a:rPr lang="en-US" sz="800" kern="1200" baseline="0" dirty="0">
                <a:solidFill>
                  <a:schemeClr val="tx1"/>
                </a:solidFill>
                <a:latin typeface="Arial"/>
                <a:ea typeface="Arial Unicode MS" panose="020B0604020202020204" pitchFamily="34" charset="-128"/>
                <a:cs typeface="+mn-cs"/>
              </a:rPr>
              <a:t> </a:t>
            </a:r>
            <a:r>
              <a:rPr lang="en-US" sz="8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600"/>
              </a:spcBef>
            </a:pPr>
            <a:r>
              <a:rPr lang="en-US" sz="8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in Germany and other countries. All other product and service names mentioned are the trademarks of their respective companies. </a:t>
            </a:r>
          </a:p>
          <a:p>
            <a:pPr>
              <a:spcBef>
                <a:spcPts val="600"/>
              </a:spcBef>
            </a:pPr>
            <a:r>
              <a:rPr lang="en-US" sz="800" kern="1200" dirty="0">
                <a:solidFill>
                  <a:schemeClr val="tx1"/>
                </a:solidFill>
                <a:latin typeface="Arial"/>
                <a:ea typeface="Arial Unicode MS" panose="020B0604020202020204" pitchFamily="34" charset="-128"/>
                <a:cs typeface="+mn-cs"/>
              </a:rPr>
              <a:t>See </a:t>
            </a:r>
            <a:r>
              <a:rPr lang="en-US" sz="800" kern="1200" dirty="0">
                <a:solidFill>
                  <a:schemeClr val="tx1"/>
                </a:solidFill>
                <a:latin typeface="Arial"/>
                <a:ea typeface="Arial Unicode MS" panose="020B0604020202020204" pitchFamily="34" charset="-128"/>
                <a:cs typeface="+mn-cs"/>
                <a:hlinkClick r:id="rId3"/>
              </a:rPr>
              <a:t>www.sap.com/copyright</a:t>
            </a:r>
            <a:r>
              <a:rPr lang="en-US" sz="800" kern="1200" dirty="0">
                <a:solidFill>
                  <a:schemeClr val="tx1"/>
                </a:solidFill>
                <a:latin typeface="Arial"/>
                <a:ea typeface="Arial Unicode MS" panose="020B0604020202020204" pitchFamily="34" charset="-128"/>
                <a:cs typeface="+mn-cs"/>
              </a:rPr>
              <a:t> for additional trademark information and notices.</a:t>
            </a:r>
          </a:p>
        </p:txBody>
      </p:sp>
      <p:sp>
        <p:nvSpPr>
          <p:cNvPr id="31" name="www.sap.com - contact SAP link">
            <a:hlinkClick r:id="rId4" tooltip="www.sap.com/contactsap"/>
          </p:cNvPr>
          <p:cNvSpPr txBox="1"/>
          <p:nvPr userDrawn="1"/>
        </p:nvSpPr>
        <p:spPr bwMode="black">
          <a:xfrm>
            <a:off x="503238" y="2461398"/>
            <a:ext cx="2215390"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1" kern="1200" dirty="0">
                <a:solidFill>
                  <a:schemeClr val="accent1"/>
                </a:solidFill>
                <a:latin typeface="Arial"/>
                <a:ea typeface="Arial Unicode MS" panose="020B0604020202020204" pitchFamily="34" charset="-128"/>
                <a:cs typeface="+mn-cs"/>
              </a:rPr>
              <a:t>www.sap.com</a:t>
            </a:r>
            <a:r>
              <a:rPr lang="en-US" sz="1100" b="1" kern="1200" dirty="0">
                <a:solidFill>
                  <a:schemeClr val="tx1"/>
                </a:solidFill>
                <a:latin typeface="Arial"/>
                <a:ea typeface="Arial Unicode MS" panose="020B0604020202020204" pitchFamily="34" charset="-128"/>
                <a:cs typeface="+mn-cs"/>
              </a:rPr>
              <a:t>/contactsap</a:t>
            </a:r>
          </a:p>
        </p:txBody>
      </p:sp>
      <p:sp>
        <p:nvSpPr>
          <p:cNvPr id="37" name="Follow all of SAP"/>
          <p:cNvSpPr txBox="1"/>
          <p:nvPr userDrawn="1"/>
        </p:nvSpPr>
        <p:spPr bwMode="black">
          <a:xfrm>
            <a:off x="503997" y="1461001"/>
            <a:ext cx="1228549"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0" kern="1200" dirty="0">
                <a:solidFill>
                  <a:schemeClr val="tx1"/>
                </a:solidFill>
                <a:latin typeface="Arial"/>
                <a:ea typeface="Arial Unicode MS" panose="020B0604020202020204" pitchFamily="34" charset="-128"/>
                <a:cs typeface="+mn-cs"/>
              </a:rPr>
              <a:t>Follow us</a:t>
            </a:r>
          </a:p>
        </p:txBody>
      </p:sp>
      <p:pic>
        <p:nvPicPr>
          <p:cNvPr id="10" name="Linkedin icon with link">
            <a:hlinkClick r:id="rId5"/>
            <a:extLst>
              <a:ext uri="{FF2B5EF4-FFF2-40B4-BE49-F238E27FC236}">
                <a16:creationId xmlns:a16="http://schemas.microsoft.com/office/drawing/2014/main" id="{900114C7-C3C5-8C49-B878-831CB7B0D5D6}"/>
              </a:ext>
            </a:extLst>
          </p:cNvPr>
          <p:cNvPicPr>
            <a:picLocks noChangeAspect="1"/>
          </p:cNvPicPr>
          <p:nvPr userDrawn="1"/>
        </p:nvPicPr>
        <p:blipFill>
          <a:blip r:embed="rId6"/>
          <a:srcRect/>
          <a:stretch/>
        </p:blipFill>
        <p:spPr>
          <a:xfrm>
            <a:off x="2257487" y="1749959"/>
            <a:ext cx="361809" cy="361809"/>
          </a:xfrm>
          <a:prstGeom prst="rect">
            <a:avLst/>
          </a:prstGeom>
        </p:spPr>
      </p:pic>
      <p:pic>
        <p:nvPicPr>
          <p:cNvPr id="11" name="YouTube icon with link">
            <a:hlinkClick r:id="rId7"/>
            <a:extLst>
              <a:ext uri="{FF2B5EF4-FFF2-40B4-BE49-F238E27FC236}">
                <a16:creationId xmlns:a16="http://schemas.microsoft.com/office/drawing/2014/main" id="{91FA3574-14E3-394F-B1DA-DE2ADF8DA49C}"/>
              </a:ext>
            </a:extLst>
          </p:cNvPr>
          <p:cNvPicPr>
            <a:picLocks noChangeAspect="1"/>
          </p:cNvPicPr>
          <p:nvPr userDrawn="1"/>
        </p:nvPicPr>
        <p:blipFill>
          <a:blip r:embed="rId8"/>
          <a:srcRect/>
          <a:stretch/>
        </p:blipFill>
        <p:spPr>
          <a:xfrm>
            <a:off x="1666951" y="1749063"/>
            <a:ext cx="363600" cy="363600"/>
          </a:xfrm>
          <a:prstGeom prst="rect">
            <a:avLst/>
          </a:prstGeom>
        </p:spPr>
      </p:pic>
      <p:pic>
        <p:nvPicPr>
          <p:cNvPr id="12" name="Twitter icon with link">
            <a:hlinkClick r:id="rId9" tooltip="https://twitter.com/sap"/>
            <a:extLst>
              <a:ext uri="{FF2B5EF4-FFF2-40B4-BE49-F238E27FC236}">
                <a16:creationId xmlns:a16="http://schemas.microsoft.com/office/drawing/2014/main" id="{8DDAED38-57B9-2249-939D-D659980AE757}"/>
              </a:ext>
            </a:extLst>
          </p:cNvPr>
          <p:cNvPicPr>
            <a:picLocks noChangeAspect="1"/>
          </p:cNvPicPr>
          <p:nvPr userDrawn="1"/>
        </p:nvPicPr>
        <p:blipFill>
          <a:blip r:embed="rId10"/>
          <a:srcRect/>
          <a:stretch/>
        </p:blipFill>
        <p:spPr>
          <a:xfrm>
            <a:off x="1078206" y="1749959"/>
            <a:ext cx="361809" cy="361809"/>
          </a:xfrm>
          <a:prstGeom prst="rect">
            <a:avLst/>
          </a:prstGeom>
        </p:spPr>
      </p:pic>
      <p:pic>
        <p:nvPicPr>
          <p:cNvPr id="17" name="Facebook icon with link">
            <a:hlinkClick r:id="rId11"/>
            <a:extLst>
              <a:ext uri="{FF2B5EF4-FFF2-40B4-BE49-F238E27FC236}">
                <a16:creationId xmlns:a16="http://schemas.microsoft.com/office/drawing/2014/main" id="{0C30C213-BD8C-2E40-931D-3843268E4FE5}"/>
              </a:ext>
            </a:extLst>
          </p:cNvPr>
          <p:cNvPicPr>
            <a:picLocks noChangeAspect="1"/>
          </p:cNvPicPr>
          <p:nvPr userDrawn="1"/>
        </p:nvPicPr>
        <p:blipFill>
          <a:blip r:embed="rId12"/>
          <a:srcRect/>
          <a:stretch/>
        </p:blipFill>
        <p:spPr>
          <a:xfrm>
            <a:off x="487670" y="1749063"/>
            <a:ext cx="363600" cy="363600"/>
          </a:xfrm>
          <a:prstGeom prst="rect">
            <a:avLst/>
          </a:prstGeom>
        </p:spPr>
      </p:pic>
    </p:spTree>
    <p:extLst>
      <p:ext uri="{BB962C8B-B14F-4D97-AF65-F5344CB8AC3E}">
        <p14:creationId xmlns:p14="http://schemas.microsoft.com/office/powerpoint/2010/main" val="4519251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Copyright German">
    <p:spTree>
      <p:nvGrpSpPr>
        <p:cNvPr id="1" name=""/>
        <p:cNvGrpSpPr/>
        <p:nvPr/>
      </p:nvGrpSpPr>
      <p:grpSpPr>
        <a:xfrm>
          <a:off x="0" y="0"/>
          <a:ext cx="0" cy="0"/>
          <a:chOff x="0" y="0"/>
          <a:chExt cx="0" cy="0"/>
        </a:xfrm>
      </p:grpSpPr>
      <p:pic>
        <p:nvPicPr>
          <p:cNvPr id="19" name="SAP Logo" descr="SAP Logo" title="SAP Logo"/>
          <p:cNvPicPr>
            <a:picLocks noChangeAspect="1"/>
          </p:cNvPicPr>
          <p:nvPr userDrawn="1"/>
        </p:nvPicPr>
        <p:blipFill>
          <a:blip r:embed="rId2"/>
          <a:stretch>
            <a:fillRect/>
          </a:stretch>
        </p:blipFill>
        <p:spPr>
          <a:xfrm>
            <a:off x="9727200" y="5994000"/>
            <a:ext cx="1963636" cy="360000"/>
          </a:xfrm>
          <a:prstGeom prst="rect">
            <a:avLst/>
          </a:prstGeom>
        </p:spPr>
      </p:pic>
      <p:sp>
        <p:nvSpPr>
          <p:cNvPr id="27" name="Copyright information-German"/>
          <p:cNvSpPr txBox="1"/>
          <p:nvPr userDrawn="1"/>
        </p:nvSpPr>
        <p:spPr bwMode="black">
          <a:xfrm>
            <a:off x="503238" y="2645292"/>
            <a:ext cx="6076808" cy="3708708"/>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800" b="0" noProof="0" dirty="0"/>
              <a:t>© 2020 SAP SE </a:t>
            </a:r>
            <a:r>
              <a:rPr lang="de-DE" sz="800" b="0" noProof="0" dirty="0"/>
              <a:t>oder ein SAP-Konzernunternehmen. Alle Rechte vorbehalten</a:t>
            </a:r>
            <a:r>
              <a:rPr lang="en-US" sz="800" b="0" noProof="0" dirty="0"/>
              <a:t>.</a:t>
            </a:r>
            <a:endParaRPr lang="de-DE" sz="800" kern="0" dirty="0">
              <a:ea typeface="Arial Unicode MS" pitchFamily="34" charset="-128"/>
              <a:cs typeface="Arial Unicode MS" pitchFamily="34" charset="-128"/>
            </a:endParaRPr>
          </a:p>
          <a:p>
            <a:pPr>
              <a:spcBef>
                <a:spcPts val="600"/>
              </a:spcBef>
            </a:pPr>
            <a:r>
              <a:rPr lang="de-DE" sz="8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SAP SE oder ein SAP-Konzernunternehmen nicht gestattet.</a:t>
            </a:r>
          </a:p>
          <a:p>
            <a:pPr>
              <a:spcBef>
                <a:spcPts val="600"/>
              </a:spcBef>
            </a:pPr>
            <a:r>
              <a:rPr lang="de-DE" sz="800" kern="1200" noProof="0" dirty="0">
                <a:solidFill>
                  <a:schemeClr val="tx1"/>
                </a:solidFill>
                <a:effectLst/>
                <a:latin typeface="Arial"/>
                <a:ea typeface="+mn-ea"/>
                <a:cs typeface="+mn-cs"/>
              </a:rPr>
              <a:t>In dieser Publikation enthaltene Informationen können ohne vorherige Ankündigung geändert werden. Die von SAP SE oder deren Vertriebsfirmen angebotenen Softwareprodukte können Softwarekomponenten auch anderer Softwarehersteller enthalten. Produkte können länderspezifische Unterschiede aufweisen.</a:t>
            </a:r>
          </a:p>
          <a:p>
            <a:pPr>
              <a:spcBef>
                <a:spcPts val="600"/>
              </a:spcBef>
            </a:pPr>
            <a:r>
              <a:rPr lang="de-DE" sz="800" kern="1200" noProof="0" dirty="0">
                <a:solidFill>
                  <a:schemeClr val="tx1"/>
                </a:solidFill>
                <a:effectLst/>
                <a:latin typeface="Arial"/>
                <a:ea typeface="+mn-ea"/>
                <a:cs typeface="+mn-cs"/>
              </a:rPr>
              <a:t>Die vorliegenden Unterlagen werden von der SAP SE oder einem SAP-Konzernunternehmen bereitgestellt und dienen ausschließlich zu Informationszwecken. Die SAP SE oder ihre Konzernunternehmen übernehmen keinerlei Haftung oder Gewährleistung für Fehler oder Unvollständigkeiten in dieser Publikation. Die SAP SE 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600"/>
              </a:spcBef>
            </a:pPr>
            <a:r>
              <a:rPr lang="de-DE" sz="800" kern="1200" noProof="0" dirty="0">
                <a:solidFill>
                  <a:schemeClr val="tx1"/>
                </a:solidFill>
                <a:effectLst/>
                <a:latin typeface="Arial"/>
                <a:ea typeface="+mn-ea"/>
                <a:cs typeface="+mn-cs"/>
              </a:rPr>
              <a:t>Insbesondere sind die SAP SE 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die Strategie und etwaige künftige Entwicklungen, Produkte und/oder Plattformen der SAP SE oder ihrer Konzernunternehmen können von der SAP SE oder ihren Konzernunternehmen jederzeit und ohne Angabe von Gründen unangekündigt geändert werden. 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Dem Leser wird empfohlen, diesen vorausschauenden Aussagen kein übertriebenes Vertrauen zu schenken und sich bei Kaufentscheidungen nicht auf sie zu stützen.</a:t>
            </a:r>
          </a:p>
          <a:p>
            <a:pPr>
              <a:spcBef>
                <a:spcPts val="600"/>
              </a:spcBef>
            </a:pPr>
            <a:r>
              <a:rPr lang="de-DE" sz="8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SAP SE (oder von einem SAP-Konzernunternehmen) in Deutschland und verschiedenen anderen Ländern weltweit.</a:t>
            </a:r>
            <a:r>
              <a:rPr lang="de-DE" sz="800" kern="1200" baseline="0" noProof="0" dirty="0">
                <a:solidFill>
                  <a:schemeClr val="tx1"/>
                </a:solidFill>
                <a:effectLst/>
                <a:latin typeface="Arial"/>
                <a:ea typeface="+mn-ea"/>
                <a:cs typeface="+mn-cs"/>
              </a:rPr>
              <a:t> </a:t>
            </a:r>
            <a:r>
              <a:rPr lang="de-DE" sz="800" kern="1200" noProof="0" dirty="0">
                <a:solidFill>
                  <a:schemeClr val="tx1"/>
                </a:solidFill>
                <a:effectLst/>
                <a:latin typeface="Arial"/>
                <a:ea typeface="+mn-ea"/>
                <a:cs typeface="+mn-cs"/>
              </a:rPr>
              <a:t>Alle anderen Namen von Produkten und Dienstleistungen sind Marken der jeweiligen Firmen. </a:t>
            </a:r>
          </a:p>
          <a:p>
            <a:pPr>
              <a:spcBef>
                <a:spcPts val="600"/>
              </a:spcBef>
            </a:pPr>
            <a:r>
              <a:rPr lang="de-DE" sz="800" kern="1200" noProof="0" dirty="0">
                <a:solidFill>
                  <a:schemeClr val="tx1"/>
                </a:solidFill>
                <a:effectLst/>
                <a:latin typeface="Arial"/>
                <a:ea typeface="+mn-ea"/>
                <a:cs typeface="+mn-cs"/>
              </a:rPr>
              <a:t>Zusätzliche Informationen zur Marke und Vermerke finden Sie auf der Seite </a:t>
            </a:r>
            <a:r>
              <a:rPr lang="de-DE" sz="800" kern="1200" noProof="0" dirty="0">
                <a:solidFill>
                  <a:schemeClr val="tx1"/>
                </a:solidFill>
                <a:effectLst/>
                <a:latin typeface="Arial"/>
                <a:ea typeface="+mn-ea"/>
                <a:cs typeface="+mn-cs"/>
                <a:hlinkClick r:id="rId3"/>
              </a:rPr>
              <a:t>www.sap.com/corporate/de/legal/copyright.html</a:t>
            </a:r>
            <a:r>
              <a:rPr lang="de-DE" sz="800" kern="1200" noProof="0" dirty="0">
                <a:solidFill>
                  <a:schemeClr val="tx1"/>
                </a:solidFill>
                <a:effectLst/>
                <a:latin typeface="Arial"/>
                <a:ea typeface="+mn-ea"/>
                <a:cs typeface="+mn-cs"/>
              </a:rPr>
              <a:t>.</a:t>
            </a:r>
          </a:p>
        </p:txBody>
      </p:sp>
      <p:sp>
        <p:nvSpPr>
          <p:cNvPr id="16" name="Copyright information">
            <a:hlinkClick r:id="rId4" tooltip="www.sap.com/contactsap"/>
          </p:cNvPr>
          <p:cNvSpPr txBox="1"/>
          <p:nvPr userDrawn="1"/>
        </p:nvSpPr>
        <p:spPr bwMode="black">
          <a:xfrm>
            <a:off x="503238" y="2461398"/>
            <a:ext cx="2580640"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1" kern="1200" dirty="0">
                <a:solidFill>
                  <a:schemeClr val="accent1"/>
                </a:solidFill>
                <a:latin typeface="Arial"/>
                <a:ea typeface="Arial Unicode MS" panose="020B0604020202020204" pitchFamily="34" charset="-128"/>
                <a:cs typeface="+mn-cs"/>
              </a:rPr>
              <a:t>www.sap.com/germany</a:t>
            </a:r>
            <a:r>
              <a:rPr lang="en-US" sz="1100" b="1" kern="1200" dirty="0">
                <a:solidFill>
                  <a:schemeClr val="tx1"/>
                </a:solidFill>
                <a:latin typeface="Arial"/>
                <a:ea typeface="Arial Unicode MS" panose="020B0604020202020204" pitchFamily="34" charset="-128"/>
                <a:cs typeface="+mn-cs"/>
              </a:rPr>
              <a:t>/contactsap</a:t>
            </a:r>
          </a:p>
        </p:txBody>
      </p:sp>
      <p:sp>
        <p:nvSpPr>
          <p:cNvPr id="26" name="SAP folgen auf"/>
          <p:cNvSpPr txBox="1"/>
          <p:nvPr userDrawn="1"/>
        </p:nvSpPr>
        <p:spPr bwMode="black">
          <a:xfrm>
            <a:off x="503997" y="1461001"/>
            <a:ext cx="1228549"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de-DE" sz="1100" b="0" kern="1200" noProof="0" dirty="0">
                <a:solidFill>
                  <a:schemeClr val="tx1"/>
                </a:solidFill>
                <a:latin typeface="Arial"/>
                <a:ea typeface="Arial Unicode MS" panose="020B0604020202020204" pitchFamily="34" charset="-128"/>
                <a:cs typeface="+mn-cs"/>
              </a:rPr>
              <a:t>SAP folgen auf</a:t>
            </a:r>
          </a:p>
        </p:txBody>
      </p:sp>
      <p:pic>
        <p:nvPicPr>
          <p:cNvPr id="10" name="Linkedin icon with link">
            <a:hlinkClick r:id="rId5"/>
            <a:extLst>
              <a:ext uri="{FF2B5EF4-FFF2-40B4-BE49-F238E27FC236}">
                <a16:creationId xmlns:a16="http://schemas.microsoft.com/office/drawing/2014/main" id="{C605E06B-6A8F-534A-9087-7626E8D0C1C4}"/>
              </a:ext>
            </a:extLst>
          </p:cNvPr>
          <p:cNvPicPr>
            <a:picLocks noChangeAspect="1"/>
          </p:cNvPicPr>
          <p:nvPr userDrawn="1"/>
        </p:nvPicPr>
        <p:blipFill>
          <a:blip r:embed="rId6"/>
          <a:srcRect/>
          <a:stretch/>
        </p:blipFill>
        <p:spPr>
          <a:xfrm>
            <a:off x="2257487" y="1749959"/>
            <a:ext cx="361809" cy="361809"/>
          </a:xfrm>
          <a:prstGeom prst="rect">
            <a:avLst/>
          </a:prstGeom>
        </p:spPr>
      </p:pic>
      <p:pic>
        <p:nvPicPr>
          <p:cNvPr id="11" name="YouTube icon with link">
            <a:hlinkClick r:id="rId7"/>
            <a:extLst>
              <a:ext uri="{FF2B5EF4-FFF2-40B4-BE49-F238E27FC236}">
                <a16:creationId xmlns:a16="http://schemas.microsoft.com/office/drawing/2014/main" id="{CD517ED8-3F22-504E-83B3-619F9637D799}"/>
              </a:ext>
            </a:extLst>
          </p:cNvPr>
          <p:cNvPicPr>
            <a:picLocks noChangeAspect="1"/>
          </p:cNvPicPr>
          <p:nvPr userDrawn="1"/>
        </p:nvPicPr>
        <p:blipFill>
          <a:blip r:embed="rId8"/>
          <a:srcRect/>
          <a:stretch/>
        </p:blipFill>
        <p:spPr>
          <a:xfrm>
            <a:off x="1666951" y="1749063"/>
            <a:ext cx="363600" cy="363600"/>
          </a:xfrm>
          <a:prstGeom prst="rect">
            <a:avLst/>
          </a:prstGeom>
        </p:spPr>
      </p:pic>
      <p:pic>
        <p:nvPicPr>
          <p:cNvPr id="17" name="Twitter icon with link">
            <a:hlinkClick r:id="rId9" tooltip="https://twitter.com/sap"/>
            <a:extLst>
              <a:ext uri="{FF2B5EF4-FFF2-40B4-BE49-F238E27FC236}">
                <a16:creationId xmlns:a16="http://schemas.microsoft.com/office/drawing/2014/main" id="{848B9344-7392-E54F-A296-7BBEF5EAB1E5}"/>
              </a:ext>
            </a:extLst>
          </p:cNvPr>
          <p:cNvPicPr>
            <a:picLocks noChangeAspect="1"/>
          </p:cNvPicPr>
          <p:nvPr userDrawn="1"/>
        </p:nvPicPr>
        <p:blipFill>
          <a:blip r:embed="rId10"/>
          <a:srcRect/>
          <a:stretch/>
        </p:blipFill>
        <p:spPr>
          <a:xfrm>
            <a:off x="1078206" y="1749959"/>
            <a:ext cx="361809" cy="361809"/>
          </a:xfrm>
          <a:prstGeom prst="rect">
            <a:avLst/>
          </a:prstGeom>
        </p:spPr>
      </p:pic>
      <p:pic>
        <p:nvPicPr>
          <p:cNvPr id="18" name="Facebook icon with link">
            <a:hlinkClick r:id="rId11"/>
            <a:extLst>
              <a:ext uri="{FF2B5EF4-FFF2-40B4-BE49-F238E27FC236}">
                <a16:creationId xmlns:a16="http://schemas.microsoft.com/office/drawing/2014/main" id="{AD0E3266-AFDB-2B4B-AA99-7D811F32F40E}"/>
              </a:ext>
            </a:extLst>
          </p:cNvPr>
          <p:cNvPicPr>
            <a:picLocks noChangeAspect="1"/>
          </p:cNvPicPr>
          <p:nvPr userDrawn="1"/>
        </p:nvPicPr>
        <p:blipFill>
          <a:blip r:embed="rId12"/>
          <a:srcRect/>
          <a:stretch/>
        </p:blipFill>
        <p:spPr>
          <a:xfrm>
            <a:off x="487670" y="1749063"/>
            <a:ext cx="363600" cy="363600"/>
          </a:xfrm>
          <a:prstGeom prst="rect">
            <a:avLst/>
          </a:prstGeom>
        </p:spPr>
      </p:pic>
    </p:spTree>
    <p:extLst>
      <p:ext uri="{BB962C8B-B14F-4D97-AF65-F5344CB8AC3E}">
        <p14:creationId xmlns:p14="http://schemas.microsoft.com/office/powerpoint/2010/main" val="1911862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spTree>
      <p:nvGrpSpPr>
        <p:cNvPr id="1" name=""/>
        <p:cNvGrpSpPr/>
        <p:nvPr/>
      </p:nvGrpSpPr>
      <p:grpSpPr>
        <a:xfrm>
          <a:off x="0" y="0"/>
          <a:ext cx="0" cy="0"/>
          <a:chOff x="0" y="0"/>
          <a:chExt cx="0" cy="0"/>
        </a:xfrm>
      </p:grpSpPr>
      <p:pic>
        <p:nvPicPr>
          <p:cNvPr id="9" name="SAP Logo" descr="SAP Logo" title="SAP Logo"/>
          <p:cNvPicPr>
            <a:picLocks noChangeAspect="1"/>
          </p:cNvPicPr>
          <p:nvPr userDrawn="1"/>
        </p:nvPicPr>
        <p:blipFill>
          <a:blip r:embed="rId2"/>
          <a:stretch>
            <a:fillRect/>
          </a:stretch>
        </p:blipFill>
        <p:spPr>
          <a:xfrm>
            <a:off x="9950552" y="6217668"/>
            <a:ext cx="1963636" cy="360000"/>
          </a:xfrm>
          <a:prstGeom prst="rect">
            <a:avLst/>
          </a:prstGeom>
        </p:spPr>
      </p:pic>
      <p:sp>
        <p:nvSpPr>
          <p:cNvPr id="7" name="Pictogram Placeholder"/>
          <p:cNvSpPr>
            <a:spLocks noGrp="1"/>
          </p:cNvSpPr>
          <p:nvPr>
            <p:ph type="pic" sz="quarter" idx="16"/>
          </p:nvPr>
        </p:nvSpPr>
        <p:spPr>
          <a:xfrm>
            <a:off x="6954855" y="963000"/>
            <a:ext cx="4932000" cy="4932000"/>
          </a:xfrm>
        </p:spPr>
        <p:txBody>
          <a:bodyPr/>
          <a:lstStyle/>
          <a:p>
            <a:r>
              <a:rPr lang="de-DE"/>
              <a:t>Bild durch Klicken auf Symbol hinzufügen</a:t>
            </a:r>
            <a:endParaRPr lang="de-DE" dirty="0"/>
          </a:p>
        </p:txBody>
      </p:sp>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PUBLIC</a:t>
            </a:r>
            <a:endParaRPr lang="en-US" sz="900" b="0" dirty="0"/>
          </a:p>
        </p:txBody>
      </p:sp>
      <p:sp>
        <p:nvSpPr>
          <p:cNvPr id="6" name="Speaker"/>
          <p:cNvSpPr>
            <a:spLocks noGrp="1"/>
          </p:cNvSpPr>
          <p:nvPr userDrawn="1">
            <p:ph type="subTitle" idx="1" hasCustomPrompt="1"/>
          </p:nvPr>
        </p:nvSpPr>
        <p:spPr bwMode="black">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2020</a:t>
            </a:r>
          </a:p>
        </p:txBody>
      </p:sp>
      <p:sp>
        <p:nvSpPr>
          <p:cNvPr id="8" name="Title 7"/>
          <p:cNvSpPr>
            <a:spLocks noGrp="1"/>
          </p:cNvSpPr>
          <p:nvPr>
            <p:ph type="title" hasCustomPrompt="1"/>
          </p:nvPr>
        </p:nvSpPr>
        <p:spPr>
          <a:xfrm>
            <a:off x="288001" y="2706317"/>
            <a:ext cx="6372000" cy="997196"/>
          </a:xfrm>
        </p:spPr>
        <p:txBody>
          <a:bodyPr>
            <a:noAutofit/>
          </a:bodyPr>
          <a:lstStyle>
            <a:lvl1pPr>
              <a:lnSpc>
                <a:spcPct val="90000"/>
              </a:lnSpc>
              <a:defRPr sz="3600"/>
            </a:lvl1pPr>
          </a:lstStyle>
          <a:p>
            <a:pPr fontAlgn="base">
              <a:spcBef>
                <a:spcPct val="50000"/>
              </a:spcBef>
              <a:spcAft>
                <a:spcPct val="0"/>
              </a:spcAft>
              <a:buClr>
                <a:srgbClr val="F0AB00"/>
              </a:buClr>
              <a:buSzPct val="80000"/>
            </a:pPr>
            <a:r>
              <a:rPr lang="en-US" sz="3600" dirty="0"/>
              <a:t>Presentation Title </a:t>
            </a:r>
            <a:br>
              <a:rPr lang="en-US" sz="3600" dirty="0"/>
            </a:br>
            <a:r>
              <a:rPr lang="en-US" sz="3600" dirty="0"/>
              <a:t>Goes Here and Here.</a:t>
            </a:r>
            <a:endParaRPr lang="de-DE" sz="3600" kern="0" dirty="0" err="1">
              <a:ea typeface="Arial Unicode MS" pitchFamily="34" charset="-128"/>
              <a:cs typeface="Arial Unicode MS" pitchFamily="34" charset="-128"/>
            </a:endParaRPr>
          </a:p>
        </p:txBody>
      </p:sp>
    </p:spTree>
    <p:extLst>
      <p:ext uri="{BB962C8B-B14F-4D97-AF65-F5344CB8AC3E}">
        <p14:creationId xmlns:p14="http://schemas.microsoft.com/office/powerpoint/2010/main" val="3048046299"/>
      </p:ext>
    </p:extLst>
  </p:cSld>
  <p:clrMapOvr>
    <a:masterClrMapping/>
  </p:clrMapOvr>
  <p:extLst>
    <p:ext uri="{DCECCB84-F9BA-43D5-87BE-67443E8EF086}">
      <p15:sldGuideLst xmlns:p15="http://schemas.microsoft.com/office/powerpoint/2012/main">
        <p15:guide id="1" pos="181" userDrawn="1">
          <p15:clr>
            <a:srgbClr val="FBAE40"/>
          </p15:clr>
        </p15:guide>
        <p15:guide id="2" orient="horz" pos="1704" userDrawn="1">
          <p15:clr>
            <a:srgbClr val="FBAE40"/>
          </p15:clr>
        </p15:guide>
        <p15:guide id="3" pos="4196" userDrawn="1">
          <p15:clr>
            <a:srgbClr val="FBAE40"/>
          </p15:clr>
        </p15:guide>
        <p15:guide id="4" orient="horz" pos="2688" userDrawn="1">
          <p15:clr>
            <a:srgbClr val="FBAE40"/>
          </p15:clr>
        </p15:guide>
        <p15:guide id="5" orient="horz" pos="2335" userDrawn="1">
          <p15:clr>
            <a:srgbClr val="FBAE40"/>
          </p15:clr>
        </p15:guide>
        <p15:guide id="6" orient="horz" pos="2960" userDrawn="1">
          <p15:clr>
            <a:srgbClr val="FBAE40"/>
          </p15:clr>
        </p15:guide>
        <p15:guide id="7" orient="horz" pos="4142"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716000"/>
          </a:xfrm>
        </p:spPr>
        <p:txBody>
          <a:bodyPr>
            <a:norm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1020" userDrawn="1">
          <p15:clr>
            <a:srgbClr val="FBAE40"/>
          </p15:clr>
        </p15:guide>
        <p15:guide id="3" pos="7364" userDrawn="1">
          <p15:clr>
            <a:srgbClr val="FBAE40"/>
          </p15:clr>
        </p15:guide>
        <p15:guide id="4" orient="horz" pos="316" userDrawn="1">
          <p15:clr>
            <a:srgbClr val="FBAE40"/>
          </p15:clr>
        </p15:guide>
        <p15:guide id="5" orient="horz" pos="551" userDrawn="1">
          <p15:clr>
            <a:srgbClr val="FBAE40"/>
          </p15:clr>
        </p15:guide>
        <p15:guide id="6" orient="horz" pos="3992"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black">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4109527874"/>
      </p:ext>
    </p:extLst>
  </p:cSld>
  <p:clrMapOvr>
    <a:masterClrMapping/>
  </p:clrMapOvr>
  <p:hf sldNum="0" hdr="0" ftr="0" dt="0"/>
  <p:extLst>
    <p:ext uri="{DCECCB84-F9BA-43D5-87BE-67443E8EF086}">
      <p15:sldGuideLst xmlns:p15="http://schemas.microsoft.com/office/powerpoint/2012/main">
        <p15:guide id="1" pos="317" userDrawn="1">
          <p15:clr>
            <a:srgbClr val="FBAE40"/>
          </p15:clr>
        </p15:guide>
        <p15:guide id="2" orient="horz" pos="2160" userDrawn="1">
          <p15:clr>
            <a:srgbClr val="FBAE40"/>
          </p15:clr>
        </p15:guide>
        <p15:guide id="3" pos="7364"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bwMode="gray">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a:t>
            </a:r>
          </a:p>
        </p:txBody>
      </p:sp>
      <p:sp>
        <p:nvSpPr>
          <p:cNvPr id="2" name="Divider text"/>
          <p:cNvSpPr>
            <a:spLocks noGrp="1"/>
          </p:cNvSpPr>
          <p:nvPr>
            <p:ph type="ctrTitle" hasCustomPrompt="1"/>
          </p:nvPr>
        </p:nvSpPr>
        <p:spPr bwMode="black">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1008985274"/>
      </p:ext>
    </p:extLst>
  </p:cSld>
  <p:clrMapOvr>
    <a:masterClrMapping/>
  </p:clrMapOvr>
  <p:hf sldNum="0" hdr="0" ftr="0" dt="0"/>
  <p:extLst>
    <p:ext uri="{DCECCB84-F9BA-43D5-87BE-67443E8EF086}">
      <p15:sldGuideLst xmlns:p15="http://schemas.microsoft.com/office/powerpoint/2012/main">
        <p15:guide id="1" orient="horz" pos="2160" userDrawn="1">
          <p15:clr>
            <a:srgbClr val="FBAE40"/>
          </p15:clr>
        </p15:guide>
        <p15:guide id="2" pos="7364" userDrawn="1">
          <p15:clr>
            <a:srgbClr val="FBAE40"/>
          </p15:clr>
        </p15:guide>
        <p15:guide id="3" pos="317" userDrawn="1">
          <p15:clr>
            <a:srgbClr val="FBAE40"/>
          </p15:clr>
        </p15:guide>
        <p15:guide id="4" orient="horz" pos="865" userDrawn="1">
          <p15:clr>
            <a:srgbClr val="FBAE40"/>
          </p15:clr>
        </p15:guide>
        <p15:guide id="5" orient="horz" pos="1294"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Nur Titel">
    <p:spTree>
      <p:nvGrpSpPr>
        <p:cNvPr id="1" name=""/>
        <p:cNvGrpSpPr/>
        <p:nvPr/>
      </p:nvGrpSpPr>
      <p:grpSpPr>
        <a:xfrm>
          <a:off x="0" y="0"/>
          <a:ext cx="0" cy="0"/>
          <a:chOff x="0" y="0"/>
          <a:chExt cx="0" cy="0"/>
        </a:xfrm>
      </p:grpSpPr>
      <p:sp>
        <p:nvSpPr>
          <p:cNvPr id="3"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7364" userDrawn="1">
          <p15:clr>
            <a:srgbClr val="FBAE40"/>
          </p15:clr>
        </p15:guide>
        <p15:guide id="4" orient="horz" pos="551" userDrawn="1">
          <p15:clr>
            <a:srgbClr val="FBAE40"/>
          </p15:clr>
        </p15:guide>
        <p15:guide id="5" orient="horz" pos="3992"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 blue">
    <p:bg>
      <p:bgPr>
        <a:solidFill>
          <a:srgbClr val="00195A"/>
        </a:solidFill>
        <a:effectLst/>
      </p:bgPr>
    </p:bg>
    <p:spTree>
      <p:nvGrpSpPr>
        <p:cNvPr id="1" name=""/>
        <p:cNvGrpSpPr/>
        <p:nvPr/>
      </p:nvGrpSpPr>
      <p:grpSpPr>
        <a:xfrm>
          <a:off x="0" y="0"/>
          <a:ext cx="0" cy="0"/>
          <a:chOff x="0" y="0"/>
          <a:chExt cx="0" cy="0"/>
        </a:xfrm>
      </p:grpSpPr>
      <p:sp>
        <p:nvSpPr>
          <p:cNvPr id="3"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921891469"/>
      </p:ext>
    </p:extLst>
  </p:cSld>
  <p:clrMapOvr>
    <a:masterClrMapping/>
  </p:clrMapOvr>
  <p:extLst>
    <p:ext uri="{DCECCB84-F9BA-43D5-87BE-67443E8EF086}">
      <p15:sldGuideLst xmlns:p15="http://schemas.microsoft.com/office/powerpoint/2012/main">
        <p15:guide id="1" pos="317">
          <p15:clr>
            <a:srgbClr val="FBAE40"/>
          </p15:clr>
        </p15:guide>
        <p15:guide id="2" orient="horz" pos="317">
          <p15:clr>
            <a:srgbClr val="FBAE40"/>
          </p15:clr>
        </p15:guide>
        <p15:guide id="3" pos="7364">
          <p15:clr>
            <a:srgbClr val="FBAE40"/>
          </p15:clr>
        </p15:guide>
        <p15:guide id="4" orient="horz" pos="551">
          <p15:clr>
            <a:srgbClr val="FBAE40"/>
          </p15:clr>
        </p15:guide>
        <p15:guide id="5" orient="horz" pos="3992">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el und Text">
    <p:spTree>
      <p:nvGrpSpPr>
        <p:cNvPr id="1" name=""/>
        <p:cNvGrpSpPr/>
        <p:nvPr/>
      </p:nvGrpSpPr>
      <p:grpSpPr>
        <a:xfrm>
          <a:off x="0" y="0"/>
          <a:ext cx="0" cy="0"/>
          <a:chOff x="0" y="0"/>
          <a:chExt cx="0" cy="0"/>
        </a:xfrm>
      </p:grpSpPr>
      <p:sp>
        <p:nvSpPr>
          <p:cNvPr id="4" name="Text placeholder"/>
          <p:cNvSpPr>
            <a:spLocks noGrp="1"/>
          </p:cNvSpPr>
          <p:nvPr>
            <p:ph type="body" sz="quarter" idx="10" hasCustomPrompt="1"/>
          </p:nvPr>
        </p:nvSpPr>
        <p:spPr>
          <a:xfrm>
            <a:off x="503999" y="1620000"/>
            <a:ext cx="11186477"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extLst>
    <p:ext uri="{DCECCB84-F9BA-43D5-87BE-67443E8EF086}">
      <p15:sldGuideLst xmlns:p15="http://schemas.microsoft.com/office/powerpoint/2012/main">
        <p15:guide id="1" pos="316" userDrawn="1">
          <p15:clr>
            <a:srgbClr val="FBAE40"/>
          </p15:clr>
        </p15:guide>
        <p15:guide id="2" orient="horz" pos="3991" userDrawn="1">
          <p15:clr>
            <a:srgbClr val="FBAE40"/>
          </p15:clr>
        </p15:guide>
        <p15:guide id="3" pos="7364" userDrawn="1">
          <p15:clr>
            <a:srgbClr val="FBAE40"/>
          </p15:clr>
        </p15:guide>
        <p15:guide id="4" orient="horz" pos="318" userDrawn="1">
          <p15:clr>
            <a:srgbClr val="FBAE40"/>
          </p15:clr>
        </p15:guide>
        <p15:guide id="5" orient="horz" pos="552" userDrawn="1">
          <p15:clr>
            <a:srgbClr val="FBAE40"/>
          </p15:clr>
        </p15:guide>
        <p15:guide id="6" orient="horz" pos="1019"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‹Nr.›</a:t>
            </a:fld>
            <a:endParaRPr lang="en-US" sz="900" noProof="0" dirty="0"/>
          </a:p>
        </p:txBody>
      </p:sp>
      <p:sp>
        <p:nvSpPr>
          <p:cNvPr id="11" name="Classification"/>
          <p:cNvSpPr txBox="1"/>
          <p:nvPr userDrawn="1"/>
        </p:nvSpPr>
        <p:spPr bwMode="black">
          <a:xfrm>
            <a:off x="2814655" y="6559834"/>
            <a:ext cx="278923"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PUBLIC</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2020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p:cNvSpPr>
            <a:spLocks noGrp="1"/>
          </p:cNvSpPr>
          <p:nvPr userDrawn="1">
            <p:ph type="body" idx="1"/>
          </p:nvPr>
        </p:nvSpPr>
        <p:spPr bwMode="black">
          <a:xfrm>
            <a:off x="504001" y="1620000"/>
            <a:ext cx="11186476" cy="4716000"/>
          </a:xfrm>
          <a:prstGeom prst="rect">
            <a:avLst/>
          </a:prstGeom>
        </p:spPr>
        <p:txBody>
          <a:bodyPr vert="horz" lIns="0" tIns="0" rIns="0" bIns="0" rtlCol="0">
            <a:norm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p:cNvSpPr>
            <a:spLocks noGrp="1"/>
          </p:cNvSpPr>
          <p:nvPr userDrawn="1">
            <p:ph type="title"/>
          </p:nvPr>
        </p:nvSpPr>
        <p:spPr bwMode="black">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spTree>
    <p:extLst>
      <p:ext uri="{BB962C8B-B14F-4D97-AF65-F5344CB8AC3E}">
        <p14:creationId xmlns:p14="http://schemas.microsoft.com/office/powerpoint/2010/main" val="3408294523"/>
      </p:ext>
    </p:extLst>
  </p:cSld>
  <p:clrMap bg1="dk1" tx1="lt1" bg2="dk2" tx2="lt2" accent1="accent1" accent2="accent2" accent3="accent3" accent4="accent4" accent5="accent5" accent6="accent6" hlink="hlink" folHlink="folHlink"/>
  <p:sldLayoutIdLst>
    <p:sldLayoutId id="2147483772" r:id="rId1"/>
    <p:sldLayoutId id="2147483773" r:id="rId2"/>
    <p:sldLayoutId id="2147483775" r:id="rId3"/>
    <p:sldLayoutId id="2147483741" r:id="rId4"/>
    <p:sldLayoutId id="2147483765" r:id="rId5"/>
    <p:sldLayoutId id="2147483767" r:id="rId6"/>
    <p:sldLayoutId id="2147483743" r:id="rId7"/>
    <p:sldLayoutId id="2147483778" r:id="rId8"/>
    <p:sldLayoutId id="2147483774" r:id="rId9"/>
    <p:sldLayoutId id="2147483779" r:id="rId10"/>
    <p:sldLayoutId id="2147483745" r:id="rId11"/>
    <p:sldLayoutId id="2147483760" r:id="rId12"/>
    <p:sldLayoutId id="2147483768" r:id="rId13"/>
    <p:sldLayoutId id="2147483769" r:id="rId14"/>
    <p:sldLayoutId id="2147483770" r:id="rId15"/>
    <p:sldLayoutId id="2147483744" r:id="rId16"/>
    <p:sldLayoutId id="2147483780" r:id="rId17"/>
    <p:sldLayoutId id="2147483757" r:id="rId18"/>
    <p:sldLayoutId id="2147483748" r:id="rId19"/>
    <p:sldLayoutId id="2147483771" r:id="rId20"/>
    <p:sldLayoutId id="2147483763" r:id="rId21"/>
    <p:sldLayoutId id="2147483751" r:id="rId22"/>
    <p:sldLayoutId id="2147483756" r:id="rId23"/>
    <p:sldLayoutId id="2147483740" r:id="rId24"/>
    <p:sldLayoutId id="2147483754" r:id="rId25"/>
    <p:sldLayoutId id="2147483755" r:id="rId26"/>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3.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4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4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5.xml.rels><?xml version="1.0" encoding="UTF-8" standalone="yes"?>
<Relationships xmlns="http://schemas.openxmlformats.org/package/2006/relationships"><Relationship Id="rId2" Type="http://schemas.openxmlformats.org/officeDocument/2006/relationships/hyperlink" Target="https://nosql.fynn-weyrich.de/?#/home" TargetMode="External"/><Relationship Id="rId1" Type="http://schemas.openxmlformats.org/officeDocument/2006/relationships/slideLayout" Target="../slideLayouts/slideLayout9.xml"/></Relationships>
</file>

<file path=ppt/slides/_rels/slide46.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4.xml"/></Relationships>
</file>

<file path=ppt/slides/_rels/slide47.xml.rels><?xml version="1.0" encoding="UTF-8" standalone="yes"?>
<Relationships xmlns="http://schemas.openxmlformats.org/package/2006/relationships"><Relationship Id="rId13" Type="http://schemas.openxmlformats.org/officeDocument/2006/relationships/hyperlink" Target="https://www.dummies.com/programming/big-data/columnar-data-in-nosql/" TargetMode="External"/><Relationship Id="rId18" Type="http://schemas.openxmlformats.org/officeDocument/2006/relationships/hyperlink" Target="https://docs.mongodb.com/manual/reference/method/db.collection.findOne/" TargetMode="External"/><Relationship Id="rId26" Type="http://schemas.openxmlformats.org/officeDocument/2006/relationships/hyperlink" Target="http://wikis.gm.fh-koeln.de/Datenbanken/Graphendatenbank" TargetMode="External"/><Relationship Id="rId3" Type="http://schemas.openxmlformats.org/officeDocument/2006/relationships/hyperlink" Target="https://www.ionos.de/digitalguide/hosting/hosting-technik/nosql/" TargetMode="External"/><Relationship Id="rId21" Type="http://schemas.openxmlformats.org/officeDocument/2006/relationships/hyperlink" Target="http://wi-wiki.de/doku.php?id=bigdata:dokumentdb" TargetMode="External"/><Relationship Id="rId34" Type="http://schemas.openxmlformats.org/officeDocument/2006/relationships/hyperlink" Target="https://upload.wikimedia.org/wikipedia/commons/0/01/DHBW_MA_Logo.jpg" TargetMode="External"/><Relationship Id="rId7" Type="http://schemas.openxmlformats.org/officeDocument/2006/relationships/hyperlink" Target="https://www.objectrocket.com/blog/how-to/top-5-redis-use-cases/#:~:text=%20Top%205%20Redis%20Use%20Cases%20%201,and%20set%20operations%20makes%20it%20an...%20More%20" TargetMode="External"/><Relationship Id="rId12" Type="http://schemas.openxmlformats.org/officeDocument/2006/relationships/hyperlink" Target="http://kejser.org/how-do-column-stores-work/" TargetMode="External"/><Relationship Id="rId17" Type="http://schemas.openxmlformats.org/officeDocument/2006/relationships/hyperlink" Target="https://docs.mongodb.com/manual/reference/method/db.collection.find/" TargetMode="External"/><Relationship Id="rId25" Type="http://schemas.openxmlformats.org/officeDocument/2006/relationships/hyperlink" Target="https://blogs.itemis.com/de/agilit%C3%A4t-statt-performanceprobleme-die-graphendatenbank-neo4j" TargetMode="External"/><Relationship Id="rId33" Type="http://schemas.openxmlformats.org/officeDocument/2006/relationships/hyperlink" Target="https://wikis.gm.fh-koeln.de/Datenbanken/Graphenmodell" TargetMode="External"/><Relationship Id="rId2" Type="http://schemas.openxmlformats.org/officeDocument/2006/relationships/hyperlink" Target="https://www.computerweekly.com/de/feature/NoSQL-auf-dem-Pruefstand-Welche-Anwendungsfaelle-eignen-sich-fuer-die-Datenbank" TargetMode="External"/><Relationship Id="rId16" Type="http://schemas.openxmlformats.org/officeDocument/2006/relationships/hyperlink" Target="https://www.bigdata-insider.de/grundlagen-der-nosql-datenbank-apache-cassandra-a-512231/" TargetMode="External"/><Relationship Id="rId20" Type="http://schemas.openxmlformats.org/officeDocument/2006/relationships/hyperlink" Target="https://www.ionos.de/digitalguide/hosting/hosting-technik/dokumentenorientierte-datenbank/" TargetMode="External"/><Relationship Id="rId29" Type="http://schemas.openxmlformats.org/officeDocument/2006/relationships/hyperlink" Target="https://docs.datastax.com/en/dse/5.1/dse-dev/datastax_enterprise/graph/using/GSGraphDBs.html" TargetMode="External"/><Relationship Id="rId1" Type="http://schemas.openxmlformats.org/officeDocument/2006/relationships/slideLayout" Target="../slideLayouts/slideLayout9.xml"/><Relationship Id="rId6" Type="http://schemas.openxmlformats.org/officeDocument/2006/relationships/hyperlink" Target="https://cloud.google.com/community/tutorials/horizontally-scale-mysql-database-backend-with-google-cloud-sql-and-proxysql" TargetMode="External"/><Relationship Id="rId11" Type="http://schemas.openxmlformats.org/officeDocument/2006/relationships/hyperlink" Target="https://cdn1.vogel.de/unsafe/fit-in/1000x0/images.vogel.de/vogelonline/bdb/1219500/1219539/original.jpg" TargetMode="External"/><Relationship Id="rId24" Type="http://schemas.openxmlformats.org/officeDocument/2006/relationships/hyperlink" Target="https://www.bigdata-insider.de/was-ist-eine-graphdatenbank-a-788834/" TargetMode="External"/><Relationship Id="rId32" Type="http://schemas.openxmlformats.org/officeDocument/2006/relationships/hyperlink" Target="https://www.ionos.de/digitalguide/hosting/hosting-technik/graphdatenbank/" TargetMode="External"/><Relationship Id="rId5" Type="http://schemas.openxmlformats.org/officeDocument/2006/relationships/hyperlink" Target="https://www.mongodb.com/nosql-explained/nosql-vs-sql" TargetMode="External"/><Relationship Id="rId15" Type="http://schemas.openxmlformats.org/officeDocument/2006/relationships/hyperlink" Target="https://www.opensourceforu.com/2017/05/different-types-nosql-databases/" TargetMode="External"/><Relationship Id="rId23" Type="http://schemas.openxmlformats.org/officeDocument/2006/relationships/hyperlink" Target="https://www.ionos.de/digitalguide/hosting/hosting-technik/key-value-store/" TargetMode="External"/><Relationship Id="rId28" Type="http://schemas.openxmlformats.org/officeDocument/2006/relationships/hyperlink" Target="https://de.wikipedia.org/wiki/Graphdatenbank" TargetMode="External"/><Relationship Id="rId10" Type="http://schemas.openxmlformats.org/officeDocument/2006/relationships/hyperlink" Target="https://www.bigdata-insider.de/big-data-sql-und-nosql-eine-kurze-uebersicht-a-602249/" TargetMode="External"/><Relationship Id="rId19" Type="http://schemas.openxmlformats.org/officeDocument/2006/relationships/hyperlink" Target="https://docs.mongodb.com/manual/reference/method/db.collection.insert/" TargetMode="External"/><Relationship Id="rId31" Type="http://schemas.openxmlformats.org/officeDocument/2006/relationships/hyperlink" Target="https://neo4j.com/docs/getting-started/current/graphdb-concepts/#graphdb-example-graph" TargetMode="External"/><Relationship Id="rId4" Type="http://schemas.openxmlformats.org/officeDocument/2006/relationships/hyperlink" Target="https://www.bigdata-insider.de/nosql-datenbanken-im-vergleich-a-666922/" TargetMode="External"/><Relationship Id="rId9" Type="http://schemas.openxmlformats.org/officeDocument/2006/relationships/hyperlink" Target="https://hbase.apache.org/index.html" TargetMode="External"/><Relationship Id="rId14" Type="http://schemas.openxmlformats.org/officeDocument/2006/relationships/hyperlink" Target="https://database.guide/what-is-a-column-store-database/" TargetMode="External"/><Relationship Id="rId22" Type="http://schemas.openxmlformats.org/officeDocument/2006/relationships/hyperlink" Target="http://wi-wiki.de/doku.php?id=bigdata:keyvaluedb" TargetMode="External"/><Relationship Id="rId27" Type="http://schemas.openxmlformats.org/officeDocument/2006/relationships/hyperlink" Target="https://de.wikipedia.org/wiki/Neo4j" TargetMode="External"/><Relationship Id="rId30" Type="http://schemas.openxmlformats.org/officeDocument/2006/relationships/hyperlink" Target="https://www.infoworld.com/article/3251829/why-you-should-use-a-graph-database.html" TargetMode="External"/><Relationship Id="rId8" Type="http://schemas.openxmlformats.org/officeDocument/2006/relationships/hyperlink" Target="https://docs.aws.amazon.com/documentdb/latest/developerguide/document-database-use-cases.html"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tertitel 1">
            <a:extLst>
              <a:ext uri="{FF2B5EF4-FFF2-40B4-BE49-F238E27FC236}">
                <a16:creationId xmlns:a16="http://schemas.microsoft.com/office/drawing/2014/main" id="{7661E3A6-2C49-42CB-A926-C71088B2290C}"/>
              </a:ext>
            </a:extLst>
          </p:cNvPr>
          <p:cNvSpPr>
            <a:spLocks noGrp="1"/>
          </p:cNvSpPr>
          <p:nvPr>
            <p:ph type="subTitle" idx="1"/>
          </p:nvPr>
        </p:nvSpPr>
        <p:spPr/>
        <p:txBody>
          <a:bodyPr/>
          <a:lstStyle/>
          <a:p>
            <a:r>
              <a:rPr lang="en-US" dirty="0"/>
              <a:t>Robin Reyer, </a:t>
            </a:r>
            <a:r>
              <a:rPr lang="en-US" dirty="0" err="1"/>
              <a:t>Fynn</a:t>
            </a:r>
            <a:r>
              <a:rPr lang="en-US" dirty="0"/>
              <a:t> </a:t>
            </a:r>
            <a:r>
              <a:rPr lang="en-US" dirty="0" err="1"/>
              <a:t>Weyrich</a:t>
            </a:r>
            <a:r>
              <a:rPr lang="en-US" dirty="0"/>
              <a:t>, Florian </a:t>
            </a:r>
            <a:r>
              <a:rPr lang="en-US" dirty="0" err="1"/>
              <a:t>Hase</a:t>
            </a:r>
            <a:r>
              <a:rPr lang="en-US" dirty="0"/>
              <a:t>, </a:t>
            </a:r>
            <a:r>
              <a:rPr lang="en-US" dirty="0" err="1"/>
              <a:t>Maik</a:t>
            </a:r>
            <a:r>
              <a:rPr lang="en-US" dirty="0"/>
              <a:t> </a:t>
            </a:r>
            <a:r>
              <a:rPr lang="en-US" dirty="0" err="1"/>
              <a:t>Kebernik</a:t>
            </a:r>
            <a:r>
              <a:rPr lang="en-US" dirty="0"/>
              <a:t>, Matthias Biermanns</a:t>
            </a:r>
          </a:p>
        </p:txBody>
      </p:sp>
      <p:sp>
        <p:nvSpPr>
          <p:cNvPr id="3" name="Titel 2">
            <a:extLst>
              <a:ext uri="{FF2B5EF4-FFF2-40B4-BE49-F238E27FC236}">
                <a16:creationId xmlns:a16="http://schemas.microsoft.com/office/drawing/2014/main" id="{5FDC2074-13B0-47B7-893C-0248EFD288B8}"/>
              </a:ext>
            </a:extLst>
          </p:cNvPr>
          <p:cNvSpPr>
            <a:spLocks noGrp="1"/>
          </p:cNvSpPr>
          <p:nvPr>
            <p:ph type="title"/>
          </p:nvPr>
        </p:nvSpPr>
        <p:spPr/>
        <p:txBody>
          <a:bodyPr/>
          <a:lstStyle/>
          <a:p>
            <a:r>
              <a:rPr lang="en-US" dirty="0"/>
              <a:t>NoSQL </a:t>
            </a:r>
            <a:r>
              <a:rPr lang="en-US"/>
              <a:t>Datenbanken</a:t>
            </a:r>
            <a:endParaRPr lang="en-DE" dirty="0"/>
          </a:p>
        </p:txBody>
      </p:sp>
      <p:pic>
        <p:nvPicPr>
          <p:cNvPr id="10" name="Bildplatzhalter 9">
            <a:extLst>
              <a:ext uri="{FF2B5EF4-FFF2-40B4-BE49-F238E27FC236}">
                <a16:creationId xmlns:a16="http://schemas.microsoft.com/office/drawing/2014/main" id="{87045CBB-B00B-4F4B-8B4F-FDED4425F931}"/>
              </a:ext>
            </a:extLst>
          </p:cNvPr>
          <p:cNvPicPr>
            <a:picLocks noGrp="1" noChangeAspect="1"/>
          </p:cNvPicPr>
          <p:nvPr>
            <p:ph type="pic" sz="quarter" idx="12"/>
          </p:nvPr>
        </p:nvPicPr>
        <p:blipFill>
          <a:blip r:embed="rId2"/>
          <a:srcRect l="13890" r="13890"/>
          <a:stretch>
            <a:fillRect/>
          </a:stretch>
        </p:blipFill>
        <p:spPr/>
      </p:pic>
    </p:spTree>
    <p:extLst>
      <p:ext uri="{BB962C8B-B14F-4D97-AF65-F5344CB8AC3E}">
        <p14:creationId xmlns:p14="http://schemas.microsoft.com/office/powerpoint/2010/main" val="5860870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hteck 1">
            <a:extLst>
              <a:ext uri="{FF2B5EF4-FFF2-40B4-BE49-F238E27FC236}">
                <a16:creationId xmlns:a16="http://schemas.microsoft.com/office/drawing/2014/main" id="{EC6BCF36-8595-4BE1-ACD1-19EEF6FDFAFD}"/>
              </a:ext>
            </a:extLst>
          </p:cNvPr>
          <p:cNvSpPr/>
          <p:nvPr/>
        </p:nvSpPr>
        <p:spPr bwMode="gray">
          <a:xfrm>
            <a:off x="1294564" y="3553328"/>
            <a:ext cx="2812215" cy="1941079"/>
          </a:xfrm>
          <a:prstGeom prst="rect">
            <a:avLst/>
          </a:prstGeom>
          <a:noFill/>
          <a:ln>
            <a:solidFill>
              <a:srgbClr val="FFC000"/>
            </a:solidFill>
            <a:headEnd/>
            <a:tailEnd/>
          </a:ln>
        </p:spPr>
        <p:style>
          <a:lnRef idx="2">
            <a:schemeClr val="dk1"/>
          </a:lnRef>
          <a:fillRef idx="1">
            <a:schemeClr val="lt1"/>
          </a:fillRef>
          <a:effectRef idx="0">
            <a:schemeClr val="dk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DE" sz="1800" b="0"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4" name="Gerade Verbindung mit Pfeil 3">
            <a:extLst>
              <a:ext uri="{FF2B5EF4-FFF2-40B4-BE49-F238E27FC236}">
                <a16:creationId xmlns:a16="http://schemas.microsoft.com/office/drawing/2014/main" id="{AD83E6DA-7816-439E-9558-D019BC516CE6}"/>
              </a:ext>
            </a:extLst>
          </p:cNvPr>
          <p:cNvCxnSpPr>
            <a:cxnSpLocks/>
          </p:cNvCxnSpPr>
          <p:nvPr/>
        </p:nvCxnSpPr>
        <p:spPr>
          <a:xfrm flipV="1">
            <a:off x="4517439" y="4523874"/>
            <a:ext cx="3160295" cy="1"/>
          </a:xfrm>
          <a:prstGeom prst="straightConnector1">
            <a:avLst/>
          </a:prstGeom>
          <a:ln w="254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5" name="Rechteck 4">
            <a:extLst>
              <a:ext uri="{FF2B5EF4-FFF2-40B4-BE49-F238E27FC236}">
                <a16:creationId xmlns:a16="http://schemas.microsoft.com/office/drawing/2014/main" id="{BE85360A-79F2-4E87-8516-AFFA3F40ABA1}"/>
              </a:ext>
            </a:extLst>
          </p:cNvPr>
          <p:cNvSpPr/>
          <p:nvPr/>
        </p:nvSpPr>
        <p:spPr bwMode="gray">
          <a:xfrm>
            <a:off x="8088395" y="3553328"/>
            <a:ext cx="2812215" cy="1941089"/>
          </a:xfrm>
          <a:prstGeom prst="rect">
            <a:avLst/>
          </a:prstGeom>
          <a:noFill/>
          <a:ln>
            <a:solidFill>
              <a:srgbClr val="FFC000"/>
            </a:solidFill>
            <a:headEnd/>
            <a:tailEnd/>
          </a:ln>
        </p:spPr>
        <p:style>
          <a:lnRef idx="2">
            <a:schemeClr val="dk1"/>
          </a:lnRef>
          <a:fillRef idx="1">
            <a:schemeClr val="lt1"/>
          </a:fillRef>
          <a:effectRef idx="0">
            <a:schemeClr val="dk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6" name="Textfeld 5">
            <a:extLst>
              <a:ext uri="{FF2B5EF4-FFF2-40B4-BE49-F238E27FC236}">
                <a16:creationId xmlns:a16="http://schemas.microsoft.com/office/drawing/2014/main" id="{F862E4EF-5DC4-4F37-8313-818456F9E16F}"/>
              </a:ext>
            </a:extLst>
          </p:cNvPr>
          <p:cNvSpPr txBox="1"/>
          <p:nvPr/>
        </p:nvSpPr>
        <p:spPr>
          <a:xfrm>
            <a:off x="2186895" y="4369978"/>
            <a:ext cx="1027552" cy="307777"/>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2000" kern="0" dirty="0">
                <a:ea typeface="Arial Unicode MS" pitchFamily="34" charset="-128"/>
                <a:cs typeface="Arial Unicode MS" pitchFamily="34" charset="-128"/>
              </a:rPr>
              <a:t>1275865</a:t>
            </a:r>
            <a:endParaRPr lang="en-DE" sz="2000" kern="0" dirty="0" err="1">
              <a:ea typeface="Arial Unicode MS" pitchFamily="34" charset="-128"/>
              <a:cs typeface="Arial Unicode MS" pitchFamily="34" charset="-128"/>
            </a:endParaRPr>
          </a:p>
        </p:txBody>
      </p:sp>
      <p:sp>
        <p:nvSpPr>
          <p:cNvPr id="7" name="Textfeld 6">
            <a:extLst>
              <a:ext uri="{FF2B5EF4-FFF2-40B4-BE49-F238E27FC236}">
                <a16:creationId xmlns:a16="http://schemas.microsoft.com/office/drawing/2014/main" id="{30A3C2F3-3AEC-451B-8494-3BA4CD570E08}"/>
              </a:ext>
            </a:extLst>
          </p:cNvPr>
          <p:cNvSpPr txBox="1"/>
          <p:nvPr/>
        </p:nvSpPr>
        <p:spPr>
          <a:xfrm>
            <a:off x="8175389" y="3555415"/>
            <a:ext cx="2805431" cy="1938992"/>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a:t>
            </a:r>
          </a:p>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    “name“: “Robin Reyer”,</a:t>
            </a:r>
          </a:p>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    “age”:”17”,</a:t>
            </a:r>
          </a:p>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    “</a:t>
            </a:r>
            <a:r>
              <a:rPr lang="en-US" sz="1800" kern="0" dirty="0" err="1">
                <a:ea typeface="Arial Unicode MS" pitchFamily="34" charset="-128"/>
                <a:cs typeface="Arial Unicode MS" pitchFamily="34" charset="-128"/>
              </a:rPr>
              <a:t>favColor</a:t>
            </a:r>
            <a:r>
              <a:rPr lang="en-US" sz="1800" kern="0" dirty="0">
                <a:ea typeface="Arial Unicode MS" pitchFamily="34" charset="-128"/>
                <a:cs typeface="Arial Unicode MS" pitchFamily="34" charset="-128"/>
              </a:rPr>
              <a:t>”:”epic purple”</a:t>
            </a:r>
          </a:p>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a:t>
            </a:r>
          </a:p>
        </p:txBody>
      </p:sp>
      <p:sp>
        <p:nvSpPr>
          <p:cNvPr id="8" name="Rechteck 7">
            <a:extLst>
              <a:ext uri="{FF2B5EF4-FFF2-40B4-BE49-F238E27FC236}">
                <a16:creationId xmlns:a16="http://schemas.microsoft.com/office/drawing/2014/main" id="{AF3F348A-6626-443D-B222-5B62C05607B9}"/>
              </a:ext>
            </a:extLst>
          </p:cNvPr>
          <p:cNvSpPr/>
          <p:nvPr/>
        </p:nvSpPr>
        <p:spPr bwMode="gray">
          <a:xfrm>
            <a:off x="1294564" y="1925053"/>
            <a:ext cx="2812215" cy="811623"/>
          </a:xfrm>
          <a:prstGeom prst="rect">
            <a:avLst/>
          </a:prstGeom>
          <a:noFill/>
          <a:ln>
            <a:solidFill>
              <a:srgbClr val="FFC000"/>
            </a:solidFill>
            <a:headEnd/>
            <a:tailEnd/>
          </a:ln>
        </p:spPr>
        <p:style>
          <a:lnRef idx="2">
            <a:schemeClr val="dk1"/>
          </a:lnRef>
          <a:fillRef idx="1">
            <a:schemeClr val="lt1"/>
          </a:fillRef>
          <a:effectRef idx="0">
            <a:schemeClr val="dk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DE" sz="1800" b="0"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9" name="Gerade Verbindung mit Pfeil 8">
            <a:extLst>
              <a:ext uri="{FF2B5EF4-FFF2-40B4-BE49-F238E27FC236}">
                <a16:creationId xmlns:a16="http://schemas.microsoft.com/office/drawing/2014/main" id="{ADBAB1D5-A64F-4156-A403-A4B8E837796F}"/>
              </a:ext>
            </a:extLst>
          </p:cNvPr>
          <p:cNvCxnSpPr>
            <a:cxnSpLocks/>
          </p:cNvCxnSpPr>
          <p:nvPr/>
        </p:nvCxnSpPr>
        <p:spPr>
          <a:xfrm flipV="1">
            <a:off x="4517439" y="2318084"/>
            <a:ext cx="3160295" cy="1"/>
          </a:xfrm>
          <a:prstGeom prst="straightConnector1">
            <a:avLst/>
          </a:prstGeom>
          <a:ln w="254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0" name="Rechteck 9">
            <a:extLst>
              <a:ext uri="{FF2B5EF4-FFF2-40B4-BE49-F238E27FC236}">
                <a16:creationId xmlns:a16="http://schemas.microsoft.com/office/drawing/2014/main" id="{6FF48878-9A9B-44B5-9631-3829A913C2A1}"/>
              </a:ext>
            </a:extLst>
          </p:cNvPr>
          <p:cNvSpPr/>
          <p:nvPr/>
        </p:nvSpPr>
        <p:spPr bwMode="gray">
          <a:xfrm>
            <a:off x="8088395" y="1925053"/>
            <a:ext cx="2812215" cy="811615"/>
          </a:xfrm>
          <a:prstGeom prst="rect">
            <a:avLst/>
          </a:prstGeom>
          <a:noFill/>
          <a:ln>
            <a:solidFill>
              <a:srgbClr val="FFC000"/>
            </a:solidFill>
            <a:headEnd/>
            <a:tailEnd/>
          </a:ln>
        </p:spPr>
        <p:style>
          <a:lnRef idx="2">
            <a:schemeClr val="dk1"/>
          </a:lnRef>
          <a:fillRef idx="1">
            <a:schemeClr val="lt1"/>
          </a:fillRef>
          <a:effectRef idx="0">
            <a:schemeClr val="dk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1" name="Textfeld 10">
            <a:extLst>
              <a:ext uri="{FF2B5EF4-FFF2-40B4-BE49-F238E27FC236}">
                <a16:creationId xmlns:a16="http://schemas.microsoft.com/office/drawing/2014/main" id="{E2C4DE12-6981-4A5C-AEDD-7BB661410500}"/>
              </a:ext>
            </a:extLst>
          </p:cNvPr>
          <p:cNvSpPr txBox="1"/>
          <p:nvPr/>
        </p:nvSpPr>
        <p:spPr>
          <a:xfrm>
            <a:off x="2470645" y="2164188"/>
            <a:ext cx="460052" cy="307777"/>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2000" kern="0" dirty="0">
                <a:ea typeface="Arial Unicode MS" pitchFamily="34" charset="-128"/>
                <a:cs typeface="Arial Unicode MS" pitchFamily="34" charset="-128"/>
              </a:rPr>
              <a:t>Key</a:t>
            </a:r>
            <a:endParaRPr lang="en-DE" sz="2000" kern="0" dirty="0" err="1">
              <a:ea typeface="Arial Unicode MS" pitchFamily="34" charset="-128"/>
              <a:cs typeface="Arial Unicode MS" pitchFamily="34" charset="-128"/>
            </a:endParaRPr>
          </a:p>
        </p:txBody>
      </p:sp>
      <p:sp>
        <p:nvSpPr>
          <p:cNvPr id="12" name="Textfeld 11">
            <a:extLst>
              <a:ext uri="{FF2B5EF4-FFF2-40B4-BE49-F238E27FC236}">
                <a16:creationId xmlns:a16="http://schemas.microsoft.com/office/drawing/2014/main" id="{0DD50541-5C54-4C85-AC17-B02136C7D6F8}"/>
              </a:ext>
            </a:extLst>
          </p:cNvPr>
          <p:cNvSpPr txBox="1"/>
          <p:nvPr/>
        </p:nvSpPr>
        <p:spPr>
          <a:xfrm>
            <a:off x="9190670" y="2164188"/>
            <a:ext cx="607663" cy="276999"/>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Value</a:t>
            </a:r>
          </a:p>
        </p:txBody>
      </p:sp>
      <p:sp>
        <p:nvSpPr>
          <p:cNvPr id="14" name="Ellipse 13">
            <a:extLst>
              <a:ext uri="{FF2B5EF4-FFF2-40B4-BE49-F238E27FC236}">
                <a16:creationId xmlns:a16="http://schemas.microsoft.com/office/drawing/2014/main" id="{4B0325DD-F293-4A31-8430-78350033E40D}"/>
              </a:ext>
            </a:extLst>
          </p:cNvPr>
          <p:cNvSpPr/>
          <p:nvPr/>
        </p:nvSpPr>
        <p:spPr bwMode="gray">
          <a:xfrm>
            <a:off x="4517438" y="497305"/>
            <a:ext cx="3160295" cy="986501"/>
          </a:xfrm>
          <a:prstGeom prst="ellipse">
            <a:avLst/>
          </a:prstGeom>
          <a:noFill/>
          <a:ln w="25400" algn="ctr">
            <a:solidFill>
              <a:srgbClr val="FFC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DE" sz="1800" b="0" i="0" u="none" strike="noStrike" kern="0" cap="none" spc="0" normalizeH="0" baseline="0" noProof="0" dirty="0" err="1">
              <a:ln>
                <a:noFill/>
              </a:ln>
              <a:solidFill>
                <a:srgbClr val="FFC000"/>
              </a:solidFill>
              <a:effectLst/>
              <a:uLnTx/>
              <a:uFillTx/>
              <a:ea typeface="Arial Unicode MS" pitchFamily="34" charset="-128"/>
              <a:cs typeface="Arial Unicode MS" pitchFamily="34" charset="-128"/>
            </a:endParaRPr>
          </a:p>
        </p:txBody>
      </p:sp>
      <p:sp>
        <p:nvSpPr>
          <p:cNvPr id="17" name="Textfeld 16">
            <a:extLst>
              <a:ext uri="{FF2B5EF4-FFF2-40B4-BE49-F238E27FC236}">
                <a16:creationId xmlns:a16="http://schemas.microsoft.com/office/drawing/2014/main" id="{AD5C99C2-4D05-4392-89BA-043395A6F8AD}"/>
              </a:ext>
            </a:extLst>
          </p:cNvPr>
          <p:cNvSpPr txBox="1"/>
          <p:nvPr/>
        </p:nvSpPr>
        <p:spPr>
          <a:xfrm>
            <a:off x="5090897" y="852055"/>
            <a:ext cx="2013372"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Collection: </a:t>
            </a:r>
            <a:r>
              <a:rPr lang="de-DE" sz="1800" kern="0" dirty="0" err="1">
                <a:ea typeface="Arial Unicode MS" pitchFamily="34" charset="-128"/>
                <a:cs typeface="Arial Unicode MS" pitchFamily="34" charset="-128"/>
              </a:rPr>
              <a:t>students</a:t>
            </a:r>
            <a:endParaRPr lang="en-DE" sz="1800" kern="0" dirty="0" err="1">
              <a:ea typeface="Arial Unicode MS" pitchFamily="34" charset="-128"/>
              <a:cs typeface="Arial Unicode MS" pitchFamily="34" charset="-128"/>
            </a:endParaRPr>
          </a:p>
        </p:txBody>
      </p:sp>
      <p:sp>
        <p:nvSpPr>
          <p:cNvPr id="18" name="Textfeld 17">
            <a:extLst>
              <a:ext uri="{FF2B5EF4-FFF2-40B4-BE49-F238E27FC236}">
                <a16:creationId xmlns:a16="http://schemas.microsoft.com/office/drawing/2014/main" id="{658CB850-00C9-4599-9D10-13A65A34B46C}"/>
              </a:ext>
            </a:extLst>
          </p:cNvPr>
          <p:cNvSpPr txBox="1"/>
          <p:nvPr/>
        </p:nvSpPr>
        <p:spPr>
          <a:xfrm>
            <a:off x="5187078" y="2009646"/>
            <a:ext cx="1821011"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ist verbunden mit </a:t>
            </a:r>
            <a:endParaRPr lang="en-DE" sz="1800" kern="0" dirty="0" err="1">
              <a:ea typeface="Arial Unicode MS" pitchFamily="34" charset="-128"/>
              <a:cs typeface="Arial Unicode MS" pitchFamily="34" charset="-128"/>
            </a:endParaRPr>
          </a:p>
        </p:txBody>
      </p:sp>
      <p:sp>
        <p:nvSpPr>
          <p:cNvPr id="3" name="Textfeld 2">
            <a:extLst>
              <a:ext uri="{FF2B5EF4-FFF2-40B4-BE49-F238E27FC236}">
                <a16:creationId xmlns:a16="http://schemas.microsoft.com/office/drawing/2014/main" id="{E06730E6-1D23-46C8-838B-CCC8A58F0258}"/>
              </a:ext>
            </a:extLst>
          </p:cNvPr>
          <p:cNvSpPr txBox="1"/>
          <p:nvPr/>
        </p:nvSpPr>
        <p:spPr>
          <a:xfrm>
            <a:off x="10503567" y="6521116"/>
            <a:ext cx="794085" cy="184666"/>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200" kern="0" dirty="0">
                <a:ea typeface="Arial Unicode MS" pitchFamily="34" charset="-128"/>
                <a:cs typeface="Arial Unicode MS" pitchFamily="34" charset="-128"/>
              </a:rPr>
              <a:t>Key-Value</a:t>
            </a:r>
            <a:endParaRPr lang="en-DE" sz="1200" kern="0" dirty="0" err="1">
              <a:ea typeface="Arial Unicode MS" pitchFamily="34" charset="-128"/>
              <a:cs typeface="Arial Unicode MS" pitchFamily="34" charset="-128"/>
            </a:endParaRPr>
          </a:p>
        </p:txBody>
      </p:sp>
    </p:spTree>
    <p:extLst>
      <p:ext uri="{BB962C8B-B14F-4D97-AF65-F5344CB8AC3E}">
        <p14:creationId xmlns:p14="http://schemas.microsoft.com/office/powerpoint/2010/main" val="26777240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CEC3460-EEA0-4B91-991B-BBEAE928F788}"/>
              </a:ext>
            </a:extLst>
          </p:cNvPr>
          <p:cNvSpPr>
            <a:spLocks noGrp="1"/>
          </p:cNvSpPr>
          <p:nvPr>
            <p:ph type="ctrTitle"/>
          </p:nvPr>
        </p:nvSpPr>
        <p:spPr/>
        <p:txBody>
          <a:bodyPr/>
          <a:lstStyle/>
          <a:p>
            <a:r>
              <a:rPr lang="de-DE" dirty="0"/>
              <a:t>Dokumentenbasierte Datenbanken </a:t>
            </a:r>
            <a:endParaRPr lang="en-DE" dirty="0"/>
          </a:p>
        </p:txBody>
      </p:sp>
      <p:sp>
        <p:nvSpPr>
          <p:cNvPr id="3" name="Textfeld 2">
            <a:extLst>
              <a:ext uri="{FF2B5EF4-FFF2-40B4-BE49-F238E27FC236}">
                <a16:creationId xmlns:a16="http://schemas.microsoft.com/office/drawing/2014/main" id="{03D62B46-393A-41D5-A04D-7B0B8E9946DB}"/>
              </a:ext>
            </a:extLst>
          </p:cNvPr>
          <p:cNvSpPr txBox="1"/>
          <p:nvPr/>
        </p:nvSpPr>
        <p:spPr>
          <a:xfrm>
            <a:off x="1700463" y="767227"/>
            <a:ext cx="3368842" cy="923330"/>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de-DE" sz="3600" kern="0" dirty="0">
                <a:solidFill>
                  <a:srgbClr val="FFC000"/>
                </a:solidFill>
                <a:ea typeface="Arial Unicode MS" pitchFamily="34" charset="-128"/>
                <a:cs typeface="Arial Unicode MS" pitchFamily="34" charset="-128"/>
              </a:rPr>
              <a:t>MongoDB </a:t>
            </a:r>
            <a:r>
              <a:rPr lang="de-DE" sz="2400" kern="0" dirty="0">
                <a:solidFill>
                  <a:srgbClr val="FFC000"/>
                </a:solidFill>
                <a:ea typeface="Arial Unicode MS" pitchFamily="34" charset="-128"/>
                <a:cs typeface="Arial Unicode MS" pitchFamily="34" charset="-128"/>
              </a:rPr>
              <a:t>(MongoDB, Inc.)</a:t>
            </a:r>
            <a:endParaRPr lang="en-DE" sz="3600" kern="0" dirty="0" err="1">
              <a:solidFill>
                <a:srgbClr val="FFC000"/>
              </a:solidFill>
              <a:ea typeface="Arial Unicode MS" pitchFamily="34" charset="-128"/>
              <a:cs typeface="Arial Unicode MS" pitchFamily="34" charset="-128"/>
            </a:endParaRPr>
          </a:p>
        </p:txBody>
      </p:sp>
      <p:sp>
        <p:nvSpPr>
          <p:cNvPr id="4" name="Textfeld 3">
            <a:extLst>
              <a:ext uri="{FF2B5EF4-FFF2-40B4-BE49-F238E27FC236}">
                <a16:creationId xmlns:a16="http://schemas.microsoft.com/office/drawing/2014/main" id="{1F4F7888-F20C-4383-BBC1-9E93A4F7E321}"/>
              </a:ext>
            </a:extLst>
          </p:cNvPr>
          <p:cNvSpPr txBox="1"/>
          <p:nvPr/>
        </p:nvSpPr>
        <p:spPr>
          <a:xfrm>
            <a:off x="7780421" y="4601290"/>
            <a:ext cx="2847474" cy="1292662"/>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de-DE" sz="3600" kern="0" dirty="0" err="1">
                <a:solidFill>
                  <a:srgbClr val="FFC000"/>
                </a:solidFill>
                <a:ea typeface="Arial Unicode MS" pitchFamily="34" charset="-128"/>
                <a:cs typeface="Arial Unicode MS" pitchFamily="34" charset="-128"/>
              </a:rPr>
              <a:t>CouchDB</a:t>
            </a:r>
            <a:r>
              <a:rPr lang="de-DE" sz="3600" kern="0" dirty="0">
                <a:solidFill>
                  <a:srgbClr val="FFC000"/>
                </a:solidFill>
                <a:ea typeface="Arial Unicode MS" pitchFamily="34" charset="-128"/>
                <a:cs typeface="Arial Unicode MS" pitchFamily="34" charset="-128"/>
              </a:rPr>
              <a:t> </a:t>
            </a:r>
            <a:r>
              <a:rPr lang="de-DE" sz="2400" kern="0" dirty="0">
                <a:solidFill>
                  <a:srgbClr val="FFC000"/>
                </a:solidFill>
                <a:ea typeface="Arial Unicode MS" pitchFamily="34" charset="-128"/>
                <a:cs typeface="Arial Unicode MS" pitchFamily="34" charset="-128"/>
              </a:rPr>
              <a:t>(Apache Software </a:t>
            </a:r>
            <a:r>
              <a:rPr lang="de-DE" sz="2400" kern="0" dirty="0" err="1">
                <a:solidFill>
                  <a:srgbClr val="FFC000"/>
                </a:solidFill>
                <a:ea typeface="Arial Unicode MS" pitchFamily="34" charset="-128"/>
                <a:cs typeface="Arial Unicode MS" pitchFamily="34" charset="-128"/>
              </a:rPr>
              <a:t>Foundation</a:t>
            </a:r>
            <a:r>
              <a:rPr lang="de-DE" sz="2400" kern="0" dirty="0">
                <a:solidFill>
                  <a:srgbClr val="FFC000"/>
                </a:solidFill>
                <a:ea typeface="Arial Unicode MS" pitchFamily="34" charset="-128"/>
                <a:cs typeface="Arial Unicode MS" pitchFamily="34" charset="-128"/>
              </a:rPr>
              <a:t>)</a:t>
            </a:r>
            <a:endParaRPr lang="en-DE" sz="3600" kern="0" dirty="0" err="1">
              <a:solidFill>
                <a:srgbClr val="FFC000"/>
              </a:solidFill>
              <a:ea typeface="Arial Unicode MS" pitchFamily="34" charset="-128"/>
              <a:cs typeface="Arial Unicode MS" pitchFamily="34" charset="-128"/>
            </a:endParaRPr>
          </a:p>
        </p:txBody>
      </p:sp>
    </p:spTree>
    <p:extLst>
      <p:ext uri="{BB962C8B-B14F-4D97-AF65-F5344CB8AC3E}">
        <p14:creationId xmlns:p14="http://schemas.microsoft.com/office/powerpoint/2010/main" val="20364984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feld 5">
            <a:extLst>
              <a:ext uri="{FF2B5EF4-FFF2-40B4-BE49-F238E27FC236}">
                <a16:creationId xmlns:a16="http://schemas.microsoft.com/office/drawing/2014/main" id="{2531DA67-5A43-4E71-9A51-A0F206726C60}"/>
              </a:ext>
            </a:extLst>
          </p:cNvPr>
          <p:cNvSpPr txBox="1"/>
          <p:nvPr/>
        </p:nvSpPr>
        <p:spPr>
          <a:xfrm>
            <a:off x="4695487" y="2973648"/>
            <a:ext cx="2873173" cy="2769989"/>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 {</a:t>
            </a:r>
          </a:p>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     “attribute1”:”value1”,</a:t>
            </a:r>
          </a:p>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     “attribute2”:”value2”,</a:t>
            </a:r>
          </a:p>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     “attribute3”:”value3”,</a:t>
            </a:r>
          </a:p>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     “attribute4”:”value4”,</a:t>
            </a:r>
          </a:p>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     “attribute5”:”value5”,</a:t>
            </a:r>
          </a:p>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a:t>
            </a:r>
          </a:p>
        </p:txBody>
      </p:sp>
      <p:sp>
        <p:nvSpPr>
          <p:cNvPr id="12" name="Ellipse 11">
            <a:extLst>
              <a:ext uri="{FF2B5EF4-FFF2-40B4-BE49-F238E27FC236}">
                <a16:creationId xmlns:a16="http://schemas.microsoft.com/office/drawing/2014/main" id="{92970085-ABF0-46A5-B39C-F4151222D554}"/>
              </a:ext>
            </a:extLst>
          </p:cNvPr>
          <p:cNvSpPr/>
          <p:nvPr/>
        </p:nvSpPr>
        <p:spPr bwMode="gray">
          <a:xfrm>
            <a:off x="4517439" y="1018669"/>
            <a:ext cx="3160295" cy="986501"/>
          </a:xfrm>
          <a:prstGeom prst="ellipse">
            <a:avLst/>
          </a:prstGeom>
          <a:noFill/>
          <a:ln w="25400" algn="ctr">
            <a:solidFill>
              <a:srgbClr val="FFC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DE" sz="1800" b="0" i="0" u="none" strike="noStrike" kern="0" cap="none" spc="0" normalizeH="0" baseline="0" noProof="0" dirty="0" err="1">
              <a:ln>
                <a:noFill/>
              </a:ln>
              <a:solidFill>
                <a:srgbClr val="FFC000"/>
              </a:solidFill>
              <a:effectLst/>
              <a:uLnTx/>
              <a:uFillTx/>
              <a:ea typeface="Arial Unicode MS" pitchFamily="34" charset="-128"/>
              <a:cs typeface="Arial Unicode MS" pitchFamily="34" charset="-128"/>
            </a:endParaRPr>
          </a:p>
        </p:txBody>
      </p:sp>
      <p:sp>
        <p:nvSpPr>
          <p:cNvPr id="14" name="Textfeld 13">
            <a:extLst>
              <a:ext uri="{FF2B5EF4-FFF2-40B4-BE49-F238E27FC236}">
                <a16:creationId xmlns:a16="http://schemas.microsoft.com/office/drawing/2014/main" id="{C04F83EA-D0F2-462D-8B70-727F8726D68F}"/>
              </a:ext>
            </a:extLst>
          </p:cNvPr>
          <p:cNvSpPr txBox="1"/>
          <p:nvPr/>
        </p:nvSpPr>
        <p:spPr>
          <a:xfrm>
            <a:off x="4849670" y="1373419"/>
            <a:ext cx="2564805"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Innerhalb einer </a:t>
            </a:r>
            <a:r>
              <a:rPr lang="de-DE" sz="1800" kern="0" dirty="0" err="1">
                <a:ea typeface="Arial Unicode MS" pitchFamily="34" charset="-128"/>
                <a:cs typeface="Arial Unicode MS" pitchFamily="34" charset="-128"/>
              </a:rPr>
              <a:t>collection</a:t>
            </a:r>
            <a:endParaRPr lang="en-DE" sz="1800" kern="0" dirty="0" err="1">
              <a:ea typeface="Arial Unicode MS" pitchFamily="34" charset="-128"/>
              <a:cs typeface="Arial Unicode MS" pitchFamily="34" charset="-128"/>
            </a:endParaRPr>
          </a:p>
        </p:txBody>
      </p:sp>
      <p:sp>
        <p:nvSpPr>
          <p:cNvPr id="17" name="Rechteck 16">
            <a:extLst>
              <a:ext uri="{FF2B5EF4-FFF2-40B4-BE49-F238E27FC236}">
                <a16:creationId xmlns:a16="http://schemas.microsoft.com/office/drawing/2014/main" id="{70058EC3-FBBC-40B4-BF3B-22F003F29589}"/>
              </a:ext>
            </a:extLst>
          </p:cNvPr>
          <p:cNvSpPr/>
          <p:nvPr/>
        </p:nvSpPr>
        <p:spPr bwMode="gray">
          <a:xfrm>
            <a:off x="4626517" y="2919663"/>
            <a:ext cx="2942143" cy="2919668"/>
          </a:xfrm>
          <a:prstGeom prst="rect">
            <a:avLst/>
          </a:prstGeom>
          <a:noFill/>
          <a:ln w="25400" algn="ctr">
            <a:solidFill>
              <a:srgbClr val="FFC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7" name="Textfeld 6">
            <a:extLst>
              <a:ext uri="{FF2B5EF4-FFF2-40B4-BE49-F238E27FC236}">
                <a16:creationId xmlns:a16="http://schemas.microsoft.com/office/drawing/2014/main" id="{CEF37BE3-ECE4-42C0-8E5D-885FFF8F9761}"/>
              </a:ext>
            </a:extLst>
          </p:cNvPr>
          <p:cNvSpPr txBox="1"/>
          <p:nvPr/>
        </p:nvSpPr>
        <p:spPr>
          <a:xfrm>
            <a:off x="10503567" y="6521116"/>
            <a:ext cx="794085" cy="184666"/>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Document</a:t>
            </a:r>
            <a:endParaRPr lang="en-DE" sz="1200" kern="0" dirty="0" err="1">
              <a:ea typeface="Arial Unicode MS" pitchFamily="34" charset="-128"/>
              <a:cs typeface="Arial Unicode MS" pitchFamily="34" charset="-128"/>
            </a:endParaRPr>
          </a:p>
        </p:txBody>
      </p:sp>
    </p:spTree>
    <p:extLst>
      <p:ext uri="{BB962C8B-B14F-4D97-AF65-F5344CB8AC3E}">
        <p14:creationId xmlns:p14="http://schemas.microsoft.com/office/powerpoint/2010/main" val="4950704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feld 5">
            <a:extLst>
              <a:ext uri="{FF2B5EF4-FFF2-40B4-BE49-F238E27FC236}">
                <a16:creationId xmlns:a16="http://schemas.microsoft.com/office/drawing/2014/main" id="{2531DA67-5A43-4E71-9A51-A0F206726C60}"/>
              </a:ext>
            </a:extLst>
          </p:cNvPr>
          <p:cNvSpPr txBox="1"/>
          <p:nvPr/>
        </p:nvSpPr>
        <p:spPr>
          <a:xfrm>
            <a:off x="4695487" y="2973648"/>
            <a:ext cx="2873173" cy="2769989"/>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 {</a:t>
            </a:r>
          </a:p>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     “_id”:”5063114bd386d”,</a:t>
            </a:r>
          </a:p>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     “</a:t>
            </a:r>
            <a:r>
              <a:rPr lang="en-US" sz="1800" kern="0" dirty="0" err="1">
                <a:ea typeface="Arial Unicode MS" pitchFamily="34" charset="-128"/>
                <a:cs typeface="Arial Unicode MS" pitchFamily="34" charset="-128"/>
              </a:rPr>
              <a:t>matrNr</a:t>
            </a:r>
            <a:r>
              <a:rPr lang="en-US" sz="1800" kern="0" dirty="0">
                <a:ea typeface="Arial Unicode MS" pitchFamily="34" charset="-128"/>
                <a:cs typeface="Arial Unicode MS" pitchFamily="34" charset="-128"/>
              </a:rPr>
              <a:t>”:”</a:t>
            </a:r>
            <a:r>
              <a:rPr lang="de-DE" sz="1800" kern="0" dirty="0">
                <a:ea typeface="Arial Unicode MS" pitchFamily="34" charset="-128"/>
                <a:cs typeface="Arial Unicode MS" pitchFamily="34" charset="-128"/>
              </a:rPr>
              <a:t>1275865“,</a:t>
            </a:r>
            <a:endParaRPr lang="en-US" sz="1800" kern="0" dirty="0">
              <a:ea typeface="Arial Unicode MS" pitchFamily="34" charset="-128"/>
              <a:cs typeface="Arial Unicode MS" pitchFamily="34" charset="-128"/>
            </a:endParaRPr>
          </a:p>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     “name“: “Robin Reyer”,</a:t>
            </a:r>
          </a:p>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     “age”:”17”,</a:t>
            </a:r>
          </a:p>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     “</a:t>
            </a:r>
            <a:r>
              <a:rPr lang="en-US" sz="1800" kern="0" dirty="0" err="1">
                <a:ea typeface="Arial Unicode MS" pitchFamily="34" charset="-128"/>
                <a:cs typeface="Arial Unicode MS" pitchFamily="34" charset="-128"/>
              </a:rPr>
              <a:t>favColor</a:t>
            </a:r>
            <a:r>
              <a:rPr lang="en-US" sz="1800" kern="0" dirty="0">
                <a:ea typeface="Arial Unicode MS" pitchFamily="34" charset="-128"/>
                <a:cs typeface="Arial Unicode MS" pitchFamily="34" charset="-128"/>
              </a:rPr>
              <a:t>”:”epic purple”</a:t>
            </a:r>
          </a:p>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a:t>
            </a:r>
          </a:p>
        </p:txBody>
      </p:sp>
      <p:sp>
        <p:nvSpPr>
          <p:cNvPr id="12" name="Ellipse 11">
            <a:extLst>
              <a:ext uri="{FF2B5EF4-FFF2-40B4-BE49-F238E27FC236}">
                <a16:creationId xmlns:a16="http://schemas.microsoft.com/office/drawing/2014/main" id="{92970085-ABF0-46A5-B39C-F4151222D554}"/>
              </a:ext>
            </a:extLst>
          </p:cNvPr>
          <p:cNvSpPr/>
          <p:nvPr/>
        </p:nvSpPr>
        <p:spPr bwMode="gray">
          <a:xfrm>
            <a:off x="4517439" y="1018669"/>
            <a:ext cx="3160295" cy="986501"/>
          </a:xfrm>
          <a:prstGeom prst="ellipse">
            <a:avLst/>
          </a:prstGeom>
          <a:noFill/>
          <a:ln w="25400" algn="ctr">
            <a:solidFill>
              <a:srgbClr val="FFC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DE" sz="1800" b="0" i="0" u="none" strike="noStrike" kern="0" cap="none" spc="0" normalizeH="0" baseline="0" noProof="0" dirty="0" err="1">
              <a:ln>
                <a:noFill/>
              </a:ln>
              <a:solidFill>
                <a:srgbClr val="FFC000"/>
              </a:solidFill>
              <a:effectLst/>
              <a:uLnTx/>
              <a:uFillTx/>
              <a:ea typeface="Arial Unicode MS" pitchFamily="34" charset="-128"/>
              <a:cs typeface="Arial Unicode MS" pitchFamily="34" charset="-128"/>
            </a:endParaRPr>
          </a:p>
        </p:txBody>
      </p:sp>
      <p:sp>
        <p:nvSpPr>
          <p:cNvPr id="14" name="Textfeld 13">
            <a:extLst>
              <a:ext uri="{FF2B5EF4-FFF2-40B4-BE49-F238E27FC236}">
                <a16:creationId xmlns:a16="http://schemas.microsoft.com/office/drawing/2014/main" id="{C04F83EA-D0F2-462D-8B70-727F8726D68F}"/>
              </a:ext>
            </a:extLst>
          </p:cNvPr>
          <p:cNvSpPr txBox="1"/>
          <p:nvPr/>
        </p:nvSpPr>
        <p:spPr>
          <a:xfrm>
            <a:off x="5090901" y="1373421"/>
            <a:ext cx="2013372"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Collection: </a:t>
            </a:r>
            <a:r>
              <a:rPr lang="de-DE" sz="1800" kern="0" dirty="0" err="1">
                <a:ea typeface="Arial Unicode MS" pitchFamily="34" charset="-128"/>
                <a:cs typeface="Arial Unicode MS" pitchFamily="34" charset="-128"/>
              </a:rPr>
              <a:t>students</a:t>
            </a:r>
            <a:endParaRPr lang="en-DE" sz="1800" kern="0" dirty="0" err="1">
              <a:ea typeface="Arial Unicode MS" pitchFamily="34" charset="-128"/>
              <a:cs typeface="Arial Unicode MS" pitchFamily="34" charset="-128"/>
            </a:endParaRPr>
          </a:p>
        </p:txBody>
      </p:sp>
      <p:sp>
        <p:nvSpPr>
          <p:cNvPr id="17" name="Rechteck 16">
            <a:extLst>
              <a:ext uri="{FF2B5EF4-FFF2-40B4-BE49-F238E27FC236}">
                <a16:creationId xmlns:a16="http://schemas.microsoft.com/office/drawing/2014/main" id="{70058EC3-FBBC-40B4-BF3B-22F003F29589}"/>
              </a:ext>
            </a:extLst>
          </p:cNvPr>
          <p:cNvSpPr/>
          <p:nvPr/>
        </p:nvSpPr>
        <p:spPr bwMode="gray">
          <a:xfrm>
            <a:off x="4626517" y="2919663"/>
            <a:ext cx="2942143" cy="2919668"/>
          </a:xfrm>
          <a:prstGeom prst="rect">
            <a:avLst/>
          </a:prstGeom>
          <a:noFill/>
          <a:ln w="25400" algn="ctr">
            <a:solidFill>
              <a:srgbClr val="FFC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7" name="Textfeld 6">
            <a:extLst>
              <a:ext uri="{FF2B5EF4-FFF2-40B4-BE49-F238E27FC236}">
                <a16:creationId xmlns:a16="http://schemas.microsoft.com/office/drawing/2014/main" id="{CEF37BE3-ECE4-42C0-8E5D-885FFF8F9761}"/>
              </a:ext>
            </a:extLst>
          </p:cNvPr>
          <p:cNvSpPr txBox="1"/>
          <p:nvPr/>
        </p:nvSpPr>
        <p:spPr>
          <a:xfrm>
            <a:off x="10503567" y="6521116"/>
            <a:ext cx="794085" cy="184666"/>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Document</a:t>
            </a:r>
            <a:endParaRPr lang="en-DE" sz="1200" kern="0" dirty="0" err="1">
              <a:ea typeface="Arial Unicode MS" pitchFamily="34" charset="-128"/>
              <a:cs typeface="Arial Unicode MS" pitchFamily="34" charset="-128"/>
            </a:endParaRPr>
          </a:p>
        </p:txBody>
      </p:sp>
    </p:spTree>
    <p:extLst>
      <p:ext uri="{BB962C8B-B14F-4D97-AF65-F5344CB8AC3E}">
        <p14:creationId xmlns:p14="http://schemas.microsoft.com/office/powerpoint/2010/main" val="14528417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feld 1">
            <a:extLst>
              <a:ext uri="{FF2B5EF4-FFF2-40B4-BE49-F238E27FC236}">
                <a16:creationId xmlns:a16="http://schemas.microsoft.com/office/drawing/2014/main" id="{49E6F8A2-A85F-4015-89B3-6CE7A79E8455}"/>
              </a:ext>
            </a:extLst>
          </p:cNvPr>
          <p:cNvSpPr txBox="1"/>
          <p:nvPr/>
        </p:nvSpPr>
        <p:spPr>
          <a:xfrm>
            <a:off x="1327796" y="2937577"/>
            <a:ext cx="3510052" cy="3185487"/>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 {</a:t>
            </a:r>
          </a:p>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     “_id”:”5063114bd386d4”,</a:t>
            </a:r>
          </a:p>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     “</a:t>
            </a:r>
            <a:r>
              <a:rPr lang="en-US" sz="1800" kern="0" dirty="0" err="1">
                <a:ea typeface="Arial Unicode MS" pitchFamily="34" charset="-128"/>
                <a:cs typeface="Arial Unicode MS" pitchFamily="34" charset="-128"/>
              </a:rPr>
              <a:t>matrNr</a:t>
            </a:r>
            <a:r>
              <a:rPr lang="en-US" sz="1800" kern="0" dirty="0">
                <a:ea typeface="Arial Unicode MS" pitchFamily="34" charset="-128"/>
                <a:cs typeface="Arial Unicode MS" pitchFamily="34" charset="-128"/>
              </a:rPr>
              <a:t>”:”</a:t>
            </a:r>
            <a:r>
              <a:rPr lang="de-DE" sz="1800" kern="0" dirty="0">
                <a:ea typeface="Arial Unicode MS" pitchFamily="34" charset="-128"/>
                <a:cs typeface="Arial Unicode MS" pitchFamily="34" charset="-128"/>
              </a:rPr>
              <a:t>1275865“,</a:t>
            </a:r>
            <a:endParaRPr lang="en-US" sz="1800" kern="0" dirty="0">
              <a:ea typeface="Arial Unicode MS" pitchFamily="34" charset="-128"/>
              <a:cs typeface="Arial Unicode MS" pitchFamily="34" charset="-128"/>
            </a:endParaRPr>
          </a:p>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     “</a:t>
            </a:r>
            <a:r>
              <a:rPr lang="en-US" sz="1800" kern="0" dirty="0" err="1">
                <a:ea typeface="Arial Unicode MS" pitchFamily="34" charset="-128"/>
                <a:cs typeface="Arial Unicode MS" pitchFamily="34" charset="-128"/>
              </a:rPr>
              <a:t>name“:“Robin</a:t>
            </a:r>
            <a:r>
              <a:rPr lang="en-US" sz="1800" kern="0" dirty="0">
                <a:ea typeface="Arial Unicode MS" pitchFamily="34" charset="-128"/>
                <a:cs typeface="Arial Unicode MS" pitchFamily="34" charset="-128"/>
              </a:rPr>
              <a:t> Reyer”,</a:t>
            </a:r>
          </a:p>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     “age”:”17”,</a:t>
            </a:r>
          </a:p>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     “</a:t>
            </a:r>
            <a:r>
              <a:rPr lang="en-US" sz="1800" kern="0" dirty="0" err="1">
                <a:ea typeface="Arial Unicode MS" pitchFamily="34" charset="-128"/>
                <a:cs typeface="Arial Unicode MS" pitchFamily="34" charset="-128"/>
              </a:rPr>
              <a:t>favColor</a:t>
            </a:r>
            <a:r>
              <a:rPr lang="en-US" sz="1800" kern="0" dirty="0">
                <a:ea typeface="Arial Unicode MS" pitchFamily="34" charset="-128"/>
                <a:cs typeface="Arial Unicode MS" pitchFamily="34" charset="-128"/>
              </a:rPr>
              <a:t>”:”epic purple”,</a:t>
            </a:r>
          </a:p>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     “company”:“6f35bd826f47e9a”</a:t>
            </a:r>
          </a:p>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 }</a:t>
            </a:r>
          </a:p>
        </p:txBody>
      </p:sp>
      <p:sp>
        <p:nvSpPr>
          <p:cNvPr id="3" name="Ellipse 2">
            <a:extLst>
              <a:ext uri="{FF2B5EF4-FFF2-40B4-BE49-F238E27FC236}">
                <a16:creationId xmlns:a16="http://schemas.microsoft.com/office/drawing/2014/main" id="{EF55D966-731C-426D-9E9C-23162F64CEB6}"/>
              </a:ext>
            </a:extLst>
          </p:cNvPr>
          <p:cNvSpPr/>
          <p:nvPr/>
        </p:nvSpPr>
        <p:spPr bwMode="gray">
          <a:xfrm>
            <a:off x="1421312" y="962525"/>
            <a:ext cx="3160295" cy="986501"/>
          </a:xfrm>
          <a:prstGeom prst="ellipse">
            <a:avLst/>
          </a:prstGeom>
          <a:noFill/>
          <a:ln w="25400" algn="ctr">
            <a:solidFill>
              <a:srgbClr val="FFC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DE" sz="1800" b="0" i="0" u="none" strike="noStrike" kern="0" cap="none" spc="0" normalizeH="0" baseline="0" noProof="0" dirty="0" err="1">
              <a:ln>
                <a:noFill/>
              </a:ln>
              <a:solidFill>
                <a:srgbClr val="FFC000"/>
              </a:solidFill>
              <a:effectLst/>
              <a:uLnTx/>
              <a:uFillTx/>
              <a:ea typeface="Arial Unicode MS" pitchFamily="34" charset="-128"/>
              <a:cs typeface="Arial Unicode MS" pitchFamily="34" charset="-128"/>
            </a:endParaRPr>
          </a:p>
        </p:txBody>
      </p:sp>
      <p:sp>
        <p:nvSpPr>
          <p:cNvPr id="4" name="Textfeld 3">
            <a:extLst>
              <a:ext uri="{FF2B5EF4-FFF2-40B4-BE49-F238E27FC236}">
                <a16:creationId xmlns:a16="http://schemas.microsoft.com/office/drawing/2014/main" id="{236E4A47-D10B-4A67-B730-320E739EAD6D}"/>
              </a:ext>
            </a:extLst>
          </p:cNvPr>
          <p:cNvSpPr txBox="1"/>
          <p:nvPr/>
        </p:nvSpPr>
        <p:spPr>
          <a:xfrm>
            <a:off x="1994772" y="1317275"/>
            <a:ext cx="2013372"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Collection: </a:t>
            </a:r>
            <a:r>
              <a:rPr lang="de-DE" sz="1800" kern="0" dirty="0" err="1">
                <a:ea typeface="Arial Unicode MS" pitchFamily="34" charset="-128"/>
                <a:cs typeface="Arial Unicode MS" pitchFamily="34" charset="-128"/>
              </a:rPr>
              <a:t>students</a:t>
            </a:r>
            <a:endParaRPr lang="en-DE" sz="1800" kern="0" dirty="0" err="1">
              <a:ea typeface="Arial Unicode MS" pitchFamily="34" charset="-128"/>
              <a:cs typeface="Arial Unicode MS" pitchFamily="34" charset="-128"/>
            </a:endParaRPr>
          </a:p>
        </p:txBody>
      </p:sp>
      <p:sp>
        <p:nvSpPr>
          <p:cNvPr id="5" name="Rechteck 4">
            <a:extLst>
              <a:ext uri="{FF2B5EF4-FFF2-40B4-BE49-F238E27FC236}">
                <a16:creationId xmlns:a16="http://schemas.microsoft.com/office/drawing/2014/main" id="{47BE83FC-350A-45EF-BCED-B62B9FFAD116}"/>
              </a:ext>
            </a:extLst>
          </p:cNvPr>
          <p:cNvSpPr/>
          <p:nvPr/>
        </p:nvSpPr>
        <p:spPr bwMode="gray">
          <a:xfrm>
            <a:off x="1258825" y="2883591"/>
            <a:ext cx="3579023" cy="3296652"/>
          </a:xfrm>
          <a:prstGeom prst="rect">
            <a:avLst/>
          </a:prstGeom>
          <a:noFill/>
          <a:ln w="25400" algn="ctr">
            <a:solidFill>
              <a:srgbClr val="FFC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6" name="Textfeld 5">
            <a:extLst>
              <a:ext uri="{FF2B5EF4-FFF2-40B4-BE49-F238E27FC236}">
                <a16:creationId xmlns:a16="http://schemas.microsoft.com/office/drawing/2014/main" id="{5F223A1E-5284-4E25-948E-B0EDFE930D2F}"/>
              </a:ext>
            </a:extLst>
          </p:cNvPr>
          <p:cNvSpPr txBox="1"/>
          <p:nvPr/>
        </p:nvSpPr>
        <p:spPr>
          <a:xfrm>
            <a:off x="7791614" y="2917502"/>
            <a:ext cx="2942143" cy="2354491"/>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 {</a:t>
            </a:r>
          </a:p>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     “_id”:”6f35bd826f47e9a”,</a:t>
            </a:r>
          </a:p>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     “name”:”</a:t>
            </a:r>
            <a:r>
              <a:rPr lang="de-DE" sz="1800" kern="0" dirty="0">
                <a:ea typeface="Arial Unicode MS" pitchFamily="34" charset="-128"/>
                <a:cs typeface="Arial Unicode MS" pitchFamily="34" charset="-128"/>
              </a:rPr>
              <a:t>SAP“,</a:t>
            </a:r>
            <a:endParaRPr lang="en-US" sz="1800" kern="0" dirty="0">
              <a:ea typeface="Arial Unicode MS" pitchFamily="34" charset="-128"/>
              <a:cs typeface="Arial Unicode MS" pitchFamily="34" charset="-128"/>
            </a:endParaRPr>
          </a:p>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     “</a:t>
            </a:r>
            <a:r>
              <a:rPr lang="en-US" sz="1800" kern="0" dirty="0" err="1">
                <a:ea typeface="Arial Unicode MS" pitchFamily="34" charset="-128"/>
                <a:cs typeface="Arial Unicode MS" pitchFamily="34" charset="-128"/>
              </a:rPr>
              <a:t>corpForm</a:t>
            </a:r>
            <a:r>
              <a:rPr lang="en-US" sz="1800" kern="0" dirty="0">
                <a:ea typeface="Arial Unicode MS" pitchFamily="34" charset="-128"/>
                <a:cs typeface="Arial Unicode MS" pitchFamily="34" charset="-128"/>
              </a:rPr>
              <a:t>“:“SE”,</a:t>
            </a:r>
          </a:p>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     “</a:t>
            </a:r>
            <a:r>
              <a:rPr lang="en-US" sz="1800" kern="0" dirty="0" err="1">
                <a:ea typeface="Arial Unicode MS" pitchFamily="34" charset="-128"/>
                <a:cs typeface="Arial Unicode MS" pitchFamily="34" charset="-128"/>
              </a:rPr>
              <a:t>hqLocation</a:t>
            </a:r>
            <a:r>
              <a:rPr lang="en-US" sz="1800" kern="0" dirty="0">
                <a:ea typeface="Arial Unicode MS" pitchFamily="34" charset="-128"/>
                <a:cs typeface="Arial Unicode MS" pitchFamily="34" charset="-128"/>
              </a:rPr>
              <a:t>”:”Walldorf”</a:t>
            </a:r>
          </a:p>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 }</a:t>
            </a:r>
          </a:p>
        </p:txBody>
      </p:sp>
      <p:sp>
        <p:nvSpPr>
          <p:cNvPr id="7" name="Ellipse 6">
            <a:extLst>
              <a:ext uri="{FF2B5EF4-FFF2-40B4-BE49-F238E27FC236}">
                <a16:creationId xmlns:a16="http://schemas.microsoft.com/office/drawing/2014/main" id="{96411082-E38F-4ACB-A258-189BB844F2C7}"/>
              </a:ext>
            </a:extLst>
          </p:cNvPr>
          <p:cNvSpPr/>
          <p:nvPr/>
        </p:nvSpPr>
        <p:spPr bwMode="gray">
          <a:xfrm>
            <a:off x="7613568" y="962525"/>
            <a:ext cx="3160295" cy="986501"/>
          </a:xfrm>
          <a:prstGeom prst="ellipse">
            <a:avLst/>
          </a:prstGeom>
          <a:noFill/>
          <a:ln w="25400" algn="ctr">
            <a:solidFill>
              <a:srgbClr val="FFC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DE" sz="1800" b="0" i="0" u="none" strike="noStrike" kern="0" cap="none" spc="0" normalizeH="0" baseline="0" noProof="0" dirty="0" err="1">
              <a:ln>
                <a:noFill/>
              </a:ln>
              <a:solidFill>
                <a:srgbClr val="FFC000"/>
              </a:solidFill>
              <a:effectLst/>
              <a:uLnTx/>
              <a:uFillTx/>
              <a:ea typeface="Arial Unicode MS" pitchFamily="34" charset="-128"/>
              <a:cs typeface="Arial Unicode MS" pitchFamily="34" charset="-128"/>
            </a:endParaRPr>
          </a:p>
        </p:txBody>
      </p:sp>
      <p:sp>
        <p:nvSpPr>
          <p:cNvPr id="8" name="Textfeld 7">
            <a:extLst>
              <a:ext uri="{FF2B5EF4-FFF2-40B4-BE49-F238E27FC236}">
                <a16:creationId xmlns:a16="http://schemas.microsoft.com/office/drawing/2014/main" id="{D63CE9D0-132D-4A94-875F-B4913433EC89}"/>
              </a:ext>
            </a:extLst>
          </p:cNvPr>
          <p:cNvSpPr txBox="1"/>
          <p:nvPr/>
        </p:nvSpPr>
        <p:spPr>
          <a:xfrm>
            <a:off x="8187028" y="1317275"/>
            <a:ext cx="2141612"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Collection: </a:t>
            </a:r>
            <a:r>
              <a:rPr lang="de-DE" sz="1800" kern="0" dirty="0" err="1">
                <a:ea typeface="Arial Unicode MS" pitchFamily="34" charset="-128"/>
                <a:cs typeface="Arial Unicode MS" pitchFamily="34" charset="-128"/>
              </a:rPr>
              <a:t>company</a:t>
            </a:r>
            <a:r>
              <a:rPr lang="de-DE" sz="1800" kern="0" dirty="0">
                <a:ea typeface="Arial Unicode MS" pitchFamily="34" charset="-128"/>
                <a:cs typeface="Arial Unicode MS" pitchFamily="34" charset="-128"/>
              </a:rPr>
              <a:t> </a:t>
            </a:r>
            <a:endParaRPr lang="en-DE" sz="1800" kern="0" dirty="0" err="1">
              <a:ea typeface="Arial Unicode MS" pitchFamily="34" charset="-128"/>
              <a:cs typeface="Arial Unicode MS" pitchFamily="34" charset="-128"/>
            </a:endParaRPr>
          </a:p>
        </p:txBody>
      </p:sp>
      <p:sp>
        <p:nvSpPr>
          <p:cNvPr id="9" name="Rechteck 8">
            <a:extLst>
              <a:ext uri="{FF2B5EF4-FFF2-40B4-BE49-F238E27FC236}">
                <a16:creationId xmlns:a16="http://schemas.microsoft.com/office/drawing/2014/main" id="{36F2FBC6-F529-4E04-85C2-D945CBB06CBD}"/>
              </a:ext>
            </a:extLst>
          </p:cNvPr>
          <p:cNvSpPr/>
          <p:nvPr/>
        </p:nvSpPr>
        <p:spPr bwMode="gray">
          <a:xfrm>
            <a:off x="7752277" y="2883591"/>
            <a:ext cx="3011113" cy="2422311"/>
          </a:xfrm>
          <a:prstGeom prst="rect">
            <a:avLst/>
          </a:prstGeom>
          <a:noFill/>
          <a:ln w="25400" algn="ctr">
            <a:solidFill>
              <a:srgbClr val="FFC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3" name="Rechteck 12">
            <a:extLst>
              <a:ext uri="{FF2B5EF4-FFF2-40B4-BE49-F238E27FC236}">
                <a16:creationId xmlns:a16="http://schemas.microsoft.com/office/drawing/2014/main" id="{FE994116-C65C-436D-A25A-F4A2CD148171}"/>
              </a:ext>
            </a:extLst>
          </p:cNvPr>
          <p:cNvSpPr/>
          <p:nvPr/>
        </p:nvSpPr>
        <p:spPr bwMode="gray">
          <a:xfrm>
            <a:off x="1593724" y="5392403"/>
            <a:ext cx="3133415" cy="336793"/>
          </a:xfrm>
          <a:prstGeom prst="rect">
            <a:avLst/>
          </a:prstGeom>
          <a:noFill/>
          <a:ln w="25400" algn="ctr">
            <a:solidFill>
              <a:srgbClr val="FFC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2" name="Textfeld 11">
            <a:extLst>
              <a:ext uri="{FF2B5EF4-FFF2-40B4-BE49-F238E27FC236}">
                <a16:creationId xmlns:a16="http://schemas.microsoft.com/office/drawing/2014/main" id="{56FAFFE1-ABFC-4C94-B659-848BD99DE1A5}"/>
              </a:ext>
            </a:extLst>
          </p:cNvPr>
          <p:cNvSpPr txBox="1"/>
          <p:nvPr/>
        </p:nvSpPr>
        <p:spPr>
          <a:xfrm>
            <a:off x="10503567" y="6521116"/>
            <a:ext cx="794085" cy="184666"/>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Document</a:t>
            </a:r>
            <a:endParaRPr lang="en-DE" sz="1200" kern="0" dirty="0" err="1">
              <a:ea typeface="Arial Unicode MS" pitchFamily="34" charset="-128"/>
              <a:cs typeface="Arial Unicode MS" pitchFamily="34" charset="-128"/>
            </a:endParaRPr>
          </a:p>
        </p:txBody>
      </p:sp>
      <p:cxnSp>
        <p:nvCxnSpPr>
          <p:cNvPr id="15" name="Gerade Verbindung mit Pfeil 14">
            <a:extLst>
              <a:ext uri="{FF2B5EF4-FFF2-40B4-BE49-F238E27FC236}">
                <a16:creationId xmlns:a16="http://schemas.microsoft.com/office/drawing/2014/main" id="{CB3D360B-745C-4C72-8AD5-1807C8D8F0BD}"/>
              </a:ext>
            </a:extLst>
          </p:cNvPr>
          <p:cNvCxnSpPr>
            <a:cxnSpLocks/>
            <a:stCxn id="13" idx="3"/>
            <a:endCxn id="9" idx="1"/>
          </p:cNvCxnSpPr>
          <p:nvPr/>
        </p:nvCxnSpPr>
        <p:spPr>
          <a:xfrm flipV="1">
            <a:off x="4727139" y="4094747"/>
            <a:ext cx="3025138" cy="1466053"/>
          </a:xfrm>
          <a:prstGeom prst="straightConnector1">
            <a:avLst/>
          </a:prstGeom>
          <a:ln w="254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19832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 presetClass="entr" presetSubtype="0" fill="hold" nodeType="withEffect">
                                  <p:stCondLst>
                                    <p:cond delay="0"/>
                                  </p:stCondLst>
                                  <p:childTnLst>
                                    <p:set>
                                      <p:cBhvr>
                                        <p:cTn id="9" dur="1" fill="hold">
                                          <p:stCondLst>
                                            <p:cond delay="0"/>
                                          </p:stCondLst>
                                        </p:cTn>
                                        <p:tgtEl>
                                          <p:spTgt spid="2">
                                            <p:txEl>
                                              <p:pRg st="6" end="6"/>
                                            </p:txEl>
                                          </p:spTgt>
                                        </p:tgtEl>
                                        <p:attrNameLst>
                                          <p:attrName>style.visibility</p:attrName>
                                        </p:attrNameLst>
                                      </p:cBhvr>
                                      <p:to>
                                        <p:strVal val="visible"/>
                                      </p:to>
                                    </p:set>
                                  </p:childTnLst>
                                </p:cTn>
                              </p:par>
                              <p:par>
                                <p:cTn id="10" presetID="10" presetClass="entr" presetSubtype="0" fill="hold" grpId="0" nodeType="with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par>
                                <p:cTn id="13" presetID="1" presetClass="entr" presetSubtype="0" fill="hold"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feld 1">
            <a:extLst>
              <a:ext uri="{FF2B5EF4-FFF2-40B4-BE49-F238E27FC236}">
                <a16:creationId xmlns:a16="http://schemas.microsoft.com/office/drawing/2014/main" id="{8EF4E65F-011B-4AD3-B68B-D0827777890F}"/>
              </a:ext>
            </a:extLst>
          </p:cNvPr>
          <p:cNvSpPr txBox="1"/>
          <p:nvPr/>
        </p:nvSpPr>
        <p:spPr>
          <a:xfrm>
            <a:off x="10503567" y="6521116"/>
            <a:ext cx="794085" cy="184666"/>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Document</a:t>
            </a:r>
            <a:endParaRPr lang="en-DE" sz="1200" kern="0" dirty="0" err="1">
              <a:ea typeface="Arial Unicode MS" pitchFamily="34" charset="-128"/>
              <a:cs typeface="Arial Unicode MS" pitchFamily="34" charset="-128"/>
            </a:endParaRPr>
          </a:p>
        </p:txBody>
      </p:sp>
      <p:sp>
        <p:nvSpPr>
          <p:cNvPr id="4" name="Textfeld 3">
            <a:extLst>
              <a:ext uri="{FF2B5EF4-FFF2-40B4-BE49-F238E27FC236}">
                <a16:creationId xmlns:a16="http://schemas.microsoft.com/office/drawing/2014/main" id="{78C5E63F-D3E8-4B97-977C-E4DD3A13B440}"/>
              </a:ext>
            </a:extLst>
          </p:cNvPr>
          <p:cNvSpPr txBox="1"/>
          <p:nvPr/>
        </p:nvSpPr>
        <p:spPr>
          <a:xfrm>
            <a:off x="6197901" y="670264"/>
            <a:ext cx="2205732"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de-DE" sz="1800" kern="0" dirty="0">
                <a:solidFill>
                  <a:srgbClr val="FFC000"/>
                </a:solidFill>
                <a:ea typeface="Arial Unicode MS" pitchFamily="34" charset="-128"/>
                <a:cs typeface="Arial Unicode MS" pitchFamily="34" charset="-128"/>
              </a:rPr>
              <a:t>Ein Dokument finden:</a:t>
            </a:r>
            <a:endParaRPr lang="en-DE" sz="1800" kern="0" dirty="0" err="1">
              <a:solidFill>
                <a:srgbClr val="FFC000"/>
              </a:solidFill>
              <a:ea typeface="Arial Unicode MS" pitchFamily="34" charset="-128"/>
              <a:cs typeface="Arial Unicode MS" pitchFamily="34" charset="-128"/>
            </a:endParaRPr>
          </a:p>
        </p:txBody>
      </p:sp>
      <p:sp>
        <p:nvSpPr>
          <p:cNvPr id="6" name="Textfeld 5">
            <a:extLst>
              <a:ext uri="{FF2B5EF4-FFF2-40B4-BE49-F238E27FC236}">
                <a16:creationId xmlns:a16="http://schemas.microsoft.com/office/drawing/2014/main" id="{EFEC260D-7925-4898-B940-FCE647130E80}"/>
              </a:ext>
            </a:extLst>
          </p:cNvPr>
          <p:cNvSpPr txBox="1"/>
          <p:nvPr/>
        </p:nvSpPr>
        <p:spPr>
          <a:xfrm>
            <a:off x="6197901" y="1287885"/>
            <a:ext cx="4305666" cy="1107996"/>
          </a:xfrm>
          <a:prstGeom prst="rect">
            <a:avLst/>
          </a:prstGeom>
          <a:noFill/>
          <a:ln>
            <a:solidFill>
              <a:schemeClr val="bg1">
                <a:lumMod val="50000"/>
                <a:lumOff val="50000"/>
              </a:schemeClr>
            </a:solidFill>
          </a:ln>
        </p:spPr>
        <p:txBody>
          <a:bodyPr wrap="none" lIns="0" tIns="0" rIns="0" bIns="0" rtlCol="0">
            <a:spAutoFit/>
          </a:bodyPr>
          <a:lstStyle/>
          <a:p>
            <a:pPr fontAlgn="base">
              <a:spcBef>
                <a:spcPct val="50000"/>
              </a:spcBef>
              <a:spcAft>
                <a:spcPct val="0"/>
              </a:spcAft>
              <a:buClr>
                <a:srgbClr val="F0AB00"/>
              </a:buClr>
              <a:buSzPct val="80000"/>
            </a:pPr>
            <a:r>
              <a:rPr lang="en-US" sz="1800" kern="0" dirty="0">
                <a:latin typeface="Consolas" panose="020B0609020204030204" pitchFamily="49" charset="0"/>
                <a:ea typeface="Arial Unicode MS" pitchFamily="34" charset="-128"/>
                <a:cs typeface="Arial Unicode MS" pitchFamily="34" charset="-128"/>
              </a:rPr>
              <a:t>let result = </a:t>
            </a:r>
            <a:r>
              <a:rPr lang="en-US" sz="1800" kern="0" dirty="0" err="1">
                <a:latin typeface="Consolas" panose="020B0609020204030204" pitchFamily="49" charset="0"/>
                <a:ea typeface="Arial Unicode MS" pitchFamily="34" charset="-128"/>
                <a:cs typeface="Arial Unicode MS" pitchFamily="34" charset="-128"/>
              </a:rPr>
              <a:t>db.students.findOne</a:t>
            </a:r>
            <a:r>
              <a:rPr lang="en-US" sz="1800" kern="0" dirty="0">
                <a:latin typeface="Consolas" panose="020B0609020204030204" pitchFamily="49" charset="0"/>
                <a:ea typeface="Arial Unicode MS" pitchFamily="34" charset="-128"/>
                <a:cs typeface="Arial Unicode MS" pitchFamily="34" charset="-128"/>
              </a:rPr>
              <a:t>({</a:t>
            </a:r>
          </a:p>
          <a:p>
            <a:pPr fontAlgn="base">
              <a:spcBef>
                <a:spcPct val="50000"/>
              </a:spcBef>
              <a:spcAft>
                <a:spcPct val="0"/>
              </a:spcAft>
              <a:buClr>
                <a:srgbClr val="F0AB00"/>
              </a:buClr>
              <a:buSzPct val="80000"/>
            </a:pPr>
            <a:r>
              <a:rPr lang="en-US" sz="1800" kern="0" dirty="0">
                <a:latin typeface="Consolas" panose="020B0609020204030204" pitchFamily="49" charset="0"/>
                <a:ea typeface="Arial Unicode MS" pitchFamily="34" charset="-128"/>
                <a:cs typeface="Arial Unicode MS" pitchFamily="34" charset="-128"/>
              </a:rPr>
              <a:t>    "age":"17"</a:t>
            </a:r>
          </a:p>
          <a:p>
            <a:pPr fontAlgn="base">
              <a:spcBef>
                <a:spcPct val="50000"/>
              </a:spcBef>
              <a:spcAft>
                <a:spcPct val="0"/>
              </a:spcAft>
              <a:buClr>
                <a:srgbClr val="F0AB00"/>
              </a:buClr>
              <a:buSzPct val="80000"/>
            </a:pPr>
            <a:r>
              <a:rPr lang="en-US" sz="1800" kern="0" dirty="0">
                <a:latin typeface="Consolas" panose="020B0609020204030204" pitchFamily="49" charset="0"/>
                <a:ea typeface="Arial Unicode MS" pitchFamily="34" charset="-128"/>
                <a:cs typeface="Arial Unicode MS" pitchFamily="34" charset="-128"/>
              </a:rPr>
              <a:t>});</a:t>
            </a:r>
            <a:endParaRPr lang="en-DE" sz="1800" kern="0" dirty="0" err="1">
              <a:latin typeface="Consolas" panose="020B0609020204030204" pitchFamily="49" charset="0"/>
              <a:ea typeface="Arial Unicode MS" pitchFamily="34" charset="-128"/>
              <a:cs typeface="Arial Unicode MS" pitchFamily="34" charset="-128"/>
            </a:endParaRPr>
          </a:p>
        </p:txBody>
      </p:sp>
      <p:sp>
        <p:nvSpPr>
          <p:cNvPr id="7" name="Textfeld 6">
            <a:extLst>
              <a:ext uri="{FF2B5EF4-FFF2-40B4-BE49-F238E27FC236}">
                <a16:creationId xmlns:a16="http://schemas.microsoft.com/office/drawing/2014/main" id="{8335E0A8-E711-4778-9718-D8145B6EB16D}"/>
              </a:ext>
            </a:extLst>
          </p:cNvPr>
          <p:cNvSpPr txBox="1"/>
          <p:nvPr/>
        </p:nvSpPr>
        <p:spPr>
          <a:xfrm>
            <a:off x="938463" y="3429000"/>
            <a:ext cx="2539157"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de-DE" sz="1800" kern="0" dirty="0">
                <a:solidFill>
                  <a:srgbClr val="FFC000"/>
                </a:solidFill>
                <a:ea typeface="Arial Unicode MS" pitchFamily="34" charset="-128"/>
                <a:cs typeface="Arial Unicode MS" pitchFamily="34" charset="-128"/>
              </a:rPr>
              <a:t>Ein Dokument erzeugen:</a:t>
            </a:r>
            <a:endParaRPr lang="en-DE" sz="1800" kern="0" dirty="0" err="1">
              <a:solidFill>
                <a:srgbClr val="FFC000"/>
              </a:solidFill>
              <a:ea typeface="Arial Unicode MS" pitchFamily="34" charset="-128"/>
              <a:cs typeface="Arial Unicode MS" pitchFamily="34" charset="-128"/>
            </a:endParaRPr>
          </a:p>
        </p:txBody>
      </p:sp>
      <p:sp>
        <p:nvSpPr>
          <p:cNvPr id="9" name="Textfeld 8">
            <a:extLst>
              <a:ext uri="{FF2B5EF4-FFF2-40B4-BE49-F238E27FC236}">
                <a16:creationId xmlns:a16="http://schemas.microsoft.com/office/drawing/2014/main" id="{43D3F0DC-DD8F-41E9-9D7A-2C8A2CC53FB6}"/>
              </a:ext>
            </a:extLst>
          </p:cNvPr>
          <p:cNvSpPr txBox="1"/>
          <p:nvPr/>
        </p:nvSpPr>
        <p:spPr>
          <a:xfrm>
            <a:off x="6197901" y="4046621"/>
            <a:ext cx="4052391" cy="1107996"/>
          </a:xfrm>
          <a:prstGeom prst="rect">
            <a:avLst/>
          </a:prstGeom>
          <a:noFill/>
          <a:ln>
            <a:solidFill>
              <a:schemeClr val="bg1">
                <a:lumMod val="50000"/>
                <a:lumOff val="50000"/>
              </a:schemeClr>
            </a:solidFill>
          </a:ln>
        </p:spPr>
        <p:txBody>
          <a:bodyPr wrap="none" lIns="0" tIns="0" rIns="0" bIns="0" rtlCol="0">
            <a:spAutoFit/>
          </a:bodyPr>
          <a:lstStyle/>
          <a:p>
            <a:pPr fontAlgn="base">
              <a:spcBef>
                <a:spcPct val="50000"/>
              </a:spcBef>
              <a:spcAft>
                <a:spcPct val="0"/>
              </a:spcAft>
              <a:buClr>
                <a:srgbClr val="F0AB00"/>
              </a:buClr>
              <a:buSzPct val="80000"/>
            </a:pPr>
            <a:r>
              <a:rPr lang="en-US" sz="1800" kern="0" dirty="0">
                <a:latin typeface="Consolas" panose="020B0609020204030204" pitchFamily="49" charset="0"/>
                <a:ea typeface="Arial Unicode MS" pitchFamily="34" charset="-128"/>
                <a:cs typeface="Arial Unicode MS" pitchFamily="34" charset="-128"/>
              </a:rPr>
              <a:t>let results = </a:t>
            </a:r>
            <a:r>
              <a:rPr lang="en-US" sz="1800" kern="0" dirty="0" err="1">
                <a:latin typeface="Consolas" panose="020B0609020204030204" pitchFamily="49" charset="0"/>
                <a:ea typeface="Arial Unicode MS" pitchFamily="34" charset="-128"/>
                <a:cs typeface="Arial Unicode MS" pitchFamily="34" charset="-128"/>
              </a:rPr>
              <a:t>db.students.find</a:t>
            </a:r>
            <a:r>
              <a:rPr lang="en-US" sz="1800" kern="0" dirty="0">
                <a:latin typeface="Consolas" panose="020B0609020204030204" pitchFamily="49" charset="0"/>
                <a:ea typeface="Arial Unicode MS" pitchFamily="34" charset="-128"/>
                <a:cs typeface="Arial Unicode MS" pitchFamily="34" charset="-128"/>
              </a:rPr>
              <a:t>({</a:t>
            </a:r>
          </a:p>
          <a:p>
            <a:pPr fontAlgn="base">
              <a:spcBef>
                <a:spcPct val="50000"/>
              </a:spcBef>
              <a:spcAft>
                <a:spcPct val="0"/>
              </a:spcAft>
              <a:buClr>
                <a:srgbClr val="F0AB00"/>
              </a:buClr>
              <a:buSzPct val="80000"/>
            </a:pPr>
            <a:r>
              <a:rPr lang="en-US" sz="1800" kern="0" dirty="0">
                <a:latin typeface="Consolas" panose="020B0609020204030204" pitchFamily="49" charset="0"/>
                <a:ea typeface="Arial Unicode MS" pitchFamily="34" charset="-128"/>
                <a:cs typeface="Arial Unicode MS" pitchFamily="34" charset="-128"/>
              </a:rPr>
              <a:t>    "company":"6f35bd826f47e9a"</a:t>
            </a:r>
          </a:p>
          <a:p>
            <a:pPr fontAlgn="base">
              <a:spcBef>
                <a:spcPct val="50000"/>
              </a:spcBef>
              <a:spcAft>
                <a:spcPct val="0"/>
              </a:spcAft>
              <a:buClr>
                <a:srgbClr val="F0AB00"/>
              </a:buClr>
              <a:buSzPct val="80000"/>
            </a:pPr>
            <a:r>
              <a:rPr lang="en-US" sz="1800" kern="0" dirty="0">
                <a:latin typeface="Consolas" panose="020B0609020204030204" pitchFamily="49" charset="0"/>
                <a:ea typeface="Arial Unicode MS" pitchFamily="34" charset="-128"/>
                <a:cs typeface="Arial Unicode MS" pitchFamily="34" charset="-128"/>
              </a:rPr>
              <a:t>});</a:t>
            </a:r>
            <a:endParaRPr lang="en-DE" sz="1800" kern="0" dirty="0" err="1">
              <a:latin typeface="Consolas" panose="020B0609020204030204" pitchFamily="49" charset="0"/>
              <a:ea typeface="Arial Unicode MS" pitchFamily="34" charset="-128"/>
              <a:cs typeface="Arial Unicode MS" pitchFamily="34" charset="-128"/>
            </a:endParaRPr>
          </a:p>
        </p:txBody>
      </p:sp>
      <p:sp>
        <p:nvSpPr>
          <p:cNvPr id="10" name="Textfeld 9">
            <a:extLst>
              <a:ext uri="{FF2B5EF4-FFF2-40B4-BE49-F238E27FC236}">
                <a16:creationId xmlns:a16="http://schemas.microsoft.com/office/drawing/2014/main" id="{866FBB45-F1F7-4615-A3DF-D5F995F25EAB}"/>
              </a:ext>
            </a:extLst>
          </p:cNvPr>
          <p:cNvSpPr txBox="1"/>
          <p:nvPr/>
        </p:nvSpPr>
        <p:spPr>
          <a:xfrm>
            <a:off x="6197901" y="3429000"/>
            <a:ext cx="2859757"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de-DE" sz="1800" kern="0" dirty="0">
                <a:solidFill>
                  <a:srgbClr val="FFC000"/>
                </a:solidFill>
                <a:ea typeface="Arial Unicode MS" pitchFamily="34" charset="-128"/>
                <a:cs typeface="Arial Unicode MS" pitchFamily="34" charset="-128"/>
              </a:rPr>
              <a:t>Mehrere Dokumente finden:</a:t>
            </a:r>
            <a:endParaRPr lang="en-DE" sz="1800" kern="0" dirty="0" err="1">
              <a:solidFill>
                <a:srgbClr val="FFC000"/>
              </a:solidFill>
              <a:ea typeface="Arial Unicode MS" pitchFamily="34" charset="-128"/>
              <a:cs typeface="Arial Unicode MS" pitchFamily="34" charset="-128"/>
            </a:endParaRPr>
          </a:p>
        </p:txBody>
      </p:sp>
      <p:sp>
        <p:nvSpPr>
          <p:cNvPr id="11" name="Textfeld 10">
            <a:extLst>
              <a:ext uri="{FF2B5EF4-FFF2-40B4-BE49-F238E27FC236}">
                <a16:creationId xmlns:a16="http://schemas.microsoft.com/office/drawing/2014/main" id="{61509C19-AE2D-48D3-987C-1EB275B9AE66}"/>
              </a:ext>
            </a:extLst>
          </p:cNvPr>
          <p:cNvSpPr txBox="1"/>
          <p:nvPr/>
        </p:nvSpPr>
        <p:spPr>
          <a:xfrm>
            <a:off x="938463" y="4050632"/>
            <a:ext cx="3292568" cy="1523494"/>
          </a:xfrm>
          <a:prstGeom prst="rect">
            <a:avLst/>
          </a:prstGeom>
          <a:noFill/>
          <a:ln>
            <a:solidFill>
              <a:schemeClr val="bg1">
                <a:lumMod val="50000"/>
                <a:lumOff val="50000"/>
              </a:schemeClr>
            </a:solidFill>
          </a:ln>
        </p:spPr>
        <p:txBody>
          <a:bodyPr wrap="none" lIns="0" tIns="0" rIns="0" bIns="0" rtlCol="0">
            <a:spAutoFit/>
          </a:bodyPr>
          <a:lstStyle/>
          <a:p>
            <a:pPr fontAlgn="base">
              <a:spcBef>
                <a:spcPct val="50000"/>
              </a:spcBef>
              <a:spcAft>
                <a:spcPct val="0"/>
              </a:spcAft>
              <a:buClr>
                <a:srgbClr val="F0AB00"/>
              </a:buClr>
              <a:buSzPct val="80000"/>
            </a:pPr>
            <a:r>
              <a:rPr lang="en-US" sz="1800" kern="0" dirty="0" err="1">
                <a:latin typeface="Consolas" panose="020B0609020204030204" pitchFamily="49" charset="0"/>
                <a:ea typeface="Arial Unicode MS" pitchFamily="34" charset="-128"/>
                <a:cs typeface="Arial Unicode MS" pitchFamily="34" charset="-128"/>
              </a:rPr>
              <a:t>db.students.insert</a:t>
            </a:r>
            <a:r>
              <a:rPr lang="en-US" sz="1800" kern="0" dirty="0">
                <a:latin typeface="Consolas" panose="020B0609020204030204" pitchFamily="49" charset="0"/>
                <a:ea typeface="Arial Unicode MS" pitchFamily="34" charset="-128"/>
                <a:cs typeface="Arial Unicode MS" pitchFamily="34" charset="-128"/>
              </a:rPr>
              <a:t>({</a:t>
            </a:r>
          </a:p>
          <a:p>
            <a:pPr fontAlgn="base">
              <a:spcBef>
                <a:spcPct val="50000"/>
              </a:spcBef>
              <a:spcAft>
                <a:spcPct val="0"/>
              </a:spcAft>
              <a:buClr>
                <a:srgbClr val="F0AB00"/>
              </a:buClr>
              <a:buSzPct val="80000"/>
            </a:pPr>
            <a:r>
              <a:rPr lang="en-US" sz="1800" kern="0" dirty="0">
                <a:latin typeface="Consolas" panose="020B0609020204030204" pitchFamily="49" charset="0"/>
                <a:ea typeface="Arial Unicode MS" pitchFamily="34" charset="-128"/>
                <a:cs typeface="Arial Unicode MS" pitchFamily="34" charset="-128"/>
              </a:rPr>
              <a:t>    "</a:t>
            </a:r>
            <a:r>
              <a:rPr lang="en-US" sz="1800" kern="0" dirty="0" err="1">
                <a:latin typeface="Consolas" panose="020B0609020204030204" pitchFamily="49" charset="0"/>
                <a:ea typeface="Arial Unicode MS" pitchFamily="34" charset="-128"/>
                <a:cs typeface="Arial Unicode MS" pitchFamily="34" charset="-128"/>
              </a:rPr>
              <a:t>name":"Fynn</a:t>
            </a:r>
            <a:r>
              <a:rPr lang="en-US" sz="1800" kern="0" dirty="0">
                <a:latin typeface="Consolas" panose="020B0609020204030204" pitchFamily="49" charset="0"/>
                <a:ea typeface="Arial Unicode MS" pitchFamily="34" charset="-128"/>
                <a:cs typeface="Arial Unicode MS" pitchFamily="34" charset="-128"/>
              </a:rPr>
              <a:t> Weyrich",</a:t>
            </a:r>
          </a:p>
          <a:p>
            <a:pPr fontAlgn="base">
              <a:spcBef>
                <a:spcPct val="50000"/>
              </a:spcBef>
              <a:spcAft>
                <a:spcPct val="0"/>
              </a:spcAft>
              <a:buClr>
                <a:srgbClr val="F0AB00"/>
              </a:buClr>
              <a:buSzPct val="80000"/>
            </a:pPr>
            <a:r>
              <a:rPr lang="en-US" sz="1800" kern="0" dirty="0">
                <a:latin typeface="Consolas" panose="020B0609020204030204" pitchFamily="49" charset="0"/>
                <a:ea typeface="Arial Unicode MS" pitchFamily="34" charset="-128"/>
                <a:cs typeface="Arial Unicode MS" pitchFamily="34" charset="-128"/>
              </a:rPr>
              <a:t>    "age":"18"</a:t>
            </a:r>
          </a:p>
          <a:p>
            <a:pPr fontAlgn="base">
              <a:spcBef>
                <a:spcPct val="50000"/>
              </a:spcBef>
              <a:spcAft>
                <a:spcPct val="0"/>
              </a:spcAft>
              <a:buClr>
                <a:srgbClr val="F0AB00"/>
              </a:buClr>
              <a:buSzPct val="80000"/>
            </a:pPr>
            <a:r>
              <a:rPr lang="en-US" sz="1800" kern="0" dirty="0">
                <a:latin typeface="Consolas" panose="020B0609020204030204" pitchFamily="49" charset="0"/>
                <a:ea typeface="Arial Unicode MS" pitchFamily="34" charset="-128"/>
                <a:cs typeface="Arial Unicode MS" pitchFamily="34" charset="-128"/>
              </a:rPr>
              <a:t>});</a:t>
            </a:r>
            <a:endParaRPr lang="en-DE" sz="1800" kern="0" dirty="0" err="1">
              <a:latin typeface="Consolas" panose="020B0609020204030204" pitchFamily="49" charset="0"/>
              <a:ea typeface="Arial Unicode MS" pitchFamily="34" charset="-128"/>
              <a:cs typeface="Arial Unicode MS" pitchFamily="34" charset="-128"/>
            </a:endParaRPr>
          </a:p>
        </p:txBody>
      </p:sp>
      <p:sp>
        <p:nvSpPr>
          <p:cNvPr id="12" name="Textfeld 11">
            <a:extLst>
              <a:ext uri="{FF2B5EF4-FFF2-40B4-BE49-F238E27FC236}">
                <a16:creationId xmlns:a16="http://schemas.microsoft.com/office/drawing/2014/main" id="{4F206E2E-7EE1-4E80-B534-E62B261FD440}"/>
              </a:ext>
            </a:extLst>
          </p:cNvPr>
          <p:cNvSpPr txBox="1"/>
          <p:nvPr/>
        </p:nvSpPr>
        <p:spPr>
          <a:xfrm>
            <a:off x="938463" y="1283874"/>
            <a:ext cx="2366033" cy="923330"/>
          </a:xfrm>
          <a:prstGeom prst="rect">
            <a:avLst/>
          </a:prstGeom>
          <a:noFill/>
        </p:spPr>
        <p:txBody>
          <a:bodyPr wrap="none" lIns="0" tIns="0" rIns="0" bIns="0" rtlCol="0">
            <a:spAutoFit/>
          </a:bodyPr>
          <a:lstStyle/>
          <a:p>
            <a:pPr algn="ctr" fontAlgn="base">
              <a:spcBef>
                <a:spcPct val="50000"/>
              </a:spcBef>
              <a:spcAft>
                <a:spcPct val="0"/>
              </a:spcAft>
              <a:buClr>
                <a:srgbClr val="F0AB00"/>
              </a:buClr>
              <a:buSzPct val="80000"/>
            </a:pPr>
            <a:r>
              <a:rPr lang="de-DE" sz="2400" kern="0" dirty="0">
                <a:ea typeface="Arial Unicode MS" pitchFamily="34" charset="-128"/>
                <a:cs typeface="Arial Unicode MS" pitchFamily="34" charset="-128"/>
              </a:rPr>
              <a:t>Codebeispiele in </a:t>
            </a:r>
          </a:p>
          <a:p>
            <a:pPr algn="ctr" fontAlgn="base">
              <a:spcBef>
                <a:spcPct val="50000"/>
              </a:spcBef>
              <a:spcAft>
                <a:spcPct val="0"/>
              </a:spcAft>
              <a:buClr>
                <a:srgbClr val="F0AB00"/>
              </a:buClr>
              <a:buSzPct val="80000"/>
            </a:pPr>
            <a:r>
              <a:rPr lang="de-DE" sz="2400" kern="0" dirty="0">
                <a:ea typeface="Arial Unicode MS" pitchFamily="34" charset="-128"/>
                <a:cs typeface="Arial Unicode MS" pitchFamily="34" charset="-128"/>
              </a:rPr>
              <a:t>MongoDB</a:t>
            </a:r>
            <a:endParaRPr lang="en-DE" sz="2400" kern="0" dirty="0" err="1">
              <a:ea typeface="Arial Unicode MS" pitchFamily="34" charset="-128"/>
              <a:cs typeface="Arial Unicode MS" pitchFamily="34" charset="-128"/>
            </a:endParaRPr>
          </a:p>
        </p:txBody>
      </p:sp>
    </p:spTree>
    <p:extLst>
      <p:ext uri="{BB962C8B-B14F-4D97-AF65-F5344CB8AC3E}">
        <p14:creationId xmlns:p14="http://schemas.microsoft.com/office/powerpoint/2010/main" val="37907031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peaker"/>
          <p:cNvSpPr>
            <a:spLocks noGrp="1"/>
          </p:cNvSpPr>
          <p:nvPr>
            <p:ph type="subTitle" idx="1"/>
          </p:nvPr>
        </p:nvSpPr>
        <p:spPr/>
        <p:txBody>
          <a:bodyPr/>
          <a:lstStyle/>
          <a:p>
            <a:r>
              <a:rPr lang="en-US" dirty="0"/>
              <a:t>Maik Kebernik, SAP</a:t>
            </a:r>
          </a:p>
          <a:p>
            <a:pPr lvl="0"/>
            <a:r>
              <a:rPr lang="en-US" dirty="0"/>
              <a:t>13.11.2020</a:t>
            </a:r>
          </a:p>
        </p:txBody>
      </p:sp>
      <p:sp>
        <p:nvSpPr>
          <p:cNvPr id="4" name="Title"/>
          <p:cNvSpPr>
            <a:spLocks noGrp="1"/>
          </p:cNvSpPr>
          <p:nvPr>
            <p:ph type="title"/>
          </p:nvPr>
        </p:nvSpPr>
        <p:spPr/>
        <p:txBody>
          <a:bodyPr/>
          <a:lstStyle/>
          <a:p>
            <a:r>
              <a:rPr lang="en-US" dirty="0" err="1"/>
              <a:t>Graph</a:t>
            </a:r>
            <a:r>
              <a:rPr lang="en-US" dirty="0" err="1">
                <a:solidFill>
                  <a:srgbClr val="F0AB00"/>
                </a:solidFill>
              </a:rPr>
              <a:t>datenbanken</a:t>
            </a:r>
            <a:endParaRPr lang="de-DE" dirty="0">
              <a:solidFill>
                <a:schemeClr val="accent1"/>
              </a:solidFill>
            </a:endParaRPr>
          </a:p>
        </p:txBody>
      </p:sp>
      <p:pic>
        <p:nvPicPr>
          <p:cNvPr id="32" name="Grafik 31">
            <a:extLst>
              <a:ext uri="{FF2B5EF4-FFF2-40B4-BE49-F238E27FC236}">
                <a16:creationId xmlns:a16="http://schemas.microsoft.com/office/drawing/2014/main" id="{3141DF3B-64A1-454E-BF32-8028077C8E85}"/>
              </a:ext>
            </a:extLst>
          </p:cNvPr>
          <p:cNvPicPr>
            <a:picLocks noChangeAspect="1"/>
          </p:cNvPicPr>
          <p:nvPr/>
        </p:nvPicPr>
        <p:blipFill>
          <a:blip r:embed="rId2"/>
          <a:stretch>
            <a:fillRect/>
          </a:stretch>
        </p:blipFill>
        <p:spPr>
          <a:xfrm>
            <a:off x="6532678" y="832762"/>
            <a:ext cx="5192475" cy="5192475"/>
          </a:xfrm>
          <a:prstGeom prst="rect">
            <a:avLst/>
          </a:prstGeom>
        </p:spPr>
      </p:pic>
    </p:spTree>
    <p:extLst>
      <p:ext uri="{BB962C8B-B14F-4D97-AF65-F5344CB8AC3E}">
        <p14:creationId xmlns:p14="http://schemas.microsoft.com/office/powerpoint/2010/main" val="17867480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fik 1">
            <a:extLst>
              <a:ext uri="{FF2B5EF4-FFF2-40B4-BE49-F238E27FC236}">
                <a16:creationId xmlns:a16="http://schemas.microsoft.com/office/drawing/2014/main" id="{0DBD9B7E-EE64-4A5E-A2EF-FF6596FC7316}"/>
              </a:ext>
            </a:extLst>
          </p:cNvPr>
          <p:cNvPicPr>
            <a:picLocks noChangeAspect="1"/>
          </p:cNvPicPr>
          <p:nvPr/>
        </p:nvPicPr>
        <p:blipFill>
          <a:blip r:embed="rId2"/>
          <a:stretch>
            <a:fillRect/>
          </a:stretch>
        </p:blipFill>
        <p:spPr>
          <a:xfrm>
            <a:off x="1587" y="0"/>
            <a:ext cx="12192000" cy="6858000"/>
          </a:xfrm>
          <a:prstGeom prst="rect">
            <a:avLst/>
          </a:prstGeom>
        </p:spPr>
      </p:pic>
      <p:sp>
        <p:nvSpPr>
          <p:cNvPr id="24" name="Title"/>
          <p:cNvSpPr>
            <a:spLocks noGrp="1"/>
          </p:cNvSpPr>
          <p:nvPr>
            <p:ph type="title"/>
          </p:nvPr>
        </p:nvSpPr>
        <p:spPr>
          <a:xfrm>
            <a:off x="504001" y="504000"/>
            <a:ext cx="11186476" cy="492443"/>
          </a:xfrm>
        </p:spPr>
        <p:txBody>
          <a:bodyPr/>
          <a:lstStyle/>
          <a:p>
            <a:r>
              <a:rPr lang="en-US" sz="3200" dirty="0"/>
              <a:t>Aufbau</a:t>
            </a:r>
            <a:endParaRPr lang="en-US" dirty="0"/>
          </a:p>
        </p:txBody>
      </p:sp>
      <p:sp>
        <p:nvSpPr>
          <p:cNvPr id="12" name="Copyright">
            <a:extLst>
              <a:ext uri="{FF2B5EF4-FFF2-40B4-BE49-F238E27FC236}">
                <a16:creationId xmlns:a16="http://schemas.microsoft.com/office/drawing/2014/main" id="{1D59F860-82C9-43B2-A771-E3958CB6EDBE}"/>
              </a:ext>
            </a:extLst>
          </p:cNvPr>
          <p:cNvSpPr txBox="1"/>
          <p:nvPr/>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2020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8" name="Slide number">
            <a:extLst>
              <a:ext uri="{FF2B5EF4-FFF2-40B4-BE49-F238E27FC236}">
                <a16:creationId xmlns:a16="http://schemas.microsoft.com/office/drawing/2014/main" id="{729E2DE9-1BE7-4454-AD05-CA71E02FA109}"/>
              </a:ext>
            </a:extLst>
          </p:cNvPr>
          <p:cNvSpPr txBox="1"/>
          <p:nvPr/>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17</a:t>
            </a:fld>
            <a:endParaRPr lang="en-US" sz="900" noProof="0" dirty="0"/>
          </a:p>
        </p:txBody>
      </p:sp>
    </p:spTree>
    <p:extLst>
      <p:ext uri="{BB962C8B-B14F-4D97-AF65-F5344CB8AC3E}">
        <p14:creationId xmlns:p14="http://schemas.microsoft.com/office/powerpoint/2010/main" val="36027494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a:extLst>
              <a:ext uri="{FF2B5EF4-FFF2-40B4-BE49-F238E27FC236}">
                <a16:creationId xmlns:a16="http://schemas.microsoft.com/office/drawing/2014/main" id="{9F4BDCE0-6912-4DCE-B408-AA615B3D19A6}"/>
              </a:ext>
            </a:extLst>
          </p:cNvPr>
          <p:cNvPicPr>
            <a:picLocks noChangeAspect="1"/>
          </p:cNvPicPr>
          <p:nvPr/>
        </p:nvPicPr>
        <p:blipFill>
          <a:blip r:embed="rId2"/>
          <a:stretch>
            <a:fillRect/>
          </a:stretch>
        </p:blipFill>
        <p:spPr>
          <a:xfrm>
            <a:off x="1587" y="0"/>
            <a:ext cx="12192000" cy="6858000"/>
          </a:xfrm>
          <a:prstGeom prst="rect">
            <a:avLst/>
          </a:prstGeom>
        </p:spPr>
      </p:pic>
      <p:sp>
        <p:nvSpPr>
          <p:cNvPr id="24" name="Title"/>
          <p:cNvSpPr>
            <a:spLocks noGrp="1"/>
          </p:cNvSpPr>
          <p:nvPr>
            <p:ph type="title"/>
          </p:nvPr>
        </p:nvSpPr>
        <p:spPr>
          <a:xfrm>
            <a:off x="504001" y="504000"/>
            <a:ext cx="11186476" cy="492443"/>
          </a:xfrm>
        </p:spPr>
        <p:txBody>
          <a:bodyPr/>
          <a:lstStyle/>
          <a:p>
            <a:r>
              <a:rPr lang="en-US" sz="3200" dirty="0" err="1"/>
              <a:t>Arten</a:t>
            </a:r>
            <a:r>
              <a:rPr lang="en-US" sz="3200" dirty="0"/>
              <a:t> von </a:t>
            </a:r>
            <a:r>
              <a:rPr lang="en-US" sz="3200" dirty="0" err="1"/>
              <a:t>Graphen</a:t>
            </a:r>
            <a:endParaRPr lang="en-US" dirty="0"/>
          </a:p>
        </p:txBody>
      </p:sp>
      <p:sp>
        <p:nvSpPr>
          <p:cNvPr id="5" name="Copyright">
            <a:extLst>
              <a:ext uri="{FF2B5EF4-FFF2-40B4-BE49-F238E27FC236}">
                <a16:creationId xmlns:a16="http://schemas.microsoft.com/office/drawing/2014/main" id="{D3C58C67-3658-4CA3-B31D-9C3973B27945}"/>
              </a:ext>
            </a:extLst>
          </p:cNvPr>
          <p:cNvSpPr txBox="1"/>
          <p:nvPr/>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2020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6" name="Slide number">
            <a:extLst>
              <a:ext uri="{FF2B5EF4-FFF2-40B4-BE49-F238E27FC236}">
                <a16:creationId xmlns:a16="http://schemas.microsoft.com/office/drawing/2014/main" id="{1013991A-3CCF-4270-96B4-AB72F9052E32}"/>
              </a:ext>
            </a:extLst>
          </p:cNvPr>
          <p:cNvSpPr txBox="1"/>
          <p:nvPr/>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18</a:t>
            </a:fld>
            <a:endParaRPr lang="en-US" sz="900" noProof="0" dirty="0"/>
          </a:p>
        </p:txBody>
      </p:sp>
      <p:sp>
        <p:nvSpPr>
          <p:cNvPr id="2" name="Textfeld 1">
            <a:extLst>
              <a:ext uri="{FF2B5EF4-FFF2-40B4-BE49-F238E27FC236}">
                <a16:creationId xmlns:a16="http://schemas.microsoft.com/office/drawing/2014/main" id="{BD1C2FC7-813E-4DA2-8672-6FA96A66525B}"/>
              </a:ext>
            </a:extLst>
          </p:cNvPr>
          <p:cNvSpPr txBox="1"/>
          <p:nvPr/>
        </p:nvSpPr>
        <p:spPr>
          <a:xfrm>
            <a:off x="1866122" y="3142671"/>
            <a:ext cx="2463282" cy="307777"/>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2000" kern="0" dirty="0" err="1">
                <a:ea typeface="Arial Unicode MS" pitchFamily="34" charset="-128"/>
                <a:cs typeface="Arial Unicode MS" pitchFamily="34" charset="-128"/>
              </a:rPr>
              <a:t>Ungerichteter</a:t>
            </a:r>
            <a:r>
              <a:rPr lang="en-US" sz="2000" kern="0" dirty="0">
                <a:ea typeface="Arial Unicode MS" pitchFamily="34" charset="-128"/>
                <a:cs typeface="Arial Unicode MS" pitchFamily="34" charset="-128"/>
              </a:rPr>
              <a:t> Graph </a:t>
            </a:r>
            <a:endParaRPr lang="de-DE" sz="2000" kern="0" dirty="0" err="1">
              <a:ea typeface="Arial Unicode MS" pitchFamily="34" charset="-128"/>
              <a:cs typeface="Arial Unicode MS" pitchFamily="34" charset="-128"/>
            </a:endParaRPr>
          </a:p>
        </p:txBody>
      </p:sp>
    </p:spTree>
    <p:extLst>
      <p:ext uri="{BB962C8B-B14F-4D97-AF65-F5344CB8AC3E}">
        <p14:creationId xmlns:p14="http://schemas.microsoft.com/office/powerpoint/2010/main" val="21251498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fik 1">
            <a:extLst>
              <a:ext uri="{FF2B5EF4-FFF2-40B4-BE49-F238E27FC236}">
                <a16:creationId xmlns:a16="http://schemas.microsoft.com/office/drawing/2014/main" id="{62352465-BF51-4BE0-9002-28126D650E85}"/>
              </a:ext>
            </a:extLst>
          </p:cNvPr>
          <p:cNvPicPr>
            <a:picLocks noChangeAspect="1"/>
          </p:cNvPicPr>
          <p:nvPr/>
        </p:nvPicPr>
        <p:blipFill>
          <a:blip r:embed="rId2"/>
          <a:stretch>
            <a:fillRect/>
          </a:stretch>
        </p:blipFill>
        <p:spPr>
          <a:xfrm>
            <a:off x="1587" y="0"/>
            <a:ext cx="12192000" cy="6858000"/>
          </a:xfrm>
          <a:prstGeom prst="rect">
            <a:avLst/>
          </a:prstGeom>
        </p:spPr>
      </p:pic>
      <p:sp>
        <p:nvSpPr>
          <p:cNvPr id="24" name="Title"/>
          <p:cNvSpPr>
            <a:spLocks noGrp="1"/>
          </p:cNvSpPr>
          <p:nvPr>
            <p:ph type="title"/>
          </p:nvPr>
        </p:nvSpPr>
        <p:spPr>
          <a:xfrm>
            <a:off x="504001" y="504000"/>
            <a:ext cx="11186476" cy="492443"/>
          </a:xfrm>
        </p:spPr>
        <p:txBody>
          <a:bodyPr/>
          <a:lstStyle/>
          <a:p>
            <a:r>
              <a:rPr lang="en-US" sz="3200" dirty="0" err="1"/>
              <a:t>Arten</a:t>
            </a:r>
            <a:r>
              <a:rPr lang="en-US" sz="3200" dirty="0"/>
              <a:t> von </a:t>
            </a:r>
            <a:r>
              <a:rPr lang="en-US" sz="3200" dirty="0" err="1"/>
              <a:t>Graphen</a:t>
            </a:r>
            <a:endParaRPr lang="en-US" dirty="0"/>
          </a:p>
        </p:txBody>
      </p:sp>
      <p:sp>
        <p:nvSpPr>
          <p:cNvPr id="4" name="Copyright">
            <a:extLst>
              <a:ext uri="{FF2B5EF4-FFF2-40B4-BE49-F238E27FC236}">
                <a16:creationId xmlns:a16="http://schemas.microsoft.com/office/drawing/2014/main" id="{0D527DF8-1A97-4B74-AE5A-78639460DACD}"/>
              </a:ext>
            </a:extLst>
          </p:cNvPr>
          <p:cNvSpPr txBox="1"/>
          <p:nvPr/>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2020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5" name="Slide number">
            <a:extLst>
              <a:ext uri="{FF2B5EF4-FFF2-40B4-BE49-F238E27FC236}">
                <a16:creationId xmlns:a16="http://schemas.microsoft.com/office/drawing/2014/main" id="{FD58B4CB-46A1-4D86-B9B8-717B2C53F9D5}"/>
              </a:ext>
            </a:extLst>
          </p:cNvPr>
          <p:cNvSpPr txBox="1"/>
          <p:nvPr/>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19</a:t>
            </a:fld>
            <a:endParaRPr lang="en-US" sz="900" noProof="0" dirty="0"/>
          </a:p>
        </p:txBody>
      </p:sp>
      <p:sp>
        <p:nvSpPr>
          <p:cNvPr id="6" name="Textfeld 5">
            <a:extLst>
              <a:ext uri="{FF2B5EF4-FFF2-40B4-BE49-F238E27FC236}">
                <a16:creationId xmlns:a16="http://schemas.microsoft.com/office/drawing/2014/main" id="{6ED95503-DF5D-4CDC-9D4D-E937AFF452FD}"/>
              </a:ext>
            </a:extLst>
          </p:cNvPr>
          <p:cNvSpPr txBox="1"/>
          <p:nvPr/>
        </p:nvSpPr>
        <p:spPr>
          <a:xfrm>
            <a:off x="1866122" y="3142671"/>
            <a:ext cx="2463282" cy="307777"/>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2000" kern="0" dirty="0" err="1">
                <a:ea typeface="Arial Unicode MS" pitchFamily="34" charset="-128"/>
                <a:cs typeface="Arial Unicode MS" pitchFamily="34" charset="-128"/>
              </a:rPr>
              <a:t>Ungerichteter</a:t>
            </a:r>
            <a:r>
              <a:rPr lang="en-US" sz="2000" kern="0" dirty="0">
                <a:ea typeface="Arial Unicode MS" pitchFamily="34" charset="-128"/>
                <a:cs typeface="Arial Unicode MS" pitchFamily="34" charset="-128"/>
              </a:rPr>
              <a:t> Graph </a:t>
            </a:r>
            <a:endParaRPr lang="de-DE" sz="2000" kern="0" dirty="0" err="1">
              <a:ea typeface="Arial Unicode MS" pitchFamily="34" charset="-128"/>
              <a:cs typeface="Arial Unicode MS" pitchFamily="34" charset="-128"/>
            </a:endParaRPr>
          </a:p>
        </p:txBody>
      </p:sp>
      <p:sp>
        <p:nvSpPr>
          <p:cNvPr id="7" name="Textfeld 6">
            <a:extLst>
              <a:ext uri="{FF2B5EF4-FFF2-40B4-BE49-F238E27FC236}">
                <a16:creationId xmlns:a16="http://schemas.microsoft.com/office/drawing/2014/main" id="{0C2D9D50-D498-4973-9851-6046DB3B280C}"/>
              </a:ext>
            </a:extLst>
          </p:cNvPr>
          <p:cNvSpPr txBox="1"/>
          <p:nvPr/>
        </p:nvSpPr>
        <p:spPr>
          <a:xfrm>
            <a:off x="7865771" y="3121223"/>
            <a:ext cx="2463282" cy="307777"/>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2000" kern="0" dirty="0" err="1">
                <a:ea typeface="Arial Unicode MS" pitchFamily="34" charset="-128"/>
                <a:cs typeface="Arial Unicode MS" pitchFamily="34" charset="-128"/>
              </a:rPr>
              <a:t>Gerichteter</a:t>
            </a:r>
            <a:r>
              <a:rPr lang="en-US" sz="2000" kern="0" dirty="0">
                <a:ea typeface="Arial Unicode MS" pitchFamily="34" charset="-128"/>
                <a:cs typeface="Arial Unicode MS" pitchFamily="34" charset="-128"/>
              </a:rPr>
              <a:t> Graph</a:t>
            </a:r>
            <a:endParaRPr lang="de-DE" sz="2000" kern="0" dirty="0" err="1">
              <a:ea typeface="Arial Unicode MS" pitchFamily="34" charset="-128"/>
              <a:cs typeface="Arial Unicode MS" pitchFamily="34" charset="-128"/>
            </a:endParaRPr>
          </a:p>
        </p:txBody>
      </p:sp>
    </p:spTree>
    <p:extLst>
      <p:ext uri="{BB962C8B-B14F-4D97-AF65-F5344CB8AC3E}">
        <p14:creationId xmlns:p14="http://schemas.microsoft.com/office/powerpoint/2010/main" val="10291118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8B6EE715-6A90-480D-B801-ABFC23EA34F4}"/>
              </a:ext>
            </a:extLst>
          </p:cNvPr>
          <p:cNvSpPr>
            <a:spLocks noGrp="1"/>
          </p:cNvSpPr>
          <p:nvPr>
            <p:ph type="body" sz="quarter" idx="10"/>
          </p:nvPr>
        </p:nvSpPr>
        <p:spPr/>
        <p:txBody>
          <a:bodyPr/>
          <a:lstStyle/>
          <a:p>
            <a:pPr marL="342900" indent="-342900">
              <a:buFont typeface="Arial" panose="020B0604020202020204" pitchFamily="34" charset="0"/>
              <a:buChar char="•"/>
            </a:pPr>
            <a:r>
              <a:rPr lang="en-US" dirty="0"/>
              <a:t>Allgemeine </a:t>
            </a:r>
            <a:r>
              <a:rPr lang="en-US" dirty="0" err="1"/>
              <a:t>Unterschiede</a:t>
            </a:r>
            <a:r>
              <a:rPr lang="en-US" dirty="0"/>
              <a:t> von NoSQL und SQL</a:t>
            </a:r>
          </a:p>
          <a:p>
            <a:pPr marL="342900" indent="-342900">
              <a:buFont typeface="Arial" panose="020B0604020202020204" pitchFamily="34" charset="0"/>
              <a:buChar char="•"/>
            </a:pPr>
            <a:r>
              <a:rPr lang="en-US" dirty="0" err="1"/>
              <a:t>Bekanntesten</a:t>
            </a:r>
            <a:r>
              <a:rPr lang="en-US" dirty="0"/>
              <a:t> </a:t>
            </a:r>
            <a:r>
              <a:rPr lang="en-US" dirty="0" err="1"/>
              <a:t>Varianten</a:t>
            </a:r>
            <a:r>
              <a:rPr lang="en-US" dirty="0"/>
              <a:t> von NoSQL </a:t>
            </a:r>
            <a:r>
              <a:rPr lang="en-US" dirty="0" err="1"/>
              <a:t>Datenbanken</a:t>
            </a:r>
            <a:endParaRPr lang="en-US" dirty="0"/>
          </a:p>
          <a:p>
            <a:pPr marL="342900" indent="-342900">
              <a:buFont typeface="Arial" panose="020B0604020202020204" pitchFamily="34" charset="0"/>
              <a:buChar char="•"/>
            </a:pPr>
            <a:r>
              <a:rPr lang="en-US" dirty="0" err="1"/>
              <a:t>Wann</a:t>
            </a:r>
            <a:r>
              <a:rPr lang="en-US" dirty="0"/>
              <a:t> </a:t>
            </a:r>
            <a:r>
              <a:rPr lang="en-US" dirty="0" err="1"/>
              <a:t>benutze</a:t>
            </a:r>
            <a:r>
              <a:rPr lang="en-US" dirty="0"/>
              <a:t> ich </a:t>
            </a:r>
            <a:r>
              <a:rPr lang="en-US" dirty="0" err="1"/>
              <a:t>welche</a:t>
            </a:r>
            <a:r>
              <a:rPr lang="en-US" dirty="0"/>
              <a:t> </a:t>
            </a:r>
            <a:r>
              <a:rPr lang="en-US" dirty="0" err="1"/>
              <a:t>Datenbank</a:t>
            </a:r>
            <a:r>
              <a:rPr lang="en-US" dirty="0"/>
              <a:t>?</a:t>
            </a:r>
            <a:endParaRPr lang="en-DE" dirty="0"/>
          </a:p>
        </p:txBody>
      </p:sp>
      <p:sp>
        <p:nvSpPr>
          <p:cNvPr id="3" name="Titel 2">
            <a:extLst>
              <a:ext uri="{FF2B5EF4-FFF2-40B4-BE49-F238E27FC236}">
                <a16:creationId xmlns:a16="http://schemas.microsoft.com/office/drawing/2014/main" id="{1D46F300-D2CD-474D-923B-87A37A0FB823}"/>
              </a:ext>
            </a:extLst>
          </p:cNvPr>
          <p:cNvSpPr>
            <a:spLocks noGrp="1"/>
          </p:cNvSpPr>
          <p:nvPr>
            <p:ph type="title"/>
          </p:nvPr>
        </p:nvSpPr>
        <p:spPr/>
        <p:txBody>
          <a:bodyPr/>
          <a:lstStyle/>
          <a:p>
            <a:r>
              <a:rPr lang="en-US" dirty="0"/>
              <a:t>Agenda</a:t>
            </a:r>
            <a:endParaRPr lang="en-DE" dirty="0"/>
          </a:p>
        </p:txBody>
      </p:sp>
      <p:pic>
        <p:nvPicPr>
          <p:cNvPr id="5" name="Grafik 4">
            <a:extLst>
              <a:ext uri="{FF2B5EF4-FFF2-40B4-BE49-F238E27FC236}">
                <a16:creationId xmlns:a16="http://schemas.microsoft.com/office/drawing/2014/main" id="{DFF537AF-5870-4CDD-AAF8-70B8A61F2213}"/>
              </a:ext>
            </a:extLst>
          </p:cNvPr>
          <p:cNvPicPr>
            <a:picLocks noChangeAspect="1"/>
          </p:cNvPicPr>
          <p:nvPr/>
        </p:nvPicPr>
        <p:blipFill>
          <a:blip r:embed="rId2"/>
          <a:stretch>
            <a:fillRect/>
          </a:stretch>
        </p:blipFill>
        <p:spPr>
          <a:xfrm>
            <a:off x="6587230" y="688666"/>
            <a:ext cx="5267558" cy="5267558"/>
          </a:xfrm>
          <a:prstGeom prst="rect">
            <a:avLst/>
          </a:prstGeom>
        </p:spPr>
      </p:pic>
    </p:spTree>
    <p:extLst>
      <p:ext uri="{BB962C8B-B14F-4D97-AF65-F5344CB8AC3E}">
        <p14:creationId xmlns:p14="http://schemas.microsoft.com/office/powerpoint/2010/main" val="27187706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fik 1">
            <a:extLst>
              <a:ext uri="{FF2B5EF4-FFF2-40B4-BE49-F238E27FC236}">
                <a16:creationId xmlns:a16="http://schemas.microsoft.com/office/drawing/2014/main" id="{BA5A8E4C-59DD-4B0D-AE84-FB4EEBF5B4F6}"/>
              </a:ext>
            </a:extLst>
          </p:cNvPr>
          <p:cNvPicPr>
            <a:picLocks noChangeAspect="1"/>
          </p:cNvPicPr>
          <p:nvPr/>
        </p:nvPicPr>
        <p:blipFill>
          <a:blip r:embed="rId2"/>
          <a:stretch>
            <a:fillRect/>
          </a:stretch>
        </p:blipFill>
        <p:spPr>
          <a:xfrm>
            <a:off x="1587" y="0"/>
            <a:ext cx="12192000" cy="6858000"/>
          </a:xfrm>
          <a:prstGeom prst="rect">
            <a:avLst/>
          </a:prstGeom>
        </p:spPr>
      </p:pic>
      <p:sp>
        <p:nvSpPr>
          <p:cNvPr id="24" name="Title"/>
          <p:cNvSpPr>
            <a:spLocks noGrp="1"/>
          </p:cNvSpPr>
          <p:nvPr>
            <p:ph type="title"/>
          </p:nvPr>
        </p:nvSpPr>
        <p:spPr>
          <a:xfrm>
            <a:off x="504001" y="504000"/>
            <a:ext cx="11186476" cy="492443"/>
          </a:xfrm>
        </p:spPr>
        <p:txBody>
          <a:bodyPr/>
          <a:lstStyle/>
          <a:p>
            <a:r>
              <a:rPr lang="en-US" sz="3200" dirty="0" err="1"/>
              <a:t>Arten</a:t>
            </a:r>
            <a:r>
              <a:rPr lang="en-US" sz="3200" dirty="0"/>
              <a:t> von </a:t>
            </a:r>
            <a:r>
              <a:rPr lang="en-US" sz="3200" dirty="0" err="1"/>
              <a:t>Graphen</a:t>
            </a:r>
            <a:endParaRPr lang="en-US" dirty="0"/>
          </a:p>
        </p:txBody>
      </p:sp>
      <p:sp>
        <p:nvSpPr>
          <p:cNvPr id="4" name="Copyright">
            <a:extLst>
              <a:ext uri="{FF2B5EF4-FFF2-40B4-BE49-F238E27FC236}">
                <a16:creationId xmlns:a16="http://schemas.microsoft.com/office/drawing/2014/main" id="{CE73098F-0ECD-4334-8601-FE6DA635597F}"/>
              </a:ext>
            </a:extLst>
          </p:cNvPr>
          <p:cNvSpPr txBox="1"/>
          <p:nvPr/>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2020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5" name="Slide number">
            <a:extLst>
              <a:ext uri="{FF2B5EF4-FFF2-40B4-BE49-F238E27FC236}">
                <a16:creationId xmlns:a16="http://schemas.microsoft.com/office/drawing/2014/main" id="{0A49FE7E-C03F-4456-A1F8-89E686FEC2FA}"/>
              </a:ext>
            </a:extLst>
          </p:cNvPr>
          <p:cNvSpPr txBox="1"/>
          <p:nvPr/>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20</a:t>
            </a:fld>
            <a:endParaRPr lang="en-US" sz="900" noProof="0" dirty="0"/>
          </a:p>
        </p:txBody>
      </p:sp>
      <p:sp>
        <p:nvSpPr>
          <p:cNvPr id="6" name="Textfeld 5">
            <a:extLst>
              <a:ext uri="{FF2B5EF4-FFF2-40B4-BE49-F238E27FC236}">
                <a16:creationId xmlns:a16="http://schemas.microsoft.com/office/drawing/2014/main" id="{0522E01E-31F8-4A89-823F-F48EB9875637}"/>
              </a:ext>
            </a:extLst>
          </p:cNvPr>
          <p:cNvSpPr txBox="1"/>
          <p:nvPr/>
        </p:nvSpPr>
        <p:spPr>
          <a:xfrm>
            <a:off x="1866122" y="3142671"/>
            <a:ext cx="2463282" cy="307777"/>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2000" kern="0" dirty="0" err="1">
                <a:ea typeface="Arial Unicode MS" pitchFamily="34" charset="-128"/>
                <a:cs typeface="Arial Unicode MS" pitchFamily="34" charset="-128"/>
              </a:rPr>
              <a:t>Ungerichteter</a:t>
            </a:r>
            <a:r>
              <a:rPr lang="en-US" sz="2000" kern="0" dirty="0">
                <a:ea typeface="Arial Unicode MS" pitchFamily="34" charset="-128"/>
                <a:cs typeface="Arial Unicode MS" pitchFamily="34" charset="-128"/>
              </a:rPr>
              <a:t> Graph</a:t>
            </a:r>
            <a:endParaRPr lang="de-DE" sz="2000" kern="0" dirty="0" err="1">
              <a:ea typeface="Arial Unicode MS" pitchFamily="34" charset="-128"/>
              <a:cs typeface="Arial Unicode MS" pitchFamily="34" charset="-128"/>
            </a:endParaRPr>
          </a:p>
        </p:txBody>
      </p:sp>
      <p:sp>
        <p:nvSpPr>
          <p:cNvPr id="7" name="Textfeld 6">
            <a:extLst>
              <a:ext uri="{FF2B5EF4-FFF2-40B4-BE49-F238E27FC236}">
                <a16:creationId xmlns:a16="http://schemas.microsoft.com/office/drawing/2014/main" id="{389976C9-79A6-4DEE-8A1C-A5912BBD241E}"/>
              </a:ext>
            </a:extLst>
          </p:cNvPr>
          <p:cNvSpPr txBox="1"/>
          <p:nvPr/>
        </p:nvSpPr>
        <p:spPr>
          <a:xfrm>
            <a:off x="7865771" y="3121223"/>
            <a:ext cx="2463282" cy="307777"/>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2000" kern="0" dirty="0" err="1">
                <a:ea typeface="Arial Unicode MS" pitchFamily="34" charset="-128"/>
                <a:cs typeface="Arial Unicode MS" pitchFamily="34" charset="-128"/>
              </a:rPr>
              <a:t>Gerichteter</a:t>
            </a:r>
            <a:r>
              <a:rPr lang="en-US" sz="2000" kern="0" dirty="0">
                <a:ea typeface="Arial Unicode MS" pitchFamily="34" charset="-128"/>
                <a:cs typeface="Arial Unicode MS" pitchFamily="34" charset="-128"/>
              </a:rPr>
              <a:t> Graph</a:t>
            </a:r>
            <a:endParaRPr lang="de-DE" sz="2000" kern="0" dirty="0" err="1">
              <a:ea typeface="Arial Unicode MS" pitchFamily="34" charset="-128"/>
              <a:cs typeface="Arial Unicode MS" pitchFamily="34" charset="-128"/>
            </a:endParaRPr>
          </a:p>
        </p:txBody>
      </p:sp>
      <p:sp>
        <p:nvSpPr>
          <p:cNvPr id="11" name="Textfeld 10">
            <a:extLst>
              <a:ext uri="{FF2B5EF4-FFF2-40B4-BE49-F238E27FC236}">
                <a16:creationId xmlns:a16="http://schemas.microsoft.com/office/drawing/2014/main" id="{0CA4C54E-8247-4054-AB57-B11983ACE2DE}"/>
              </a:ext>
            </a:extLst>
          </p:cNvPr>
          <p:cNvSpPr txBox="1"/>
          <p:nvPr/>
        </p:nvSpPr>
        <p:spPr>
          <a:xfrm>
            <a:off x="1866122" y="5926303"/>
            <a:ext cx="2463282" cy="307777"/>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2000" kern="0" dirty="0">
                <a:ea typeface="Arial Unicode MS" pitchFamily="34" charset="-128"/>
                <a:cs typeface="Arial Unicode MS" pitchFamily="34" charset="-128"/>
              </a:rPr>
              <a:t>Multigraph</a:t>
            </a:r>
            <a:endParaRPr lang="de-DE" sz="2000" kern="0" dirty="0" err="1">
              <a:ea typeface="Arial Unicode MS" pitchFamily="34" charset="-128"/>
              <a:cs typeface="Arial Unicode MS" pitchFamily="34" charset="-128"/>
            </a:endParaRPr>
          </a:p>
        </p:txBody>
      </p:sp>
    </p:spTree>
    <p:extLst>
      <p:ext uri="{BB962C8B-B14F-4D97-AF65-F5344CB8AC3E}">
        <p14:creationId xmlns:p14="http://schemas.microsoft.com/office/powerpoint/2010/main" val="32216524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fik 1">
            <a:extLst>
              <a:ext uri="{FF2B5EF4-FFF2-40B4-BE49-F238E27FC236}">
                <a16:creationId xmlns:a16="http://schemas.microsoft.com/office/drawing/2014/main" id="{53E3B05C-3208-46E3-9A5C-F7EF3BDEFC05}"/>
              </a:ext>
            </a:extLst>
          </p:cNvPr>
          <p:cNvPicPr>
            <a:picLocks noChangeAspect="1"/>
          </p:cNvPicPr>
          <p:nvPr/>
        </p:nvPicPr>
        <p:blipFill>
          <a:blip r:embed="rId2"/>
          <a:stretch>
            <a:fillRect/>
          </a:stretch>
        </p:blipFill>
        <p:spPr>
          <a:xfrm>
            <a:off x="1587" y="0"/>
            <a:ext cx="12192000" cy="6858000"/>
          </a:xfrm>
          <a:prstGeom prst="rect">
            <a:avLst/>
          </a:prstGeom>
        </p:spPr>
      </p:pic>
      <p:sp>
        <p:nvSpPr>
          <p:cNvPr id="24" name="Title"/>
          <p:cNvSpPr>
            <a:spLocks noGrp="1"/>
          </p:cNvSpPr>
          <p:nvPr>
            <p:ph type="title"/>
          </p:nvPr>
        </p:nvSpPr>
        <p:spPr>
          <a:xfrm>
            <a:off x="504001" y="504000"/>
            <a:ext cx="11186476" cy="492443"/>
          </a:xfrm>
        </p:spPr>
        <p:txBody>
          <a:bodyPr/>
          <a:lstStyle/>
          <a:p>
            <a:r>
              <a:rPr lang="en-US" sz="3200" dirty="0" err="1"/>
              <a:t>Arten</a:t>
            </a:r>
            <a:r>
              <a:rPr lang="en-US" sz="3200" dirty="0"/>
              <a:t> von </a:t>
            </a:r>
            <a:r>
              <a:rPr lang="en-US" sz="3200" dirty="0" err="1"/>
              <a:t>Graphen</a:t>
            </a:r>
            <a:endParaRPr lang="en-US" dirty="0"/>
          </a:p>
        </p:txBody>
      </p:sp>
      <p:sp>
        <p:nvSpPr>
          <p:cNvPr id="4" name="Copyright">
            <a:extLst>
              <a:ext uri="{FF2B5EF4-FFF2-40B4-BE49-F238E27FC236}">
                <a16:creationId xmlns:a16="http://schemas.microsoft.com/office/drawing/2014/main" id="{1AA383B5-2EDF-40FC-AEF2-E10DA1BFBC7E}"/>
              </a:ext>
            </a:extLst>
          </p:cNvPr>
          <p:cNvSpPr txBox="1"/>
          <p:nvPr/>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2020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5" name="Slide number">
            <a:extLst>
              <a:ext uri="{FF2B5EF4-FFF2-40B4-BE49-F238E27FC236}">
                <a16:creationId xmlns:a16="http://schemas.microsoft.com/office/drawing/2014/main" id="{DA08EEDD-609E-4F03-A98E-632E64BB0A50}"/>
              </a:ext>
            </a:extLst>
          </p:cNvPr>
          <p:cNvSpPr txBox="1"/>
          <p:nvPr/>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21</a:t>
            </a:fld>
            <a:endParaRPr lang="en-US" sz="900" noProof="0" dirty="0"/>
          </a:p>
        </p:txBody>
      </p:sp>
      <p:sp>
        <p:nvSpPr>
          <p:cNvPr id="6" name="Textfeld 5">
            <a:extLst>
              <a:ext uri="{FF2B5EF4-FFF2-40B4-BE49-F238E27FC236}">
                <a16:creationId xmlns:a16="http://schemas.microsoft.com/office/drawing/2014/main" id="{90056CCF-D4EE-4E18-889D-777D7F4FE021}"/>
              </a:ext>
            </a:extLst>
          </p:cNvPr>
          <p:cNvSpPr txBox="1"/>
          <p:nvPr/>
        </p:nvSpPr>
        <p:spPr>
          <a:xfrm>
            <a:off x="1866122" y="3142671"/>
            <a:ext cx="2463282" cy="307777"/>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2000" kern="0" dirty="0" err="1">
                <a:ea typeface="Arial Unicode MS" pitchFamily="34" charset="-128"/>
                <a:cs typeface="Arial Unicode MS" pitchFamily="34" charset="-128"/>
              </a:rPr>
              <a:t>Ungerichteter</a:t>
            </a:r>
            <a:r>
              <a:rPr lang="en-US" sz="2000" kern="0" dirty="0">
                <a:ea typeface="Arial Unicode MS" pitchFamily="34" charset="-128"/>
                <a:cs typeface="Arial Unicode MS" pitchFamily="34" charset="-128"/>
              </a:rPr>
              <a:t> Graph</a:t>
            </a:r>
            <a:endParaRPr lang="de-DE" sz="2000" kern="0" dirty="0" err="1">
              <a:ea typeface="Arial Unicode MS" pitchFamily="34" charset="-128"/>
              <a:cs typeface="Arial Unicode MS" pitchFamily="34" charset="-128"/>
            </a:endParaRPr>
          </a:p>
        </p:txBody>
      </p:sp>
      <p:sp>
        <p:nvSpPr>
          <p:cNvPr id="7" name="Textfeld 6">
            <a:extLst>
              <a:ext uri="{FF2B5EF4-FFF2-40B4-BE49-F238E27FC236}">
                <a16:creationId xmlns:a16="http://schemas.microsoft.com/office/drawing/2014/main" id="{5585A5A8-C79F-4BFD-A064-34DC7CEC7413}"/>
              </a:ext>
            </a:extLst>
          </p:cNvPr>
          <p:cNvSpPr txBox="1"/>
          <p:nvPr/>
        </p:nvSpPr>
        <p:spPr>
          <a:xfrm>
            <a:off x="7865771" y="3121223"/>
            <a:ext cx="2463282" cy="307777"/>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2000" kern="0" dirty="0" err="1">
                <a:ea typeface="Arial Unicode MS" pitchFamily="34" charset="-128"/>
                <a:cs typeface="Arial Unicode MS" pitchFamily="34" charset="-128"/>
              </a:rPr>
              <a:t>Gerichteter</a:t>
            </a:r>
            <a:r>
              <a:rPr lang="en-US" sz="2000" kern="0" dirty="0">
                <a:ea typeface="Arial Unicode MS" pitchFamily="34" charset="-128"/>
                <a:cs typeface="Arial Unicode MS" pitchFamily="34" charset="-128"/>
              </a:rPr>
              <a:t> Graph </a:t>
            </a:r>
            <a:endParaRPr lang="de-DE" sz="2000" kern="0" dirty="0" err="1">
              <a:ea typeface="Arial Unicode MS" pitchFamily="34" charset="-128"/>
              <a:cs typeface="Arial Unicode MS" pitchFamily="34" charset="-128"/>
            </a:endParaRPr>
          </a:p>
        </p:txBody>
      </p:sp>
      <p:sp>
        <p:nvSpPr>
          <p:cNvPr id="8" name="Textfeld 7">
            <a:extLst>
              <a:ext uri="{FF2B5EF4-FFF2-40B4-BE49-F238E27FC236}">
                <a16:creationId xmlns:a16="http://schemas.microsoft.com/office/drawing/2014/main" id="{44FC27B3-9434-4E7D-9914-864E0A636BCC}"/>
              </a:ext>
            </a:extLst>
          </p:cNvPr>
          <p:cNvSpPr txBox="1"/>
          <p:nvPr/>
        </p:nvSpPr>
        <p:spPr>
          <a:xfrm>
            <a:off x="1866122" y="5926303"/>
            <a:ext cx="2463282" cy="307777"/>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2000" kern="0" dirty="0">
                <a:ea typeface="Arial Unicode MS" pitchFamily="34" charset="-128"/>
                <a:cs typeface="Arial Unicode MS" pitchFamily="34" charset="-128"/>
              </a:rPr>
              <a:t>Multigraph</a:t>
            </a:r>
            <a:endParaRPr lang="de-DE" sz="2000" kern="0" dirty="0" err="1">
              <a:ea typeface="Arial Unicode MS" pitchFamily="34" charset="-128"/>
              <a:cs typeface="Arial Unicode MS" pitchFamily="34" charset="-128"/>
            </a:endParaRPr>
          </a:p>
        </p:txBody>
      </p:sp>
      <p:sp>
        <p:nvSpPr>
          <p:cNvPr id="9" name="Textfeld 8">
            <a:extLst>
              <a:ext uri="{FF2B5EF4-FFF2-40B4-BE49-F238E27FC236}">
                <a16:creationId xmlns:a16="http://schemas.microsoft.com/office/drawing/2014/main" id="{F4E8E7B2-8590-4024-980D-CC529552BF6B}"/>
              </a:ext>
            </a:extLst>
          </p:cNvPr>
          <p:cNvSpPr txBox="1"/>
          <p:nvPr/>
        </p:nvSpPr>
        <p:spPr>
          <a:xfrm>
            <a:off x="7865771" y="5926302"/>
            <a:ext cx="2463282" cy="307777"/>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2000" kern="0" dirty="0">
                <a:ea typeface="Arial Unicode MS" pitchFamily="34" charset="-128"/>
                <a:cs typeface="Arial Unicode MS" pitchFamily="34" charset="-128"/>
              </a:rPr>
              <a:t>Pseudograph</a:t>
            </a:r>
            <a:endParaRPr lang="de-DE" sz="2000" kern="0" dirty="0" err="1">
              <a:ea typeface="Arial Unicode MS" pitchFamily="34" charset="-128"/>
              <a:cs typeface="Arial Unicode MS" pitchFamily="34" charset="-128"/>
            </a:endParaRPr>
          </a:p>
        </p:txBody>
      </p:sp>
    </p:spTree>
    <p:extLst>
      <p:ext uri="{BB962C8B-B14F-4D97-AF65-F5344CB8AC3E}">
        <p14:creationId xmlns:p14="http://schemas.microsoft.com/office/powerpoint/2010/main" val="26792064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fik 1">
            <a:extLst>
              <a:ext uri="{FF2B5EF4-FFF2-40B4-BE49-F238E27FC236}">
                <a16:creationId xmlns:a16="http://schemas.microsoft.com/office/drawing/2014/main" id="{0BC6F846-7F75-4153-AF59-7F26F4D2489C}"/>
              </a:ext>
            </a:extLst>
          </p:cNvPr>
          <p:cNvPicPr>
            <a:picLocks noChangeAspect="1"/>
          </p:cNvPicPr>
          <p:nvPr/>
        </p:nvPicPr>
        <p:blipFill>
          <a:blip r:embed="rId2"/>
          <a:stretch>
            <a:fillRect/>
          </a:stretch>
        </p:blipFill>
        <p:spPr>
          <a:xfrm>
            <a:off x="1587" y="0"/>
            <a:ext cx="12192000" cy="6858000"/>
          </a:xfrm>
          <a:prstGeom prst="rect">
            <a:avLst/>
          </a:prstGeom>
        </p:spPr>
      </p:pic>
      <p:sp>
        <p:nvSpPr>
          <p:cNvPr id="24" name="Title"/>
          <p:cNvSpPr>
            <a:spLocks noGrp="1"/>
          </p:cNvSpPr>
          <p:nvPr>
            <p:ph type="title"/>
          </p:nvPr>
        </p:nvSpPr>
        <p:spPr>
          <a:xfrm>
            <a:off x="504001" y="504000"/>
            <a:ext cx="11186476" cy="492443"/>
          </a:xfrm>
        </p:spPr>
        <p:txBody>
          <a:bodyPr/>
          <a:lstStyle/>
          <a:p>
            <a:r>
              <a:rPr lang="en-US" sz="3200" dirty="0" err="1"/>
              <a:t>Arten</a:t>
            </a:r>
            <a:r>
              <a:rPr lang="en-US" sz="3200" dirty="0"/>
              <a:t> von </a:t>
            </a:r>
            <a:r>
              <a:rPr lang="en-US" sz="3200" dirty="0" err="1"/>
              <a:t>Graphen</a:t>
            </a:r>
            <a:endParaRPr lang="en-US" dirty="0"/>
          </a:p>
        </p:txBody>
      </p:sp>
      <p:sp>
        <p:nvSpPr>
          <p:cNvPr id="4" name="Copyright">
            <a:extLst>
              <a:ext uri="{FF2B5EF4-FFF2-40B4-BE49-F238E27FC236}">
                <a16:creationId xmlns:a16="http://schemas.microsoft.com/office/drawing/2014/main" id="{4A53A570-4D23-456E-BD8F-D8D6C463ABC5}"/>
              </a:ext>
            </a:extLst>
          </p:cNvPr>
          <p:cNvSpPr txBox="1"/>
          <p:nvPr/>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2020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5" name="Slide number">
            <a:extLst>
              <a:ext uri="{FF2B5EF4-FFF2-40B4-BE49-F238E27FC236}">
                <a16:creationId xmlns:a16="http://schemas.microsoft.com/office/drawing/2014/main" id="{B67A6A37-E3E4-4DAA-B5BC-F8B5A6F7A635}"/>
              </a:ext>
            </a:extLst>
          </p:cNvPr>
          <p:cNvSpPr txBox="1"/>
          <p:nvPr/>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22</a:t>
            </a:fld>
            <a:endParaRPr lang="en-US" sz="900" noProof="0" dirty="0"/>
          </a:p>
        </p:txBody>
      </p:sp>
    </p:spTree>
    <p:extLst>
      <p:ext uri="{BB962C8B-B14F-4D97-AF65-F5344CB8AC3E}">
        <p14:creationId xmlns:p14="http://schemas.microsoft.com/office/powerpoint/2010/main" val="12489213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fik 1">
            <a:extLst>
              <a:ext uri="{FF2B5EF4-FFF2-40B4-BE49-F238E27FC236}">
                <a16:creationId xmlns:a16="http://schemas.microsoft.com/office/drawing/2014/main" id="{083B6326-FD18-44A5-AEAD-2015540A643A}"/>
              </a:ext>
            </a:extLst>
          </p:cNvPr>
          <p:cNvPicPr>
            <a:picLocks noChangeAspect="1"/>
          </p:cNvPicPr>
          <p:nvPr/>
        </p:nvPicPr>
        <p:blipFill>
          <a:blip r:embed="rId2"/>
          <a:stretch>
            <a:fillRect/>
          </a:stretch>
        </p:blipFill>
        <p:spPr>
          <a:xfrm>
            <a:off x="1587" y="0"/>
            <a:ext cx="12192000" cy="6858000"/>
          </a:xfrm>
          <a:prstGeom prst="rect">
            <a:avLst/>
          </a:prstGeom>
        </p:spPr>
      </p:pic>
      <p:sp>
        <p:nvSpPr>
          <p:cNvPr id="24" name="Title"/>
          <p:cNvSpPr>
            <a:spLocks noGrp="1"/>
          </p:cNvSpPr>
          <p:nvPr>
            <p:ph type="title"/>
          </p:nvPr>
        </p:nvSpPr>
        <p:spPr>
          <a:xfrm>
            <a:off x="504001" y="504000"/>
            <a:ext cx="11186476" cy="492443"/>
          </a:xfrm>
        </p:spPr>
        <p:txBody>
          <a:bodyPr/>
          <a:lstStyle/>
          <a:p>
            <a:r>
              <a:rPr lang="en-US" sz="3200" dirty="0" err="1"/>
              <a:t>Arten</a:t>
            </a:r>
            <a:r>
              <a:rPr lang="en-US" sz="3200" dirty="0"/>
              <a:t> von </a:t>
            </a:r>
            <a:r>
              <a:rPr lang="en-US" sz="3200" dirty="0" err="1"/>
              <a:t>Graphen</a:t>
            </a:r>
            <a:endParaRPr lang="en-US" dirty="0"/>
          </a:p>
        </p:txBody>
      </p:sp>
      <p:sp>
        <p:nvSpPr>
          <p:cNvPr id="4" name="Copyright">
            <a:extLst>
              <a:ext uri="{FF2B5EF4-FFF2-40B4-BE49-F238E27FC236}">
                <a16:creationId xmlns:a16="http://schemas.microsoft.com/office/drawing/2014/main" id="{4AB5BE41-24C4-4384-9A2C-A8CA07A88817}"/>
              </a:ext>
            </a:extLst>
          </p:cNvPr>
          <p:cNvSpPr txBox="1"/>
          <p:nvPr/>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2020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5" name="Slide number">
            <a:extLst>
              <a:ext uri="{FF2B5EF4-FFF2-40B4-BE49-F238E27FC236}">
                <a16:creationId xmlns:a16="http://schemas.microsoft.com/office/drawing/2014/main" id="{CEF44170-14E7-401B-BD64-FFF28544E925}"/>
              </a:ext>
            </a:extLst>
          </p:cNvPr>
          <p:cNvSpPr txBox="1"/>
          <p:nvPr/>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23</a:t>
            </a:fld>
            <a:endParaRPr lang="en-US" sz="900" noProof="0" dirty="0"/>
          </a:p>
        </p:txBody>
      </p:sp>
    </p:spTree>
    <p:extLst>
      <p:ext uri="{BB962C8B-B14F-4D97-AF65-F5344CB8AC3E}">
        <p14:creationId xmlns:p14="http://schemas.microsoft.com/office/powerpoint/2010/main" val="8214514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p:cNvSpPr>
            <a:spLocks noGrp="1"/>
          </p:cNvSpPr>
          <p:nvPr>
            <p:ph type="title"/>
          </p:nvPr>
        </p:nvSpPr>
        <p:spPr>
          <a:xfrm>
            <a:off x="504001" y="504000"/>
            <a:ext cx="11186476" cy="861774"/>
          </a:xfrm>
        </p:spPr>
        <p:txBody>
          <a:bodyPr/>
          <a:lstStyle/>
          <a:p>
            <a:r>
              <a:rPr lang="de-DE" sz="3200" dirty="0">
                <a:solidFill>
                  <a:schemeClr val="bg1"/>
                </a:solidFill>
              </a:rPr>
              <a:t>Arten von Graphen</a:t>
            </a:r>
            <a:br>
              <a:rPr lang="de-DE" sz="3200" dirty="0">
                <a:solidFill>
                  <a:schemeClr val="bg1"/>
                </a:solidFill>
                <a:latin typeface="Bahnschrift SemiBold" panose="020B0502040204020203" pitchFamily="34" charset="0"/>
              </a:rPr>
            </a:br>
            <a:endParaRPr lang="en-US" dirty="0"/>
          </a:p>
        </p:txBody>
      </p:sp>
      <p:pic>
        <p:nvPicPr>
          <p:cNvPr id="2" name="Grafik 1">
            <a:extLst>
              <a:ext uri="{FF2B5EF4-FFF2-40B4-BE49-F238E27FC236}">
                <a16:creationId xmlns:a16="http://schemas.microsoft.com/office/drawing/2014/main" id="{E3CD7D1D-FC49-4E71-BCA9-A5DCE08CA055}"/>
              </a:ext>
            </a:extLst>
          </p:cNvPr>
          <p:cNvPicPr>
            <a:picLocks noChangeAspect="1"/>
          </p:cNvPicPr>
          <p:nvPr/>
        </p:nvPicPr>
        <p:blipFill>
          <a:blip r:embed="rId2"/>
          <a:stretch>
            <a:fillRect/>
          </a:stretch>
        </p:blipFill>
        <p:spPr>
          <a:xfrm>
            <a:off x="1587" y="0"/>
            <a:ext cx="12192000" cy="6858000"/>
          </a:xfrm>
          <a:prstGeom prst="rect">
            <a:avLst/>
          </a:prstGeom>
        </p:spPr>
      </p:pic>
      <p:sp>
        <p:nvSpPr>
          <p:cNvPr id="44" name="Copyright">
            <a:extLst>
              <a:ext uri="{FF2B5EF4-FFF2-40B4-BE49-F238E27FC236}">
                <a16:creationId xmlns:a16="http://schemas.microsoft.com/office/drawing/2014/main" id="{EC64EFF3-02DA-4899-9141-9E487CD7FC5E}"/>
              </a:ext>
            </a:extLst>
          </p:cNvPr>
          <p:cNvSpPr txBox="1"/>
          <p:nvPr/>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2020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5" name="Slide number">
            <a:extLst>
              <a:ext uri="{FF2B5EF4-FFF2-40B4-BE49-F238E27FC236}">
                <a16:creationId xmlns:a16="http://schemas.microsoft.com/office/drawing/2014/main" id="{4B604635-0624-4724-A0D7-31AFFCC51EB6}"/>
              </a:ext>
            </a:extLst>
          </p:cNvPr>
          <p:cNvSpPr txBox="1"/>
          <p:nvPr/>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24</a:t>
            </a:fld>
            <a:endParaRPr lang="en-US" sz="900" noProof="0" dirty="0"/>
          </a:p>
        </p:txBody>
      </p:sp>
    </p:spTree>
    <p:extLst>
      <p:ext uri="{BB962C8B-B14F-4D97-AF65-F5344CB8AC3E}">
        <p14:creationId xmlns:p14="http://schemas.microsoft.com/office/powerpoint/2010/main" val="4109270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p:cNvSpPr>
            <a:spLocks noGrp="1"/>
          </p:cNvSpPr>
          <p:nvPr>
            <p:ph type="title"/>
          </p:nvPr>
        </p:nvSpPr>
        <p:spPr>
          <a:xfrm>
            <a:off x="504001" y="504000"/>
            <a:ext cx="11186476" cy="861774"/>
          </a:xfrm>
        </p:spPr>
        <p:txBody>
          <a:bodyPr/>
          <a:lstStyle/>
          <a:p>
            <a:r>
              <a:rPr lang="de-DE" sz="3200" dirty="0">
                <a:solidFill>
                  <a:schemeClr val="bg1"/>
                </a:solidFill>
              </a:rPr>
              <a:t>Arten von Graphen</a:t>
            </a:r>
            <a:br>
              <a:rPr lang="de-DE" sz="3200" dirty="0">
                <a:solidFill>
                  <a:schemeClr val="bg1"/>
                </a:solidFill>
                <a:latin typeface="Bahnschrift SemiBold" panose="020B0502040204020203" pitchFamily="34" charset="0"/>
              </a:rPr>
            </a:br>
            <a:endParaRPr lang="en-US" dirty="0"/>
          </a:p>
        </p:txBody>
      </p:sp>
      <p:pic>
        <p:nvPicPr>
          <p:cNvPr id="3" name="Grafik 2">
            <a:extLst>
              <a:ext uri="{FF2B5EF4-FFF2-40B4-BE49-F238E27FC236}">
                <a16:creationId xmlns:a16="http://schemas.microsoft.com/office/drawing/2014/main" id="{F4570400-72BC-4D8F-944C-D43FC62332C4}"/>
              </a:ext>
            </a:extLst>
          </p:cNvPr>
          <p:cNvPicPr>
            <a:picLocks noChangeAspect="1"/>
          </p:cNvPicPr>
          <p:nvPr/>
        </p:nvPicPr>
        <p:blipFill>
          <a:blip r:embed="rId2"/>
          <a:stretch>
            <a:fillRect/>
          </a:stretch>
        </p:blipFill>
        <p:spPr>
          <a:xfrm>
            <a:off x="1587" y="0"/>
            <a:ext cx="12192000" cy="6858000"/>
          </a:xfrm>
          <a:prstGeom prst="rect">
            <a:avLst/>
          </a:prstGeom>
        </p:spPr>
      </p:pic>
      <p:sp>
        <p:nvSpPr>
          <p:cNvPr id="44" name="Copyright">
            <a:extLst>
              <a:ext uri="{FF2B5EF4-FFF2-40B4-BE49-F238E27FC236}">
                <a16:creationId xmlns:a16="http://schemas.microsoft.com/office/drawing/2014/main" id="{EC64EFF3-02DA-4899-9141-9E487CD7FC5E}"/>
              </a:ext>
            </a:extLst>
          </p:cNvPr>
          <p:cNvSpPr txBox="1"/>
          <p:nvPr/>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2020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5" name="Slide number">
            <a:extLst>
              <a:ext uri="{FF2B5EF4-FFF2-40B4-BE49-F238E27FC236}">
                <a16:creationId xmlns:a16="http://schemas.microsoft.com/office/drawing/2014/main" id="{AD1CDC65-199C-4DDB-BE57-7546969DE291}"/>
              </a:ext>
            </a:extLst>
          </p:cNvPr>
          <p:cNvSpPr txBox="1"/>
          <p:nvPr/>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25</a:t>
            </a:fld>
            <a:endParaRPr lang="en-US" sz="900" noProof="0" dirty="0"/>
          </a:p>
        </p:txBody>
      </p:sp>
    </p:spTree>
    <p:extLst>
      <p:ext uri="{BB962C8B-B14F-4D97-AF65-F5344CB8AC3E}">
        <p14:creationId xmlns:p14="http://schemas.microsoft.com/office/powerpoint/2010/main" val="1303705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a:extLst>
              <a:ext uri="{FF2B5EF4-FFF2-40B4-BE49-F238E27FC236}">
                <a16:creationId xmlns:a16="http://schemas.microsoft.com/office/drawing/2014/main" id="{D615F502-E7EF-492E-AAC0-D6D918165088}"/>
              </a:ext>
            </a:extLst>
          </p:cNvPr>
          <p:cNvSpPr/>
          <p:nvPr/>
        </p:nvSpPr>
        <p:spPr>
          <a:xfrm>
            <a:off x="359400" y="360000"/>
            <a:ext cx="11473200" cy="6138000"/>
          </a:xfrm>
          <a:prstGeom prst="rect">
            <a:avLst/>
          </a:prstGeom>
          <a:solidFill>
            <a:srgbClr val="F0A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3" name="Textfeld 22">
            <a:extLst>
              <a:ext uri="{FF2B5EF4-FFF2-40B4-BE49-F238E27FC236}">
                <a16:creationId xmlns:a16="http://schemas.microsoft.com/office/drawing/2014/main" id="{A5388A62-2E47-468B-BA3A-F6E58B5A2C4F}"/>
              </a:ext>
            </a:extLst>
          </p:cNvPr>
          <p:cNvSpPr txBox="1"/>
          <p:nvPr/>
        </p:nvSpPr>
        <p:spPr>
          <a:xfrm>
            <a:off x="1152525" y="2190750"/>
            <a:ext cx="8115301" cy="2800767"/>
          </a:xfrm>
          <a:prstGeom prst="rect">
            <a:avLst/>
          </a:prstGeom>
          <a:noFill/>
        </p:spPr>
        <p:txBody>
          <a:bodyPr wrap="square" rtlCol="0">
            <a:spAutoFit/>
          </a:bodyPr>
          <a:lstStyle/>
          <a:p>
            <a:pPr marL="285750" indent="-285750">
              <a:buFont typeface="Arial" panose="020B0604020202020204" pitchFamily="34" charset="0"/>
              <a:buChar char="•"/>
            </a:pPr>
            <a:r>
              <a:rPr lang="de-DE" sz="4400" dirty="0">
                <a:solidFill>
                  <a:schemeClr val="bg1"/>
                </a:solidFill>
                <a:latin typeface="Bahnschrift SemiBold" panose="020B0502040204020203" pitchFamily="34" charset="0"/>
              </a:rPr>
              <a:t>Neo4j</a:t>
            </a:r>
          </a:p>
          <a:p>
            <a:pPr marL="285750" indent="-285750">
              <a:buFont typeface="Arial" panose="020B0604020202020204" pitchFamily="34" charset="0"/>
              <a:buChar char="•"/>
            </a:pPr>
            <a:r>
              <a:rPr lang="de-DE" sz="4400" dirty="0">
                <a:solidFill>
                  <a:schemeClr val="bg1"/>
                </a:solidFill>
                <a:latin typeface="Bahnschrift SemiBold" panose="020B0502040204020203" pitchFamily="34" charset="0"/>
              </a:rPr>
              <a:t>Amazon Neptun</a:t>
            </a:r>
          </a:p>
          <a:p>
            <a:pPr marL="285750" indent="-285750">
              <a:buFont typeface="Arial" panose="020B0604020202020204" pitchFamily="34" charset="0"/>
              <a:buChar char="•"/>
            </a:pPr>
            <a:r>
              <a:rPr lang="de-DE" sz="4400" dirty="0">
                <a:solidFill>
                  <a:schemeClr val="bg1"/>
                </a:solidFill>
                <a:latin typeface="Bahnschrift SemiBold" panose="020B0502040204020203" pitchFamily="34" charset="0"/>
              </a:rPr>
              <a:t>SAP Hana Graph</a:t>
            </a:r>
          </a:p>
          <a:p>
            <a:pPr marL="285750" indent="-285750">
              <a:buFont typeface="Arial" panose="020B0604020202020204" pitchFamily="34" charset="0"/>
              <a:buChar char="•"/>
            </a:pPr>
            <a:r>
              <a:rPr lang="de-DE" sz="4400" dirty="0" err="1">
                <a:solidFill>
                  <a:schemeClr val="bg1"/>
                </a:solidFill>
                <a:latin typeface="Bahnschrift SemiBold" panose="020B0502040204020203" pitchFamily="34" charset="0"/>
              </a:rPr>
              <a:t>OrientDB</a:t>
            </a:r>
            <a:endParaRPr lang="de-DE" sz="4400" dirty="0">
              <a:solidFill>
                <a:schemeClr val="bg1"/>
              </a:solidFill>
              <a:latin typeface="Bahnschrift SemiBold" panose="020B0502040204020203" pitchFamily="34" charset="0"/>
            </a:endParaRPr>
          </a:p>
        </p:txBody>
      </p:sp>
      <p:sp>
        <p:nvSpPr>
          <p:cNvPr id="24" name="Title">
            <a:extLst>
              <a:ext uri="{FF2B5EF4-FFF2-40B4-BE49-F238E27FC236}">
                <a16:creationId xmlns:a16="http://schemas.microsoft.com/office/drawing/2014/main" id="{0100FAA7-937E-4D0D-9E06-C02B5501BB45}"/>
              </a:ext>
            </a:extLst>
          </p:cNvPr>
          <p:cNvSpPr>
            <a:spLocks noGrp="1"/>
          </p:cNvSpPr>
          <p:nvPr>
            <p:ph type="title"/>
          </p:nvPr>
        </p:nvSpPr>
        <p:spPr>
          <a:xfrm>
            <a:off x="504001" y="504000"/>
            <a:ext cx="11186476" cy="492443"/>
          </a:xfrm>
        </p:spPr>
        <p:txBody>
          <a:bodyPr/>
          <a:lstStyle/>
          <a:p>
            <a:r>
              <a:rPr lang="en-US" sz="3200" dirty="0" err="1"/>
              <a:t>Graphdatenbanken</a:t>
            </a:r>
            <a:endParaRPr lang="en-US" dirty="0"/>
          </a:p>
        </p:txBody>
      </p:sp>
    </p:spTree>
    <p:extLst>
      <p:ext uri="{BB962C8B-B14F-4D97-AF65-F5344CB8AC3E}">
        <p14:creationId xmlns:p14="http://schemas.microsoft.com/office/powerpoint/2010/main" val="22914609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a:extLst>
              <a:ext uri="{FF2B5EF4-FFF2-40B4-BE49-F238E27FC236}">
                <a16:creationId xmlns:a16="http://schemas.microsoft.com/office/drawing/2014/main" id="{D615F502-E7EF-492E-AAC0-D6D918165088}"/>
              </a:ext>
            </a:extLst>
          </p:cNvPr>
          <p:cNvSpPr/>
          <p:nvPr/>
        </p:nvSpPr>
        <p:spPr>
          <a:xfrm>
            <a:off x="359400" y="360000"/>
            <a:ext cx="11473200" cy="6138000"/>
          </a:xfrm>
          <a:prstGeom prst="rect">
            <a:avLst/>
          </a:prstGeom>
          <a:solidFill>
            <a:srgbClr val="F0A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4" name="Title">
            <a:extLst>
              <a:ext uri="{FF2B5EF4-FFF2-40B4-BE49-F238E27FC236}">
                <a16:creationId xmlns:a16="http://schemas.microsoft.com/office/drawing/2014/main" id="{0100FAA7-937E-4D0D-9E06-C02B5501BB45}"/>
              </a:ext>
            </a:extLst>
          </p:cNvPr>
          <p:cNvSpPr>
            <a:spLocks noGrp="1"/>
          </p:cNvSpPr>
          <p:nvPr>
            <p:ph type="title"/>
          </p:nvPr>
        </p:nvSpPr>
        <p:spPr>
          <a:xfrm>
            <a:off x="504001" y="504000"/>
            <a:ext cx="11186476" cy="492443"/>
          </a:xfrm>
        </p:spPr>
        <p:txBody>
          <a:bodyPr/>
          <a:lstStyle/>
          <a:p>
            <a:r>
              <a:rPr lang="en-US" sz="3200" dirty="0" err="1"/>
              <a:t>Graphdatenbanken</a:t>
            </a:r>
            <a:endParaRPr lang="en-US" dirty="0"/>
          </a:p>
        </p:txBody>
      </p:sp>
      <p:sp>
        <p:nvSpPr>
          <p:cNvPr id="5" name="Textfeld 4">
            <a:extLst>
              <a:ext uri="{FF2B5EF4-FFF2-40B4-BE49-F238E27FC236}">
                <a16:creationId xmlns:a16="http://schemas.microsoft.com/office/drawing/2014/main" id="{290C2844-00A1-43C4-9BCC-77A2D4381C5B}"/>
              </a:ext>
            </a:extLst>
          </p:cNvPr>
          <p:cNvSpPr txBox="1"/>
          <p:nvPr/>
        </p:nvSpPr>
        <p:spPr>
          <a:xfrm>
            <a:off x="1152525" y="2190750"/>
            <a:ext cx="8115301" cy="2800767"/>
          </a:xfrm>
          <a:prstGeom prst="rect">
            <a:avLst/>
          </a:prstGeom>
          <a:noFill/>
        </p:spPr>
        <p:txBody>
          <a:bodyPr wrap="square" rtlCol="0">
            <a:spAutoFit/>
          </a:bodyPr>
          <a:lstStyle/>
          <a:p>
            <a:pPr marL="285750" indent="-285750">
              <a:buFont typeface="Arial" panose="020B0604020202020204" pitchFamily="34" charset="0"/>
              <a:buChar char="•"/>
            </a:pPr>
            <a:r>
              <a:rPr lang="de-DE" sz="4400" dirty="0">
                <a:latin typeface="Bahnschrift SemiBold" panose="020B0502040204020203" pitchFamily="34" charset="0"/>
              </a:rPr>
              <a:t>Neo4j &amp; </a:t>
            </a:r>
            <a:r>
              <a:rPr lang="de-DE" sz="4400" dirty="0" err="1">
                <a:latin typeface="Bahnschrift SemiBold" panose="020B0502040204020203" pitchFamily="34" charset="0"/>
              </a:rPr>
              <a:t>Cypher</a:t>
            </a:r>
            <a:endParaRPr lang="de-DE" sz="4400" dirty="0">
              <a:latin typeface="Bahnschrift SemiBold" panose="020B0502040204020203" pitchFamily="34" charset="0"/>
            </a:endParaRPr>
          </a:p>
          <a:p>
            <a:pPr marL="285750" indent="-285750">
              <a:buFont typeface="Arial" panose="020B0604020202020204" pitchFamily="34" charset="0"/>
              <a:buChar char="•"/>
            </a:pPr>
            <a:r>
              <a:rPr lang="de-DE" sz="4400" dirty="0">
                <a:solidFill>
                  <a:schemeClr val="bg1"/>
                </a:solidFill>
                <a:latin typeface="Bahnschrift SemiBold" panose="020B0502040204020203" pitchFamily="34" charset="0"/>
              </a:rPr>
              <a:t>Amazon Neptun</a:t>
            </a:r>
          </a:p>
          <a:p>
            <a:pPr marL="285750" indent="-285750">
              <a:buFont typeface="Arial" panose="020B0604020202020204" pitchFamily="34" charset="0"/>
              <a:buChar char="•"/>
            </a:pPr>
            <a:r>
              <a:rPr lang="de-DE" sz="4400" dirty="0">
                <a:solidFill>
                  <a:schemeClr val="bg1"/>
                </a:solidFill>
                <a:latin typeface="Bahnschrift SemiBold" panose="020B0502040204020203" pitchFamily="34" charset="0"/>
              </a:rPr>
              <a:t>SAP Hana Graph</a:t>
            </a:r>
          </a:p>
          <a:p>
            <a:pPr marL="285750" indent="-285750">
              <a:buFont typeface="Arial" panose="020B0604020202020204" pitchFamily="34" charset="0"/>
              <a:buChar char="•"/>
            </a:pPr>
            <a:r>
              <a:rPr lang="de-DE" sz="4400" dirty="0" err="1">
                <a:solidFill>
                  <a:schemeClr val="bg1"/>
                </a:solidFill>
                <a:latin typeface="Bahnschrift SemiBold" panose="020B0502040204020203" pitchFamily="34" charset="0"/>
              </a:rPr>
              <a:t>OrientDB</a:t>
            </a:r>
            <a:endParaRPr lang="de-DE" sz="4400" dirty="0">
              <a:solidFill>
                <a:schemeClr val="bg1"/>
              </a:solidFill>
              <a:latin typeface="Bahnschrift SemiBold" panose="020B0502040204020203" pitchFamily="34" charset="0"/>
            </a:endParaRPr>
          </a:p>
        </p:txBody>
      </p:sp>
    </p:spTree>
    <p:extLst>
      <p:ext uri="{BB962C8B-B14F-4D97-AF65-F5344CB8AC3E}">
        <p14:creationId xmlns:p14="http://schemas.microsoft.com/office/powerpoint/2010/main" val="10913989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191BA37-5DA2-42B6-933C-96A5CB74A1A9}"/>
              </a:ext>
            </a:extLst>
          </p:cNvPr>
          <p:cNvSpPr>
            <a:spLocks noGrp="1"/>
          </p:cNvSpPr>
          <p:nvPr>
            <p:ph type="title"/>
          </p:nvPr>
        </p:nvSpPr>
        <p:spPr/>
        <p:txBody>
          <a:bodyPr/>
          <a:lstStyle/>
          <a:p>
            <a:r>
              <a:rPr lang="en-GB" dirty="0" err="1"/>
              <a:t>Beispiel</a:t>
            </a:r>
            <a:r>
              <a:rPr lang="en-GB" dirty="0"/>
              <a:t> Code</a:t>
            </a:r>
            <a:endParaRPr lang="de-DE" dirty="0"/>
          </a:p>
        </p:txBody>
      </p:sp>
      <p:sp>
        <p:nvSpPr>
          <p:cNvPr id="3" name="Textfeld 2">
            <a:extLst>
              <a:ext uri="{FF2B5EF4-FFF2-40B4-BE49-F238E27FC236}">
                <a16:creationId xmlns:a16="http://schemas.microsoft.com/office/drawing/2014/main" id="{C0D4EB49-942B-4D33-882F-435BEFF6E315}"/>
              </a:ext>
            </a:extLst>
          </p:cNvPr>
          <p:cNvSpPr txBox="1"/>
          <p:nvPr/>
        </p:nvSpPr>
        <p:spPr>
          <a:xfrm>
            <a:off x="736067" y="4494925"/>
            <a:ext cx="10687050" cy="1077218"/>
          </a:xfrm>
          <a:prstGeom prst="rect">
            <a:avLst/>
          </a:prstGeom>
          <a:noFill/>
        </p:spPr>
        <p:txBody>
          <a:bodyPr wrap="square" rtlCol="0">
            <a:spAutoFit/>
          </a:bodyPr>
          <a:lstStyle/>
          <a:p>
            <a:r>
              <a:rPr lang="de-DE" sz="1600" b="1" spc="-150" dirty="0">
                <a:solidFill>
                  <a:srgbClr val="0F46A7"/>
                </a:solidFill>
                <a:latin typeface="Courier Std" panose="02070409020205020404" pitchFamily="49" charset="0"/>
              </a:rPr>
              <a:t>MATCH</a:t>
            </a:r>
            <a:endParaRPr lang="de-DE" sz="1400" b="1" spc="-150" dirty="0">
              <a:solidFill>
                <a:srgbClr val="0F46A7"/>
              </a:solidFill>
              <a:latin typeface="Courier Std" panose="02070409020205020404" pitchFamily="49" charset="0"/>
            </a:endParaRPr>
          </a:p>
          <a:p>
            <a:r>
              <a:rPr lang="de-DE" sz="1400" b="1" spc="-150" dirty="0">
                <a:solidFill>
                  <a:schemeClr val="bg1"/>
                </a:solidFill>
                <a:latin typeface="Courier Std" panose="02070409020205020404" pitchFamily="49" charset="0"/>
              </a:rPr>
              <a:t>   </a:t>
            </a:r>
            <a:r>
              <a:rPr lang="de-DE" sz="1600" b="1" spc="-150" dirty="0">
                <a:latin typeface="Courier Std" panose="02070409020205020404" pitchFamily="49" charset="0"/>
              </a:rPr>
              <a:t>(s1:Stadt)</a:t>
            </a:r>
            <a:r>
              <a:rPr lang="de-DE" sz="1600" b="1" spc="-150" dirty="0">
                <a:solidFill>
                  <a:srgbClr val="F8AE08"/>
                </a:solidFill>
                <a:latin typeface="Courier Std" panose="02070409020205020404" pitchFamily="49" charset="0"/>
              </a:rPr>
              <a:t>-[</a:t>
            </a:r>
            <a:r>
              <a:rPr lang="de-DE" sz="1600" b="1" spc="-150" dirty="0">
                <a:latin typeface="Courier Std" panose="02070409020205020404" pitchFamily="49" charset="0"/>
              </a:rPr>
              <a:t>:</a:t>
            </a:r>
            <a:r>
              <a:rPr lang="de-DE" sz="1600" b="1" spc="-150" dirty="0" err="1">
                <a:latin typeface="Courier Std" panose="02070409020205020404" pitchFamily="49" charset="0"/>
              </a:rPr>
              <a:t>geburtsort_von</a:t>
            </a:r>
            <a:r>
              <a:rPr lang="de-DE" sz="1600" b="1" spc="-150" dirty="0">
                <a:solidFill>
                  <a:srgbClr val="F8AE08"/>
                </a:solidFill>
                <a:latin typeface="Courier Std" panose="02070409020205020404" pitchFamily="49" charset="0"/>
              </a:rPr>
              <a:t>]-&gt;</a:t>
            </a:r>
            <a:r>
              <a:rPr lang="de-DE" sz="1600" b="1" spc="-150" dirty="0">
                <a:latin typeface="Courier Std" panose="02070409020205020404" pitchFamily="49" charset="0"/>
              </a:rPr>
              <a:t>(p1:Person {</a:t>
            </a:r>
            <a:r>
              <a:rPr lang="de-DE" sz="1600" b="1" spc="-150" dirty="0" err="1">
                <a:latin typeface="Courier Std" panose="02070409020205020404" pitchFamily="49" charset="0"/>
              </a:rPr>
              <a:t>name</a:t>
            </a:r>
            <a:r>
              <a:rPr lang="de-DE" sz="1600" b="1" spc="-150" dirty="0">
                <a:latin typeface="Courier Std" panose="02070409020205020404" pitchFamily="49" charset="0"/>
              </a:rPr>
              <a:t>: Max} )</a:t>
            </a:r>
            <a:r>
              <a:rPr lang="de-DE" sz="1600" b="1" spc="-150" dirty="0">
                <a:solidFill>
                  <a:srgbClr val="F8AE08"/>
                </a:solidFill>
                <a:latin typeface="Courier Std" panose="02070409020205020404" pitchFamily="49" charset="0"/>
              </a:rPr>
              <a:t>-[</a:t>
            </a:r>
            <a:r>
              <a:rPr lang="de-DE" sz="1600" b="1" spc="-150" dirty="0">
                <a:latin typeface="Courier Std" panose="02070409020205020404" pitchFamily="49" charset="0"/>
              </a:rPr>
              <a:t>:</a:t>
            </a:r>
            <a:r>
              <a:rPr lang="de-DE" sz="1600" b="1" spc="-150" dirty="0" err="1">
                <a:latin typeface="Courier Std" panose="02070409020205020404" pitchFamily="49" charset="0"/>
              </a:rPr>
              <a:t>wohnt_in</a:t>
            </a:r>
            <a:r>
              <a:rPr lang="de-DE" sz="1600" b="1" spc="-150" dirty="0">
                <a:solidFill>
                  <a:srgbClr val="F8AE08"/>
                </a:solidFill>
                <a:latin typeface="Courier Std" panose="02070409020205020404" pitchFamily="49" charset="0"/>
              </a:rPr>
              <a:t>]-&gt;</a:t>
            </a:r>
            <a:r>
              <a:rPr lang="de-DE" sz="1600" b="1" spc="-150" dirty="0">
                <a:latin typeface="Courier Std" panose="02070409020205020404" pitchFamily="49" charset="0"/>
              </a:rPr>
              <a:t>(d1:Dorf)</a:t>
            </a:r>
            <a:r>
              <a:rPr lang="de-DE" sz="1600" b="1" spc="-150" dirty="0">
                <a:solidFill>
                  <a:srgbClr val="F8AE08"/>
                </a:solidFill>
                <a:latin typeface="Courier Std" panose="02070409020205020404" pitchFamily="49" charset="0"/>
              </a:rPr>
              <a:t>&lt;-[</a:t>
            </a:r>
            <a:r>
              <a:rPr lang="de-DE" sz="1600" b="1" spc="-150" dirty="0">
                <a:latin typeface="Courier Std" panose="02070409020205020404" pitchFamily="49" charset="0"/>
              </a:rPr>
              <a:t>:verbunden</a:t>
            </a:r>
            <a:r>
              <a:rPr lang="de-DE" sz="1600" b="1" spc="-150" dirty="0">
                <a:solidFill>
                  <a:srgbClr val="F8AE08"/>
                </a:solidFill>
                <a:latin typeface="Courier Std" panose="02070409020205020404" pitchFamily="49" charset="0"/>
              </a:rPr>
              <a:t>]-</a:t>
            </a:r>
            <a:r>
              <a:rPr lang="de-DE" sz="1600" b="1" spc="-150" dirty="0">
                <a:latin typeface="Courier Std" panose="02070409020205020404" pitchFamily="49" charset="0"/>
              </a:rPr>
              <a:t>(s1)</a:t>
            </a:r>
          </a:p>
          <a:p>
            <a:r>
              <a:rPr lang="de-DE" sz="1600" b="1" spc="-150" dirty="0">
                <a:solidFill>
                  <a:srgbClr val="0F46A7"/>
                </a:solidFill>
                <a:latin typeface="Courier Std" panose="02070409020205020404" pitchFamily="49" charset="0"/>
              </a:rPr>
              <a:t>RETURN</a:t>
            </a:r>
          </a:p>
          <a:p>
            <a:r>
              <a:rPr lang="de-DE" sz="1600" b="1" spc="-150" dirty="0">
                <a:solidFill>
                  <a:schemeClr val="bg1"/>
                </a:solidFill>
                <a:latin typeface="Courier Std" panose="02070409020205020404" pitchFamily="49" charset="0"/>
              </a:rPr>
              <a:t>   </a:t>
            </a:r>
            <a:r>
              <a:rPr lang="de-DE" sz="1600" b="1" spc="-150" dirty="0">
                <a:latin typeface="Courier Std" panose="02070409020205020404" pitchFamily="49" charset="0"/>
              </a:rPr>
              <a:t>d1</a:t>
            </a:r>
            <a:endParaRPr lang="de-DE" sz="1400" b="1" spc="-150" dirty="0">
              <a:latin typeface="Courier Std" panose="02070409020205020404" pitchFamily="49" charset="0"/>
            </a:endParaRPr>
          </a:p>
        </p:txBody>
      </p:sp>
      <p:grpSp>
        <p:nvGrpSpPr>
          <p:cNvPr id="4" name="Gruppieren 3">
            <a:extLst>
              <a:ext uri="{FF2B5EF4-FFF2-40B4-BE49-F238E27FC236}">
                <a16:creationId xmlns:a16="http://schemas.microsoft.com/office/drawing/2014/main" id="{9C9B8245-4766-44C7-8013-904B9F115689}"/>
              </a:ext>
            </a:extLst>
          </p:cNvPr>
          <p:cNvGrpSpPr/>
          <p:nvPr/>
        </p:nvGrpSpPr>
        <p:grpSpPr>
          <a:xfrm>
            <a:off x="4134653" y="1963826"/>
            <a:ext cx="4513243" cy="2300488"/>
            <a:chOff x="7920133" y="1936748"/>
            <a:chExt cx="4513243" cy="2300488"/>
          </a:xfrm>
        </p:grpSpPr>
        <p:sp>
          <p:nvSpPr>
            <p:cNvPr id="5" name="Rechteck 4">
              <a:extLst>
                <a:ext uri="{FF2B5EF4-FFF2-40B4-BE49-F238E27FC236}">
                  <a16:creationId xmlns:a16="http://schemas.microsoft.com/office/drawing/2014/main" id="{27197911-9FED-430A-9823-AF6126DAE080}"/>
                </a:ext>
              </a:extLst>
            </p:cNvPr>
            <p:cNvSpPr/>
            <p:nvPr/>
          </p:nvSpPr>
          <p:spPr>
            <a:xfrm>
              <a:off x="7920133" y="1936748"/>
              <a:ext cx="3914775" cy="2300488"/>
            </a:xfrm>
            <a:prstGeom prst="rect">
              <a:avLst/>
            </a:prstGeom>
            <a:solidFill>
              <a:srgbClr val="F0A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 name="Ellipse 5">
              <a:extLst>
                <a:ext uri="{FF2B5EF4-FFF2-40B4-BE49-F238E27FC236}">
                  <a16:creationId xmlns:a16="http://schemas.microsoft.com/office/drawing/2014/main" id="{7F930181-61EC-49CA-A4EC-0A02BAF07875}"/>
                </a:ext>
              </a:extLst>
            </p:cNvPr>
            <p:cNvSpPr/>
            <p:nvPr/>
          </p:nvSpPr>
          <p:spPr>
            <a:xfrm>
              <a:off x="8279083" y="2782978"/>
              <a:ext cx="657766" cy="657766"/>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000" dirty="0">
                <a:latin typeface="Bahnschrift SemiBold" panose="020B0502040204020203" pitchFamily="34" charset="0"/>
              </a:endParaRPr>
            </a:p>
          </p:txBody>
        </p:sp>
        <p:sp>
          <p:nvSpPr>
            <p:cNvPr id="7" name="Ellipse 6">
              <a:extLst>
                <a:ext uri="{FF2B5EF4-FFF2-40B4-BE49-F238E27FC236}">
                  <a16:creationId xmlns:a16="http://schemas.microsoft.com/office/drawing/2014/main" id="{5BA412FD-2022-4EB9-B5E1-07A3962D6754}"/>
                </a:ext>
              </a:extLst>
            </p:cNvPr>
            <p:cNvSpPr/>
            <p:nvPr/>
          </p:nvSpPr>
          <p:spPr>
            <a:xfrm>
              <a:off x="9779347" y="3215116"/>
              <a:ext cx="657766" cy="657766"/>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cxnSp>
          <p:nvCxnSpPr>
            <p:cNvPr id="8" name="Verbinder: gekrümmt 7">
              <a:extLst>
                <a:ext uri="{FF2B5EF4-FFF2-40B4-BE49-F238E27FC236}">
                  <a16:creationId xmlns:a16="http://schemas.microsoft.com/office/drawing/2014/main" id="{50F5DCA2-AD03-4F75-889C-6FC20E5BB74C}"/>
                </a:ext>
              </a:extLst>
            </p:cNvPr>
            <p:cNvCxnSpPr>
              <a:cxnSpLocks/>
              <a:stCxn id="6" idx="7"/>
            </p:cNvCxnSpPr>
            <p:nvPr/>
          </p:nvCxnSpPr>
          <p:spPr>
            <a:xfrm rot="5400000" flipH="1" flipV="1">
              <a:off x="9737758" y="1590259"/>
              <a:ext cx="391810" cy="2186284"/>
            </a:xfrm>
            <a:prstGeom prst="curvedConnector2">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9" name="Verbinder: gekrümmt 8">
              <a:extLst>
                <a:ext uri="{FF2B5EF4-FFF2-40B4-BE49-F238E27FC236}">
                  <a16:creationId xmlns:a16="http://schemas.microsoft.com/office/drawing/2014/main" id="{0A00E55E-0D74-495E-AFDC-8A2AC5973002}"/>
                </a:ext>
              </a:extLst>
            </p:cNvPr>
            <p:cNvCxnSpPr>
              <a:cxnSpLocks/>
              <a:stCxn id="6" idx="5"/>
              <a:endCxn id="7" idx="2"/>
            </p:cNvCxnSpPr>
            <p:nvPr/>
          </p:nvCxnSpPr>
          <p:spPr>
            <a:xfrm rot="16200000" flipH="1">
              <a:off x="9210143" y="2974794"/>
              <a:ext cx="199583" cy="938826"/>
            </a:xfrm>
            <a:prstGeom prst="curvedConnector2">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0" name="Textfeld 9">
              <a:extLst>
                <a:ext uri="{FF2B5EF4-FFF2-40B4-BE49-F238E27FC236}">
                  <a16:creationId xmlns:a16="http://schemas.microsoft.com/office/drawing/2014/main" id="{049E36D8-DF4F-4F6C-AAB3-08B37F15197C}"/>
                </a:ext>
              </a:extLst>
            </p:cNvPr>
            <p:cNvSpPr txBox="1"/>
            <p:nvPr/>
          </p:nvSpPr>
          <p:spPr>
            <a:xfrm>
              <a:off x="8007891" y="2940452"/>
              <a:ext cx="1200150" cy="338554"/>
            </a:xfrm>
            <a:prstGeom prst="rect">
              <a:avLst/>
            </a:prstGeom>
            <a:noFill/>
          </p:spPr>
          <p:txBody>
            <a:bodyPr wrap="square" rtlCol="0">
              <a:spAutoFit/>
            </a:bodyPr>
            <a:lstStyle/>
            <a:p>
              <a:pPr algn="ctr"/>
              <a:r>
                <a:rPr lang="de-DE" sz="1600" dirty="0">
                  <a:latin typeface="Bahnschrift SemiBold" panose="020B0502040204020203" pitchFamily="34" charset="0"/>
                </a:rPr>
                <a:t>Stadt</a:t>
              </a:r>
            </a:p>
          </p:txBody>
        </p:sp>
        <p:sp>
          <p:nvSpPr>
            <p:cNvPr id="11" name="Textfeld 10">
              <a:extLst>
                <a:ext uri="{FF2B5EF4-FFF2-40B4-BE49-F238E27FC236}">
                  <a16:creationId xmlns:a16="http://schemas.microsoft.com/office/drawing/2014/main" id="{5A34C46C-C911-4A22-BDC7-AAEB381AEF94}"/>
                </a:ext>
              </a:extLst>
            </p:cNvPr>
            <p:cNvSpPr txBox="1"/>
            <p:nvPr/>
          </p:nvSpPr>
          <p:spPr>
            <a:xfrm>
              <a:off x="9508155" y="3359533"/>
              <a:ext cx="1200150" cy="338554"/>
            </a:xfrm>
            <a:prstGeom prst="rect">
              <a:avLst/>
            </a:prstGeom>
            <a:noFill/>
          </p:spPr>
          <p:txBody>
            <a:bodyPr wrap="square" rtlCol="0">
              <a:spAutoFit/>
            </a:bodyPr>
            <a:lstStyle/>
            <a:p>
              <a:pPr algn="ctr"/>
              <a:r>
                <a:rPr lang="de-DE" sz="1600" dirty="0">
                  <a:latin typeface="Bahnschrift SemiBold" panose="020B0502040204020203" pitchFamily="34" charset="0"/>
                </a:rPr>
                <a:t>Dorf</a:t>
              </a:r>
            </a:p>
          </p:txBody>
        </p:sp>
        <p:sp>
          <p:nvSpPr>
            <p:cNvPr id="12" name="Textfeld 11">
              <a:extLst>
                <a:ext uri="{FF2B5EF4-FFF2-40B4-BE49-F238E27FC236}">
                  <a16:creationId xmlns:a16="http://schemas.microsoft.com/office/drawing/2014/main" id="{547037A8-6F17-4288-9D69-DD6D8A80ECB7}"/>
                </a:ext>
              </a:extLst>
            </p:cNvPr>
            <p:cNvSpPr txBox="1"/>
            <p:nvPr/>
          </p:nvSpPr>
          <p:spPr>
            <a:xfrm>
              <a:off x="8769095" y="2249770"/>
              <a:ext cx="2216849" cy="276999"/>
            </a:xfrm>
            <a:prstGeom prst="rect">
              <a:avLst/>
            </a:prstGeom>
            <a:noFill/>
          </p:spPr>
          <p:txBody>
            <a:bodyPr wrap="square" rtlCol="0">
              <a:spAutoFit/>
            </a:bodyPr>
            <a:lstStyle/>
            <a:p>
              <a:pPr algn="ctr"/>
              <a:r>
                <a:rPr lang="de-DE" sz="1200" dirty="0" err="1">
                  <a:latin typeface="Bahnschrift SemiBold" panose="020B0502040204020203" pitchFamily="34" charset="0"/>
                </a:rPr>
                <a:t>geburtsort_von</a:t>
              </a:r>
              <a:endParaRPr lang="de-DE" sz="1200" dirty="0">
                <a:latin typeface="Bahnschrift SemiBold" panose="020B0502040204020203" pitchFamily="34" charset="0"/>
              </a:endParaRPr>
            </a:p>
          </p:txBody>
        </p:sp>
        <p:sp>
          <p:nvSpPr>
            <p:cNvPr id="13" name="Textfeld 12">
              <a:extLst>
                <a:ext uri="{FF2B5EF4-FFF2-40B4-BE49-F238E27FC236}">
                  <a16:creationId xmlns:a16="http://schemas.microsoft.com/office/drawing/2014/main" id="{98D48672-1CB9-493A-963E-89F9DB576AD7}"/>
                </a:ext>
              </a:extLst>
            </p:cNvPr>
            <p:cNvSpPr txBox="1"/>
            <p:nvPr/>
          </p:nvSpPr>
          <p:spPr>
            <a:xfrm>
              <a:off x="8137865" y="3495888"/>
              <a:ext cx="2216849" cy="276999"/>
            </a:xfrm>
            <a:prstGeom prst="rect">
              <a:avLst/>
            </a:prstGeom>
            <a:noFill/>
          </p:spPr>
          <p:txBody>
            <a:bodyPr wrap="square" rtlCol="0">
              <a:spAutoFit/>
            </a:bodyPr>
            <a:lstStyle/>
            <a:p>
              <a:pPr algn="ctr"/>
              <a:r>
                <a:rPr lang="de-DE" sz="1200" dirty="0">
                  <a:latin typeface="Bahnschrift SemiBold" panose="020B0502040204020203" pitchFamily="34" charset="0"/>
                </a:rPr>
                <a:t>verbunden</a:t>
              </a:r>
            </a:p>
          </p:txBody>
        </p:sp>
        <p:sp>
          <p:nvSpPr>
            <p:cNvPr id="14" name="Ellipse 13">
              <a:extLst>
                <a:ext uri="{FF2B5EF4-FFF2-40B4-BE49-F238E27FC236}">
                  <a16:creationId xmlns:a16="http://schemas.microsoft.com/office/drawing/2014/main" id="{92124010-2D44-465C-85FF-FAF0E949599B}"/>
                </a:ext>
              </a:extLst>
            </p:cNvPr>
            <p:cNvSpPr/>
            <p:nvPr/>
          </p:nvSpPr>
          <p:spPr>
            <a:xfrm>
              <a:off x="11026805" y="2187158"/>
              <a:ext cx="657766" cy="657766"/>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5" name="Textfeld 14">
              <a:extLst>
                <a:ext uri="{FF2B5EF4-FFF2-40B4-BE49-F238E27FC236}">
                  <a16:creationId xmlns:a16="http://schemas.microsoft.com/office/drawing/2014/main" id="{16FD7EA8-FD24-4A62-AC45-F5EC3302E0C5}"/>
                </a:ext>
              </a:extLst>
            </p:cNvPr>
            <p:cNvSpPr txBox="1"/>
            <p:nvPr/>
          </p:nvSpPr>
          <p:spPr>
            <a:xfrm>
              <a:off x="10755614" y="2376520"/>
              <a:ext cx="1200150" cy="276999"/>
            </a:xfrm>
            <a:prstGeom prst="rect">
              <a:avLst/>
            </a:prstGeom>
            <a:noFill/>
          </p:spPr>
          <p:txBody>
            <a:bodyPr wrap="square" rtlCol="0">
              <a:spAutoFit/>
            </a:bodyPr>
            <a:lstStyle/>
            <a:p>
              <a:pPr algn="ctr"/>
              <a:r>
                <a:rPr lang="de-DE" sz="1200" dirty="0">
                  <a:latin typeface="Bahnschrift SemiBold" panose="020B0502040204020203" pitchFamily="34" charset="0"/>
                </a:rPr>
                <a:t>Person</a:t>
              </a:r>
            </a:p>
          </p:txBody>
        </p:sp>
        <p:cxnSp>
          <p:nvCxnSpPr>
            <p:cNvPr id="16" name="Verbinder: gekrümmt 15">
              <a:extLst>
                <a:ext uri="{FF2B5EF4-FFF2-40B4-BE49-F238E27FC236}">
                  <a16:creationId xmlns:a16="http://schemas.microsoft.com/office/drawing/2014/main" id="{D18492B0-F6A0-4760-83B9-AFA14E52DEA3}"/>
                </a:ext>
              </a:extLst>
            </p:cNvPr>
            <p:cNvCxnSpPr>
              <a:cxnSpLocks/>
              <a:stCxn id="14" idx="4"/>
              <a:endCxn id="7" idx="6"/>
            </p:cNvCxnSpPr>
            <p:nvPr/>
          </p:nvCxnSpPr>
          <p:spPr>
            <a:xfrm rot="5400000">
              <a:off x="10546864" y="2735174"/>
              <a:ext cx="699075" cy="918575"/>
            </a:xfrm>
            <a:prstGeom prst="curvedConnector2">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7" name="Textfeld 16">
              <a:extLst>
                <a:ext uri="{FF2B5EF4-FFF2-40B4-BE49-F238E27FC236}">
                  <a16:creationId xmlns:a16="http://schemas.microsoft.com/office/drawing/2014/main" id="{24022750-1D33-41B4-92F6-326372A018C9}"/>
                </a:ext>
              </a:extLst>
            </p:cNvPr>
            <p:cNvSpPr txBox="1"/>
            <p:nvPr/>
          </p:nvSpPr>
          <p:spPr>
            <a:xfrm>
              <a:off x="10216527" y="3409792"/>
              <a:ext cx="2216849" cy="276999"/>
            </a:xfrm>
            <a:prstGeom prst="rect">
              <a:avLst/>
            </a:prstGeom>
            <a:noFill/>
          </p:spPr>
          <p:txBody>
            <a:bodyPr wrap="square" rtlCol="0">
              <a:spAutoFit/>
            </a:bodyPr>
            <a:lstStyle/>
            <a:p>
              <a:pPr algn="ctr"/>
              <a:r>
                <a:rPr lang="de-DE" sz="1200" dirty="0" err="1">
                  <a:latin typeface="Bahnschrift SemiBold" panose="020B0502040204020203" pitchFamily="34" charset="0"/>
                </a:rPr>
                <a:t>wohnt_in</a:t>
              </a:r>
              <a:endParaRPr lang="de-DE" sz="1200" dirty="0">
                <a:latin typeface="Bahnschrift SemiBold" panose="020B0502040204020203" pitchFamily="34" charset="0"/>
              </a:endParaRPr>
            </a:p>
          </p:txBody>
        </p:sp>
        <p:grpSp>
          <p:nvGrpSpPr>
            <p:cNvPr id="18" name="Gruppieren 17">
              <a:extLst>
                <a:ext uri="{FF2B5EF4-FFF2-40B4-BE49-F238E27FC236}">
                  <a16:creationId xmlns:a16="http://schemas.microsoft.com/office/drawing/2014/main" id="{4FD1706D-9489-4419-A613-D27BA9F10F60}"/>
                </a:ext>
              </a:extLst>
            </p:cNvPr>
            <p:cNvGrpSpPr/>
            <p:nvPr/>
          </p:nvGrpSpPr>
          <p:grpSpPr>
            <a:xfrm>
              <a:off x="10581896" y="2077265"/>
              <a:ext cx="848962" cy="274946"/>
              <a:chOff x="10552106" y="2228276"/>
              <a:chExt cx="1282800" cy="274946"/>
            </a:xfrm>
          </p:grpSpPr>
          <p:sp>
            <p:nvSpPr>
              <p:cNvPr id="19" name="Rechteck: abgerundete Ecken 18">
                <a:extLst>
                  <a:ext uri="{FF2B5EF4-FFF2-40B4-BE49-F238E27FC236}">
                    <a16:creationId xmlns:a16="http://schemas.microsoft.com/office/drawing/2014/main" id="{2F7387B8-ED2C-4B73-8032-D99D94820556}"/>
                  </a:ext>
                </a:extLst>
              </p:cNvPr>
              <p:cNvSpPr/>
              <p:nvPr/>
            </p:nvSpPr>
            <p:spPr>
              <a:xfrm>
                <a:off x="10629598" y="2228276"/>
                <a:ext cx="1130400" cy="274946"/>
              </a:xfrm>
              <a:prstGeom prst="roundRect">
                <a:avLst/>
              </a:prstGeom>
              <a:solidFill>
                <a:srgbClr val="FF9900"/>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900" dirty="0">
                    <a:latin typeface="Bahnschrift SemiBold" panose="020B0502040204020203" pitchFamily="34" charset="0"/>
                  </a:rPr>
                  <a:t> </a:t>
                </a:r>
              </a:p>
            </p:txBody>
          </p:sp>
          <p:sp>
            <p:nvSpPr>
              <p:cNvPr id="20" name="Textfeld 19">
                <a:extLst>
                  <a:ext uri="{FF2B5EF4-FFF2-40B4-BE49-F238E27FC236}">
                    <a16:creationId xmlns:a16="http://schemas.microsoft.com/office/drawing/2014/main" id="{F4685A71-0F9A-4B88-AA0F-10291C0E0991}"/>
                  </a:ext>
                </a:extLst>
              </p:cNvPr>
              <p:cNvSpPr txBox="1"/>
              <p:nvPr/>
            </p:nvSpPr>
            <p:spPr>
              <a:xfrm>
                <a:off x="10552106" y="2236845"/>
                <a:ext cx="1282800" cy="246221"/>
              </a:xfrm>
              <a:prstGeom prst="rect">
                <a:avLst/>
              </a:prstGeom>
              <a:noFill/>
            </p:spPr>
            <p:txBody>
              <a:bodyPr wrap="square" rtlCol="0">
                <a:spAutoFit/>
              </a:bodyPr>
              <a:lstStyle/>
              <a:p>
                <a:pPr algn="ctr"/>
                <a:r>
                  <a:rPr lang="de-DE" sz="1000" dirty="0" err="1">
                    <a:latin typeface="Bahnschrift SemiBold" panose="020B0502040204020203" pitchFamily="34" charset="0"/>
                  </a:rPr>
                  <a:t>name</a:t>
                </a:r>
                <a:r>
                  <a:rPr lang="de-DE" sz="1000" dirty="0">
                    <a:latin typeface="Bahnschrift SemiBold" panose="020B0502040204020203" pitchFamily="34" charset="0"/>
                  </a:rPr>
                  <a:t>: Max</a:t>
                </a:r>
              </a:p>
            </p:txBody>
          </p:sp>
        </p:grpSp>
      </p:grpSp>
      <p:pic>
        <p:nvPicPr>
          <p:cNvPr id="21" name="Grafik 20">
            <a:extLst>
              <a:ext uri="{FF2B5EF4-FFF2-40B4-BE49-F238E27FC236}">
                <a16:creationId xmlns:a16="http://schemas.microsoft.com/office/drawing/2014/main" id="{EA56718F-66FC-4868-8387-17212D2D668A}"/>
              </a:ext>
            </a:extLst>
          </p:cNvPr>
          <p:cNvPicPr>
            <a:picLocks noChangeAspect="1"/>
          </p:cNvPicPr>
          <p:nvPr/>
        </p:nvPicPr>
        <p:blipFill>
          <a:blip r:embed="rId2"/>
          <a:stretch>
            <a:fillRect/>
          </a:stretch>
        </p:blipFill>
        <p:spPr>
          <a:xfrm>
            <a:off x="9837152" y="504000"/>
            <a:ext cx="1853324" cy="1853324"/>
          </a:xfrm>
          <a:prstGeom prst="rect">
            <a:avLst/>
          </a:prstGeom>
        </p:spPr>
      </p:pic>
    </p:spTree>
    <p:extLst>
      <p:ext uri="{BB962C8B-B14F-4D97-AF65-F5344CB8AC3E}">
        <p14:creationId xmlns:p14="http://schemas.microsoft.com/office/powerpoint/2010/main" val="35947640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191BA37-5DA2-42B6-933C-96A5CB74A1A9}"/>
              </a:ext>
            </a:extLst>
          </p:cNvPr>
          <p:cNvSpPr>
            <a:spLocks noGrp="1"/>
          </p:cNvSpPr>
          <p:nvPr>
            <p:ph type="title"/>
          </p:nvPr>
        </p:nvSpPr>
        <p:spPr/>
        <p:txBody>
          <a:bodyPr/>
          <a:lstStyle/>
          <a:p>
            <a:r>
              <a:rPr lang="en-GB" dirty="0" err="1"/>
              <a:t>Beispiel</a:t>
            </a:r>
            <a:r>
              <a:rPr lang="en-GB" dirty="0"/>
              <a:t> Code</a:t>
            </a:r>
            <a:endParaRPr lang="de-DE" dirty="0"/>
          </a:p>
        </p:txBody>
      </p:sp>
      <p:sp>
        <p:nvSpPr>
          <p:cNvPr id="3" name="Textfeld 2">
            <a:extLst>
              <a:ext uri="{FF2B5EF4-FFF2-40B4-BE49-F238E27FC236}">
                <a16:creationId xmlns:a16="http://schemas.microsoft.com/office/drawing/2014/main" id="{C0D4EB49-942B-4D33-882F-435BEFF6E315}"/>
              </a:ext>
            </a:extLst>
          </p:cNvPr>
          <p:cNvSpPr txBox="1"/>
          <p:nvPr/>
        </p:nvSpPr>
        <p:spPr>
          <a:xfrm>
            <a:off x="736067" y="4494925"/>
            <a:ext cx="10687050" cy="1569660"/>
          </a:xfrm>
          <a:prstGeom prst="rect">
            <a:avLst/>
          </a:prstGeom>
          <a:noFill/>
        </p:spPr>
        <p:txBody>
          <a:bodyPr wrap="square" rtlCol="0">
            <a:spAutoFit/>
          </a:bodyPr>
          <a:lstStyle/>
          <a:p>
            <a:r>
              <a:rPr lang="de-DE" sz="1600" b="1" spc="-150" dirty="0">
                <a:solidFill>
                  <a:srgbClr val="0F46A7"/>
                </a:solidFill>
                <a:latin typeface="Courier Std" panose="02070409020205020404" pitchFamily="49" charset="0"/>
              </a:rPr>
              <a:t>MATCH</a:t>
            </a:r>
            <a:endParaRPr lang="de-DE" sz="1400" b="1" spc="-150" dirty="0">
              <a:solidFill>
                <a:srgbClr val="0F46A7"/>
              </a:solidFill>
              <a:latin typeface="Courier Std" panose="02070409020205020404" pitchFamily="49" charset="0"/>
            </a:endParaRPr>
          </a:p>
          <a:p>
            <a:r>
              <a:rPr lang="de-DE" sz="1400" b="1" spc="-150" dirty="0">
                <a:solidFill>
                  <a:schemeClr val="bg1"/>
                </a:solidFill>
                <a:latin typeface="Courier Std" panose="02070409020205020404" pitchFamily="49" charset="0"/>
              </a:rPr>
              <a:t>   </a:t>
            </a:r>
            <a:r>
              <a:rPr lang="de-DE" sz="1600" b="1" spc="-150" dirty="0">
                <a:latin typeface="Courier Std" panose="02070409020205020404" pitchFamily="49" charset="0"/>
              </a:rPr>
              <a:t>(s1:Stadt)</a:t>
            </a:r>
            <a:r>
              <a:rPr lang="de-DE" sz="1600" b="1" spc="-150" dirty="0">
                <a:solidFill>
                  <a:srgbClr val="F8AE08"/>
                </a:solidFill>
                <a:latin typeface="Courier Std" panose="02070409020205020404" pitchFamily="49" charset="0"/>
              </a:rPr>
              <a:t>-[</a:t>
            </a:r>
            <a:r>
              <a:rPr lang="de-DE" sz="1600" b="1" spc="-150" dirty="0">
                <a:latin typeface="Courier Std" panose="02070409020205020404" pitchFamily="49" charset="0"/>
              </a:rPr>
              <a:t>:</a:t>
            </a:r>
            <a:r>
              <a:rPr lang="de-DE" sz="1600" b="1" spc="-150" dirty="0" err="1">
                <a:latin typeface="Courier Std" panose="02070409020205020404" pitchFamily="49" charset="0"/>
              </a:rPr>
              <a:t>geburtsort_von</a:t>
            </a:r>
            <a:r>
              <a:rPr lang="de-DE" sz="1600" b="1" spc="-150" dirty="0">
                <a:solidFill>
                  <a:srgbClr val="F8AE08"/>
                </a:solidFill>
                <a:latin typeface="Courier Std" panose="02070409020205020404" pitchFamily="49" charset="0"/>
              </a:rPr>
              <a:t>]-&gt;</a:t>
            </a:r>
            <a:r>
              <a:rPr lang="de-DE" sz="1600" b="1" spc="-150" dirty="0">
                <a:latin typeface="Courier Std" panose="02070409020205020404" pitchFamily="49" charset="0"/>
              </a:rPr>
              <a:t>(p1:Person {</a:t>
            </a:r>
            <a:r>
              <a:rPr lang="de-DE" sz="1600" b="1" spc="-150" dirty="0" err="1">
                <a:latin typeface="Courier Std" panose="02070409020205020404" pitchFamily="49" charset="0"/>
              </a:rPr>
              <a:t>name</a:t>
            </a:r>
            <a:r>
              <a:rPr lang="de-DE" sz="1600" b="1" spc="-150" dirty="0">
                <a:latin typeface="Courier Std" panose="02070409020205020404" pitchFamily="49" charset="0"/>
              </a:rPr>
              <a:t>: Max} )</a:t>
            </a:r>
            <a:r>
              <a:rPr lang="de-DE" sz="1600" b="1" spc="-150" dirty="0">
                <a:solidFill>
                  <a:srgbClr val="F8AE08"/>
                </a:solidFill>
                <a:latin typeface="Courier Std" panose="02070409020205020404" pitchFamily="49" charset="0"/>
              </a:rPr>
              <a:t>-[</a:t>
            </a:r>
            <a:r>
              <a:rPr lang="de-DE" sz="1600" b="1" spc="-150" dirty="0">
                <a:latin typeface="Courier Std" panose="02070409020205020404" pitchFamily="49" charset="0"/>
              </a:rPr>
              <a:t>:</a:t>
            </a:r>
            <a:r>
              <a:rPr lang="de-DE" sz="1600" b="1" spc="-150" dirty="0" err="1">
                <a:latin typeface="Courier Std" panose="02070409020205020404" pitchFamily="49" charset="0"/>
              </a:rPr>
              <a:t>wohnt_in</a:t>
            </a:r>
            <a:r>
              <a:rPr lang="de-DE" sz="1600" b="1" spc="-150" dirty="0">
                <a:solidFill>
                  <a:srgbClr val="F8AE08"/>
                </a:solidFill>
                <a:latin typeface="Courier Std" panose="02070409020205020404" pitchFamily="49" charset="0"/>
              </a:rPr>
              <a:t>]-&gt;</a:t>
            </a:r>
            <a:r>
              <a:rPr lang="de-DE" sz="1600" b="1" spc="-150" dirty="0">
                <a:latin typeface="Courier Std" panose="02070409020205020404" pitchFamily="49" charset="0"/>
              </a:rPr>
              <a:t>(d1:Dorf)</a:t>
            </a:r>
            <a:r>
              <a:rPr lang="de-DE" sz="1600" b="1" spc="-150" dirty="0">
                <a:solidFill>
                  <a:srgbClr val="F8AE08"/>
                </a:solidFill>
                <a:latin typeface="Courier Std" panose="02070409020205020404" pitchFamily="49" charset="0"/>
              </a:rPr>
              <a:t>&lt;-[</a:t>
            </a:r>
            <a:r>
              <a:rPr lang="de-DE" sz="1600" b="1" spc="-150" dirty="0">
                <a:latin typeface="Courier Std" panose="02070409020205020404" pitchFamily="49" charset="0"/>
              </a:rPr>
              <a:t>:verbunden</a:t>
            </a:r>
            <a:r>
              <a:rPr lang="de-DE" sz="1600" b="1" spc="-150" dirty="0">
                <a:solidFill>
                  <a:srgbClr val="F8AE08"/>
                </a:solidFill>
                <a:latin typeface="Courier Std" panose="02070409020205020404" pitchFamily="49" charset="0"/>
              </a:rPr>
              <a:t>]-</a:t>
            </a:r>
            <a:r>
              <a:rPr lang="de-DE" sz="1600" b="1" spc="-150" dirty="0">
                <a:latin typeface="Courier Std" panose="02070409020205020404" pitchFamily="49" charset="0"/>
              </a:rPr>
              <a:t>(s1)</a:t>
            </a:r>
          </a:p>
          <a:p>
            <a:r>
              <a:rPr lang="de-DE" sz="1600" b="1" spc="-150" dirty="0">
                <a:solidFill>
                  <a:srgbClr val="0F46A7"/>
                </a:solidFill>
                <a:latin typeface="Courier Std" panose="02070409020205020404" pitchFamily="49" charset="0"/>
              </a:rPr>
              <a:t>WHERE</a:t>
            </a:r>
          </a:p>
          <a:p>
            <a:r>
              <a:rPr lang="de-DE" sz="1600" b="1" spc="-150" dirty="0">
                <a:latin typeface="Courier Std" panose="02070409020205020404" pitchFamily="49" charset="0"/>
              </a:rPr>
              <a:t>   s1.name=Ulm</a:t>
            </a:r>
          </a:p>
          <a:p>
            <a:r>
              <a:rPr lang="de-DE" sz="1600" b="1" spc="-150" dirty="0">
                <a:solidFill>
                  <a:srgbClr val="0F46A7"/>
                </a:solidFill>
                <a:latin typeface="Courier Std" panose="02070409020205020404" pitchFamily="49" charset="0"/>
              </a:rPr>
              <a:t>RETURN</a:t>
            </a:r>
          </a:p>
          <a:p>
            <a:r>
              <a:rPr lang="de-DE" sz="1600" b="1" spc="-150" dirty="0">
                <a:solidFill>
                  <a:schemeClr val="bg1"/>
                </a:solidFill>
                <a:latin typeface="Courier Std" panose="02070409020205020404" pitchFamily="49" charset="0"/>
              </a:rPr>
              <a:t>   </a:t>
            </a:r>
            <a:r>
              <a:rPr lang="de-DE" sz="1600" b="1" spc="-150" dirty="0">
                <a:latin typeface="Courier Std" panose="02070409020205020404" pitchFamily="49" charset="0"/>
              </a:rPr>
              <a:t>d1</a:t>
            </a:r>
            <a:endParaRPr lang="de-DE" sz="1400" b="1" spc="-150" dirty="0">
              <a:latin typeface="Courier Std" panose="02070409020205020404" pitchFamily="49" charset="0"/>
            </a:endParaRPr>
          </a:p>
        </p:txBody>
      </p:sp>
      <p:grpSp>
        <p:nvGrpSpPr>
          <p:cNvPr id="4" name="Gruppieren 3">
            <a:extLst>
              <a:ext uri="{FF2B5EF4-FFF2-40B4-BE49-F238E27FC236}">
                <a16:creationId xmlns:a16="http://schemas.microsoft.com/office/drawing/2014/main" id="{9C9B8245-4766-44C7-8013-904B9F115689}"/>
              </a:ext>
            </a:extLst>
          </p:cNvPr>
          <p:cNvGrpSpPr/>
          <p:nvPr/>
        </p:nvGrpSpPr>
        <p:grpSpPr>
          <a:xfrm>
            <a:off x="4134653" y="1963826"/>
            <a:ext cx="4513243" cy="2300488"/>
            <a:chOff x="7920133" y="1936748"/>
            <a:chExt cx="4513243" cy="2300488"/>
          </a:xfrm>
        </p:grpSpPr>
        <p:sp>
          <p:nvSpPr>
            <p:cNvPr id="5" name="Rechteck 4">
              <a:extLst>
                <a:ext uri="{FF2B5EF4-FFF2-40B4-BE49-F238E27FC236}">
                  <a16:creationId xmlns:a16="http://schemas.microsoft.com/office/drawing/2014/main" id="{27197911-9FED-430A-9823-AF6126DAE080}"/>
                </a:ext>
              </a:extLst>
            </p:cNvPr>
            <p:cNvSpPr/>
            <p:nvPr/>
          </p:nvSpPr>
          <p:spPr>
            <a:xfrm>
              <a:off x="7920133" y="1936748"/>
              <a:ext cx="3914775" cy="2300488"/>
            </a:xfrm>
            <a:prstGeom prst="rect">
              <a:avLst/>
            </a:prstGeom>
            <a:solidFill>
              <a:srgbClr val="F0A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 name="Ellipse 5">
              <a:extLst>
                <a:ext uri="{FF2B5EF4-FFF2-40B4-BE49-F238E27FC236}">
                  <a16:creationId xmlns:a16="http://schemas.microsoft.com/office/drawing/2014/main" id="{7F930181-61EC-49CA-A4EC-0A02BAF07875}"/>
                </a:ext>
              </a:extLst>
            </p:cNvPr>
            <p:cNvSpPr/>
            <p:nvPr/>
          </p:nvSpPr>
          <p:spPr>
            <a:xfrm>
              <a:off x="8279083" y="2782978"/>
              <a:ext cx="657766" cy="657766"/>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000" dirty="0">
                <a:latin typeface="Bahnschrift SemiBold" panose="020B0502040204020203" pitchFamily="34" charset="0"/>
              </a:endParaRPr>
            </a:p>
          </p:txBody>
        </p:sp>
        <p:sp>
          <p:nvSpPr>
            <p:cNvPr id="7" name="Ellipse 6">
              <a:extLst>
                <a:ext uri="{FF2B5EF4-FFF2-40B4-BE49-F238E27FC236}">
                  <a16:creationId xmlns:a16="http://schemas.microsoft.com/office/drawing/2014/main" id="{5BA412FD-2022-4EB9-B5E1-07A3962D6754}"/>
                </a:ext>
              </a:extLst>
            </p:cNvPr>
            <p:cNvSpPr/>
            <p:nvPr/>
          </p:nvSpPr>
          <p:spPr>
            <a:xfrm>
              <a:off x="9779347" y="3215116"/>
              <a:ext cx="657766" cy="657766"/>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cxnSp>
          <p:nvCxnSpPr>
            <p:cNvPr id="8" name="Verbinder: gekrümmt 7">
              <a:extLst>
                <a:ext uri="{FF2B5EF4-FFF2-40B4-BE49-F238E27FC236}">
                  <a16:creationId xmlns:a16="http://schemas.microsoft.com/office/drawing/2014/main" id="{50F5DCA2-AD03-4F75-889C-6FC20E5BB74C}"/>
                </a:ext>
              </a:extLst>
            </p:cNvPr>
            <p:cNvCxnSpPr>
              <a:cxnSpLocks/>
              <a:stCxn id="6" idx="7"/>
            </p:cNvCxnSpPr>
            <p:nvPr/>
          </p:nvCxnSpPr>
          <p:spPr>
            <a:xfrm rot="5400000" flipH="1" flipV="1">
              <a:off x="9737758" y="1590259"/>
              <a:ext cx="391810" cy="2186284"/>
            </a:xfrm>
            <a:prstGeom prst="curvedConnector2">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9" name="Verbinder: gekrümmt 8">
              <a:extLst>
                <a:ext uri="{FF2B5EF4-FFF2-40B4-BE49-F238E27FC236}">
                  <a16:creationId xmlns:a16="http://schemas.microsoft.com/office/drawing/2014/main" id="{0A00E55E-0D74-495E-AFDC-8A2AC5973002}"/>
                </a:ext>
              </a:extLst>
            </p:cNvPr>
            <p:cNvCxnSpPr>
              <a:cxnSpLocks/>
              <a:stCxn id="6" idx="5"/>
              <a:endCxn id="7" idx="2"/>
            </p:cNvCxnSpPr>
            <p:nvPr/>
          </p:nvCxnSpPr>
          <p:spPr>
            <a:xfrm rot="16200000" flipH="1">
              <a:off x="9210143" y="2974794"/>
              <a:ext cx="199583" cy="938826"/>
            </a:xfrm>
            <a:prstGeom prst="curvedConnector2">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0" name="Textfeld 9">
              <a:extLst>
                <a:ext uri="{FF2B5EF4-FFF2-40B4-BE49-F238E27FC236}">
                  <a16:creationId xmlns:a16="http://schemas.microsoft.com/office/drawing/2014/main" id="{049E36D8-DF4F-4F6C-AAB3-08B37F15197C}"/>
                </a:ext>
              </a:extLst>
            </p:cNvPr>
            <p:cNvSpPr txBox="1"/>
            <p:nvPr/>
          </p:nvSpPr>
          <p:spPr>
            <a:xfrm>
              <a:off x="8007891" y="2940452"/>
              <a:ext cx="1200150" cy="338554"/>
            </a:xfrm>
            <a:prstGeom prst="rect">
              <a:avLst/>
            </a:prstGeom>
            <a:noFill/>
          </p:spPr>
          <p:txBody>
            <a:bodyPr wrap="square" rtlCol="0">
              <a:spAutoFit/>
            </a:bodyPr>
            <a:lstStyle/>
            <a:p>
              <a:pPr algn="ctr"/>
              <a:r>
                <a:rPr lang="de-DE" sz="1600" dirty="0">
                  <a:latin typeface="Bahnschrift SemiBold" panose="020B0502040204020203" pitchFamily="34" charset="0"/>
                </a:rPr>
                <a:t>Stadt</a:t>
              </a:r>
            </a:p>
          </p:txBody>
        </p:sp>
        <p:sp>
          <p:nvSpPr>
            <p:cNvPr id="11" name="Textfeld 10">
              <a:extLst>
                <a:ext uri="{FF2B5EF4-FFF2-40B4-BE49-F238E27FC236}">
                  <a16:creationId xmlns:a16="http://schemas.microsoft.com/office/drawing/2014/main" id="{5A34C46C-C911-4A22-BDC7-AAEB381AEF94}"/>
                </a:ext>
              </a:extLst>
            </p:cNvPr>
            <p:cNvSpPr txBox="1"/>
            <p:nvPr/>
          </p:nvSpPr>
          <p:spPr>
            <a:xfrm>
              <a:off x="9508155" y="3359533"/>
              <a:ext cx="1200150" cy="338554"/>
            </a:xfrm>
            <a:prstGeom prst="rect">
              <a:avLst/>
            </a:prstGeom>
            <a:noFill/>
          </p:spPr>
          <p:txBody>
            <a:bodyPr wrap="square" rtlCol="0">
              <a:spAutoFit/>
            </a:bodyPr>
            <a:lstStyle/>
            <a:p>
              <a:pPr algn="ctr"/>
              <a:r>
                <a:rPr lang="de-DE" sz="1600" dirty="0">
                  <a:latin typeface="Bahnschrift SemiBold" panose="020B0502040204020203" pitchFamily="34" charset="0"/>
                </a:rPr>
                <a:t>Dorf</a:t>
              </a:r>
            </a:p>
          </p:txBody>
        </p:sp>
        <p:sp>
          <p:nvSpPr>
            <p:cNvPr id="12" name="Textfeld 11">
              <a:extLst>
                <a:ext uri="{FF2B5EF4-FFF2-40B4-BE49-F238E27FC236}">
                  <a16:creationId xmlns:a16="http://schemas.microsoft.com/office/drawing/2014/main" id="{547037A8-6F17-4288-9D69-DD6D8A80ECB7}"/>
                </a:ext>
              </a:extLst>
            </p:cNvPr>
            <p:cNvSpPr txBox="1"/>
            <p:nvPr/>
          </p:nvSpPr>
          <p:spPr>
            <a:xfrm>
              <a:off x="8769095" y="2249770"/>
              <a:ext cx="2216849" cy="276999"/>
            </a:xfrm>
            <a:prstGeom prst="rect">
              <a:avLst/>
            </a:prstGeom>
            <a:noFill/>
          </p:spPr>
          <p:txBody>
            <a:bodyPr wrap="square" rtlCol="0">
              <a:spAutoFit/>
            </a:bodyPr>
            <a:lstStyle/>
            <a:p>
              <a:pPr algn="ctr"/>
              <a:r>
                <a:rPr lang="de-DE" sz="1200" dirty="0" err="1">
                  <a:latin typeface="Bahnschrift SemiBold" panose="020B0502040204020203" pitchFamily="34" charset="0"/>
                </a:rPr>
                <a:t>geburtsort_von</a:t>
              </a:r>
              <a:endParaRPr lang="de-DE" sz="1200" dirty="0">
                <a:latin typeface="Bahnschrift SemiBold" panose="020B0502040204020203" pitchFamily="34" charset="0"/>
              </a:endParaRPr>
            </a:p>
          </p:txBody>
        </p:sp>
        <p:sp>
          <p:nvSpPr>
            <p:cNvPr id="13" name="Textfeld 12">
              <a:extLst>
                <a:ext uri="{FF2B5EF4-FFF2-40B4-BE49-F238E27FC236}">
                  <a16:creationId xmlns:a16="http://schemas.microsoft.com/office/drawing/2014/main" id="{98D48672-1CB9-493A-963E-89F9DB576AD7}"/>
                </a:ext>
              </a:extLst>
            </p:cNvPr>
            <p:cNvSpPr txBox="1"/>
            <p:nvPr/>
          </p:nvSpPr>
          <p:spPr>
            <a:xfrm>
              <a:off x="8137865" y="3495888"/>
              <a:ext cx="2216849" cy="276999"/>
            </a:xfrm>
            <a:prstGeom prst="rect">
              <a:avLst/>
            </a:prstGeom>
            <a:noFill/>
          </p:spPr>
          <p:txBody>
            <a:bodyPr wrap="square" rtlCol="0">
              <a:spAutoFit/>
            </a:bodyPr>
            <a:lstStyle/>
            <a:p>
              <a:pPr algn="ctr"/>
              <a:r>
                <a:rPr lang="de-DE" sz="1200" dirty="0">
                  <a:latin typeface="Bahnschrift SemiBold" panose="020B0502040204020203" pitchFamily="34" charset="0"/>
                </a:rPr>
                <a:t>verbunden</a:t>
              </a:r>
            </a:p>
          </p:txBody>
        </p:sp>
        <p:sp>
          <p:nvSpPr>
            <p:cNvPr id="14" name="Ellipse 13">
              <a:extLst>
                <a:ext uri="{FF2B5EF4-FFF2-40B4-BE49-F238E27FC236}">
                  <a16:creationId xmlns:a16="http://schemas.microsoft.com/office/drawing/2014/main" id="{92124010-2D44-465C-85FF-FAF0E949599B}"/>
                </a:ext>
              </a:extLst>
            </p:cNvPr>
            <p:cNvSpPr/>
            <p:nvPr/>
          </p:nvSpPr>
          <p:spPr>
            <a:xfrm>
              <a:off x="11026805" y="2187158"/>
              <a:ext cx="657766" cy="657766"/>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5" name="Textfeld 14">
              <a:extLst>
                <a:ext uri="{FF2B5EF4-FFF2-40B4-BE49-F238E27FC236}">
                  <a16:creationId xmlns:a16="http://schemas.microsoft.com/office/drawing/2014/main" id="{16FD7EA8-FD24-4A62-AC45-F5EC3302E0C5}"/>
                </a:ext>
              </a:extLst>
            </p:cNvPr>
            <p:cNvSpPr txBox="1"/>
            <p:nvPr/>
          </p:nvSpPr>
          <p:spPr>
            <a:xfrm>
              <a:off x="10755614" y="2376520"/>
              <a:ext cx="1200150" cy="276999"/>
            </a:xfrm>
            <a:prstGeom prst="rect">
              <a:avLst/>
            </a:prstGeom>
            <a:noFill/>
          </p:spPr>
          <p:txBody>
            <a:bodyPr wrap="square" rtlCol="0">
              <a:spAutoFit/>
            </a:bodyPr>
            <a:lstStyle/>
            <a:p>
              <a:pPr algn="ctr"/>
              <a:r>
                <a:rPr lang="de-DE" sz="1200" dirty="0">
                  <a:latin typeface="Bahnschrift SemiBold" panose="020B0502040204020203" pitchFamily="34" charset="0"/>
                </a:rPr>
                <a:t>Person</a:t>
              </a:r>
            </a:p>
          </p:txBody>
        </p:sp>
        <p:cxnSp>
          <p:nvCxnSpPr>
            <p:cNvPr id="16" name="Verbinder: gekrümmt 15">
              <a:extLst>
                <a:ext uri="{FF2B5EF4-FFF2-40B4-BE49-F238E27FC236}">
                  <a16:creationId xmlns:a16="http://schemas.microsoft.com/office/drawing/2014/main" id="{D18492B0-F6A0-4760-83B9-AFA14E52DEA3}"/>
                </a:ext>
              </a:extLst>
            </p:cNvPr>
            <p:cNvCxnSpPr>
              <a:cxnSpLocks/>
              <a:stCxn id="14" idx="4"/>
              <a:endCxn id="7" idx="6"/>
            </p:cNvCxnSpPr>
            <p:nvPr/>
          </p:nvCxnSpPr>
          <p:spPr>
            <a:xfrm rot="5400000">
              <a:off x="10546864" y="2735174"/>
              <a:ext cx="699075" cy="918575"/>
            </a:xfrm>
            <a:prstGeom prst="curvedConnector2">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7" name="Textfeld 16">
              <a:extLst>
                <a:ext uri="{FF2B5EF4-FFF2-40B4-BE49-F238E27FC236}">
                  <a16:creationId xmlns:a16="http://schemas.microsoft.com/office/drawing/2014/main" id="{24022750-1D33-41B4-92F6-326372A018C9}"/>
                </a:ext>
              </a:extLst>
            </p:cNvPr>
            <p:cNvSpPr txBox="1"/>
            <p:nvPr/>
          </p:nvSpPr>
          <p:spPr>
            <a:xfrm>
              <a:off x="10216527" y="3409792"/>
              <a:ext cx="2216849" cy="276999"/>
            </a:xfrm>
            <a:prstGeom prst="rect">
              <a:avLst/>
            </a:prstGeom>
            <a:noFill/>
          </p:spPr>
          <p:txBody>
            <a:bodyPr wrap="square" rtlCol="0">
              <a:spAutoFit/>
            </a:bodyPr>
            <a:lstStyle/>
            <a:p>
              <a:pPr algn="ctr"/>
              <a:r>
                <a:rPr lang="de-DE" sz="1200" dirty="0" err="1">
                  <a:latin typeface="Bahnschrift SemiBold" panose="020B0502040204020203" pitchFamily="34" charset="0"/>
                </a:rPr>
                <a:t>wohnt_in</a:t>
              </a:r>
              <a:endParaRPr lang="de-DE" sz="1200" dirty="0">
                <a:latin typeface="Bahnschrift SemiBold" panose="020B0502040204020203" pitchFamily="34" charset="0"/>
              </a:endParaRPr>
            </a:p>
          </p:txBody>
        </p:sp>
        <p:grpSp>
          <p:nvGrpSpPr>
            <p:cNvPr id="18" name="Gruppieren 17">
              <a:extLst>
                <a:ext uri="{FF2B5EF4-FFF2-40B4-BE49-F238E27FC236}">
                  <a16:creationId xmlns:a16="http://schemas.microsoft.com/office/drawing/2014/main" id="{4FD1706D-9489-4419-A613-D27BA9F10F60}"/>
                </a:ext>
              </a:extLst>
            </p:cNvPr>
            <p:cNvGrpSpPr/>
            <p:nvPr/>
          </p:nvGrpSpPr>
          <p:grpSpPr>
            <a:xfrm>
              <a:off x="10581896" y="2077265"/>
              <a:ext cx="848962" cy="274946"/>
              <a:chOff x="10552106" y="2228276"/>
              <a:chExt cx="1282800" cy="274946"/>
            </a:xfrm>
          </p:grpSpPr>
          <p:sp>
            <p:nvSpPr>
              <p:cNvPr id="19" name="Rechteck: abgerundete Ecken 18">
                <a:extLst>
                  <a:ext uri="{FF2B5EF4-FFF2-40B4-BE49-F238E27FC236}">
                    <a16:creationId xmlns:a16="http://schemas.microsoft.com/office/drawing/2014/main" id="{2F7387B8-ED2C-4B73-8032-D99D94820556}"/>
                  </a:ext>
                </a:extLst>
              </p:cNvPr>
              <p:cNvSpPr/>
              <p:nvPr/>
            </p:nvSpPr>
            <p:spPr>
              <a:xfrm>
                <a:off x="10629598" y="2228276"/>
                <a:ext cx="1130400" cy="274946"/>
              </a:xfrm>
              <a:prstGeom prst="roundRect">
                <a:avLst/>
              </a:prstGeom>
              <a:solidFill>
                <a:srgbClr val="FF9900"/>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900" dirty="0">
                    <a:latin typeface="Bahnschrift SemiBold" panose="020B0502040204020203" pitchFamily="34" charset="0"/>
                  </a:rPr>
                  <a:t> </a:t>
                </a:r>
              </a:p>
            </p:txBody>
          </p:sp>
          <p:sp>
            <p:nvSpPr>
              <p:cNvPr id="20" name="Textfeld 19">
                <a:extLst>
                  <a:ext uri="{FF2B5EF4-FFF2-40B4-BE49-F238E27FC236}">
                    <a16:creationId xmlns:a16="http://schemas.microsoft.com/office/drawing/2014/main" id="{F4685A71-0F9A-4B88-AA0F-10291C0E0991}"/>
                  </a:ext>
                </a:extLst>
              </p:cNvPr>
              <p:cNvSpPr txBox="1"/>
              <p:nvPr/>
            </p:nvSpPr>
            <p:spPr>
              <a:xfrm>
                <a:off x="10552106" y="2236845"/>
                <a:ext cx="1282800" cy="246221"/>
              </a:xfrm>
              <a:prstGeom prst="rect">
                <a:avLst/>
              </a:prstGeom>
              <a:noFill/>
            </p:spPr>
            <p:txBody>
              <a:bodyPr wrap="square" rtlCol="0">
                <a:spAutoFit/>
              </a:bodyPr>
              <a:lstStyle/>
              <a:p>
                <a:pPr algn="ctr"/>
                <a:r>
                  <a:rPr lang="de-DE" sz="1000" dirty="0" err="1">
                    <a:latin typeface="Bahnschrift SemiBold" panose="020B0502040204020203" pitchFamily="34" charset="0"/>
                  </a:rPr>
                  <a:t>name</a:t>
                </a:r>
                <a:r>
                  <a:rPr lang="de-DE" sz="1000" dirty="0">
                    <a:latin typeface="Bahnschrift SemiBold" panose="020B0502040204020203" pitchFamily="34" charset="0"/>
                  </a:rPr>
                  <a:t>: Max</a:t>
                </a:r>
              </a:p>
            </p:txBody>
          </p:sp>
        </p:grpSp>
      </p:grpSp>
      <p:pic>
        <p:nvPicPr>
          <p:cNvPr id="21" name="Grafik 20">
            <a:extLst>
              <a:ext uri="{FF2B5EF4-FFF2-40B4-BE49-F238E27FC236}">
                <a16:creationId xmlns:a16="http://schemas.microsoft.com/office/drawing/2014/main" id="{4342603A-B2BC-4211-8A0E-ECCBF50C5152}"/>
              </a:ext>
            </a:extLst>
          </p:cNvPr>
          <p:cNvPicPr>
            <a:picLocks noChangeAspect="1"/>
          </p:cNvPicPr>
          <p:nvPr/>
        </p:nvPicPr>
        <p:blipFill>
          <a:blip r:embed="rId2"/>
          <a:stretch>
            <a:fillRect/>
          </a:stretch>
        </p:blipFill>
        <p:spPr>
          <a:xfrm>
            <a:off x="9837152" y="504000"/>
            <a:ext cx="1853324" cy="1853324"/>
          </a:xfrm>
          <a:prstGeom prst="rect">
            <a:avLst/>
          </a:prstGeom>
        </p:spPr>
      </p:pic>
    </p:spTree>
    <p:extLst>
      <p:ext uri="{BB962C8B-B14F-4D97-AF65-F5344CB8AC3E}">
        <p14:creationId xmlns:p14="http://schemas.microsoft.com/office/powerpoint/2010/main" val="6198694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Untertitel 2">
            <a:extLst>
              <a:ext uri="{FF2B5EF4-FFF2-40B4-BE49-F238E27FC236}">
                <a16:creationId xmlns:a16="http://schemas.microsoft.com/office/drawing/2014/main" id="{69375D9C-7F84-4E14-9AB1-A64DED39B329}"/>
              </a:ext>
            </a:extLst>
          </p:cNvPr>
          <p:cNvSpPr>
            <a:spLocks noGrp="1"/>
          </p:cNvSpPr>
          <p:nvPr>
            <p:ph type="subTitle" idx="1"/>
          </p:nvPr>
        </p:nvSpPr>
        <p:spPr/>
        <p:txBody>
          <a:bodyPr/>
          <a:lstStyle/>
          <a:p>
            <a:r>
              <a:rPr lang="en-US" dirty="0"/>
              <a:t>Matthias Biermanns, SAP</a:t>
            </a:r>
          </a:p>
          <a:p>
            <a:r>
              <a:rPr lang="en-US" dirty="0"/>
              <a:t>13.11.2020</a:t>
            </a:r>
          </a:p>
        </p:txBody>
      </p:sp>
      <p:sp>
        <p:nvSpPr>
          <p:cNvPr id="4" name="Titel 3">
            <a:extLst>
              <a:ext uri="{FF2B5EF4-FFF2-40B4-BE49-F238E27FC236}">
                <a16:creationId xmlns:a16="http://schemas.microsoft.com/office/drawing/2014/main" id="{AEC2A2B7-209D-4922-A820-8D379AAD3CD9}"/>
              </a:ext>
            </a:extLst>
          </p:cNvPr>
          <p:cNvSpPr>
            <a:spLocks noGrp="1"/>
          </p:cNvSpPr>
          <p:nvPr>
            <p:ph type="title"/>
          </p:nvPr>
        </p:nvSpPr>
        <p:spPr/>
        <p:txBody>
          <a:bodyPr/>
          <a:lstStyle/>
          <a:p>
            <a:r>
              <a:rPr lang="en-US" dirty="0" err="1"/>
              <a:t>Unterschiede</a:t>
            </a:r>
            <a:r>
              <a:rPr lang="en-US" dirty="0"/>
              <a:t> von NoSQL und SQL</a:t>
            </a:r>
            <a:endParaRPr lang="en-DE" dirty="0"/>
          </a:p>
        </p:txBody>
      </p:sp>
      <p:pic>
        <p:nvPicPr>
          <p:cNvPr id="14" name="Bildplatzhalter 13">
            <a:extLst>
              <a:ext uri="{FF2B5EF4-FFF2-40B4-BE49-F238E27FC236}">
                <a16:creationId xmlns:a16="http://schemas.microsoft.com/office/drawing/2014/main" id="{7B15193D-1015-4983-B37D-8FE424ABF58E}"/>
              </a:ext>
            </a:extLst>
          </p:cNvPr>
          <p:cNvPicPr>
            <a:picLocks noGrp="1" noChangeAspect="1"/>
          </p:cNvPicPr>
          <p:nvPr>
            <p:ph type="pic" sz="quarter" idx="16"/>
          </p:nvPr>
        </p:nvPicPr>
        <p:blipFill>
          <a:blip r:embed="rId2"/>
          <a:srcRect t="16" b="16"/>
          <a:stretch>
            <a:fillRect/>
          </a:stretch>
        </p:blipFill>
        <p:spPr/>
      </p:pic>
    </p:spTree>
    <p:extLst>
      <p:ext uri="{BB962C8B-B14F-4D97-AF65-F5344CB8AC3E}">
        <p14:creationId xmlns:p14="http://schemas.microsoft.com/office/powerpoint/2010/main" val="3000473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peaker"/>
          <p:cNvSpPr>
            <a:spLocks noGrp="1"/>
          </p:cNvSpPr>
          <p:nvPr>
            <p:ph type="subTitle" idx="1"/>
          </p:nvPr>
        </p:nvSpPr>
        <p:spPr>
          <a:xfrm>
            <a:off x="288000" y="4268503"/>
            <a:ext cx="8595171" cy="430887"/>
          </a:xfrm>
        </p:spPr>
        <p:txBody>
          <a:bodyPr/>
          <a:lstStyle/>
          <a:p>
            <a:r>
              <a:rPr lang="de-DE" dirty="0"/>
              <a:t>Florian Hase, SAP </a:t>
            </a:r>
          </a:p>
          <a:p>
            <a:r>
              <a:rPr lang="de-DE" dirty="0"/>
              <a:t>13.11.2020</a:t>
            </a:r>
          </a:p>
        </p:txBody>
      </p:sp>
      <p:sp>
        <p:nvSpPr>
          <p:cNvPr id="11" name="Title"/>
          <p:cNvSpPr>
            <a:spLocks noGrp="1"/>
          </p:cNvSpPr>
          <p:nvPr>
            <p:ph type="title"/>
          </p:nvPr>
        </p:nvSpPr>
        <p:spPr/>
        <p:txBody>
          <a:bodyPr/>
          <a:lstStyle/>
          <a:p>
            <a:r>
              <a:rPr lang="de-DE" dirty="0"/>
              <a:t>Spalten</a:t>
            </a:r>
            <a:r>
              <a:rPr lang="de-DE" dirty="0">
                <a:solidFill>
                  <a:srgbClr val="FFC000"/>
                </a:solidFill>
              </a:rPr>
              <a:t>datenbanken</a:t>
            </a:r>
          </a:p>
        </p:txBody>
      </p:sp>
      <p:pic>
        <p:nvPicPr>
          <p:cNvPr id="5" name="Bildplatzhalter 5">
            <a:extLst>
              <a:ext uri="{FF2B5EF4-FFF2-40B4-BE49-F238E27FC236}">
                <a16:creationId xmlns:a16="http://schemas.microsoft.com/office/drawing/2014/main" id="{0A22043A-B570-4C6C-8AA0-D68B2E51DDBF}"/>
              </a:ext>
            </a:extLst>
          </p:cNvPr>
          <p:cNvPicPr>
            <a:picLocks noChangeAspect="1"/>
          </p:cNvPicPr>
          <p:nvPr/>
        </p:nvPicPr>
        <p:blipFill>
          <a:blip r:embed="rId3"/>
          <a:srcRect t="11667" b="11667"/>
          <a:stretch>
            <a:fillRect/>
          </a:stretch>
        </p:blipFill>
        <p:spPr>
          <a:xfrm>
            <a:off x="6577234" y="1276141"/>
            <a:ext cx="4609940" cy="3534249"/>
          </a:xfrm>
          <a:prstGeom prst="rect">
            <a:avLst/>
          </a:prstGeom>
        </p:spPr>
      </p:pic>
    </p:spTree>
    <p:extLst>
      <p:ext uri="{BB962C8B-B14F-4D97-AF65-F5344CB8AC3E}">
        <p14:creationId xmlns:p14="http://schemas.microsoft.com/office/powerpoint/2010/main" val="331687416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p:cNvSpPr>
            <a:spLocks noGrp="1"/>
          </p:cNvSpPr>
          <p:nvPr>
            <p:ph type="body" sz="quarter" idx="10"/>
          </p:nvPr>
        </p:nvSpPr>
        <p:spPr/>
        <p:txBody>
          <a:bodyPr/>
          <a:lstStyle/>
          <a:p>
            <a:pPr lvl="1">
              <a:buClr>
                <a:srgbClr val="FFC000"/>
              </a:buClr>
            </a:pPr>
            <a:r>
              <a:rPr lang="en-US" dirty="0"/>
              <a:t>Column database</a:t>
            </a:r>
          </a:p>
          <a:p>
            <a:pPr lvl="1">
              <a:buClr>
                <a:srgbClr val="FFC000"/>
              </a:buClr>
            </a:pPr>
            <a:r>
              <a:rPr lang="en-US" dirty="0"/>
              <a:t>Column family database</a:t>
            </a:r>
          </a:p>
          <a:p>
            <a:pPr lvl="1">
              <a:buClr>
                <a:srgbClr val="FFC000"/>
              </a:buClr>
            </a:pPr>
            <a:r>
              <a:rPr lang="en-US" dirty="0"/>
              <a:t>Column oriented database</a:t>
            </a:r>
          </a:p>
          <a:p>
            <a:pPr lvl="1">
              <a:buClr>
                <a:srgbClr val="FFC000"/>
              </a:buClr>
            </a:pPr>
            <a:r>
              <a:rPr lang="en-US" dirty="0"/>
              <a:t>Wide column store database</a:t>
            </a:r>
          </a:p>
          <a:p>
            <a:pPr lvl="1">
              <a:buClr>
                <a:srgbClr val="FFC000"/>
              </a:buClr>
            </a:pPr>
            <a:r>
              <a:rPr lang="en-US" dirty="0"/>
              <a:t>Wide column store</a:t>
            </a:r>
          </a:p>
          <a:p>
            <a:pPr lvl="1">
              <a:buClr>
                <a:srgbClr val="FFC000"/>
              </a:buClr>
            </a:pPr>
            <a:r>
              <a:rPr lang="en-US" dirty="0"/>
              <a:t>Columnar database</a:t>
            </a:r>
          </a:p>
          <a:p>
            <a:pPr lvl="1">
              <a:buClr>
                <a:srgbClr val="FFC000"/>
              </a:buClr>
            </a:pPr>
            <a:r>
              <a:rPr lang="en-US" dirty="0"/>
              <a:t>Columnar store</a:t>
            </a:r>
          </a:p>
          <a:p>
            <a:pPr lvl="1"/>
            <a:endParaRPr lang="de-DE" dirty="0"/>
          </a:p>
        </p:txBody>
      </p:sp>
      <p:sp>
        <p:nvSpPr>
          <p:cNvPr id="4" name="Title"/>
          <p:cNvSpPr>
            <a:spLocks noGrp="1"/>
          </p:cNvSpPr>
          <p:nvPr>
            <p:ph type="title"/>
          </p:nvPr>
        </p:nvSpPr>
        <p:spPr>
          <a:xfrm>
            <a:off x="504001" y="504000"/>
            <a:ext cx="11186476" cy="677108"/>
          </a:xfrm>
        </p:spPr>
        <p:txBody>
          <a:bodyPr/>
          <a:lstStyle/>
          <a:p>
            <a:r>
              <a:rPr lang="de-DE" dirty="0"/>
              <a:t>Spaltendatenbank</a:t>
            </a:r>
            <a:br>
              <a:rPr lang="de-DE" dirty="0"/>
            </a:br>
            <a:r>
              <a:rPr lang="de-DE" sz="2000" b="0" dirty="0" err="1">
                <a:solidFill>
                  <a:srgbClr val="FFC000"/>
                </a:solidFill>
              </a:rPr>
              <a:t>a.k.a</a:t>
            </a:r>
            <a:endParaRPr lang="de-DE" sz="2000" b="0" dirty="0">
              <a:solidFill>
                <a:srgbClr val="FFC000"/>
              </a:solidFill>
            </a:endParaRPr>
          </a:p>
        </p:txBody>
      </p:sp>
      <p:pic>
        <p:nvPicPr>
          <p:cNvPr id="3" name="Grafik 2">
            <a:extLst>
              <a:ext uri="{FF2B5EF4-FFF2-40B4-BE49-F238E27FC236}">
                <a16:creationId xmlns:a16="http://schemas.microsoft.com/office/drawing/2014/main" id="{71004359-041A-4CCD-905E-29B7E2D2CA58}"/>
              </a:ext>
            </a:extLst>
          </p:cNvPr>
          <p:cNvPicPr>
            <a:picLocks noChangeAspect="1"/>
          </p:cNvPicPr>
          <p:nvPr/>
        </p:nvPicPr>
        <p:blipFill>
          <a:blip r:embed="rId3"/>
          <a:stretch>
            <a:fillRect/>
          </a:stretch>
        </p:blipFill>
        <p:spPr>
          <a:xfrm>
            <a:off x="9304258" y="3949782"/>
            <a:ext cx="2386218" cy="2386218"/>
          </a:xfrm>
          <a:prstGeom prst="rect">
            <a:avLst/>
          </a:prstGeom>
        </p:spPr>
      </p:pic>
    </p:spTree>
    <p:extLst>
      <p:ext uri="{BB962C8B-B14F-4D97-AF65-F5344CB8AC3E}">
        <p14:creationId xmlns:p14="http://schemas.microsoft.com/office/powerpoint/2010/main" val="42435603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A4A3501-2FFE-4310-872E-05073A088ED1}"/>
              </a:ext>
            </a:extLst>
          </p:cNvPr>
          <p:cNvSpPr>
            <a:spLocks noGrp="1"/>
          </p:cNvSpPr>
          <p:nvPr>
            <p:ph type="title"/>
          </p:nvPr>
        </p:nvSpPr>
        <p:spPr/>
        <p:txBody>
          <a:bodyPr/>
          <a:lstStyle/>
          <a:p>
            <a:r>
              <a:rPr lang="de-DE" dirty="0"/>
              <a:t>Shop-Tabelle</a:t>
            </a:r>
          </a:p>
        </p:txBody>
      </p:sp>
      <p:graphicFrame>
        <p:nvGraphicFramePr>
          <p:cNvPr id="3" name="Tabelle 3">
            <a:extLst>
              <a:ext uri="{FF2B5EF4-FFF2-40B4-BE49-F238E27FC236}">
                <a16:creationId xmlns:a16="http://schemas.microsoft.com/office/drawing/2014/main" id="{13BAFB70-569B-46E9-AD51-9814EDB76895}"/>
              </a:ext>
            </a:extLst>
          </p:cNvPr>
          <p:cNvGraphicFramePr>
            <a:graphicFrameLocks noGrp="1"/>
          </p:cNvGraphicFramePr>
          <p:nvPr/>
        </p:nvGraphicFramePr>
        <p:xfrm>
          <a:off x="504001" y="1619192"/>
          <a:ext cx="11186475" cy="2548166"/>
        </p:xfrm>
        <a:graphic>
          <a:graphicData uri="http://schemas.openxmlformats.org/drawingml/2006/table">
            <a:tbl>
              <a:tblPr firstRow="1" bandRow="1">
                <a:tableStyleId>{3C2FFA5D-87B4-456A-9821-1D502468CF0F}</a:tableStyleId>
              </a:tblPr>
              <a:tblGrid>
                <a:gridCol w="1629602">
                  <a:extLst>
                    <a:ext uri="{9D8B030D-6E8A-4147-A177-3AD203B41FA5}">
                      <a16:colId xmlns:a16="http://schemas.microsoft.com/office/drawing/2014/main" val="1641751641"/>
                    </a:ext>
                  </a:extLst>
                </a:gridCol>
                <a:gridCol w="1123655">
                  <a:extLst>
                    <a:ext uri="{9D8B030D-6E8A-4147-A177-3AD203B41FA5}">
                      <a16:colId xmlns:a16="http://schemas.microsoft.com/office/drawing/2014/main" val="1198760035"/>
                    </a:ext>
                  </a:extLst>
                </a:gridCol>
                <a:gridCol w="2856713">
                  <a:extLst>
                    <a:ext uri="{9D8B030D-6E8A-4147-A177-3AD203B41FA5}">
                      <a16:colId xmlns:a16="http://schemas.microsoft.com/office/drawing/2014/main" val="1968765952"/>
                    </a:ext>
                  </a:extLst>
                </a:gridCol>
                <a:gridCol w="1682462">
                  <a:extLst>
                    <a:ext uri="{9D8B030D-6E8A-4147-A177-3AD203B41FA5}">
                      <a16:colId xmlns:a16="http://schemas.microsoft.com/office/drawing/2014/main" val="1527607477"/>
                    </a:ext>
                  </a:extLst>
                </a:gridCol>
                <a:gridCol w="1909005">
                  <a:extLst>
                    <a:ext uri="{9D8B030D-6E8A-4147-A177-3AD203B41FA5}">
                      <a16:colId xmlns:a16="http://schemas.microsoft.com/office/drawing/2014/main" val="2846100492"/>
                    </a:ext>
                  </a:extLst>
                </a:gridCol>
                <a:gridCol w="1985038">
                  <a:extLst>
                    <a:ext uri="{9D8B030D-6E8A-4147-A177-3AD203B41FA5}">
                      <a16:colId xmlns:a16="http://schemas.microsoft.com/office/drawing/2014/main" val="1537124845"/>
                    </a:ext>
                  </a:extLst>
                </a:gridCol>
              </a:tblGrid>
              <a:tr h="479067">
                <a:tc>
                  <a:txBody>
                    <a:bodyPr/>
                    <a:lstStyle/>
                    <a:p>
                      <a:r>
                        <a:rPr lang="de-DE" sz="1800" dirty="0" err="1"/>
                        <a:t>lName</a:t>
                      </a:r>
                      <a:endParaRPr lang="de-DE" sz="1800" dirty="0"/>
                    </a:p>
                  </a:txBody>
                  <a:tcPr/>
                </a:tc>
                <a:tc>
                  <a:txBody>
                    <a:bodyPr/>
                    <a:lstStyle/>
                    <a:p>
                      <a:r>
                        <a:rPr lang="de-DE" sz="1800" dirty="0" err="1"/>
                        <a:t>fName</a:t>
                      </a:r>
                      <a:endParaRPr lang="de-DE" sz="1800" dirty="0"/>
                    </a:p>
                  </a:txBody>
                  <a:tcPr/>
                </a:tc>
                <a:tc>
                  <a:txBody>
                    <a:bodyPr/>
                    <a:lstStyle/>
                    <a:p>
                      <a:r>
                        <a:rPr lang="de-DE" sz="1800" dirty="0" err="1"/>
                        <a:t>e-mail</a:t>
                      </a:r>
                      <a:endParaRPr lang="de-DE" sz="1800" dirty="0"/>
                    </a:p>
                  </a:txBody>
                  <a:tcPr/>
                </a:tc>
                <a:tc>
                  <a:txBody>
                    <a:bodyPr/>
                    <a:lstStyle/>
                    <a:p>
                      <a:r>
                        <a:rPr lang="de-DE" sz="1800" dirty="0" err="1"/>
                        <a:t>member-id</a:t>
                      </a:r>
                      <a:endParaRPr lang="de-DE" sz="1800" dirty="0"/>
                    </a:p>
                  </a:txBody>
                  <a:tcPr/>
                </a:tc>
                <a:tc>
                  <a:txBody>
                    <a:bodyPr/>
                    <a:lstStyle/>
                    <a:p>
                      <a:r>
                        <a:rPr lang="de-DE" sz="1800" dirty="0" err="1"/>
                        <a:t>membership</a:t>
                      </a:r>
                      <a:endParaRPr lang="de-DE" sz="1800" dirty="0"/>
                    </a:p>
                  </a:txBody>
                  <a:tcPr/>
                </a:tc>
                <a:tc>
                  <a:txBody>
                    <a:bodyPr/>
                    <a:lstStyle/>
                    <a:p>
                      <a:r>
                        <a:rPr lang="de-DE" sz="1800" dirty="0"/>
                        <a:t>order-</a:t>
                      </a:r>
                      <a:r>
                        <a:rPr lang="de-DE" sz="1800" dirty="0" err="1"/>
                        <a:t>id</a:t>
                      </a:r>
                      <a:endParaRPr lang="de-DE" sz="1800" dirty="0"/>
                    </a:p>
                  </a:txBody>
                  <a:tcPr/>
                </a:tc>
                <a:extLst>
                  <a:ext uri="{0D108BD9-81ED-4DB2-BD59-A6C34878D82A}">
                    <a16:rowId xmlns:a16="http://schemas.microsoft.com/office/drawing/2014/main" val="3748480995"/>
                  </a:ext>
                </a:extLst>
              </a:tr>
              <a:tr h="551635">
                <a:tc>
                  <a:txBody>
                    <a:bodyPr/>
                    <a:lstStyle/>
                    <a:p>
                      <a:r>
                        <a:rPr lang="de-DE" sz="1600" dirty="0"/>
                        <a:t>Mustermann</a:t>
                      </a:r>
                    </a:p>
                  </a:txBody>
                  <a:tcPr/>
                </a:tc>
                <a:tc>
                  <a:txBody>
                    <a:bodyPr/>
                    <a:lstStyle/>
                    <a:p>
                      <a:r>
                        <a:rPr lang="de-DE" sz="1600" dirty="0"/>
                        <a:t>Max</a:t>
                      </a:r>
                    </a:p>
                  </a:txBody>
                  <a:tcPr/>
                </a:tc>
                <a:tc>
                  <a:txBody>
                    <a:bodyPr/>
                    <a:lstStyle/>
                    <a:p>
                      <a:r>
                        <a:rPr lang="de-DE" sz="1600" dirty="0"/>
                        <a:t>max@mustermann.com</a:t>
                      </a:r>
                    </a:p>
                  </a:txBody>
                  <a:tcPr/>
                </a:tc>
                <a:tc>
                  <a:txBody>
                    <a:bodyPr/>
                    <a:lstStyle/>
                    <a:p>
                      <a:pPr marL="0" marR="0" lvl="0" indent="0" algn="l" defTabSz="1088558" rtl="0" eaLnBrk="1" fontAlgn="auto" latinLnBrk="0" hangingPunct="1">
                        <a:lnSpc>
                          <a:spcPct val="100000"/>
                        </a:lnSpc>
                        <a:spcBef>
                          <a:spcPts val="0"/>
                        </a:spcBef>
                        <a:spcAft>
                          <a:spcPts val="0"/>
                        </a:spcAft>
                        <a:buClrTx/>
                        <a:buSzTx/>
                        <a:buFontTx/>
                        <a:buNone/>
                        <a:tabLst/>
                        <a:defRPr/>
                      </a:pPr>
                      <a:r>
                        <a:rPr lang="de-DE" sz="1600" kern="0" dirty="0"/>
                        <a:t>S-362718</a:t>
                      </a:r>
                    </a:p>
                    <a:p>
                      <a:endParaRPr lang="de-DE" sz="1600" dirty="0"/>
                    </a:p>
                  </a:txBody>
                  <a:tcPr/>
                </a:tc>
                <a:tc>
                  <a:txBody>
                    <a:bodyPr/>
                    <a:lstStyle/>
                    <a:p>
                      <a:endParaRPr lang="de-DE" sz="1600" dirty="0"/>
                    </a:p>
                  </a:txBody>
                  <a:tcPr/>
                </a:tc>
                <a:tc>
                  <a:txBody>
                    <a:bodyPr/>
                    <a:lstStyle/>
                    <a:p>
                      <a:r>
                        <a:rPr lang="de-DE" sz="1600" dirty="0"/>
                        <a:t>O-315855</a:t>
                      </a:r>
                    </a:p>
                  </a:txBody>
                  <a:tcPr/>
                </a:tc>
                <a:extLst>
                  <a:ext uri="{0D108BD9-81ED-4DB2-BD59-A6C34878D82A}">
                    <a16:rowId xmlns:a16="http://schemas.microsoft.com/office/drawing/2014/main" val="706975661"/>
                  </a:ext>
                </a:extLst>
              </a:tr>
              <a:tr h="531845">
                <a:tc>
                  <a:txBody>
                    <a:bodyPr/>
                    <a:lstStyle/>
                    <a:p>
                      <a:r>
                        <a:rPr lang="de-DE" sz="1600" dirty="0"/>
                        <a:t>Mustermann</a:t>
                      </a:r>
                    </a:p>
                  </a:txBody>
                  <a:tcPr/>
                </a:tc>
                <a:tc>
                  <a:txBody>
                    <a:bodyPr/>
                    <a:lstStyle/>
                    <a:p>
                      <a:r>
                        <a:rPr lang="de-DE" sz="1600" dirty="0"/>
                        <a:t>Max</a:t>
                      </a:r>
                    </a:p>
                  </a:txBody>
                  <a:tcPr/>
                </a:tc>
                <a:tc>
                  <a:txBody>
                    <a:bodyPr/>
                    <a:lstStyle/>
                    <a:p>
                      <a:r>
                        <a:rPr lang="de-DE" sz="1600" dirty="0"/>
                        <a:t>max@mustermann.com</a:t>
                      </a:r>
                    </a:p>
                  </a:txBody>
                  <a:tcPr/>
                </a:tc>
                <a:tc>
                  <a:txBody>
                    <a:bodyPr/>
                    <a:lstStyle/>
                    <a:p>
                      <a:pPr marL="0" marR="0" lvl="0" indent="0" algn="l" defTabSz="1088558" rtl="0" eaLnBrk="1" fontAlgn="auto" latinLnBrk="0" hangingPunct="1">
                        <a:lnSpc>
                          <a:spcPct val="100000"/>
                        </a:lnSpc>
                        <a:spcBef>
                          <a:spcPts val="0"/>
                        </a:spcBef>
                        <a:spcAft>
                          <a:spcPts val="0"/>
                        </a:spcAft>
                        <a:buClrTx/>
                        <a:buSzTx/>
                        <a:buFontTx/>
                        <a:buNone/>
                        <a:tabLst/>
                        <a:defRPr/>
                      </a:pPr>
                      <a:r>
                        <a:rPr lang="de-DE" sz="1600" kern="0" dirty="0"/>
                        <a:t>S-362718</a:t>
                      </a:r>
                      <a:endParaRPr lang="de-DE" sz="1600" kern="0" dirty="0">
                        <a:ea typeface="Arial Unicode MS" pitchFamily="34" charset="-128"/>
                        <a:cs typeface="Arial Unicode MS" pitchFamily="34" charset="-128"/>
                      </a:endParaRPr>
                    </a:p>
                  </a:txBody>
                  <a:tcPr/>
                </a:tc>
                <a:tc>
                  <a:txBody>
                    <a:bodyPr/>
                    <a:lstStyle/>
                    <a:p>
                      <a:endParaRPr lang="de-DE" sz="1600" dirty="0"/>
                    </a:p>
                  </a:txBody>
                  <a:tcPr/>
                </a:tc>
                <a:tc>
                  <a:txBody>
                    <a:bodyPr/>
                    <a:lstStyle/>
                    <a:p>
                      <a:r>
                        <a:rPr lang="de-DE" sz="1600" dirty="0"/>
                        <a:t>O-356125</a:t>
                      </a:r>
                    </a:p>
                  </a:txBody>
                  <a:tcPr/>
                </a:tc>
                <a:extLst>
                  <a:ext uri="{0D108BD9-81ED-4DB2-BD59-A6C34878D82A}">
                    <a16:rowId xmlns:a16="http://schemas.microsoft.com/office/drawing/2014/main" val="139551175"/>
                  </a:ext>
                </a:extLst>
              </a:tr>
              <a:tr h="479067">
                <a:tc>
                  <a:txBody>
                    <a:bodyPr/>
                    <a:lstStyle/>
                    <a:p>
                      <a:r>
                        <a:rPr lang="de-DE" sz="1600" dirty="0"/>
                        <a:t>Muster</a:t>
                      </a:r>
                    </a:p>
                  </a:txBody>
                  <a:tcPr/>
                </a:tc>
                <a:tc>
                  <a:txBody>
                    <a:bodyPr/>
                    <a:lstStyle/>
                    <a:p>
                      <a:endParaRPr lang="de-DE" sz="1600"/>
                    </a:p>
                  </a:txBody>
                  <a:tcPr/>
                </a:tc>
                <a:tc>
                  <a:txBody>
                    <a:bodyPr/>
                    <a:lstStyle/>
                    <a:p>
                      <a:endParaRPr lang="de-DE" sz="1600" dirty="0"/>
                    </a:p>
                  </a:txBody>
                  <a:tcPr/>
                </a:tc>
                <a:tc>
                  <a:txBody>
                    <a:bodyPr/>
                    <a:lstStyle/>
                    <a:p>
                      <a:r>
                        <a:rPr lang="de-DE" sz="1600" kern="0" dirty="0"/>
                        <a:t>P-893718</a:t>
                      </a:r>
                      <a:endParaRPr lang="de-DE" sz="1600" dirty="0"/>
                    </a:p>
                  </a:txBody>
                  <a:tcPr/>
                </a:tc>
                <a:tc>
                  <a:txBody>
                    <a:bodyPr/>
                    <a:lstStyle/>
                    <a:p>
                      <a:r>
                        <a:rPr lang="de-DE" sz="1600" dirty="0"/>
                        <a:t>premium</a:t>
                      </a:r>
                    </a:p>
                  </a:txBody>
                  <a:tcPr/>
                </a:tc>
                <a:tc>
                  <a:txBody>
                    <a:bodyPr/>
                    <a:lstStyle/>
                    <a:p>
                      <a:r>
                        <a:rPr lang="de-DE" sz="1600" dirty="0"/>
                        <a:t>O-235689</a:t>
                      </a:r>
                    </a:p>
                  </a:txBody>
                  <a:tcPr/>
                </a:tc>
                <a:extLst>
                  <a:ext uri="{0D108BD9-81ED-4DB2-BD59-A6C34878D82A}">
                    <a16:rowId xmlns:a16="http://schemas.microsoft.com/office/drawing/2014/main" val="1542215384"/>
                  </a:ext>
                </a:extLst>
              </a:tr>
              <a:tr h="479067">
                <a:tc>
                  <a:txBody>
                    <a:bodyPr/>
                    <a:lstStyle/>
                    <a:p>
                      <a:r>
                        <a:rPr lang="de-DE" sz="1600" dirty="0"/>
                        <a:t>…</a:t>
                      </a:r>
                    </a:p>
                  </a:txBody>
                  <a:tcPr/>
                </a:tc>
                <a:tc>
                  <a:txBody>
                    <a:bodyPr/>
                    <a:lstStyle/>
                    <a:p>
                      <a:r>
                        <a:rPr lang="de-DE" sz="1600" dirty="0"/>
                        <a:t>…</a:t>
                      </a:r>
                    </a:p>
                  </a:txBody>
                  <a:tcPr/>
                </a:tc>
                <a:tc>
                  <a:txBody>
                    <a:bodyPr/>
                    <a:lstStyle/>
                    <a:p>
                      <a:r>
                        <a:rPr lang="de-DE" sz="1600" dirty="0"/>
                        <a:t>…</a:t>
                      </a:r>
                    </a:p>
                  </a:txBody>
                  <a:tcPr/>
                </a:tc>
                <a:tc>
                  <a:txBody>
                    <a:bodyPr/>
                    <a:lstStyle/>
                    <a:p>
                      <a:r>
                        <a:rPr lang="de-DE" sz="1600" dirty="0"/>
                        <a:t>…</a:t>
                      </a:r>
                    </a:p>
                  </a:txBody>
                  <a:tcPr/>
                </a:tc>
                <a:tc>
                  <a:txBody>
                    <a:bodyPr/>
                    <a:lstStyle/>
                    <a:p>
                      <a:r>
                        <a:rPr lang="de-DE" sz="1600" dirty="0"/>
                        <a:t>…</a:t>
                      </a:r>
                    </a:p>
                  </a:txBody>
                  <a:tcPr/>
                </a:tc>
                <a:tc>
                  <a:txBody>
                    <a:bodyPr/>
                    <a:lstStyle/>
                    <a:p>
                      <a:r>
                        <a:rPr lang="de-DE" sz="1600" dirty="0"/>
                        <a:t>…</a:t>
                      </a:r>
                    </a:p>
                  </a:txBody>
                  <a:tcPr/>
                </a:tc>
                <a:extLst>
                  <a:ext uri="{0D108BD9-81ED-4DB2-BD59-A6C34878D82A}">
                    <a16:rowId xmlns:a16="http://schemas.microsoft.com/office/drawing/2014/main" val="2958602307"/>
                  </a:ext>
                </a:extLst>
              </a:tr>
            </a:tbl>
          </a:graphicData>
        </a:graphic>
      </p:graphicFrame>
      <p:pic>
        <p:nvPicPr>
          <p:cNvPr id="8" name="Grafik 7">
            <a:extLst>
              <a:ext uri="{FF2B5EF4-FFF2-40B4-BE49-F238E27FC236}">
                <a16:creationId xmlns:a16="http://schemas.microsoft.com/office/drawing/2014/main" id="{57276928-D9D9-4DAC-8D3E-0ED2CA2F9581}"/>
              </a:ext>
            </a:extLst>
          </p:cNvPr>
          <p:cNvPicPr>
            <a:picLocks noChangeAspect="1"/>
          </p:cNvPicPr>
          <p:nvPr/>
        </p:nvPicPr>
        <p:blipFill>
          <a:blip r:embed="rId2"/>
          <a:stretch>
            <a:fillRect/>
          </a:stretch>
        </p:blipFill>
        <p:spPr>
          <a:xfrm rot="16200000">
            <a:off x="948992" y="3792661"/>
            <a:ext cx="745860" cy="1519229"/>
          </a:xfrm>
          <a:prstGeom prst="rect">
            <a:avLst/>
          </a:prstGeom>
        </p:spPr>
      </p:pic>
      <p:pic>
        <p:nvPicPr>
          <p:cNvPr id="10" name="Grafik 9">
            <a:extLst>
              <a:ext uri="{FF2B5EF4-FFF2-40B4-BE49-F238E27FC236}">
                <a16:creationId xmlns:a16="http://schemas.microsoft.com/office/drawing/2014/main" id="{0B4B0444-0046-40AC-9E5C-07EF5029B2C1}"/>
              </a:ext>
            </a:extLst>
          </p:cNvPr>
          <p:cNvPicPr>
            <a:picLocks noChangeAspect="1"/>
          </p:cNvPicPr>
          <p:nvPr/>
        </p:nvPicPr>
        <p:blipFill>
          <a:blip r:embed="rId2"/>
          <a:stretch>
            <a:fillRect/>
          </a:stretch>
        </p:blipFill>
        <p:spPr>
          <a:xfrm rot="16200000">
            <a:off x="8402332" y="3809311"/>
            <a:ext cx="745860" cy="1519229"/>
          </a:xfrm>
          <a:prstGeom prst="rect">
            <a:avLst/>
          </a:prstGeom>
        </p:spPr>
      </p:pic>
      <p:pic>
        <p:nvPicPr>
          <p:cNvPr id="12" name="Grafik 11">
            <a:extLst>
              <a:ext uri="{FF2B5EF4-FFF2-40B4-BE49-F238E27FC236}">
                <a16:creationId xmlns:a16="http://schemas.microsoft.com/office/drawing/2014/main" id="{428538BB-7F8D-4657-8897-D28B28AA0AA3}"/>
              </a:ext>
            </a:extLst>
          </p:cNvPr>
          <p:cNvPicPr>
            <a:picLocks noChangeAspect="1"/>
          </p:cNvPicPr>
          <p:nvPr/>
        </p:nvPicPr>
        <p:blipFill>
          <a:blip r:embed="rId2"/>
          <a:stretch>
            <a:fillRect/>
          </a:stretch>
        </p:blipFill>
        <p:spPr>
          <a:xfrm rot="16200000">
            <a:off x="4375861" y="3792661"/>
            <a:ext cx="745860" cy="1519229"/>
          </a:xfrm>
          <a:prstGeom prst="rect">
            <a:avLst/>
          </a:prstGeom>
        </p:spPr>
      </p:pic>
      <p:graphicFrame>
        <p:nvGraphicFramePr>
          <p:cNvPr id="14" name="Tabelle 14">
            <a:extLst>
              <a:ext uri="{FF2B5EF4-FFF2-40B4-BE49-F238E27FC236}">
                <a16:creationId xmlns:a16="http://schemas.microsoft.com/office/drawing/2014/main" id="{F03E9258-6796-4B12-992E-ACF3898BB9D7}"/>
              </a:ext>
            </a:extLst>
          </p:cNvPr>
          <p:cNvGraphicFramePr>
            <a:graphicFrameLocks noGrp="1"/>
          </p:cNvGraphicFramePr>
          <p:nvPr/>
        </p:nvGraphicFramePr>
        <p:xfrm>
          <a:off x="504001" y="4937195"/>
          <a:ext cx="1972310" cy="1483360"/>
        </p:xfrm>
        <a:graphic>
          <a:graphicData uri="http://schemas.openxmlformats.org/drawingml/2006/table">
            <a:tbl>
              <a:tblPr firstRow="1" bandRow="1">
                <a:tableStyleId>{3C2FFA5D-87B4-456A-9821-1D502468CF0F}</a:tableStyleId>
              </a:tblPr>
              <a:tblGrid>
                <a:gridCol w="601980">
                  <a:extLst>
                    <a:ext uri="{9D8B030D-6E8A-4147-A177-3AD203B41FA5}">
                      <a16:colId xmlns:a16="http://schemas.microsoft.com/office/drawing/2014/main" val="742410604"/>
                    </a:ext>
                  </a:extLst>
                </a:gridCol>
                <a:gridCol w="1370330">
                  <a:extLst>
                    <a:ext uri="{9D8B030D-6E8A-4147-A177-3AD203B41FA5}">
                      <a16:colId xmlns:a16="http://schemas.microsoft.com/office/drawing/2014/main" val="27405875"/>
                    </a:ext>
                  </a:extLst>
                </a:gridCol>
              </a:tblGrid>
              <a:tr h="370840">
                <a:tc>
                  <a:txBody>
                    <a:bodyPr/>
                    <a:lstStyle/>
                    <a:p>
                      <a:r>
                        <a:rPr lang="de-DE" sz="1600" dirty="0" err="1"/>
                        <a:t>row</a:t>
                      </a:r>
                      <a:endParaRPr lang="de-DE" sz="1600" dirty="0"/>
                    </a:p>
                  </a:txBody>
                  <a:tcPr/>
                </a:tc>
                <a:tc>
                  <a:txBody>
                    <a:bodyPr/>
                    <a:lstStyle/>
                    <a:p>
                      <a:r>
                        <a:rPr lang="de-DE" sz="1600" dirty="0" err="1"/>
                        <a:t>lName</a:t>
                      </a:r>
                      <a:endParaRPr lang="de-DE" sz="1600" dirty="0"/>
                    </a:p>
                  </a:txBody>
                  <a:tcPr/>
                </a:tc>
                <a:extLst>
                  <a:ext uri="{0D108BD9-81ED-4DB2-BD59-A6C34878D82A}">
                    <a16:rowId xmlns:a16="http://schemas.microsoft.com/office/drawing/2014/main" val="1485449214"/>
                  </a:ext>
                </a:extLst>
              </a:tr>
              <a:tr h="370840">
                <a:tc>
                  <a:txBody>
                    <a:bodyPr/>
                    <a:lstStyle/>
                    <a:p>
                      <a:r>
                        <a:rPr lang="de-DE" sz="1400" dirty="0"/>
                        <a:t>1</a:t>
                      </a:r>
                    </a:p>
                  </a:txBody>
                  <a:tcPr/>
                </a:tc>
                <a:tc>
                  <a:txBody>
                    <a:bodyPr/>
                    <a:lstStyle/>
                    <a:p>
                      <a:r>
                        <a:rPr lang="de-DE" sz="1400" dirty="0"/>
                        <a:t>Mustermann</a:t>
                      </a:r>
                    </a:p>
                  </a:txBody>
                  <a:tcPr/>
                </a:tc>
                <a:extLst>
                  <a:ext uri="{0D108BD9-81ED-4DB2-BD59-A6C34878D82A}">
                    <a16:rowId xmlns:a16="http://schemas.microsoft.com/office/drawing/2014/main" val="3309373237"/>
                  </a:ext>
                </a:extLst>
              </a:tr>
              <a:tr h="370840">
                <a:tc>
                  <a:txBody>
                    <a:bodyPr/>
                    <a:lstStyle/>
                    <a:p>
                      <a:r>
                        <a:rPr lang="de-DE" sz="1400" dirty="0"/>
                        <a:t>2</a:t>
                      </a:r>
                    </a:p>
                  </a:txBody>
                  <a:tcPr/>
                </a:tc>
                <a:tc>
                  <a:txBody>
                    <a:bodyPr/>
                    <a:lstStyle/>
                    <a:p>
                      <a:r>
                        <a:rPr lang="de-DE" sz="1400" dirty="0"/>
                        <a:t>Mustermann</a:t>
                      </a:r>
                    </a:p>
                  </a:txBody>
                  <a:tcPr/>
                </a:tc>
                <a:extLst>
                  <a:ext uri="{0D108BD9-81ED-4DB2-BD59-A6C34878D82A}">
                    <a16:rowId xmlns:a16="http://schemas.microsoft.com/office/drawing/2014/main" val="1736684339"/>
                  </a:ext>
                </a:extLst>
              </a:tr>
              <a:tr h="370840">
                <a:tc>
                  <a:txBody>
                    <a:bodyPr/>
                    <a:lstStyle/>
                    <a:p>
                      <a:r>
                        <a:rPr lang="de-DE" sz="1400" dirty="0"/>
                        <a:t>3</a:t>
                      </a:r>
                    </a:p>
                  </a:txBody>
                  <a:tcPr/>
                </a:tc>
                <a:tc>
                  <a:txBody>
                    <a:bodyPr/>
                    <a:lstStyle/>
                    <a:p>
                      <a:r>
                        <a:rPr lang="de-DE" sz="1400" dirty="0"/>
                        <a:t>Muster</a:t>
                      </a:r>
                    </a:p>
                  </a:txBody>
                  <a:tcPr/>
                </a:tc>
                <a:extLst>
                  <a:ext uri="{0D108BD9-81ED-4DB2-BD59-A6C34878D82A}">
                    <a16:rowId xmlns:a16="http://schemas.microsoft.com/office/drawing/2014/main" val="2811923493"/>
                  </a:ext>
                </a:extLst>
              </a:tr>
            </a:tbl>
          </a:graphicData>
        </a:graphic>
      </p:graphicFrame>
      <p:graphicFrame>
        <p:nvGraphicFramePr>
          <p:cNvPr id="18" name="Tabelle 14">
            <a:extLst>
              <a:ext uri="{FF2B5EF4-FFF2-40B4-BE49-F238E27FC236}">
                <a16:creationId xmlns:a16="http://schemas.microsoft.com/office/drawing/2014/main" id="{18924F69-CD2F-4999-97E8-93D76D2A3A9C}"/>
              </a:ext>
            </a:extLst>
          </p:cNvPr>
          <p:cNvGraphicFramePr>
            <a:graphicFrameLocks noGrp="1"/>
          </p:cNvGraphicFramePr>
          <p:nvPr/>
        </p:nvGraphicFramePr>
        <p:xfrm>
          <a:off x="3389573" y="4942056"/>
          <a:ext cx="2718435" cy="1112520"/>
        </p:xfrm>
        <a:graphic>
          <a:graphicData uri="http://schemas.openxmlformats.org/drawingml/2006/table">
            <a:tbl>
              <a:tblPr firstRow="1" bandRow="1">
                <a:tableStyleId>{3C2FFA5D-87B4-456A-9821-1D502468CF0F}</a:tableStyleId>
              </a:tblPr>
              <a:tblGrid>
                <a:gridCol w="601980">
                  <a:extLst>
                    <a:ext uri="{9D8B030D-6E8A-4147-A177-3AD203B41FA5}">
                      <a16:colId xmlns:a16="http://schemas.microsoft.com/office/drawing/2014/main" val="742410604"/>
                    </a:ext>
                  </a:extLst>
                </a:gridCol>
                <a:gridCol w="2116455">
                  <a:extLst>
                    <a:ext uri="{9D8B030D-6E8A-4147-A177-3AD203B41FA5}">
                      <a16:colId xmlns:a16="http://schemas.microsoft.com/office/drawing/2014/main" val="27405875"/>
                    </a:ext>
                  </a:extLst>
                </a:gridCol>
              </a:tblGrid>
              <a:tr h="370840">
                <a:tc>
                  <a:txBody>
                    <a:bodyPr/>
                    <a:lstStyle/>
                    <a:p>
                      <a:r>
                        <a:rPr lang="de-DE" sz="1600" dirty="0" err="1"/>
                        <a:t>row</a:t>
                      </a:r>
                      <a:endParaRPr lang="de-DE" sz="1600" dirty="0"/>
                    </a:p>
                  </a:txBody>
                  <a:tcPr/>
                </a:tc>
                <a:tc>
                  <a:txBody>
                    <a:bodyPr/>
                    <a:lstStyle/>
                    <a:p>
                      <a:r>
                        <a:rPr lang="de-DE" sz="1600" dirty="0" err="1"/>
                        <a:t>e-mail</a:t>
                      </a:r>
                      <a:endParaRPr lang="de-DE" sz="1600" dirty="0"/>
                    </a:p>
                  </a:txBody>
                  <a:tcPr/>
                </a:tc>
                <a:extLst>
                  <a:ext uri="{0D108BD9-81ED-4DB2-BD59-A6C34878D82A}">
                    <a16:rowId xmlns:a16="http://schemas.microsoft.com/office/drawing/2014/main" val="1485449214"/>
                  </a:ext>
                </a:extLst>
              </a:tr>
              <a:tr h="370840">
                <a:tc>
                  <a:txBody>
                    <a:bodyPr/>
                    <a:lstStyle/>
                    <a:p>
                      <a:r>
                        <a:rPr lang="de-DE" sz="1400" dirty="0"/>
                        <a:t>1</a:t>
                      </a:r>
                    </a:p>
                  </a:txBody>
                  <a:tcPr/>
                </a:tc>
                <a:tc>
                  <a:txBody>
                    <a:bodyPr/>
                    <a:lstStyle/>
                    <a:p>
                      <a:pPr marL="0" marR="0" lvl="0" indent="0" algn="l" defTabSz="1088558" rtl="0" eaLnBrk="1" fontAlgn="auto" latinLnBrk="0" hangingPunct="1">
                        <a:lnSpc>
                          <a:spcPct val="100000"/>
                        </a:lnSpc>
                        <a:spcBef>
                          <a:spcPts val="0"/>
                        </a:spcBef>
                        <a:spcAft>
                          <a:spcPts val="0"/>
                        </a:spcAft>
                        <a:buClrTx/>
                        <a:buSzTx/>
                        <a:buFontTx/>
                        <a:buNone/>
                        <a:tabLst/>
                        <a:defRPr/>
                      </a:pPr>
                      <a:r>
                        <a:rPr lang="de-DE" sz="1400" dirty="0"/>
                        <a:t>max@mustermann.com</a:t>
                      </a:r>
                    </a:p>
                  </a:txBody>
                  <a:tcPr/>
                </a:tc>
                <a:extLst>
                  <a:ext uri="{0D108BD9-81ED-4DB2-BD59-A6C34878D82A}">
                    <a16:rowId xmlns:a16="http://schemas.microsoft.com/office/drawing/2014/main" val="3309373237"/>
                  </a:ext>
                </a:extLst>
              </a:tr>
              <a:tr h="370840">
                <a:tc>
                  <a:txBody>
                    <a:bodyPr/>
                    <a:lstStyle/>
                    <a:p>
                      <a:r>
                        <a:rPr lang="de-DE" sz="1400" dirty="0"/>
                        <a:t>2</a:t>
                      </a:r>
                    </a:p>
                  </a:txBody>
                  <a:tcPr/>
                </a:tc>
                <a:tc>
                  <a:txBody>
                    <a:bodyPr/>
                    <a:lstStyle/>
                    <a:p>
                      <a:pPr marL="0" marR="0" lvl="0" indent="0" algn="l" defTabSz="1088558" rtl="0" eaLnBrk="1" fontAlgn="auto" latinLnBrk="0" hangingPunct="1">
                        <a:lnSpc>
                          <a:spcPct val="100000"/>
                        </a:lnSpc>
                        <a:spcBef>
                          <a:spcPts val="0"/>
                        </a:spcBef>
                        <a:spcAft>
                          <a:spcPts val="0"/>
                        </a:spcAft>
                        <a:buClrTx/>
                        <a:buSzTx/>
                        <a:buFontTx/>
                        <a:buNone/>
                        <a:tabLst/>
                        <a:defRPr/>
                      </a:pPr>
                      <a:r>
                        <a:rPr lang="de-DE" sz="1400" dirty="0"/>
                        <a:t>max@mustermann.com</a:t>
                      </a:r>
                    </a:p>
                  </a:txBody>
                  <a:tcPr/>
                </a:tc>
                <a:extLst>
                  <a:ext uri="{0D108BD9-81ED-4DB2-BD59-A6C34878D82A}">
                    <a16:rowId xmlns:a16="http://schemas.microsoft.com/office/drawing/2014/main" val="1736684339"/>
                  </a:ext>
                </a:extLst>
              </a:tr>
            </a:tbl>
          </a:graphicData>
        </a:graphic>
      </p:graphicFrame>
      <p:graphicFrame>
        <p:nvGraphicFramePr>
          <p:cNvPr id="19" name="Tabelle 14">
            <a:extLst>
              <a:ext uri="{FF2B5EF4-FFF2-40B4-BE49-F238E27FC236}">
                <a16:creationId xmlns:a16="http://schemas.microsoft.com/office/drawing/2014/main" id="{1A72CD1B-1118-4077-9D07-566B552E5B35}"/>
              </a:ext>
            </a:extLst>
          </p:cNvPr>
          <p:cNvGraphicFramePr>
            <a:graphicFrameLocks noGrp="1"/>
          </p:cNvGraphicFramePr>
          <p:nvPr/>
        </p:nvGraphicFramePr>
        <p:xfrm>
          <a:off x="7750213" y="4942058"/>
          <a:ext cx="2050098" cy="741680"/>
        </p:xfrm>
        <a:graphic>
          <a:graphicData uri="http://schemas.openxmlformats.org/drawingml/2006/table">
            <a:tbl>
              <a:tblPr firstRow="1" bandRow="1">
                <a:tableStyleId>{3C2FFA5D-87B4-456A-9821-1D502468CF0F}</a:tableStyleId>
              </a:tblPr>
              <a:tblGrid>
                <a:gridCol w="601980">
                  <a:extLst>
                    <a:ext uri="{9D8B030D-6E8A-4147-A177-3AD203B41FA5}">
                      <a16:colId xmlns:a16="http://schemas.microsoft.com/office/drawing/2014/main" val="742410604"/>
                    </a:ext>
                  </a:extLst>
                </a:gridCol>
                <a:gridCol w="1448118">
                  <a:extLst>
                    <a:ext uri="{9D8B030D-6E8A-4147-A177-3AD203B41FA5}">
                      <a16:colId xmlns:a16="http://schemas.microsoft.com/office/drawing/2014/main" val="27405875"/>
                    </a:ext>
                  </a:extLst>
                </a:gridCol>
              </a:tblGrid>
              <a:tr h="370840">
                <a:tc>
                  <a:txBody>
                    <a:bodyPr/>
                    <a:lstStyle/>
                    <a:p>
                      <a:r>
                        <a:rPr lang="de-DE" sz="1600" dirty="0" err="1"/>
                        <a:t>row</a:t>
                      </a:r>
                      <a:endParaRPr lang="de-DE" sz="1600" dirty="0"/>
                    </a:p>
                  </a:txBody>
                  <a:tcPr/>
                </a:tc>
                <a:tc>
                  <a:txBody>
                    <a:bodyPr/>
                    <a:lstStyle/>
                    <a:p>
                      <a:r>
                        <a:rPr lang="de-DE" sz="1600" dirty="0" err="1"/>
                        <a:t>membership</a:t>
                      </a:r>
                      <a:endParaRPr lang="de-DE" sz="1600" dirty="0"/>
                    </a:p>
                  </a:txBody>
                  <a:tcPr/>
                </a:tc>
                <a:extLst>
                  <a:ext uri="{0D108BD9-81ED-4DB2-BD59-A6C34878D82A}">
                    <a16:rowId xmlns:a16="http://schemas.microsoft.com/office/drawing/2014/main" val="1485449214"/>
                  </a:ext>
                </a:extLst>
              </a:tr>
              <a:tr h="370840">
                <a:tc>
                  <a:txBody>
                    <a:bodyPr/>
                    <a:lstStyle/>
                    <a:p>
                      <a:r>
                        <a:rPr lang="de-DE" sz="1400" dirty="0"/>
                        <a:t>3</a:t>
                      </a:r>
                    </a:p>
                  </a:txBody>
                  <a:tcPr/>
                </a:tc>
                <a:tc>
                  <a:txBody>
                    <a:bodyPr/>
                    <a:lstStyle/>
                    <a:p>
                      <a:pPr marL="0" marR="0" lvl="0" indent="0" algn="l" defTabSz="1088558" rtl="0" eaLnBrk="1" fontAlgn="auto" latinLnBrk="0" hangingPunct="1">
                        <a:lnSpc>
                          <a:spcPct val="100000"/>
                        </a:lnSpc>
                        <a:spcBef>
                          <a:spcPts val="0"/>
                        </a:spcBef>
                        <a:spcAft>
                          <a:spcPts val="0"/>
                        </a:spcAft>
                        <a:buClrTx/>
                        <a:buSzTx/>
                        <a:buFontTx/>
                        <a:buNone/>
                        <a:tabLst/>
                        <a:defRPr/>
                      </a:pPr>
                      <a:r>
                        <a:rPr lang="de-DE" sz="1400" dirty="0"/>
                        <a:t>premium</a:t>
                      </a:r>
                    </a:p>
                  </a:txBody>
                  <a:tcPr/>
                </a:tc>
                <a:extLst>
                  <a:ext uri="{0D108BD9-81ED-4DB2-BD59-A6C34878D82A}">
                    <a16:rowId xmlns:a16="http://schemas.microsoft.com/office/drawing/2014/main" val="3309373237"/>
                  </a:ext>
                </a:extLst>
              </a:tr>
            </a:tbl>
          </a:graphicData>
        </a:graphic>
      </p:graphicFrame>
    </p:spTree>
    <p:extLst>
      <p:ext uri="{BB962C8B-B14F-4D97-AF65-F5344CB8AC3E}">
        <p14:creationId xmlns:p14="http://schemas.microsoft.com/office/powerpoint/2010/main" val="3392470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up)">
                                      <p:cBhvr>
                                        <p:cTn id="7" dur="500"/>
                                        <p:tgtEl>
                                          <p:spTgt spid="8"/>
                                        </p:tgtEl>
                                      </p:cBhvr>
                                    </p:animEffect>
                                  </p:childTnLst>
                                </p:cTn>
                              </p:par>
                              <p:par>
                                <p:cTn id="8" presetID="22" presetClass="entr" presetSubtype="1"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wipe(up)">
                                      <p:cBhvr>
                                        <p:cTn id="10" dur="500"/>
                                        <p:tgtEl>
                                          <p:spTgt spid="10"/>
                                        </p:tgtEl>
                                      </p:cBhvr>
                                    </p:animEffect>
                                  </p:childTnLst>
                                </p:cTn>
                              </p:par>
                              <p:par>
                                <p:cTn id="11" presetID="22" presetClass="entr" presetSubtype="1"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wipe(up)">
                                      <p:cBhvr>
                                        <p:cTn id="13" dur="500"/>
                                        <p:tgtEl>
                                          <p:spTgt spid="12"/>
                                        </p:tgtEl>
                                      </p:cBhvr>
                                    </p:animEffect>
                                  </p:childTnLst>
                                </p:cTn>
                              </p:par>
                              <p:par>
                                <p:cTn id="14" presetID="22" presetClass="entr" presetSubtype="1" fill="hold" nodeType="with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wipe(up)">
                                      <p:cBhvr>
                                        <p:cTn id="16" dur="500"/>
                                        <p:tgtEl>
                                          <p:spTgt spid="14"/>
                                        </p:tgtEl>
                                      </p:cBhvr>
                                    </p:animEffect>
                                  </p:childTnLst>
                                </p:cTn>
                              </p:par>
                              <p:par>
                                <p:cTn id="17" presetID="22" presetClass="entr" presetSubtype="1" fill="hold" nodeType="with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wipe(up)">
                                      <p:cBhvr>
                                        <p:cTn id="19" dur="500"/>
                                        <p:tgtEl>
                                          <p:spTgt spid="18"/>
                                        </p:tgtEl>
                                      </p:cBhvr>
                                    </p:animEffect>
                                  </p:childTnLst>
                                </p:cTn>
                              </p:par>
                              <p:par>
                                <p:cTn id="20" presetID="22" presetClass="entr" presetSubtype="1" fill="hold" nodeType="with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wipe(up)">
                                      <p:cBhvr>
                                        <p:cTn id="2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p:cNvSpPr>
            <a:spLocks noGrp="1"/>
          </p:cNvSpPr>
          <p:nvPr>
            <p:ph type="title"/>
          </p:nvPr>
        </p:nvSpPr>
        <p:spPr>
          <a:xfrm>
            <a:off x="504001" y="504000"/>
            <a:ext cx="11186476" cy="369332"/>
          </a:xfrm>
        </p:spPr>
        <p:txBody>
          <a:bodyPr/>
          <a:lstStyle/>
          <a:p>
            <a:r>
              <a:rPr lang="de-DE" dirty="0"/>
              <a:t>Aufbau einer </a:t>
            </a:r>
            <a:r>
              <a:rPr lang="de-DE" dirty="0" err="1"/>
              <a:t>Column</a:t>
            </a:r>
            <a:r>
              <a:rPr lang="de-DE" dirty="0"/>
              <a:t> Family</a:t>
            </a:r>
          </a:p>
        </p:txBody>
      </p:sp>
      <p:sp>
        <p:nvSpPr>
          <p:cNvPr id="81" name="Rechteck: abgerundete Ecken 80">
            <a:extLst>
              <a:ext uri="{FF2B5EF4-FFF2-40B4-BE49-F238E27FC236}">
                <a16:creationId xmlns:a16="http://schemas.microsoft.com/office/drawing/2014/main" id="{022E5200-31E6-4F36-B125-AF59842C45E6}"/>
              </a:ext>
            </a:extLst>
          </p:cNvPr>
          <p:cNvSpPr/>
          <p:nvPr/>
        </p:nvSpPr>
        <p:spPr bwMode="gray">
          <a:xfrm>
            <a:off x="2402236" y="1268747"/>
            <a:ext cx="7390701" cy="3398503"/>
          </a:xfrm>
          <a:prstGeom prst="roundRect">
            <a:avLst/>
          </a:prstGeom>
          <a:solidFill>
            <a:schemeClr val="accent1"/>
          </a:solidFill>
          <a:ln w="38100">
            <a:solidFill>
              <a:schemeClr val="accent1">
                <a:lumMod val="75000"/>
              </a:schemeClr>
            </a:solidFill>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2" name="Textfeld 81">
            <a:extLst>
              <a:ext uri="{FF2B5EF4-FFF2-40B4-BE49-F238E27FC236}">
                <a16:creationId xmlns:a16="http://schemas.microsoft.com/office/drawing/2014/main" id="{2E344FB5-0586-4C24-B311-A6521CAB2677}"/>
              </a:ext>
            </a:extLst>
          </p:cNvPr>
          <p:cNvSpPr txBox="1"/>
          <p:nvPr/>
        </p:nvSpPr>
        <p:spPr>
          <a:xfrm>
            <a:off x="2773020" y="1450062"/>
            <a:ext cx="1748993" cy="246221"/>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600" kern="0" dirty="0" err="1">
                <a:ea typeface="Arial Unicode MS" pitchFamily="34" charset="-128"/>
                <a:cs typeface="Arial Unicode MS" pitchFamily="34" charset="-128"/>
              </a:rPr>
              <a:t>Column</a:t>
            </a:r>
            <a:r>
              <a:rPr lang="de-DE" sz="1600" kern="0" dirty="0">
                <a:ea typeface="Arial Unicode MS" pitchFamily="34" charset="-128"/>
                <a:cs typeface="Arial Unicode MS" pitchFamily="34" charset="-128"/>
              </a:rPr>
              <a:t> Family</a:t>
            </a:r>
          </a:p>
        </p:txBody>
      </p:sp>
      <p:sp>
        <p:nvSpPr>
          <p:cNvPr id="83" name="Rechteck: abgerundete Ecken 82">
            <a:extLst>
              <a:ext uri="{FF2B5EF4-FFF2-40B4-BE49-F238E27FC236}">
                <a16:creationId xmlns:a16="http://schemas.microsoft.com/office/drawing/2014/main" id="{E927A4D5-035B-4AA1-A8C7-F2F5536D83A0}"/>
              </a:ext>
            </a:extLst>
          </p:cNvPr>
          <p:cNvSpPr/>
          <p:nvPr/>
        </p:nvSpPr>
        <p:spPr bwMode="gray">
          <a:xfrm>
            <a:off x="2919717" y="2080382"/>
            <a:ext cx="5931016" cy="763399"/>
          </a:xfrm>
          <a:prstGeom prst="roundRect">
            <a:avLst/>
          </a:prstGeom>
          <a:solidFill>
            <a:schemeClr val="accent1"/>
          </a:solidFill>
          <a:ln w="38100" algn="ctr">
            <a:solidFill>
              <a:schemeClr val="accent1">
                <a:lumMod val="40000"/>
                <a:lumOff val="60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4" name="Rechteck: abgerundete Ecken 83">
            <a:extLst>
              <a:ext uri="{FF2B5EF4-FFF2-40B4-BE49-F238E27FC236}">
                <a16:creationId xmlns:a16="http://schemas.microsoft.com/office/drawing/2014/main" id="{9AA272A1-8E85-4407-9153-C5615440B7FC}"/>
              </a:ext>
            </a:extLst>
          </p:cNvPr>
          <p:cNvSpPr/>
          <p:nvPr/>
        </p:nvSpPr>
        <p:spPr bwMode="gray">
          <a:xfrm>
            <a:off x="2919716" y="3422621"/>
            <a:ext cx="4714611" cy="763399"/>
          </a:xfrm>
          <a:prstGeom prst="roundRect">
            <a:avLst/>
          </a:prstGeom>
          <a:noFill/>
          <a:ln w="38100" algn="ctr">
            <a:solidFill>
              <a:schemeClr val="accent1">
                <a:lumMod val="40000"/>
                <a:lumOff val="60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86" name="Gerader Verbinder 85">
            <a:extLst>
              <a:ext uri="{FF2B5EF4-FFF2-40B4-BE49-F238E27FC236}">
                <a16:creationId xmlns:a16="http://schemas.microsoft.com/office/drawing/2014/main" id="{32CEFC50-D0AE-4534-963B-066F71A9105E}"/>
              </a:ext>
            </a:extLst>
          </p:cNvPr>
          <p:cNvCxnSpPr/>
          <p:nvPr/>
        </p:nvCxnSpPr>
        <p:spPr>
          <a:xfrm>
            <a:off x="4127731" y="2080382"/>
            <a:ext cx="0" cy="763399"/>
          </a:xfrm>
          <a:prstGeom prst="line">
            <a:avLst/>
          </a:prstGeom>
          <a:ln w="38100">
            <a:solidFill>
              <a:schemeClr val="accent1">
                <a:lumMod val="40000"/>
                <a:lumOff val="6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7" name="Gerader Verbinder 86">
            <a:extLst>
              <a:ext uri="{FF2B5EF4-FFF2-40B4-BE49-F238E27FC236}">
                <a16:creationId xmlns:a16="http://schemas.microsoft.com/office/drawing/2014/main" id="{71FB3892-8691-4ADF-BA46-C12FD556C321}"/>
              </a:ext>
            </a:extLst>
          </p:cNvPr>
          <p:cNvCxnSpPr/>
          <p:nvPr/>
        </p:nvCxnSpPr>
        <p:spPr>
          <a:xfrm>
            <a:off x="4120740" y="3422621"/>
            <a:ext cx="0" cy="763399"/>
          </a:xfrm>
          <a:prstGeom prst="line">
            <a:avLst/>
          </a:prstGeom>
          <a:ln w="38100">
            <a:solidFill>
              <a:schemeClr val="accent1">
                <a:lumMod val="40000"/>
                <a:lumOff val="6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8" name="Gerader Verbinder 87">
            <a:extLst>
              <a:ext uri="{FF2B5EF4-FFF2-40B4-BE49-F238E27FC236}">
                <a16:creationId xmlns:a16="http://schemas.microsoft.com/office/drawing/2014/main" id="{7A2941F8-029B-4984-BB1B-4F8D07D9C55C}"/>
              </a:ext>
            </a:extLst>
          </p:cNvPr>
          <p:cNvCxnSpPr/>
          <p:nvPr/>
        </p:nvCxnSpPr>
        <p:spPr>
          <a:xfrm>
            <a:off x="5355321" y="2080382"/>
            <a:ext cx="0" cy="763399"/>
          </a:xfrm>
          <a:prstGeom prst="line">
            <a:avLst/>
          </a:prstGeom>
          <a:ln w="38100">
            <a:solidFill>
              <a:schemeClr val="accent1">
                <a:lumMod val="40000"/>
                <a:lumOff val="6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9" name="Gerader Verbinder 88">
            <a:extLst>
              <a:ext uri="{FF2B5EF4-FFF2-40B4-BE49-F238E27FC236}">
                <a16:creationId xmlns:a16="http://schemas.microsoft.com/office/drawing/2014/main" id="{C7A7AE50-48BC-4795-B0F4-7D622781D60D}"/>
              </a:ext>
            </a:extLst>
          </p:cNvPr>
          <p:cNvCxnSpPr/>
          <p:nvPr/>
        </p:nvCxnSpPr>
        <p:spPr>
          <a:xfrm>
            <a:off x="5355321" y="3422621"/>
            <a:ext cx="0" cy="763399"/>
          </a:xfrm>
          <a:prstGeom prst="line">
            <a:avLst/>
          </a:prstGeom>
          <a:ln w="38100">
            <a:solidFill>
              <a:schemeClr val="accent1">
                <a:lumMod val="40000"/>
                <a:lumOff val="6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0" name="Gerader Verbinder 89">
            <a:extLst>
              <a:ext uri="{FF2B5EF4-FFF2-40B4-BE49-F238E27FC236}">
                <a16:creationId xmlns:a16="http://schemas.microsoft.com/office/drawing/2014/main" id="{414696B7-277D-4A62-B7AE-1434FEA430FF}"/>
              </a:ext>
            </a:extLst>
          </p:cNvPr>
          <p:cNvCxnSpPr/>
          <p:nvPr/>
        </p:nvCxnSpPr>
        <p:spPr>
          <a:xfrm>
            <a:off x="6536770" y="2080382"/>
            <a:ext cx="0" cy="763399"/>
          </a:xfrm>
          <a:prstGeom prst="line">
            <a:avLst/>
          </a:prstGeom>
          <a:ln w="38100">
            <a:solidFill>
              <a:schemeClr val="accent1">
                <a:lumMod val="40000"/>
                <a:lumOff val="6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1" name="Gerader Verbinder 90">
            <a:extLst>
              <a:ext uri="{FF2B5EF4-FFF2-40B4-BE49-F238E27FC236}">
                <a16:creationId xmlns:a16="http://schemas.microsoft.com/office/drawing/2014/main" id="{31DB1233-1BA9-46F3-A15F-24D062FD04E4}"/>
              </a:ext>
            </a:extLst>
          </p:cNvPr>
          <p:cNvCxnSpPr/>
          <p:nvPr/>
        </p:nvCxnSpPr>
        <p:spPr>
          <a:xfrm>
            <a:off x="7634330" y="2080382"/>
            <a:ext cx="0" cy="763399"/>
          </a:xfrm>
          <a:prstGeom prst="line">
            <a:avLst/>
          </a:prstGeom>
          <a:ln w="38100">
            <a:solidFill>
              <a:schemeClr val="accent1">
                <a:lumMod val="40000"/>
                <a:lumOff val="6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92" name="Textfeld 91">
            <a:extLst>
              <a:ext uri="{FF2B5EF4-FFF2-40B4-BE49-F238E27FC236}">
                <a16:creationId xmlns:a16="http://schemas.microsoft.com/office/drawing/2014/main" id="{9D99B57B-6C61-432D-BF73-87A2B5550293}"/>
              </a:ext>
            </a:extLst>
          </p:cNvPr>
          <p:cNvSpPr txBox="1"/>
          <p:nvPr/>
        </p:nvSpPr>
        <p:spPr>
          <a:xfrm>
            <a:off x="3067849" y="2354359"/>
            <a:ext cx="911751" cy="215444"/>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400" kern="0" dirty="0">
                <a:ea typeface="Arial Unicode MS" pitchFamily="34" charset="-128"/>
                <a:cs typeface="Arial Unicode MS" pitchFamily="34" charset="-128"/>
              </a:rPr>
              <a:t> </a:t>
            </a:r>
            <a:r>
              <a:rPr lang="de-DE" sz="1400" kern="0" dirty="0" err="1">
                <a:ea typeface="Arial Unicode MS" pitchFamily="34" charset="-128"/>
                <a:cs typeface="Arial Unicode MS" pitchFamily="34" charset="-128"/>
              </a:rPr>
              <a:t>Row</a:t>
            </a:r>
            <a:r>
              <a:rPr lang="de-DE" sz="1400" kern="0" dirty="0">
                <a:ea typeface="Arial Unicode MS" pitchFamily="34" charset="-128"/>
                <a:cs typeface="Arial Unicode MS" pitchFamily="34" charset="-128"/>
              </a:rPr>
              <a:t>  Key1</a:t>
            </a:r>
          </a:p>
        </p:txBody>
      </p:sp>
      <p:sp>
        <p:nvSpPr>
          <p:cNvPr id="93" name="Textfeld 92">
            <a:extLst>
              <a:ext uri="{FF2B5EF4-FFF2-40B4-BE49-F238E27FC236}">
                <a16:creationId xmlns:a16="http://schemas.microsoft.com/office/drawing/2014/main" id="{3C962FA1-4D6E-4C08-87E8-E86533BC2304}"/>
              </a:ext>
            </a:extLst>
          </p:cNvPr>
          <p:cNvSpPr txBox="1"/>
          <p:nvPr/>
        </p:nvSpPr>
        <p:spPr>
          <a:xfrm>
            <a:off x="3064353" y="3696598"/>
            <a:ext cx="911751" cy="215444"/>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400" kern="0" dirty="0">
                <a:ea typeface="Arial Unicode MS" pitchFamily="34" charset="-128"/>
                <a:cs typeface="Arial Unicode MS" pitchFamily="34" charset="-128"/>
              </a:rPr>
              <a:t> </a:t>
            </a:r>
            <a:r>
              <a:rPr lang="de-DE" sz="1400" kern="0" dirty="0" err="1">
                <a:ea typeface="Arial Unicode MS" pitchFamily="34" charset="-128"/>
                <a:cs typeface="Arial Unicode MS" pitchFamily="34" charset="-128"/>
              </a:rPr>
              <a:t>Row</a:t>
            </a:r>
            <a:r>
              <a:rPr lang="de-DE" sz="1400" kern="0" dirty="0">
                <a:ea typeface="Arial Unicode MS" pitchFamily="34" charset="-128"/>
                <a:cs typeface="Arial Unicode MS" pitchFamily="34" charset="-128"/>
              </a:rPr>
              <a:t>  Key2</a:t>
            </a:r>
          </a:p>
        </p:txBody>
      </p:sp>
      <p:sp>
        <p:nvSpPr>
          <p:cNvPr id="94" name="Textfeld 93">
            <a:extLst>
              <a:ext uri="{FF2B5EF4-FFF2-40B4-BE49-F238E27FC236}">
                <a16:creationId xmlns:a16="http://schemas.microsoft.com/office/drawing/2014/main" id="{0B1ADAD8-9704-45FA-83D7-8DA06FF88632}"/>
              </a:ext>
            </a:extLst>
          </p:cNvPr>
          <p:cNvSpPr txBox="1"/>
          <p:nvPr/>
        </p:nvSpPr>
        <p:spPr>
          <a:xfrm>
            <a:off x="4406198" y="1860808"/>
            <a:ext cx="659469" cy="215444"/>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400" kern="0" dirty="0" err="1">
                <a:ea typeface="Arial Unicode MS" pitchFamily="34" charset="-128"/>
                <a:cs typeface="Arial Unicode MS" pitchFamily="34" charset="-128"/>
              </a:rPr>
              <a:t>Column</a:t>
            </a:r>
            <a:endParaRPr lang="de-DE" sz="1400" kern="0" dirty="0">
              <a:ea typeface="Arial Unicode MS" pitchFamily="34" charset="-128"/>
              <a:cs typeface="Arial Unicode MS" pitchFamily="34" charset="-128"/>
            </a:endParaRPr>
          </a:p>
        </p:txBody>
      </p:sp>
      <p:sp>
        <p:nvSpPr>
          <p:cNvPr id="95" name="Textfeld 94">
            <a:extLst>
              <a:ext uri="{FF2B5EF4-FFF2-40B4-BE49-F238E27FC236}">
                <a16:creationId xmlns:a16="http://schemas.microsoft.com/office/drawing/2014/main" id="{F456CA69-BFFB-452A-862E-53121E82F996}"/>
              </a:ext>
            </a:extLst>
          </p:cNvPr>
          <p:cNvSpPr txBox="1"/>
          <p:nvPr/>
        </p:nvSpPr>
        <p:spPr>
          <a:xfrm>
            <a:off x="7822076" y="1860808"/>
            <a:ext cx="659469" cy="215444"/>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400" kern="0" dirty="0" err="1">
                <a:ea typeface="Arial Unicode MS" pitchFamily="34" charset="-128"/>
                <a:cs typeface="Arial Unicode MS" pitchFamily="34" charset="-128"/>
              </a:rPr>
              <a:t>Column</a:t>
            </a:r>
            <a:endParaRPr lang="de-DE" sz="1400" kern="0" dirty="0">
              <a:ea typeface="Arial Unicode MS" pitchFamily="34" charset="-128"/>
              <a:cs typeface="Arial Unicode MS" pitchFamily="34" charset="-128"/>
            </a:endParaRPr>
          </a:p>
        </p:txBody>
      </p:sp>
      <p:sp>
        <p:nvSpPr>
          <p:cNvPr id="96" name="Textfeld 95">
            <a:extLst>
              <a:ext uri="{FF2B5EF4-FFF2-40B4-BE49-F238E27FC236}">
                <a16:creationId xmlns:a16="http://schemas.microsoft.com/office/drawing/2014/main" id="{85AC08EB-E04F-44A5-AB00-09CCEF2968E2}"/>
              </a:ext>
            </a:extLst>
          </p:cNvPr>
          <p:cNvSpPr txBox="1"/>
          <p:nvPr/>
        </p:nvSpPr>
        <p:spPr>
          <a:xfrm>
            <a:off x="6724517" y="1860808"/>
            <a:ext cx="659469" cy="215444"/>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400" kern="0" dirty="0" err="1">
                <a:ea typeface="Arial Unicode MS" pitchFamily="34" charset="-128"/>
                <a:cs typeface="Arial Unicode MS" pitchFamily="34" charset="-128"/>
              </a:rPr>
              <a:t>Column</a:t>
            </a:r>
            <a:endParaRPr lang="de-DE" sz="1400" kern="0" dirty="0">
              <a:ea typeface="Arial Unicode MS" pitchFamily="34" charset="-128"/>
              <a:cs typeface="Arial Unicode MS" pitchFamily="34" charset="-128"/>
            </a:endParaRPr>
          </a:p>
        </p:txBody>
      </p:sp>
      <p:sp>
        <p:nvSpPr>
          <p:cNvPr id="97" name="Textfeld 96">
            <a:extLst>
              <a:ext uri="{FF2B5EF4-FFF2-40B4-BE49-F238E27FC236}">
                <a16:creationId xmlns:a16="http://schemas.microsoft.com/office/drawing/2014/main" id="{8982F792-BA47-4BA8-9237-6F109BBF0668}"/>
              </a:ext>
            </a:extLst>
          </p:cNvPr>
          <p:cNvSpPr txBox="1"/>
          <p:nvPr/>
        </p:nvSpPr>
        <p:spPr>
          <a:xfrm>
            <a:off x="5614329" y="1860808"/>
            <a:ext cx="659469" cy="215444"/>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400" kern="0" dirty="0" err="1">
                <a:ea typeface="Arial Unicode MS" pitchFamily="34" charset="-128"/>
                <a:cs typeface="Arial Unicode MS" pitchFamily="34" charset="-128"/>
              </a:rPr>
              <a:t>Column</a:t>
            </a:r>
            <a:endParaRPr lang="de-DE" sz="1400" kern="0" dirty="0">
              <a:ea typeface="Arial Unicode MS" pitchFamily="34" charset="-128"/>
              <a:cs typeface="Arial Unicode MS" pitchFamily="34" charset="-128"/>
            </a:endParaRPr>
          </a:p>
        </p:txBody>
      </p:sp>
      <p:sp>
        <p:nvSpPr>
          <p:cNvPr id="98" name="Textfeld 97">
            <a:extLst>
              <a:ext uri="{FF2B5EF4-FFF2-40B4-BE49-F238E27FC236}">
                <a16:creationId xmlns:a16="http://schemas.microsoft.com/office/drawing/2014/main" id="{8F09E324-4053-415E-8AC5-98023ABC67A2}"/>
              </a:ext>
            </a:extLst>
          </p:cNvPr>
          <p:cNvSpPr txBox="1"/>
          <p:nvPr/>
        </p:nvSpPr>
        <p:spPr>
          <a:xfrm>
            <a:off x="5609960" y="3196405"/>
            <a:ext cx="659469" cy="215444"/>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400" kern="0" dirty="0" err="1">
                <a:ea typeface="Arial Unicode MS" pitchFamily="34" charset="-128"/>
                <a:cs typeface="Arial Unicode MS" pitchFamily="34" charset="-128"/>
              </a:rPr>
              <a:t>Column</a:t>
            </a:r>
            <a:endParaRPr lang="de-DE" sz="1400" kern="0" dirty="0">
              <a:ea typeface="Arial Unicode MS" pitchFamily="34" charset="-128"/>
              <a:cs typeface="Arial Unicode MS" pitchFamily="34" charset="-128"/>
            </a:endParaRPr>
          </a:p>
        </p:txBody>
      </p:sp>
      <p:sp>
        <p:nvSpPr>
          <p:cNvPr id="99" name="Textfeld 98">
            <a:extLst>
              <a:ext uri="{FF2B5EF4-FFF2-40B4-BE49-F238E27FC236}">
                <a16:creationId xmlns:a16="http://schemas.microsoft.com/office/drawing/2014/main" id="{FBD70374-2D0E-42A1-B752-677746878F49}"/>
              </a:ext>
            </a:extLst>
          </p:cNvPr>
          <p:cNvSpPr txBox="1"/>
          <p:nvPr/>
        </p:nvSpPr>
        <p:spPr>
          <a:xfrm>
            <a:off x="4234632" y="2136624"/>
            <a:ext cx="659469" cy="169277"/>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100" kern="0" dirty="0">
                <a:ea typeface="Arial Unicode MS" pitchFamily="34" charset="-128"/>
                <a:cs typeface="Arial Unicode MS" pitchFamily="34" charset="-128"/>
              </a:rPr>
              <a:t>Name1</a:t>
            </a:r>
            <a:endParaRPr lang="de-DE" sz="1400" kern="0" dirty="0">
              <a:ea typeface="Arial Unicode MS" pitchFamily="34" charset="-128"/>
              <a:cs typeface="Arial Unicode MS" pitchFamily="34" charset="-128"/>
            </a:endParaRPr>
          </a:p>
        </p:txBody>
      </p:sp>
      <p:sp>
        <p:nvSpPr>
          <p:cNvPr id="100" name="Textfeld 99">
            <a:extLst>
              <a:ext uri="{FF2B5EF4-FFF2-40B4-BE49-F238E27FC236}">
                <a16:creationId xmlns:a16="http://schemas.microsoft.com/office/drawing/2014/main" id="{20D952C8-8E93-4E9C-8CC2-F0663D52240D}"/>
              </a:ext>
            </a:extLst>
          </p:cNvPr>
          <p:cNvSpPr txBox="1"/>
          <p:nvPr/>
        </p:nvSpPr>
        <p:spPr>
          <a:xfrm>
            <a:off x="4402004" y="3196405"/>
            <a:ext cx="659469" cy="215444"/>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400" kern="0" dirty="0" err="1">
                <a:ea typeface="Arial Unicode MS" pitchFamily="34" charset="-128"/>
                <a:cs typeface="Arial Unicode MS" pitchFamily="34" charset="-128"/>
              </a:rPr>
              <a:t>Column</a:t>
            </a:r>
            <a:endParaRPr lang="de-DE" sz="1400" kern="0" dirty="0">
              <a:ea typeface="Arial Unicode MS" pitchFamily="34" charset="-128"/>
              <a:cs typeface="Arial Unicode MS" pitchFamily="34" charset="-128"/>
            </a:endParaRPr>
          </a:p>
        </p:txBody>
      </p:sp>
      <p:sp>
        <p:nvSpPr>
          <p:cNvPr id="101" name="Textfeld 100">
            <a:extLst>
              <a:ext uri="{FF2B5EF4-FFF2-40B4-BE49-F238E27FC236}">
                <a16:creationId xmlns:a16="http://schemas.microsoft.com/office/drawing/2014/main" id="{7503C8F6-49BB-4649-96A9-865C46C9182E}"/>
              </a:ext>
            </a:extLst>
          </p:cNvPr>
          <p:cNvSpPr txBox="1"/>
          <p:nvPr/>
        </p:nvSpPr>
        <p:spPr>
          <a:xfrm>
            <a:off x="4234632" y="2354359"/>
            <a:ext cx="458363" cy="169277"/>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100" kern="0" dirty="0">
                <a:ea typeface="Arial Unicode MS" pitchFamily="34" charset="-128"/>
                <a:cs typeface="Arial Unicode MS" pitchFamily="34" charset="-128"/>
              </a:rPr>
              <a:t>Value</a:t>
            </a:r>
          </a:p>
        </p:txBody>
      </p:sp>
      <p:sp>
        <p:nvSpPr>
          <p:cNvPr id="102" name="Textfeld 101">
            <a:extLst>
              <a:ext uri="{FF2B5EF4-FFF2-40B4-BE49-F238E27FC236}">
                <a16:creationId xmlns:a16="http://schemas.microsoft.com/office/drawing/2014/main" id="{09C3DE8E-D4E9-43CD-98E0-29787ACCBE1A}"/>
              </a:ext>
            </a:extLst>
          </p:cNvPr>
          <p:cNvSpPr txBox="1"/>
          <p:nvPr/>
        </p:nvSpPr>
        <p:spPr>
          <a:xfrm>
            <a:off x="4229943" y="2569803"/>
            <a:ext cx="803495" cy="169277"/>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100" kern="0" dirty="0">
                <a:ea typeface="Arial Unicode MS" pitchFamily="34" charset="-128"/>
                <a:cs typeface="Arial Unicode MS" pitchFamily="34" charset="-128"/>
              </a:rPr>
              <a:t>(</a:t>
            </a:r>
            <a:r>
              <a:rPr lang="de-DE" sz="1100" kern="0" dirty="0" err="1">
                <a:ea typeface="Arial Unicode MS" pitchFamily="34" charset="-128"/>
                <a:cs typeface="Arial Unicode MS" pitchFamily="34" charset="-128"/>
              </a:rPr>
              <a:t>Timestamp</a:t>
            </a:r>
            <a:r>
              <a:rPr lang="de-DE" sz="1100" kern="0" dirty="0">
                <a:ea typeface="Arial Unicode MS" pitchFamily="34" charset="-128"/>
                <a:cs typeface="Arial Unicode MS" pitchFamily="34" charset="-128"/>
              </a:rPr>
              <a:t>)</a:t>
            </a:r>
          </a:p>
        </p:txBody>
      </p:sp>
      <p:sp>
        <p:nvSpPr>
          <p:cNvPr id="103" name="Textfeld 102">
            <a:extLst>
              <a:ext uri="{FF2B5EF4-FFF2-40B4-BE49-F238E27FC236}">
                <a16:creationId xmlns:a16="http://schemas.microsoft.com/office/drawing/2014/main" id="{6BDF55FB-76FC-4753-9F94-9A4098CF8762}"/>
              </a:ext>
            </a:extLst>
          </p:cNvPr>
          <p:cNvSpPr txBox="1"/>
          <p:nvPr/>
        </p:nvSpPr>
        <p:spPr>
          <a:xfrm>
            <a:off x="5466925" y="2140650"/>
            <a:ext cx="659469" cy="169277"/>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100" kern="0" dirty="0">
                <a:ea typeface="Arial Unicode MS" pitchFamily="34" charset="-128"/>
                <a:cs typeface="Arial Unicode MS" pitchFamily="34" charset="-128"/>
              </a:rPr>
              <a:t>Name2</a:t>
            </a:r>
            <a:endParaRPr lang="de-DE" sz="1400" kern="0" dirty="0">
              <a:ea typeface="Arial Unicode MS" pitchFamily="34" charset="-128"/>
              <a:cs typeface="Arial Unicode MS" pitchFamily="34" charset="-128"/>
            </a:endParaRPr>
          </a:p>
        </p:txBody>
      </p:sp>
      <p:sp>
        <p:nvSpPr>
          <p:cNvPr id="104" name="Textfeld 103">
            <a:extLst>
              <a:ext uri="{FF2B5EF4-FFF2-40B4-BE49-F238E27FC236}">
                <a16:creationId xmlns:a16="http://schemas.microsoft.com/office/drawing/2014/main" id="{9A65D492-624A-497D-9678-C6ECC70635DE}"/>
              </a:ext>
            </a:extLst>
          </p:cNvPr>
          <p:cNvSpPr txBox="1"/>
          <p:nvPr/>
        </p:nvSpPr>
        <p:spPr>
          <a:xfrm>
            <a:off x="5466925" y="2358385"/>
            <a:ext cx="458363" cy="169277"/>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100" kern="0" dirty="0">
                <a:ea typeface="Arial Unicode MS" pitchFamily="34" charset="-128"/>
                <a:cs typeface="Arial Unicode MS" pitchFamily="34" charset="-128"/>
              </a:rPr>
              <a:t>Value</a:t>
            </a:r>
          </a:p>
        </p:txBody>
      </p:sp>
      <p:sp>
        <p:nvSpPr>
          <p:cNvPr id="105" name="Textfeld 104">
            <a:extLst>
              <a:ext uri="{FF2B5EF4-FFF2-40B4-BE49-F238E27FC236}">
                <a16:creationId xmlns:a16="http://schemas.microsoft.com/office/drawing/2014/main" id="{40189DE7-8A43-422A-813B-93B2768FC26E}"/>
              </a:ext>
            </a:extLst>
          </p:cNvPr>
          <p:cNvSpPr txBox="1"/>
          <p:nvPr/>
        </p:nvSpPr>
        <p:spPr>
          <a:xfrm>
            <a:off x="5462236" y="2573829"/>
            <a:ext cx="803495" cy="169277"/>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100" kern="0" dirty="0">
                <a:ea typeface="Arial Unicode MS" pitchFamily="34" charset="-128"/>
                <a:cs typeface="Arial Unicode MS" pitchFamily="34" charset="-128"/>
              </a:rPr>
              <a:t>(</a:t>
            </a:r>
            <a:r>
              <a:rPr lang="de-DE" sz="1100" kern="0" dirty="0" err="1">
                <a:ea typeface="Arial Unicode MS" pitchFamily="34" charset="-128"/>
                <a:cs typeface="Arial Unicode MS" pitchFamily="34" charset="-128"/>
              </a:rPr>
              <a:t>Timestamp</a:t>
            </a:r>
            <a:r>
              <a:rPr lang="de-DE" sz="1100" kern="0" dirty="0">
                <a:ea typeface="Arial Unicode MS" pitchFamily="34" charset="-128"/>
                <a:cs typeface="Arial Unicode MS" pitchFamily="34" charset="-128"/>
              </a:rPr>
              <a:t>)</a:t>
            </a:r>
          </a:p>
        </p:txBody>
      </p:sp>
      <p:sp>
        <p:nvSpPr>
          <p:cNvPr id="106" name="Textfeld 105">
            <a:extLst>
              <a:ext uri="{FF2B5EF4-FFF2-40B4-BE49-F238E27FC236}">
                <a16:creationId xmlns:a16="http://schemas.microsoft.com/office/drawing/2014/main" id="{C90BD75E-231D-489F-B6EC-004919BE4FA9}"/>
              </a:ext>
            </a:extLst>
          </p:cNvPr>
          <p:cNvSpPr txBox="1"/>
          <p:nvPr/>
        </p:nvSpPr>
        <p:spPr>
          <a:xfrm>
            <a:off x="6652977" y="2140650"/>
            <a:ext cx="659469" cy="169277"/>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100" kern="0" dirty="0">
                <a:ea typeface="Arial Unicode MS" pitchFamily="34" charset="-128"/>
                <a:cs typeface="Arial Unicode MS" pitchFamily="34" charset="-128"/>
              </a:rPr>
              <a:t>Name3</a:t>
            </a:r>
            <a:endParaRPr lang="de-DE" sz="1400" kern="0" dirty="0">
              <a:ea typeface="Arial Unicode MS" pitchFamily="34" charset="-128"/>
              <a:cs typeface="Arial Unicode MS" pitchFamily="34" charset="-128"/>
            </a:endParaRPr>
          </a:p>
        </p:txBody>
      </p:sp>
      <p:sp>
        <p:nvSpPr>
          <p:cNvPr id="107" name="Textfeld 106">
            <a:extLst>
              <a:ext uri="{FF2B5EF4-FFF2-40B4-BE49-F238E27FC236}">
                <a16:creationId xmlns:a16="http://schemas.microsoft.com/office/drawing/2014/main" id="{1ABB706D-CC37-49FC-90A4-D3E469356E11}"/>
              </a:ext>
            </a:extLst>
          </p:cNvPr>
          <p:cNvSpPr txBox="1"/>
          <p:nvPr/>
        </p:nvSpPr>
        <p:spPr>
          <a:xfrm>
            <a:off x="6652977" y="2358385"/>
            <a:ext cx="458363" cy="169277"/>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100" kern="0" dirty="0">
                <a:ea typeface="Arial Unicode MS" pitchFamily="34" charset="-128"/>
                <a:cs typeface="Arial Unicode MS" pitchFamily="34" charset="-128"/>
              </a:rPr>
              <a:t>Value</a:t>
            </a:r>
          </a:p>
        </p:txBody>
      </p:sp>
      <p:sp>
        <p:nvSpPr>
          <p:cNvPr id="108" name="Textfeld 107">
            <a:extLst>
              <a:ext uri="{FF2B5EF4-FFF2-40B4-BE49-F238E27FC236}">
                <a16:creationId xmlns:a16="http://schemas.microsoft.com/office/drawing/2014/main" id="{98480663-D168-43E6-9633-33284AD1F7A5}"/>
              </a:ext>
            </a:extLst>
          </p:cNvPr>
          <p:cNvSpPr txBox="1"/>
          <p:nvPr/>
        </p:nvSpPr>
        <p:spPr>
          <a:xfrm>
            <a:off x="6648288" y="2573829"/>
            <a:ext cx="803495" cy="169277"/>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100" kern="0" dirty="0">
                <a:ea typeface="Arial Unicode MS" pitchFamily="34" charset="-128"/>
                <a:cs typeface="Arial Unicode MS" pitchFamily="34" charset="-128"/>
              </a:rPr>
              <a:t>(</a:t>
            </a:r>
            <a:r>
              <a:rPr lang="de-DE" sz="1100" kern="0" dirty="0" err="1">
                <a:ea typeface="Arial Unicode MS" pitchFamily="34" charset="-128"/>
                <a:cs typeface="Arial Unicode MS" pitchFamily="34" charset="-128"/>
              </a:rPr>
              <a:t>Timestamp</a:t>
            </a:r>
            <a:r>
              <a:rPr lang="de-DE" sz="1100" kern="0" dirty="0">
                <a:ea typeface="Arial Unicode MS" pitchFamily="34" charset="-128"/>
                <a:cs typeface="Arial Unicode MS" pitchFamily="34" charset="-128"/>
              </a:rPr>
              <a:t>)</a:t>
            </a:r>
          </a:p>
        </p:txBody>
      </p:sp>
      <p:sp>
        <p:nvSpPr>
          <p:cNvPr id="109" name="Textfeld 108">
            <a:extLst>
              <a:ext uri="{FF2B5EF4-FFF2-40B4-BE49-F238E27FC236}">
                <a16:creationId xmlns:a16="http://schemas.microsoft.com/office/drawing/2014/main" id="{97E403D8-4D3B-4974-B3C7-60DEEA20F984}"/>
              </a:ext>
            </a:extLst>
          </p:cNvPr>
          <p:cNvSpPr txBox="1"/>
          <p:nvPr/>
        </p:nvSpPr>
        <p:spPr>
          <a:xfrm>
            <a:off x="7755829" y="2136624"/>
            <a:ext cx="659469" cy="169277"/>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100" kern="0" dirty="0" err="1">
                <a:ea typeface="Arial Unicode MS" pitchFamily="34" charset="-128"/>
                <a:cs typeface="Arial Unicode MS" pitchFamily="34" charset="-128"/>
              </a:rPr>
              <a:t>NameN</a:t>
            </a:r>
            <a:endParaRPr lang="de-DE" sz="1400" kern="0" dirty="0">
              <a:ea typeface="Arial Unicode MS" pitchFamily="34" charset="-128"/>
              <a:cs typeface="Arial Unicode MS" pitchFamily="34" charset="-128"/>
            </a:endParaRPr>
          </a:p>
        </p:txBody>
      </p:sp>
      <p:sp>
        <p:nvSpPr>
          <p:cNvPr id="110" name="Textfeld 109">
            <a:extLst>
              <a:ext uri="{FF2B5EF4-FFF2-40B4-BE49-F238E27FC236}">
                <a16:creationId xmlns:a16="http://schemas.microsoft.com/office/drawing/2014/main" id="{9C5735C1-68B1-4C33-9948-EF922407B062}"/>
              </a:ext>
            </a:extLst>
          </p:cNvPr>
          <p:cNvSpPr txBox="1"/>
          <p:nvPr/>
        </p:nvSpPr>
        <p:spPr>
          <a:xfrm>
            <a:off x="7755829" y="2354359"/>
            <a:ext cx="458363" cy="169277"/>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100" kern="0" dirty="0">
                <a:ea typeface="Arial Unicode MS" pitchFamily="34" charset="-128"/>
                <a:cs typeface="Arial Unicode MS" pitchFamily="34" charset="-128"/>
              </a:rPr>
              <a:t>Value</a:t>
            </a:r>
          </a:p>
        </p:txBody>
      </p:sp>
      <p:sp>
        <p:nvSpPr>
          <p:cNvPr id="111" name="Textfeld 110">
            <a:extLst>
              <a:ext uri="{FF2B5EF4-FFF2-40B4-BE49-F238E27FC236}">
                <a16:creationId xmlns:a16="http://schemas.microsoft.com/office/drawing/2014/main" id="{415C13F5-A1E3-45D8-91D2-E842B4A16574}"/>
              </a:ext>
            </a:extLst>
          </p:cNvPr>
          <p:cNvSpPr txBox="1"/>
          <p:nvPr/>
        </p:nvSpPr>
        <p:spPr>
          <a:xfrm>
            <a:off x="7751140" y="2569803"/>
            <a:ext cx="803495" cy="169277"/>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100" kern="0" dirty="0">
                <a:ea typeface="Arial Unicode MS" pitchFamily="34" charset="-128"/>
                <a:cs typeface="Arial Unicode MS" pitchFamily="34" charset="-128"/>
              </a:rPr>
              <a:t>(</a:t>
            </a:r>
            <a:r>
              <a:rPr lang="de-DE" sz="1100" kern="0" dirty="0" err="1">
                <a:ea typeface="Arial Unicode MS" pitchFamily="34" charset="-128"/>
                <a:cs typeface="Arial Unicode MS" pitchFamily="34" charset="-128"/>
              </a:rPr>
              <a:t>Timestamp</a:t>
            </a:r>
            <a:r>
              <a:rPr lang="de-DE" sz="1100" kern="0" dirty="0">
                <a:ea typeface="Arial Unicode MS" pitchFamily="34" charset="-128"/>
                <a:cs typeface="Arial Unicode MS" pitchFamily="34" charset="-128"/>
              </a:rPr>
              <a:t>)</a:t>
            </a:r>
          </a:p>
        </p:txBody>
      </p:sp>
      <p:sp>
        <p:nvSpPr>
          <p:cNvPr id="112" name="Textfeld 111">
            <a:extLst>
              <a:ext uri="{FF2B5EF4-FFF2-40B4-BE49-F238E27FC236}">
                <a16:creationId xmlns:a16="http://schemas.microsoft.com/office/drawing/2014/main" id="{E4C5B4D8-01BF-43F6-9902-074FA483D574}"/>
              </a:ext>
            </a:extLst>
          </p:cNvPr>
          <p:cNvSpPr txBox="1"/>
          <p:nvPr/>
        </p:nvSpPr>
        <p:spPr>
          <a:xfrm>
            <a:off x="4234632" y="3486139"/>
            <a:ext cx="659469" cy="169277"/>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100" kern="0" dirty="0">
                <a:ea typeface="Arial Unicode MS" pitchFamily="34" charset="-128"/>
                <a:cs typeface="Arial Unicode MS" pitchFamily="34" charset="-128"/>
              </a:rPr>
              <a:t>Name1</a:t>
            </a:r>
            <a:endParaRPr lang="de-DE" sz="1400" kern="0" dirty="0">
              <a:ea typeface="Arial Unicode MS" pitchFamily="34" charset="-128"/>
              <a:cs typeface="Arial Unicode MS" pitchFamily="34" charset="-128"/>
            </a:endParaRPr>
          </a:p>
        </p:txBody>
      </p:sp>
      <p:sp>
        <p:nvSpPr>
          <p:cNvPr id="113" name="Textfeld 112">
            <a:extLst>
              <a:ext uri="{FF2B5EF4-FFF2-40B4-BE49-F238E27FC236}">
                <a16:creationId xmlns:a16="http://schemas.microsoft.com/office/drawing/2014/main" id="{293EA603-C7AB-4E13-8397-544FD93D967A}"/>
              </a:ext>
            </a:extLst>
          </p:cNvPr>
          <p:cNvSpPr txBox="1"/>
          <p:nvPr/>
        </p:nvSpPr>
        <p:spPr>
          <a:xfrm>
            <a:off x="4234632" y="3703874"/>
            <a:ext cx="458363" cy="169277"/>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100" kern="0" dirty="0">
                <a:ea typeface="Arial Unicode MS" pitchFamily="34" charset="-128"/>
                <a:cs typeface="Arial Unicode MS" pitchFamily="34" charset="-128"/>
              </a:rPr>
              <a:t>Value</a:t>
            </a:r>
          </a:p>
        </p:txBody>
      </p:sp>
      <p:sp>
        <p:nvSpPr>
          <p:cNvPr id="114" name="Textfeld 113">
            <a:extLst>
              <a:ext uri="{FF2B5EF4-FFF2-40B4-BE49-F238E27FC236}">
                <a16:creationId xmlns:a16="http://schemas.microsoft.com/office/drawing/2014/main" id="{808C6A45-496A-4FE8-91E6-3B8ABC33A022}"/>
              </a:ext>
            </a:extLst>
          </p:cNvPr>
          <p:cNvSpPr txBox="1"/>
          <p:nvPr/>
        </p:nvSpPr>
        <p:spPr>
          <a:xfrm>
            <a:off x="4229943" y="3919318"/>
            <a:ext cx="803495" cy="169277"/>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100" kern="0" dirty="0">
                <a:ea typeface="Arial Unicode MS" pitchFamily="34" charset="-128"/>
                <a:cs typeface="Arial Unicode MS" pitchFamily="34" charset="-128"/>
              </a:rPr>
              <a:t>(</a:t>
            </a:r>
            <a:r>
              <a:rPr lang="de-DE" sz="1100" kern="0" dirty="0" err="1">
                <a:ea typeface="Arial Unicode MS" pitchFamily="34" charset="-128"/>
                <a:cs typeface="Arial Unicode MS" pitchFamily="34" charset="-128"/>
              </a:rPr>
              <a:t>Timestamp</a:t>
            </a:r>
            <a:r>
              <a:rPr lang="de-DE" sz="1100" kern="0" dirty="0">
                <a:ea typeface="Arial Unicode MS" pitchFamily="34" charset="-128"/>
                <a:cs typeface="Arial Unicode MS" pitchFamily="34" charset="-128"/>
              </a:rPr>
              <a:t>)</a:t>
            </a:r>
          </a:p>
        </p:txBody>
      </p:sp>
      <p:sp>
        <p:nvSpPr>
          <p:cNvPr id="115" name="Textfeld 114">
            <a:extLst>
              <a:ext uri="{FF2B5EF4-FFF2-40B4-BE49-F238E27FC236}">
                <a16:creationId xmlns:a16="http://schemas.microsoft.com/office/drawing/2014/main" id="{9E18767C-AC81-44B1-96A8-B4E189E8A9F9}"/>
              </a:ext>
            </a:extLst>
          </p:cNvPr>
          <p:cNvSpPr txBox="1"/>
          <p:nvPr/>
        </p:nvSpPr>
        <p:spPr>
          <a:xfrm>
            <a:off x="5494699" y="3486139"/>
            <a:ext cx="659469" cy="169277"/>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100" kern="0" dirty="0">
                <a:ea typeface="Arial Unicode MS" pitchFamily="34" charset="-128"/>
                <a:cs typeface="Arial Unicode MS" pitchFamily="34" charset="-128"/>
              </a:rPr>
              <a:t>Name5</a:t>
            </a:r>
            <a:endParaRPr lang="de-DE" sz="1400" kern="0" dirty="0">
              <a:ea typeface="Arial Unicode MS" pitchFamily="34" charset="-128"/>
              <a:cs typeface="Arial Unicode MS" pitchFamily="34" charset="-128"/>
            </a:endParaRPr>
          </a:p>
        </p:txBody>
      </p:sp>
      <p:sp>
        <p:nvSpPr>
          <p:cNvPr id="116" name="Textfeld 115">
            <a:extLst>
              <a:ext uri="{FF2B5EF4-FFF2-40B4-BE49-F238E27FC236}">
                <a16:creationId xmlns:a16="http://schemas.microsoft.com/office/drawing/2014/main" id="{7A4D9D34-D06F-4071-81D7-F8935E142168}"/>
              </a:ext>
            </a:extLst>
          </p:cNvPr>
          <p:cNvSpPr txBox="1"/>
          <p:nvPr/>
        </p:nvSpPr>
        <p:spPr>
          <a:xfrm>
            <a:off x="5494699" y="3703874"/>
            <a:ext cx="458363" cy="169277"/>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100" kern="0" dirty="0">
                <a:ea typeface="Arial Unicode MS" pitchFamily="34" charset="-128"/>
                <a:cs typeface="Arial Unicode MS" pitchFamily="34" charset="-128"/>
              </a:rPr>
              <a:t>Value</a:t>
            </a:r>
          </a:p>
        </p:txBody>
      </p:sp>
      <p:sp>
        <p:nvSpPr>
          <p:cNvPr id="117" name="Textfeld 116">
            <a:extLst>
              <a:ext uri="{FF2B5EF4-FFF2-40B4-BE49-F238E27FC236}">
                <a16:creationId xmlns:a16="http://schemas.microsoft.com/office/drawing/2014/main" id="{0B0ACEF1-C5CC-4710-B59D-BE83AD3C48A1}"/>
              </a:ext>
            </a:extLst>
          </p:cNvPr>
          <p:cNvSpPr txBox="1"/>
          <p:nvPr/>
        </p:nvSpPr>
        <p:spPr>
          <a:xfrm>
            <a:off x="5490010" y="3919318"/>
            <a:ext cx="803495" cy="169277"/>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100" kern="0" dirty="0">
                <a:ea typeface="Arial Unicode MS" pitchFamily="34" charset="-128"/>
                <a:cs typeface="Arial Unicode MS" pitchFamily="34" charset="-128"/>
              </a:rPr>
              <a:t>(</a:t>
            </a:r>
            <a:r>
              <a:rPr lang="de-DE" sz="1100" kern="0" dirty="0" err="1">
                <a:ea typeface="Arial Unicode MS" pitchFamily="34" charset="-128"/>
                <a:cs typeface="Arial Unicode MS" pitchFamily="34" charset="-128"/>
              </a:rPr>
              <a:t>Timestamp</a:t>
            </a:r>
            <a:r>
              <a:rPr lang="de-DE" sz="1100" kern="0" dirty="0">
                <a:ea typeface="Arial Unicode MS" pitchFamily="34" charset="-128"/>
                <a:cs typeface="Arial Unicode MS" pitchFamily="34" charset="-128"/>
              </a:rPr>
              <a:t>)</a:t>
            </a:r>
          </a:p>
        </p:txBody>
      </p:sp>
      <p:cxnSp>
        <p:nvCxnSpPr>
          <p:cNvPr id="39" name="Gerader Verbinder 38">
            <a:extLst>
              <a:ext uri="{FF2B5EF4-FFF2-40B4-BE49-F238E27FC236}">
                <a16:creationId xmlns:a16="http://schemas.microsoft.com/office/drawing/2014/main" id="{7C8FF13E-FD1C-4478-B0BF-F9067B03FF11}"/>
              </a:ext>
            </a:extLst>
          </p:cNvPr>
          <p:cNvCxnSpPr/>
          <p:nvPr/>
        </p:nvCxnSpPr>
        <p:spPr>
          <a:xfrm>
            <a:off x="6529517" y="3411849"/>
            <a:ext cx="0" cy="763399"/>
          </a:xfrm>
          <a:prstGeom prst="line">
            <a:avLst/>
          </a:prstGeom>
          <a:ln w="38100">
            <a:solidFill>
              <a:schemeClr val="accent1">
                <a:lumMod val="40000"/>
                <a:lumOff val="6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0" name="Textfeld 39">
            <a:extLst>
              <a:ext uri="{FF2B5EF4-FFF2-40B4-BE49-F238E27FC236}">
                <a16:creationId xmlns:a16="http://schemas.microsoft.com/office/drawing/2014/main" id="{7F4449A7-B467-427D-AFBA-2BFF0C395BCF}"/>
              </a:ext>
            </a:extLst>
          </p:cNvPr>
          <p:cNvSpPr txBox="1"/>
          <p:nvPr/>
        </p:nvSpPr>
        <p:spPr>
          <a:xfrm>
            <a:off x="6772036" y="3207177"/>
            <a:ext cx="659469" cy="215444"/>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400" kern="0" dirty="0" err="1">
                <a:ea typeface="Arial Unicode MS" pitchFamily="34" charset="-128"/>
                <a:cs typeface="Arial Unicode MS" pitchFamily="34" charset="-128"/>
              </a:rPr>
              <a:t>Column</a:t>
            </a:r>
            <a:endParaRPr lang="de-DE" sz="1400" kern="0" dirty="0">
              <a:ea typeface="Arial Unicode MS" pitchFamily="34" charset="-128"/>
              <a:cs typeface="Arial Unicode MS" pitchFamily="34" charset="-128"/>
            </a:endParaRPr>
          </a:p>
        </p:txBody>
      </p:sp>
      <p:sp>
        <p:nvSpPr>
          <p:cNvPr id="41" name="Textfeld 40">
            <a:extLst>
              <a:ext uri="{FF2B5EF4-FFF2-40B4-BE49-F238E27FC236}">
                <a16:creationId xmlns:a16="http://schemas.microsoft.com/office/drawing/2014/main" id="{94BA134E-9CF8-4C14-9784-98A84CA8627E}"/>
              </a:ext>
            </a:extLst>
          </p:cNvPr>
          <p:cNvSpPr txBox="1"/>
          <p:nvPr/>
        </p:nvSpPr>
        <p:spPr>
          <a:xfrm>
            <a:off x="6656775" y="3496911"/>
            <a:ext cx="659469" cy="169277"/>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100" kern="0" dirty="0" err="1">
                <a:ea typeface="Arial Unicode MS" pitchFamily="34" charset="-128"/>
                <a:cs typeface="Arial Unicode MS" pitchFamily="34" charset="-128"/>
              </a:rPr>
              <a:t>NameM</a:t>
            </a:r>
            <a:endParaRPr lang="de-DE" sz="1400" kern="0" dirty="0">
              <a:ea typeface="Arial Unicode MS" pitchFamily="34" charset="-128"/>
              <a:cs typeface="Arial Unicode MS" pitchFamily="34" charset="-128"/>
            </a:endParaRPr>
          </a:p>
        </p:txBody>
      </p:sp>
      <p:sp>
        <p:nvSpPr>
          <p:cNvPr id="42" name="Textfeld 41">
            <a:extLst>
              <a:ext uri="{FF2B5EF4-FFF2-40B4-BE49-F238E27FC236}">
                <a16:creationId xmlns:a16="http://schemas.microsoft.com/office/drawing/2014/main" id="{2B7CA2EC-E6BB-413C-ACF6-DCDBD56E51F8}"/>
              </a:ext>
            </a:extLst>
          </p:cNvPr>
          <p:cNvSpPr txBox="1"/>
          <p:nvPr/>
        </p:nvSpPr>
        <p:spPr>
          <a:xfrm>
            <a:off x="6656775" y="3714646"/>
            <a:ext cx="458363" cy="169277"/>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100" kern="0" dirty="0">
                <a:ea typeface="Arial Unicode MS" pitchFamily="34" charset="-128"/>
                <a:cs typeface="Arial Unicode MS" pitchFamily="34" charset="-128"/>
              </a:rPr>
              <a:t>Value</a:t>
            </a:r>
          </a:p>
        </p:txBody>
      </p:sp>
      <p:sp>
        <p:nvSpPr>
          <p:cNvPr id="43" name="Textfeld 42">
            <a:extLst>
              <a:ext uri="{FF2B5EF4-FFF2-40B4-BE49-F238E27FC236}">
                <a16:creationId xmlns:a16="http://schemas.microsoft.com/office/drawing/2014/main" id="{00CED32E-581A-4968-A648-42C37CA11A75}"/>
              </a:ext>
            </a:extLst>
          </p:cNvPr>
          <p:cNvSpPr txBox="1"/>
          <p:nvPr/>
        </p:nvSpPr>
        <p:spPr>
          <a:xfrm>
            <a:off x="6652086" y="3930090"/>
            <a:ext cx="803495" cy="169277"/>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100" kern="0" dirty="0">
                <a:ea typeface="Arial Unicode MS" pitchFamily="34" charset="-128"/>
                <a:cs typeface="Arial Unicode MS" pitchFamily="34" charset="-128"/>
              </a:rPr>
              <a:t>(</a:t>
            </a:r>
            <a:r>
              <a:rPr lang="de-DE" sz="1100" kern="0" dirty="0" err="1">
                <a:ea typeface="Arial Unicode MS" pitchFamily="34" charset="-128"/>
                <a:cs typeface="Arial Unicode MS" pitchFamily="34" charset="-128"/>
              </a:rPr>
              <a:t>Timestamp</a:t>
            </a:r>
            <a:r>
              <a:rPr lang="de-DE" sz="1100" kern="0" dirty="0">
                <a:ea typeface="Arial Unicode MS" pitchFamily="34" charset="-128"/>
                <a:cs typeface="Arial Unicode MS" pitchFamily="34" charset="-128"/>
              </a:rPr>
              <a:t>)</a:t>
            </a:r>
          </a:p>
        </p:txBody>
      </p:sp>
    </p:spTree>
    <p:extLst>
      <p:ext uri="{BB962C8B-B14F-4D97-AF65-F5344CB8AC3E}">
        <p14:creationId xmlns:p14="http://schemas.microsoft.com/office/powerpoint/2010/main" val="179191494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p:cNvSpPr>
            <a:spLocks noGrp="1"/>
          </p:cNvSpPr>
          <p:nvPr>
            <p:ph type="title"/>
          </p:nvPr>
        </p:nvSpPr>
        <p:spPr>
          <a:xfrm>
            <a:off x="504001" y="504000"/>
            <a:ext cx="11186476" cy="369332"/>
          </a:xfrm>
        </p:spPr>
        <p:txBody>
          <a:bodyPr/>
          <a:lstStyle/>
          <a:p>
            <a:r>
              <a:rPr lang="de-DE" dirty="0"/>
              <a:t>Beispiel einer </a:t>
            </a:r>
            <a:r>
              <a:rPr lang="de-DE" dirty="0" err="1"/>
              <a:t>Column</a:t>
            </a:r>
            <a:r>
              <a:rPr lang="de-DE" dirty="0"/>
              <a:t> Family</a:t>
            </a:r>
          </a:p>
        </p:txBody>
      </p:sp>
      <p:sp>
        <p:nvSpPr>
          <p:cNvPr id="81" name="Rechteck: abgerundete Ecken 80">
            <a:extLst>
              <a:ext uri="{FF2B5EF4-FFF2-40B4-BE49-F238E27FC236}">
                <a16:creationId xmlns:a16="http://schemas.microsoft.com/office/drawing/2014/main" id="{022E5200-31E6-4F36-B125-AF59842C45E6}"/>
              </a:ext>
            </a:extLst>
          </p:cNvPr>
          <p:cNvSpPr/>
          <p:nvPr/>
        </p:nvSpPr>
        <p:spPr bwMode="gray">
          <a:xfrm>
            <a:off x="2402236" y="1252429"/>
            <a:ext cx="7390701" cy="4219791"/>
          </a:xfrm>
          <a:prstGeom prst="roundRect">
            <a:avLst/>
          </a:prstGeom>
          <a:solidFill>
            <a:schemeClr val="accent1"/>
          </a:solidFill>
          <a:ln w="38100">
            <a:solidFill>
              <a:schemeClr val="accent1">
                <a:lumMod val="75000"/>
              </a:schemeClr>
            </a:solidFill>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2" name="Textfeld 81">
            <a:extLst>
              <a:ext uri="{FF2B5EF4-FFF2-40B4-BE49-F238E27FC236}">
                <a16:creationId xmlns:a16="http://schemas.microsoft.com/office/drawing/2014/main" id="{2E344FB5-0586-4C24-B311-A6521CAB2677}"/>
              </a:ext>
            </a:extLst>
          </p:cNvPr>
          <p:cNvSpPr txBox="1"/>
          <p:nvPr/>
        </p:nvSpPr>
        <p:spPr>
          <a:xfrm>
            <a:off x="2773020" y="1433744"/>
            <a:ext cx="1748993" cy="276999"/>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800" kern="0" dirty="0" err="1">
                <a:ea typeface="Arial Unicode MS" pitchFamily="34" charset="-128"/>
                <a:cs typeface="Arial Unicode MS" pitchFamily="34" charset="-128"/>
              </a:rPr>
              <a:t>customer</a:t>
            </a:r>
            <a:endParaRPr lang="de-DE" sz="1600" kern="0" dirty="0">
              <a:ea typeface="Arial Unicode MS" pitchFamily="34" charset="-128"/>
              <a:cs typeface="Arial Unicode MS" pitchFamily="34" charset="-128"/>
            </a:endParaRPr>
          </a:p>
        </p:txBody>
      </p:sp>
      <p:sp>
        <p:nvSpPr>
          <p:cNvPr id="83" name="Rechteck: abgerundete Ecken 82">
            <a:extLst>
              <a:ext uri="{FF2B5EF4-FFF2-40B4-BE49-F238E27FC236}">
                <a16:creationId xmlns:a16="http://schemas.microsoft.com/office/drawing/2014/main" id="{E927A4D5-035B-4AA1-A8C7-F2F5536D83A0}"/>
              </a:ext>
            </a:extLst>
          </p:cNvPr>
          <p:cNvSpPr/>
          <p:nvPr/>
        </p:nvSpPr>
        <p:spPr bwMode="gray">
          <a:xfrm>
            <a:off x="2919716" y="2064064"/>
            <a:ext cx="6262731" cy="763399"/>
          </a:xfrm>
          <a:prstGeom prst="roundRect">
            <a:avLst/>
          </a:prstGeom>
          <a:solidFill>
            <a:schemeClr val="accent1"/>
          </a:solidFill>
          <a:ln w="38100" algn="ctr">
            <a:solidFill>
              <a:schemeClr val="accent1">
                <a:lumMod val="40000"/>
                <a:lumOff val="60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4" name="Rechteck: abgerundete Ecken 83">
            <a:extLst>
              <a:ext uri="{FF2B5EF4-FFF2-40B4-BE49-F238E27FC236}">
                <a16:creationId xmlns:a16="http://schemas.microsoft.com/office/drawing/2014/main" id="{9AA272A1-8E85-4407-9153-C5615440B7FC}"/>
              </a:ext>
            </a:extLst>
          </p:cNvPr>
          <p:cNvSpPr/>
          <p:nvPr/>
        </p:nvSpPr>
        <p:spPr bwMode="gray">
          <a:xfrm>
            <a:off x="2905000" y="4028072"/>
            <a:ext cx="4900641" cy="763399"/>
          </a:xfrm>
          <a:prstGeom prst="roundRect">
            <a:avLst/>
          </a:prstGeom>
          <a:noFill/>
          <a:ln w="38100" algn="ctr">
            <a:solidFill>
              <a:schemeClr val="accent1">
                <a:lumMod val="40000"/>
                <a:lumOff val="60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86" name="Gerader Verbinder 85">
            <a:extLst>
              <a:ext uri="{FF2B5EF4-FFF2-40B4-BE49-F238E27FC236}">
                <a16:creationId xmlns:a16="http://schemas.microsoft.com/office/drawing/2014/main" id="{32CEFC50-D0AE-4534-963B-066F71A9105E}"/>
              </a:ext>
            </a:extLst>
          </p:cNvPr>
          <p:cNvCxnSpPr/>
          <p:nvPr/>
        </p:nvCxnSpPr>
        <p:spPr>
          <a:xfrm>
            <a:off x="4127731" y="2064064"/>
            <a:ext cx="0" cy="763399"/>
          </a:xfrm>
          <a:prstGeom prst="line">
            <a:avLst/>
          </a:prstGeom>
          <a:ln w="38100">
            <a:solidFill>
              <a:schemeClr val="accent1">
                <a:lumMod val="40000"/>
                <a:lumOff val="6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7" name="Gerader Verbinder 86">
            <a:extLst>
              <a:ext uri="{FF2B5EF4-FFF2-40B4-BE49-F238E27FC236}">
                <a16:creationId xmlns:a16="http://schemas.microsoft.com/office/drawing/2014/main" id="{71FB3892-8691-4ADF-BA46-C12FD556C321}"/>
              </a:ext>
            </a:extLst>
          </p:cNvPr>
          <p:cNvCxnSpPr/>
          <p:nvPr/>
        </p:nvCxnSpPr>
        <p:spPr>
          <a:xfrm>
            <a:off x="4106024" y="4028072"/>
            <a:ext cx="0" cy="763399"/>
          </a:xfrm>
          <a:prstGeom prst="line">
            <a:avLst/>
          </a:prstGeom>
          <a:ln w="38100">
            <a:solidFill>
              <a:schemeClr val="accent1">
                <a:lumMod val="40000"/>
                <a:lumOff val="6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8" name="Gerader Verbinder 87">
            <a:extLst>
              <a:ext uri="{FF2B5EF4-FFF2-40B4-BE49-F238E27FC236}">
                <a16:creationId xmlns:a16="http://schemas.microsoft.com/office/drawing/2014/main" id="{7A2941F8-029B-4984-BB1B-4F8D07D9C55C}"/>
              </a:ext>
            </a:extLst>
          </p:cNvPr>
          <p:cNvCxnSpPr/>
          <p:nvPr/>
        </p:nvCxnSpPr>
        <p:spPr>
          <a:xfrm>
            <a:off x="5355321" y="2064064"/>
            <a:ext cx="0" cy="763399"/>
          </a:xfrm>
          <a:prstGeom prst="line">
            <a:avLst/>
          </a:prstGeom>
          <a:ln w="38100">
            <a:solidFill>
              <a:schemeClr val="accent1">
                <a:lumMod val="40000"/>
                <a:lumOff val="6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9" name="Gerader Verbinder 88">
            <a:extLst>
              <a:ext uri="{FF2B5EF4-FFF2-40B4-BE49-F238E27FC236}">
                <a16:creationId xmlns:a16="http://schemas.microsoft.com/office/drawing/2014/main" id="{C7A7AE50-48BC-4795-B0F4-7D622781D60D}"/>
              </a:ext>
            </a:extLst>
          </p:cNvPr>
          <p:cNvCxnSpPr/>
          <p:nvPr/>
        </p:nvCxnSpPr>
        <p:spPr>
          <a:xfrm>
            <a:off x="5340605" y="4028072"/>
            <a:ext cx="0" cy="763399"/>
          </a:xfrm>
          <a:prstGeom prst="line">
            <a:avLst/>
          </a:prstGeom>
          <a:ln w="38100">
            <a:solidFill>
              <a:schemeClr val="accent1">
                <a:lumMod val="40000"/>
                <a:lumOff val="6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0" name="Gerader Verbinder 89">
            <a:extLst>
              <a:ext uri="{FF2B5EF4-FFF2-40B4-BE49-F238E27FC236}">
                <a16:creationId xmlns:a16="http://schemas.microsoft.com/office/drawing/2014/main" id="{414696B7-277D-4A62-B7AE-1434FEA430FF}"/>
              </a:ext>
            </a:extLst>
          </p:cNvPr>
          <p:cNvCxnSpPr/>
          <p:nvPr/>
        </p:nvCxnSpPr>
        <p:spPr>
          <a:xfrm>
            <a:off x="6536770" y="2064064"/>
            <a:ext cx="0" cy="763399"/>
          </a:xfrm>
          <a:prstGeom prst="line">
            <a:avLst/>
          </a:prstGeom>
          <a:ln w="38100">
            <a:solidFill>
              <a:schemeClr val="accent1">
                <a:lumMod val="40000"/>
                <a:lumOff val="6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1" name="Gerader Verbinder 90">
            <a:extLst>
              <a:ext uri="{FF2B5EF4-FFF2-40B4-BE49-F238E27FC236}">
                <a16:creationId xmlns:a16="http://schemas.microsoft.com/office/drawing/2014/main" id="{31DB1233-1BA9-46F3-A15F-24D062FD04E4}"/>
              </a:ext>
            </a:extLst>
          </p:cNvPr>
          <p:cNvCxnSpPr/>
          <p:nvPr/>
        </p:nvCxnSpPr>
        <p:spPr>
          <a:xfrm>
            <a:off x="7824827" y="2062917"/>
            <a:ext cx="0" cy="763399"/>
          </a:xfrm>
          <a:prstGeom prst="line">
            <a:avLst/>
          </a:prstGeom>
          <a:ln w="38100">
            <a:solidFill>
              <a:schemeClr val="accent1">
                <a:lumMod val="40000"/>
                <a:lumOff val="6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92" name="Textfeld 91">
            <a:extLst>
              <a:ext uri="{FF2B5EF4-FFF2-40B4-BE49-F238E27FC236}">
                <a16:creationId xmlns:a16="http://schemas.microsoft.com/office/drawing/2014/main" id="{9D99B57B-6C61-432D-BF73-87A2B5550293}"/>
              </a:ext>
            </a:extLst>
          </p:cNvPr>
          <p:cNvSpPr txBox="1"/>
          <p:nvPr/>
        </p:nvSpPr>
        <p:spPr>
          <a:xfrm>
            <a:off x="3067849" y="2338041"/>
            <a:ext cx="911751" cy="215444"/>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400" kern="0" dirty="0">
                <a:ea typeface="Arial Unicode MS" pitchFamily="34" charset="-128"/>
                <a:cs typeface="Arial Unicode MS" pitchFamily="34" charset="-128"/>
              </a:rPr>
              <a:t> 1</a:t>
            </a:r>
          </a:p>
        </p:txBody>
      </p:sp>
      <p:sp>
        <p:nvSpPr>
          <p:cNvPr id="93" name="Textfeld 92">
            <a:extLst>
              <a:ext uri="{FF2B5EF4-FFF2-40B4-BE49-F238E27FC236}">
                <a16:creationId xmlns:a16="http://schemas.microsoft.com/office/drawing/2014/main" id="{3C962FA1-4D6E-4C08-87E8-E86533BC2304}"/>
              </a:ext>
            </a:extLst>
          </p:cNvPr>
          <p:cNvSpPr txBox="1"/>
          <p:nvPr/>
        </p:nvSpPr>
        <p:spPr>
          <a:xfrm>
            <a:off x="3049637" y="4302049"/>
            <a:ext cx="911751" cy="215444"/>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400" kern="0" dirty="0">
                <a:ea typeface="Arial Unicode MS" pitchFamily="34" charset="-128"/>
                <a:cs typeface="Arial Unicode MS" pitchFamily="34" charset="-128"/>
              </a:rPr>
              <a:t> 3</a:t>
            </a:r>
          </a:p>
        </p:txBody>
      </p:sp>
      <p:sp>
        <p:nvSpPr>
          <p:cNvPr id="99" name="Textfeld 98">
            <a:extLst>
              <a:ext uri="{FF2B5EF4-FFF2-40B4-BE49-F238E27FC236}">
                <a16:creationId xmlns:a16="http://schemas.microsoft.com/office/drawing/2014/main" id="{FBD70374-2D0E-42A1-B752-677746878F49}"/>
              </a:ext>
            </a:extLst>
          </p:cNvPr>
          <p:cNvSpPr txBox="1"/>
          <p:nvPr/>
        </p:nvSpPr>
        <p:spPr>
          <a:xfrm>
            <a:off x="4234632" y="2120306"/>
            <a:ext cx="659469" cy="184666"/>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lName</a:t>
            </a:r>
            <a:endParaRPr lang="de-DE" sz="1400" kern="0" dirty="0">
              <a:ea typeface="Arial Unicode MS" pitchFamily="34" charset="-128"/>
              <a:cs typeface="Arial Unicode MS" pitchFamily="34" charset="-128"/>
            </a:endParaRPr>
          </a:p>
        </p:txBody>
      </p:sp>
      <p:sp>
        <p:nvSpPr>
          <p:cNvPr id="101" name="Textfeld 100">
            <a:extLst>
              <a:ext uri="{FF2B5EF4-FFF2-40B4-BE49-F238E27FC236}">
                <a16:creationId xmlns:a16="http://schemas.microsoft.com/office/drawing/2014/main" id="{7503C8F6-49BB-4649-96A9-865C46C9182E}"/>
              </a:ext>
            </a:extLst>
          </p:cNvPr>
          <p:cNvSpPr txBox="1"/>
          <p:nvPr/>
        </p:nvSpPr>
        <p:spPr>
          <a:xfrm>
            <a:off x="4234632" y="2338041"/>
            <a:ext cx="792167" cy="169277"/>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100" kern="0" dirty="0">
                <a:ea typeface="Arial Unicode MS" pitchFamily="34" charset="-128"/>
                <a:cs typeface="Arial Unicode MS" pitchFamily="34" charset="-128"/>
              </a:rPr>
              <a:t>Mustermann</a:t>
            </a:r>
          </a:p>
        </p:txBody>
      </p:sp>
      <p:sp>
        <p:nvSpPr>
          <p:cNvPr id="102" name="Textfeld 101">
            <a:extLst>
              <a:ext uri="{FF2B5EF4-FFF2-40B4-BE49-F238E27FC236}">
                <a16:creationId xmlns:a16="http://schemas.microsoft.com/office/drawing/2014/main" id="{09C3DE8E-D4E9-43CD-98E0-29787ACCBE1A}"/>
              </a:ext>
            </a:extLst>
          </p:cNvPr>
          <p:cNvSpPr txBox="1"/>
          <p:nvPr/>
        </p:nvSpPr>
        <p:spPr>
          <a:xfrm>
            <a:off x="4229942" y="2553485"/>
            <a:ext cx="1037709" cy="169277"/>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100" kern="0" dirty="0">
                <a:ea typeface="Arial Unicode MS" pitchFamily="34" charset="-128"/>
                <a:cs typeface="Arial Unicode MS" pitchFamily="34" charset="-128"/>
              </a:rPr>
              <a:t>(</a:t>
            </a:r>
            <a:r>
              <a:rPr lang="en-DE" sz="1100" dirty="0"/>
              <a:t>1605273740</a:t>
            </a:r>
            <a:r>
              <a:rPr lang="de-DE" sz="1100" kern="0" dirty="0">
                <a:ea typeface="Arial Unicode MS" pitchFamily="34" charset="-128"/>
                <a:cs typeface="Arial Unicode MS" pitchFamily="34" charset="-128"/>
              </a:rPr>
              <a:t>)</a:t>
            </a:r>
          </a:p>
        </p:txBody>
      </p:sp>
      <p:sp>
        <p:nvSpPr>
          <p:cNvPr id="103" name="Textfeld 102">
            <a:extLst>
              <a:ext uri="{FF2B5EF4-FFF2-40B4-BE49-F238E27FC236}">
                <a16:creationId xmlns:a16="http://schemas.microsoft.com/office/drawing/2014/main" id="{6BDF55FB-76FC-4753-9F94-9A4098CF8762}"/>
              </a:ext>
            </a:extLst>
          </p:cNvPr>
          <p:cNvSpPr txBox="1"/>
          <p:nvPr/>
        </p:nvSpPr>
        <p:spPr>
          <a:xfrm>
            <a:off x="5466925" y="2124332"/>
            <a:ext cx="659469" cy="184666"/>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fName</a:t>
            </a:r>
            <a:endParaRPr lang="de-DE" sz="1400" kern="0" dirty="0">
              <a:ea typeface="Arial Unicode MS" pitchFamily="34" charset="-128"/>
              <a:cs typeface="Arial Unicode MS" pitchFamily="34" charset="-128"/>
            </a:endParaRPr>
          </a:p>
        </p:txBody>
      </p:sp>
      <p:sp>
        <p:nvSpPr>
          <p:cNvPr id="104" name="Textfeld 103">
            <a:extLst>
              <a:ext uri="{FF2B5EF4-FFF2-40B4-BE49-F238E27FC236}">
                <a16:creationId xmlns:a16="http://schemas.microsoft.com/office/drawing/2014/main" id="{9A65D492-624A-497D-9678-C6ECC70635DE}"/>
              </a:ext>
            </a:extLst>
          </p:cNvPr>
          <p:cNvSpPr txBox="1"/>
          <p:nvPr/>
        </p:nvSpPr>
        <p:spPr>
          <a:xfrm>
            <a:off x="5466925" y="2342067"/>
            <a:ext cx="458363" cy="169277"/>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100" kern="0" dirty="0">
                <a:ea typeface="Arial Unicode MS" pitchFamily="34" charset="-128"/>
                <a:cs typeface="Arial Unicode MS" pitchFamily="34" charset="-128"/>
              </a:rPr>
              <a:t>Max</a:t>
            </a:r>
          </a:p>
        </p:txBody>
      </p:sp>
      <p:sp>
        <p:nvSpPr>
          <p:cNvPr id="105" name="Textfeld 104">
            <a:extLst>
              <a:ext uri="{FF2B5EF4-FFF2-40B4-BE49-F238E27FC236}">
                <a16:creationId xmlns:a16="http://schemas.microsoft.com/office/drawing/2014/main" id="{40189DE7-8A43-422A-813B-93B2768FC26E}"/>
              </a:ext>
            </a:extLst>
          </p:cNvPr>
          <p:cNvSpPr txBox="1"/>
          <p:nvPr/>
        </p:nvSpPr>
        <p:spPr>
          <a:xfrm>
            <a:off x="5462236" y="2557511"/>
            <a:ext cx="887368" cy="169277"/>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100" kern="0" dirty="0">
                <a:ea typeface="Arial Unicode MS" pitchFamily="34" charset="-128"/>
                <a:cs typeface="Arial Unicode MS" pitchFamily="34" charset="-128"/>
              </a:rPr>
              <a:t>(</a:t>
            </a:r>
            <a:r>
              <a:rPr lang="en-DE" sz="1100" dirty="0"/>
              <a:t>1605273740</a:t>
            </a:r>
            <a:r>
              <a:rPr lang="de-DE" sz="1100" kern="0" dirty="0">
                <a:ea typeface="Arial Unicode MS" pitchFamily="34" charset="-128"/>
                <a:cs typeface="Arial Unicode MS" pitchFamily="34" charset="-128"/>
              </a:rPr>
              <a:t>)</a:t>
            </a:r>
          </a:p>
        </p:txBody>
      </p:sp>
      <p:sp>
        <p:nvSpPr>
          <p:cNvPr id="106" name="Textfeld 105">
            <a:extLst>
              <a:ext uri="{FF2B5EF4-FFF2-40B4-BE49-F238E27FC236}">
                <a16:creationId xmlns:a16="http://schemas.microsoft.com/office/drawing/2014/main" id="{C90BD75E-231D-489F-B6EC-004919BE4FA9}"/>
              </a:ext>
            </a:extLst>
          </p:cNvPr>
          <p:cNvSpPr txBox="1"/>
          <p:nvPr/>
        </p:nvSpPr>
        <p:spPr>
          <a:xfrm>
            <a:off x="6652977" y="2124332"/>
            <a:ext cx="659469" cy="184666"/>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e-mail</a:t>
            </a:r>
            <a:endParaRPr lang="de-DE" sz="1400" kern="0" dirty="0">
              <a:ea typeface="Arial Unicode MS" pitchFamily="34" charset="-128"/>
              <a:cs typeface="Arial Unicode MS" pitchFamily="34" charset="-128"/>
            </a:endParaRPr>
          </a:p>
        </p:txBody>
      </p:sp>
      <p:sp>
        <p:nvSpPr>
          <p:cNvPr id="107" name="Textfeld 106">
            <a:extLst>
              <a:ext uri="{FF2B5EF4-FFF2-40B4-BE49-F238E27FC236}">
                <a16:creationId xmlns:a16="http://schemas.microsoft.com/office/drawing/2014/main" id="{1ABB706D-CC37-49FC-90A4-D3E469356E11}"/>
              </a:ext>
            </a:extLst>
          </p:cNvPr>
          <p:cNvSpPr txBox="1"/>
          <p:nvPr/>
        </p:nvSpPr>
        <p:spPr>
          <a:xfrm>
            <a:off x="6652977" y="2342067"/>
            <a:ext cx="1167393" cy="169277"/>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100" kern="0" dirty="0">
                <a:ea typeface="Arial Unicode MS" pitchFamily="34" charset="-128"/>
                <a:cs typeface="Arial Unicode MS" pitchFamily="34" charset="-128"/>
              </a:rPr>
              <a:t>max@muster.com</a:t>
            </a:r>
          </a:p>
        </p:txBody>
      </p:sp>
      <p:sp>
        <p:nvSpPr>
          <p:cNvPr id="109" name="Textfeld 108">
            <a:extLst>
              <a:ext uri="{FF2B5EF4-FFF2-40B4-BE49-F238E27FC236}">
                <a16:creationId xmlns:a16="http://schemas.microsoft.com/office/drawing/2014/main" id="{97E403D8-4D3B-4974-B3C7-60DEEA20F984}"/>
              </a:ext>
            </a:extLst>
          </p:cNvPr>
          <p:cNvSpPr txBox="1"/>
          <p:nvPr/>
        </p:nvSpPr>
        <p:spPr>
          <a:xfrm>
            <a:off x="8086009" y="2122679"/>
            <a:ext cx="926001" cy="184666"/>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member-id</a:t>
            </a:r>
            <a:endParaRPr lang="de-DE" sz="1200" kern="0" dirty="0">
              <a:ea typeface="Arial Unicode MS" pitchFamily="34" charset="-128"/>
              <a:cs typeface="Arial Unicode MS" pitchFamily="34" charset="-128"/>
            </a:endParaRPr>
          </a:p>
        </p:txBody>
      </p:sp>
      <p:sp>
        <p:nvSpPr>
          <p:cNvPr id="110" name="Textfeld 109">
            <a:extLst>
              <a:ext uri="{FF2B5EF4-FFF2-40B4-BE49-F238E27FC236}">
                <a16:creationId xmlns:a16="http://schemas.microsoft.com/office/drawing/2014/main" id="{9C5735C1-68B1-4C33-9948-EF922407B062}"/>
              </a:ext>
            </a:extLst>
          </p:cNvPr>
          <p:cNvSpPr txBox="1"/>
          <p:nvPr/>
        </p:nvSpPr>
        <p:spPr>
          <a:xfrm>
            <a:off x="8080270" y="2359979"/>
            <a:ext cx="730700" cy="169277"/>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100" kern="0" dirty="0">
                <a:ea typeface="Arial Unicode MS" pitchFamily="34" charset="-128"/>
                <a:cs typeface="Arial Unicode MS" pitchFamily="34" charset="-128"/>
              </a:rPr>
              <a:t>S-362718</a:t>
            </a:r>
          </a:p>
        </p:txBody>
      </p:sp>
      <p:sp>
        <p:nvSpPr>
          <p:cNvPr id="111" name="Textfeld 110">
            <a:extLst>
              <a:ext uri="{FF2B5EF4-FFF2-40B4-BE49-F238E27FC236}">
                <a16:creationId xmlns:a16="http://schemas.microsoft.com/office/drawing/2014/main" id="{415C13F5-A1E3-45D8-91D2-E842B4A16574}"/>
              </a:ext>
            </a:extLst>
          </p:cNvPr>
          <p:cNvSpPr txBox="1"/>
          <p:nvPr/>
        </p:nvSpPr>
        <p:spPr>
          <a:xfrm>
            <a:off x="8080270" y="2553485"/>
            <a:ext cx="803495" cy="169277"/>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endParaRPr lang="de-DE" sz="1100" kern="0" dirty="0">
              <a:ea typeface="Arial Unicode MS" pitchFamily="34" charset="-128"/>
              <a:cs typeface="Arial Unicode MS" pitchFamily="34" charset="-128"/>
            </a:endParaRPr>
          </a:p>
        </p:txBody>
      </p:sp>
      <p:sp>
        <p:nvSpPr>
          <p:cNvPr id="112" name="Textfeld 111">
            <a:extLst>
              <a:ext uri="{FF2B5EF4-FFF2-40B4-BE49-F238E27FC236}">
                <a16:creationId xmlns:a16="http://schemas.microsoft.com/office/drawing/2014/main" id="{E4C5B4D8-01BF-43F6-9902-074FA483D574}"/>
              </a:ext>
            </a:extLst>
          </p:cNvPr>
          <p:cNvSpPr txBox="1"/>
          <p:nvPr/>
        </p:nvSpPr>
        <p:spPr>
          <a:xfrm>
            <a:off x="4219916" y="4091590"/>
            <a:ext cx="659469" cy="184666"/>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lName</a:t>
            </a:r>
            <a:endParaRPr lang="de-DE" sz="1400" kern="0" dirty="0">
              <a:ea typeface="Arial Unicode MS" pitchFamily="34" charset="-128"/>
              <a:cs typeface="Arial Unicode MS" pitchFamily="34" charset="-128"/>
            </a:endParaRPr>
          </a:p>
        </p:txBody>
      </p:sp>
      <p:sp>
        <p:nvSpPr>
          <p:cNvPr id="113" name="Textfeld 112">
            <a:extLst>
              <a:ext uri="{FF2B5EF4-FFF2-40B4-BE49-F238E27FC236}">
                <a16:creationId xmlns:a16="http://schemas.microsoft.com/office/drawing/2014/main" id="{293EA603-C7AB-4E13-8397-544FD93D967A}"/>
              </a:ext>
            </a:extLst>
          </p:cNvPr>
          <p:cNvSpPr txBox="1"/>
          <p:nvPr/>
        </p:nvSpPr>
        <p:spPr>
          <a:xfrm>
            <a:off x="4219916" y="4309325"/>
            <a:ext cx="458363" cy="169277"/>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100" kern="0" dirty="0">
                <a:ea typeface="Arial Unicode MS" pitchFamily="34" charset="-128"/>
                <a:cs typeface="Arial Unicode MS" pitchFamily="34" charset="-128"/>
              </a:rPr>
              <a:t>Muster</a:t>
            </a:r>
          </a:p>
        </p:txBody>
      </p:sp>
      <p:sp>
        <p:nvSpPr>
          <p:cNvPr id="114" name="Textfeld 113">
            <a:extLst>
              <a:ext uri="{FF2B5EF4-FFF2-40B4-BE49-F238E27FC236}">
                <a16:creationId xmlns:a16="http://schemas.microsoft.com/office/drawing/2014/main" id="{808C6A45-496A-4FE8-91E6-3B8ABC33A022}"/>
              </a:ext>
            </a:extLst>
          </p:cNvPr>
          <p:cNvSpPr txBox="1"/>
          <p:nvPr/>
        </p:nvSpPr>
        <p:spPr>
          <a:xfrm>
            <a:off x="4215227" y="4524769"/>
            <a:ext cx="1018163" cy="169277"/>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100" kern="0" dirty="0">
                <a:ea typeface="Arial Unicode MS" pitchFamily="34" charset="-128"/>
                <a:cs typeface="Arial Unicode MS" pitchFamily="34" charset="-128"/>
              </a:rPr>
              <a:t>(</a:t>
            </a:r>
            <a:r>
              <a:rPr lang="en-DE" sz="1100" dirty="0"/>
              <a:t>1605014782</a:t>
            </a:r>
            <a:r>
              <a:rPr lang="de-DE" sz="1100" kern="0" dirty="0">
                <a:ea typeface="Arial Unicode MS" pitchFamily="34" charset="-128"/>
                <a:cs typeface="Arial Unicode MS" pitchFamily="34" charset="-128"/>
              </a:rPr>
              <a:t>)</a:t>
            </a:r>
          </a:p>
        </p:txBody>
      </p:sp>
      <p:sp>
        <p:nvSpPr>
          <p:cNvPr id="115" name="Textfeld 114">
            <a:extLst>
              <a:ext uri="{FF2B5EF4-FFF2-40B4-BE49-F238E27FC236}">
                <a16:creationId xmlns:a16="http://schemas.microsoft.com/office/drawing/2014/main" id="{9E18767C-AC81-44B1-96A8-B4E189E8A9F9}"/>
              </a:ext>
            </a:extLst>
          </p:cNvPr>
          <p:cNvSpPr txBox="1"/>
          <p:nvPr/>
        </p:nvSpPr>
        <p:spPr>
          <a:xfrm>
            <a:off x="5479983" y="4091590"/>
            <a:ext cx="934858" cy="184666"/>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membership</a:t>
            </a:r>
            <a:endParaRPr lang="de-DE" sz="1400" kern="0" dirty="0">
              <a:ea typeface="Arial Unicode MS" pitchFamily="34" charset="-128"/>
              <a:cs typeface="Arial Unicode MS" pitchFamily="34" charset="-128"/>
            </a:endParaRPr>
          </a:p>
        </p:txBody>
      </p:sp>
      <p:sp>
        <p:nvSpPr>
          <p:cNvPr id="116" name="Textfeld 115">
            <a:extLst>
              <a:ext uri="{FF2B5EF4-FFF2-40B4-BE49-F238E27FC236}">
                <a16:creationId xmlns:a16="http://schemas.microsoft.com/office/drawing/2014/main" id="{7A4D9D34-D06F-4071-81D7-F8935E142168}"/>
              </a:ext>
            </a:extLst>
          </p:cNvPr>
          <p:cNvSpPr txBox="1"/>
          <p:nvPr/>
        </p:nvSpPr>
        <p:spPr>
          <a:xfrm>
            <a:off x="5479983" y="4309325"/>
            <a:ext cx="631695" cy="169277"/>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100" kern="0" dirty="0">
                <a:ea typeface="Arial Unicode MS" pitchFamily="34" charset="-128"/>
                <a:cs typeface="Arial Unicode MS" pitchFamily="34" charset="-128"/>
              </a:rPr>
              <a:t>premium</a:t>
            </a:r>
          </a:p>
        </p:txBody>
      </p:sp>
      <p:sp>
        <p:nvSpPr>
          <p:cNvPr id="117" name="Textfeld 116">
            <a:extLst>
              <a:ext uri="{FF2B5EF4-FFF2-40B4-BE49-F238E27FC236}">
                <a16:creationId xmlns:a16="http://schemas.microsoft.com/office/drawing/2014/main" id="{0B0ACEF1-C5CC-4710-B59D-BE83AD3C48A1}"/>
              </a:ext>
            </a:extLst>
          </p:cNvPr>
          <p:cNvSpPr txBox="1"/>
          <p:nvPr/>
        </p:nvSpPr>
        <p:spPr>
          <a:xfrm>
            <a:off x="5475294" y="4524769"/>
            <a:ext cx="939547" cy="169277"/>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100" kern="0" dirty="0">
                <a:ea typeface="Arial Unicode MS" pitchFamily="34" charset="-128"/>
                <a:cs typeface="Arial Unicode MS" pitchFamily="34" charset="-128"/>
              </a:rPr>
              <a:t>(</a:t>
            </a:r>
            <a:r>
              <a:rPr lang="en-DE" sz="1100" dirty="0"/>
              <a:t>1605014782</a:t>
            </a:r>
            <a:r>
              <a:rPr lang="de-DE" sz="1100" kern="0" dirty="0">
                <a:ea typeface="Arial Unicode MS" pitchFamily="34" charset="-128"/>
                <a:cs typeface="Arial Unicode MS" pitchFamily="34" charset="-128"/>
              </a:rPr>
              <a:t>)</a:t>
            </a:r>
          </a:p>
        </p:txBody>
      </p:sp>
      <p:cxnSp>
        <p:nvCxnSpPr>
          <p:cNvPr id="119" name="Gerader Verbinder 118">
            <a:extLst>
              <a:ext uri="{FF2B5EF4-FFF2-40B4-BE49-F238E27FC236}">
                <a16:creationId xmlns:a16="http://schemas.microsoft.com/office/drawing/2014/main" id="{61831CAD-1FDC-4F49-9303-027544E8A999}"/>
              </a:ext>
            </a:extLst>
          </p:cNvPr>
          <p:cNvCxnSpPr/>
          <p:nvPr/>
        </p:nvCxnSpPr>
        <p:spPr>
          <a:xfrm>
            <a:off x="6522054" y="4028072"/>
            <a:ext cx="0" cy="763399"/>
          </a:xfrm>
          <a:prstGeom prst="line">
            <a:avLst/>
          </a:prstGeom>
          <a:ln w="38100">
            <a:solidFill>
              <a:schemeClr val="accent1">
                <a:lumMod val="40000"/>
                <a:lumOff val="6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20" name="Textfeld 119">
            <a:extLst>
              <a:ext uri="{FF2B5EF4-FFF2-40B4-BE49-F238E27FC236}">
                <a16:creationId xmlns:a16="http://schemas.microsoft.com/office/drawing/2014/main" id="{553EFEFF-4C40-499F-AD25-D646C5DC6BCB}"/>
              </a:ext>
            </a:extLst>
          </p:cNvPr>
          <p:cNvSpPr txBox="1"/>
          <p:nvPr/>
        </p:nvSpPr>
        <p:spPr>
          <a:xfrm>
            <a:off x="6708494" y="4086605"/>
            <a:ext cx="926001" cy="184666"/>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member-id</a:t>
            </a:r>
            <a:endParaRPr lang="de-DE" sz="1400" kern="0" dirty="0">
              <a:ea typeface="Arial Unicode MS" pitchFamily="34" charset="-128"/>
              <a:cs typeface="Arial Unicode MS" pitchFamily="34" charset="-128"/>
            </a:endParaRPr>
          </a:p>
        </p:txBody>
      </p:sp>
      <p:sp>
        <p:nvSpPr>
          <p:cNvPr id="121" name="Textfeld 120">
            <a:extLst>
              <a:ext uri="{FF2B5EF4-FFF2-40B4-BE49-F238E27FC236}">
                <a16:creationId xmlns:a16="http://schemas.microsoft.com/office/drawing/2014/main" id="{1E3B1626-84F2-49E9-9080-4A19A7E6B8EC}"/>
              </a:ext>
            </a:extLst>
          </p:cNvPr>
          <p:cNvSpPr txBox="1"/>
          <p:nvPr/>
        </p:nvSpPr>
        <p:spPr>
          <a:xfrm>
            <a:off x="6708494" y="4326278"/>
            <a:ext cx="730700" cy="169277"/>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100" kern="0" dirty="0">
                <a:ea typeface="Arial Unicode MS" pitchFamily="34" charset="-128"/>
                <a:cs typeface="Arial Unicode MS" pitchFamily="34" charset="-128"/>
              </a:rPr>
              <a:t>P-893718</a:t>
            </a:r>
          </a:p>
        </p:txBody>
      </p:sp>
      <p:sp>
        <p:nvSpPr>
          <p:cNvPr id="122" name="Textfeld 121">
            <a:extLst>
              <a:ext uri="{FF2B5EF4-FFF2-40B4-BE49-F238E27FC236}">
                <a16:creationId xmlns:a16="http://schemas.microsoft.com/office/drawing/2014/main" id="{7B98F16C-950E-4D53-80E8-81D9B010F9ED}"/>
              </a:ext>
            </a:extLst>
          </p:cNvPr>
          <p:cNvSpPr txBox="1"/>
          <p:nvPr/>
        </p:nvSpPr>
        <p:spPr>
          <a:xfrm>
            <a:off x="6708494" y="4519784"/>
            <a:ext cx="951113" cy="169277"/>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100" kern="0" dirty="0">
                <a:ea typeface="Arial Unicode MS" pitchFamily="34" charset="-128"/>
                <a:cs typeface="Arial Unicode MS" pitchFamily="34" charset="-128"/>
              </a:rPr>
              <a:t>(</a:t>
            </a:r>
            <a:r>
              <a:rPr lang="en-DE" sz="1100" dirty="0"/>
              <a:t>1605014782</a:t>
            </a:r>
            <a:r>
              <a:rPr lang="de-DE" sz="1100" kern="0" dirty="0">
                <a:ea typeface="Arial Unicode MS" pitchFamily="34" charset="-128"/>
                <a:cs typeface="Arial Unicode MS" pitchFamily="34" charset="-128"/>
              </a:rPr>
              <a:t>)</a:t>
            </a:r>
          </a:p>
        </p:txBody>
      </p:sp>
      <p:sp>
        <p:nvSpPr>
          <p:cNvPr id="123" name="Textfeld 122">
            <a:extLst>
              <a:ext uri="{FF2B5EF4-FFF2-40B4-BE49-F238E27FC236}">
                <a16:creationId xmlns:a16="http://schemas.microsoft.com/office/drawing/2014/main" id="{AA7E5749-1779-4BAA-9178-8E121FD44A6C}"/>
              </a:ext>
            </a:extLst>
          </p:cNvPr>
          <p:cNvSpPr txBox="1"/>
          <p:nvPr/>
        </p:nvSpPr>
        <p:spPr>
          <a:xfrm>
            <a:off x="6652977" y="2553485"/>
            <a:ext cx="887368" cy="169277"/>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100" kern="0" dirty="0">
                <a:ea typeface="Arial Unicode MS" pitchFamily="34" charset="-128"/>
                <a:cs typeface="Arial Unicode MS" pitchFamily="34" charset="-128"/>
              </a:rPr>
              <a:t>(</a:t>
            </a:r>
            <a:r>
              <a:rPr lang="en-DE" sz="1100" dirty="0"/>
              <a:t>1605273740</a:t>
            </a:r>
            <a:r>
              <a:rPr lang="de-DE" sz="1100" kern="0" dirty="0">
                <a:ea typeface="Arial Unicode MS" pitchFamily="34" charset="-128"/>
                <a:cs typeface="Arial Unicode MS" pitchFamily="34" charset="-128"/>
              </a:rPr>
              <a:t>)</a:t>
            </a:r>
          </a:p>
        </p:txBody>
      </p:sp>
      <p:sp>
        <p:nvSpPr>
          <p:cNvPr id="124" name="Textfeld 123">
            <a:extLst>
              <a:ext uri="{FF2B5EF4-FFF2-40B4-BE49-F238E27FC236}">
                <a16:creationId xmlns:a16="http://schemas.microsoft.com/office/drawing/2014/main" id="{251F0E38-A1B4-43D5-A402-E1F8FFC61714}"/>
              </a:ext>
            </a:extLst>
          </p:cNvPr>
          <p:cNvSpPr txBox="1"/>
          <p:nvPr/>
        </p:nvSpPr>
        <p:spPr>
          <a:xfrm>
            <a:off x="8077378" y="2550399"/>
            <a:ext cx="887368" cy="169277"/>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100" kern="0" dirty="0">
                <a:ea typeface="Arial Unicode MS" pitchFamily="34" charset="-128"/>
                <a:cs typeface="Arial Unicode MS" pitchFamily="34" charset="-128"/>
              </a:rPr>
              <a:t>(</a:t>
            </a:r>
            <a:r>
              <a:rPr lang="en-DE" sz="1100" dirty="0"/>
              <a:t>1605273740</a:t>
            </a:r>
            <a:r>
              <a:rPr lang="de-DE" sz="1100" kern="0" dirty="0">
                <a:ea typeface="Arial Unicode MS" pitchFamily="34" charset="-128"/>
                <a:cs typeface="Arial Unicode MS" pitchFamily="34" charset="-128"/>
              </a:rPr>
              <a:t>)</a:t>
            </a:r>
          </a:p>
        </p:txBody>
      </p:sp>
      <p:sp>
        <p:nvSpPr>
          <p:cNvPr id="143" name="Rechteck: abgerundete Ecken 142">
            <a:extLst>
              <a:ext uri="{FF2B5EF4-FFF2-40B4-BE49-F238E27FC236}">
                <a16:creationId xmlns:a16="http://schemas.microsoft.com/office/drawing/2014/main" id="{D7C01B0D-F780-48CF-AE1E-E13879FD2F57}"/>
              </a:ext>
            </a:extLst>
          </p:cNvPr>
          <p:cNvSpPr/>
          <p:nvPr/>
        </p:nvSpPr>
        <p:spPr bwMode="gray">
          <a:xfrm>
            <a:off x="2900071" y="3018652"/>
            <a:ext cx="6262731" cy="763399"/>
          </a:xfrm>
          <a:prstGeom prst="roundRect">
            <a:avLst/>
          </a:prstGeom>
          <a:solidFill>
            <a:schemeClr val="accent1"/>
          </a:solidFill>
          <a:ln w="38100" algn="ctr">
            <a:solidFill>
              <a:schemeClr val="accent1">
                <a:lumMod val="40000"/>
                <a:lumOff val="60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144" name="Gerader Verbinder 143">
            <a:extLst>
              <a:ext uri="{FF2B5EF4-FFF2-40B4-BE49-F238E27FC236}">
                <a16:creationId xmlns:a16="http://schemas.microsoft.com/office/drawing/2014/main" id="{710EB498-6B44-4C32-881B-BF09AD727EAF}"/>
              </a:ext>
            </a:extLst>
          </p:cNvPr>
          <p:cNvCxnSpPr/>
          <p:nvPr/>
        </p:nvCxnSpPr>
        <p:spPr>
          <a:xfrm>
            <a:off x="4108086" y="3018652"/>
            <a:ext cx="0" cy="763399"/>
          </a:xfrm>
          <a:prstGeom prst="line">
            <a:avLst/>
          </a:prstGeom>
          <a:ln w="38100">
            <a:solidFill>
              <a:schemeClr val="accent1">
                <a:lumMod val="40000"/>
                <a:lumOff val="6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5" name="Gerader Verbinder 144">
            <a:extLst>
              <a:ext uri="{FF2B5EF4-FFF2-40B4-BE49-F238E27FC236}">
                <a16:creationId xmlns:a16="http://schemas.microsoft.com/office/drawing/2014/main" id="{A0C06272-0578-4162-93B7-436493F1F1E8}"/>
              </a:ext>
            </a:extLst>
          </p:cNvPr>
          <p:cNvCxnSpPr/>
          <p:nvPr/>
        </p:nvCxnSpPr>
        <p:spPr>
          <a:xfrm>
            <a:off x="5335676" y="3018652"/>
            <a:ext cx="0" cy="763399"/>
          </a:xfrm>
          <a:prstGeom prst="line">
            <a:avLst/>
          </a:prstGeom>
          <a:ln w="38100">
            <a:solidFill>
              <a:schemeClr val="accent1">
                <a:lumMod val="40000"/>
                <a:lumOff val="6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6" name="Gerader Verbinder 145">
            <a:extLst>
              <a:ext uri="{FF2B5EF4-FFF2-40B4-BE49-F238E27FC236}">
                <a16:creationId xmlns:a16="http://schemas.microsoft.com/office/drawing/2014/main" id="{8488E8A4-6443-48E3-A7A8-CFD5F98C11E5}"/>
              </a:ext>
            </a:extLst>
          </p:cNvPr>
          <p:cNvCxnSpPr/>
          <p:nvPr/>
        </p:nvCxnSpPr>
        <p:spPr>
          <a:xfrm>
            <a:off x="6517125" y="3018652"/>
            <a:ext cx="0" cy="763399"/>
          </a:xfrm>
          <a:prstGeom prst="line">
            <a:avLst/>
          </a:prstGeom>
          <a:ln w="38100">
            <a:solidFill>
              <a:schemeClr val="accent1">
                <a:lumMod val="40000"/>
                <a:lumOff val="6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7" name="Gerader Verbinder 146">
            <a:extLst>
              <a:ext uri="{FF2B5EF4-FFF2-40B4-BE49-F238E27FC236}">
                <a16:creationId xmlns:a16="http://schemas.microsoft.com/office/drawing/2014/main" id="{1F745188-B0A9-466C-8878-148C0C129980}"/>
              </a:ext>
            </a:extLst>
          </p:cNvPr>
          <p:cNvCxnSpPr/>
          <p:nvPr/>
        </p:nvCxnSpPr>
        <p:spPr>
          <a:xfrm>
            <a:off x="7805182" y="3017505"/>
            <a:ext cx="0" cy="763399"/>
          </a:xfrm>
          <a:prstGeom prst="line">
            <a:avLst/>
          </a:prstGeom>
          <a:ln w="38100">
            <a:solidFill>
              <a:schemeClr val="accent1">
                <a:lumMod val="40000"/>
                <a:lumOff val="6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48" name="Textfeld 147">
            <a:extLst>
              <a:ext uri="{FF2B5EF4-FFF2-40B4-BE49-F238E27FC236}">
                <a16:creationId xmlns:a16="http://schemas.microsoft.com/office/drawing/2014/main" id="{E2BDA543-CD75-453D-9CF1-57A2D43C2355}"/>
              </a:ext>
            </a:extLst>
          </p:cNvPr>
          <p:cNvSpPr txBox="1"/>
          <p:nvPr/>
        </p:nvSpPr>
        <p:spPr>
          <a:xfrm>
            <a:off x="3048204" y="3292629"/>
            <a:ext cx="911751" cy="215444"/>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400" kern="0" dirty="0">
                <a:ea typeface="Arial Unicode MS" pitchFamily="34" charset="-128"/>
                <a:cs typeface="Arial Unicode MS" pitchFamily="34" charset="-128"/>
              </a:rPr>
              <a:t> 2</a:t>
            </a:r>
          </a:p>
        </p:txBody>
      </p:sp>
      <p:sp>
        <p:nvSpPr>
          <p:cNvPr id="149" name="Textfeld 148">
            <a:extLst>
              <a:ext uri="{FF2B5EF4-FFF2-40B4-BE49-F238E27FC236}">
                <a16:creationId xmlns:a16="http://schemas.microsoft.com/office/drawing/2014/main" id="{B8FD5A7D-3AE4-49CE-BF60-123E7A1D1979}"/>
              </a:ext>
            </a:extLst>
          </p:cNvPr>
          <p:cNvSpPr txBox="1"/>
          <p:nvPr/>
        </p:nvSpPr>
        <p:spPr>
          <a:xfrm>
            <a:off x="4214987" y="3074894"/>
            <a:ext cx="659469" cy="184666"/>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lName</a:t>
            </a:r>
            <a:endParaRPr lang="de-DE" sz="1400" kern="0" dirty="0">
              <a:ea typeface="Arial Unicode MS" pitchFamily="34" charset="-128"/>
              <a:cs typeface="Arial Unicode MS" pitchFamily="34" charset="-128"/>
            </a:endParaRPr>
          </a:p>
        </p:txBody>
      </p:sp>
      <p:sp>
        <p:nvSpPr>
          <p:cNvPr id="150" name="Textfeld 149">
            <a:extLst>
              <a:ext uri="{FF2B5EF4-FFF2-40B4-BE49-F238E27FC236}">
                <a16:creationId xmlns:a16="http://schemas.microsoft.com/office/drawing/2014/main" id="{96DF94C0-C0CC-4B70-955E-394AF4C4FB85}"/>
              </a:ext>
            </a:extLst>
          </p:cNvPr>
          <p:cNvSpPr txBox="1"/>
          <p:nvPr/>
        </p:nvSpPr>
        <p:spPr>
          <a:xfrm>
            <a:off x="4214987" y="3292629"/>
            <a:ext cx="792167" cy="169277"/>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100" kern="0" dirty="0">
                <a:ea typeface="Arial Unicode MS" pitchFamily="34" charset="-128"/>
                <a:cs typeface="Arial Unicode MS" pitchFamily="34" charset="-128"/>
              </a:rPr>
              <a:t>Mustermann</a:t>
            </a:r>
          </a:p>
        </p:txBody>
      </p:sp>
      <p:sp>
        <p:nvSpPr>
          <p:cNvPr id="151" name="Textfeld 150">
            <a:extLst>
              <a:ext uri="{FF2B5EF4-FFF2-40B4-BE49-F238E27FC236}">
                <a16:creationId xmlns:a16="http://schemas.microsoft.com/office/drawing/2014/main" id="{FA6772A9-8368-4A94-A480-DEA4E676A529}"/>
              </a:ext>
            </a:extLst>
          </p:cNvPr>
          <p:cNvSpPr txBox="1"/>
          <p:nvPr/>
        </p:nvSpPr>
        <p:spPr>
          <a:xfrm>
            <a:off x="4210297" y="3508073"/>
            <a:ext cx="1037709" cy="169277"/>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100" kern="0" dirty="0">
                <a:ea typeface="Arial Unicode MS" pitchFamily="34" charset="-128"/>
                <a:cs typeface="Arial Unicode MS" pitchFamily="34" charset="-128"/>
              </a:rPr>
              <a:t>(</a:t>
            </a:r>
            <a:r>
              <a:rPr lang="en-DE" sz="1100" dirty="0"/>
              <a:t>1605273740</a:t>
            </a:r>
            <a:r>
              <a:rPr lang="de-DE" sz="1100" kern="0" dirty="0">
                <a:ea typeface="Arial Unicode MS" pitchFamily="34" charset="-128"/>
                <a:cs typeface="Arial Unicode MS" pitchFamily="34" charset="-128"/>
              </a:rPr>
              <a:t>)</a:t>
            </a:r>
          </a:p>
        </p:txBody>
      </p:sp>
      <p:sp>
        <p:nvSpPr>
          <p:cNvPr id="152" name="Textfeld 151">
            <a:extLst>
              <a:ext uri="{FF2B5EF4-FFF2-40B4-BE49-F238E27FC236}">
                <a16:creationId xmlns:a16="http://schemas.microsoft.com/office/drawing/2014/main" id="{DFB388AE-FAF3-45C7-B4B2-C082CCCFC345}"/>
              </a:ext>
            </a:extLst>
          </p:cNvPr>
          <p:cNvSpPr txBox="1"/>
          <p:nvPr/>
        </p:nvSpPr>
        <p:spPr>
          <a:xfrm>
            <a:off x="5447280" y="3078920"/>
            <a:ext cx="659469" cy="184666"/>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fName</a:t>
            </a:r>
            <a:endParaRPr lang="de-DE" sz="1400" kern="0" dirty="0">
              <a:ea typeface="Arial Unicode MS" pitchFamily="34" charset="-128"/>
              <a:cs typeface="Arial Unicode MS" pitchFamily="34" charset="-128"/>
            </a:endParaRPr>
          </a:p>
        </p:txBody>
      </p:sp>
      <p:sp>
        <p:nvSpPr>
          <p:cNvPr id="153" name="Textfeld 152">
            <a:extLst>
              <a:ext uri="{FF2B5EF4-FFF2-40B4-BE49-F238E27FC236}">
                <a16:creationId xmlns:a16="http://schemas.microsoft.com/office/drawing/2014/main" id="{9320C00B-C227-4660-BE44-D4873F91F4DA}"/>
              </a:ext>
            </a:extLst>
          </p:cNvPr>
          <p:cNvSpPr txBox="1"/>
          <p:nvPr/>
        </p:nvSpPr>
        <p:spPr>
          <a:xfrm>
            <a:off x="5447280" y="3296655"/>
            <a:ext cx="458363" cy="169277"/>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100" kern="0" dirty="0">
                <a:ea typeface="Arial Unicode MS" pitchFamily="34" charset="-128"/>
                <a:cs typeface="Arial Unicode MS" pitchFamily="34" charset="-128"/>
              </a:rPr>
              <a:t>Max</a:t>
            </a:r>
          </a:p>
        </p:txBody>
      </p:sp>
      <p:sp>
        <p:nvSpPr>
          <p:cNvPr id="154" name="Textfeld 153">
            <a:extLst>
              <a:ext uri="{FF2B5EF4-FFF2-40B4-BE49-F238E27FC236}">
                <a16:creationId xmlns:a16="http://schemas.microsoft.com/office/drawing/2014/main" id="{5D27B25A-D980-4D76-BB10-5FB71CB757C4}"/>
              </a:ext>
            </a:extLst>
          </p:cNvPr>
          <p:cNvSpPr txBox="1"/>
          <p:nvPr/>
        </p:nvSpPr>
        <p:spPr>
          <a:xfrm>
            <a:off x="5442591" y="3512099"/>
            <a:ext cx="887368" cy="169277"/>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100" kern="0" dirty="0">
                <a:ea typeface="Arial Unicode MS" pitchFamily="34" charset="-128"/>
                <a:cs typeface="Arial Unicode MS" pitchFamily="34" charset="-128"/>
              </a:rPr>
              <a:t>(</a:t>
            </a:r>
            <a:r>
              <a:rPr lang="en-DE" sz="1100" dirty="0"/>
              <a:t>1605273740</a:t>
            </a:r>
            <a:r>
              <a:rPr lang="de-DE" sz="1100" kern="0" dirty="0">
                <a:ea typeface="Arial Unicode MS" pitchFamily="34" charset="-128"/>
                <a:cs typeface="Arial Unicode MS" pitchFamily="34" charset="-128"/>
              </a:rPr>
              <a:t>)</a:t>
            </a:r>
          </a:p>
        </p:txBody>
      </p:sp>
      <p:sp>
        <p:nvSpPr>
          <p:cNvPr id="155" name="Textfeld 154">
            <a:extLst>
              <a:ext uri="{FF2B5EF4-FFF2-40B4-BE49-F238E27FC236}">
                <a16:creationId xmlns:a16="http://schemas.microsoft.com/office/drawing/2014/main" id="{F8A8C01F-DC15-42FA-8C21-F5204FF8EBF6}"/>
              </a:ext>
            </a:extLst>
          </p:cNvPr>
          <p:cNvSpPr txBox="1"/>
          <p:nvPr/>
        </p:nvSpPr>
        <p:spPr>
          <a:xfrm>
            <a:off x="6633332" y="3078920"/>
            <a:ext cx="659469" cy="184666"/>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e-mail</a:t>
            </a:r>
            <a:endParaRPr lang="de-DE" sz="1400" kern="0" dirty="0">
              <a:ea typeface="Arial Unicode MS" pitchFamily="34" charset="-128"/>
              <a:cs typeface="Arial Unicode MS" pitchFamily="34" charset="-128"/>
            </a:endParaRPr>
          </a:p>
        </p:txBody>
      </p:sp>
      <p:sp>
        <p:nvSpPr>
          <p:cNvPr id="156" name="Textfeld 155">
            <a:extLst>
              <a:ext uri="{FF2B5EF4-FFF2-40B4-BE49-F238E27FC236}">
                <a16:creationId xmlns:a16="http://schemas.microsoft.com/office/drawing/2014/main" id="{955D96FA-3CE2-4393-8225-82C075E982EE}"/>
              </a:ext>
            </a:extLst>
          </p:cNvPr>
          <p:cNvSpPr txBox="1"/>
          <p:nvPr/>
        </p:nvSpPr>
        <p:spPr>
          <a:xfrm>
            <a:off x="6633332" y="3296655"/>
            <a:ext cx="1167393" cy="169277"/>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100" kern="0" dirty="0">
                <a:ea typeface="Arial Unicode MS" pitchFamily="34" charset="-128"/>
                <a:cs typeface="Arial Unicode MS" pitchFamily="34" charset="-128"/>
              </a:rPr>
              <a:t>max@muster.com</a:t>
            </a:r>
          </a:p>
        </p:txBody>
      </p:sp>
      <p:sp>
        <p:nvSpPr>
          <p:cNvPr id="157" name="Textfeld 156">
            <a:extLst>
              <a:ext uri="{FF2B5EF4-FFF2-40B4-BE49-F238E27FC236}">
                <a16:creationId xmlns:a16="http://schemas.microsoft.com/office/drawing/2014/main" id="{79877361-37C4-4471-8CBF-E6A919D4F03F}"/>
              </a:ext>
            </a:extLst>
          </p:cNvPr>
          <p:cNvSpPr txBox="1"/>
          <p:nvPr/>
        </p:nvSpPr>
        <p:spPr>
          <a:xfrm>
            <a:off x="8066364" y="3077267"/>
            <a:ext cx="926001" cy="184666"/>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member-id</a:t>
            </a:r>
            <a:endParaRPr lang="de-DE" sz="1200" kern="0" dirty="0">
              <a:ea typeface="Arial Unicode MS" pitchFamily="34" charset="-128"/>
              <a:cs typeface="Arial Unicode MS" pitchFamily="34" charset="-128"/>
            </a:endParaRPr>
          </a:p>
        </p:txBody>
      </p:sp>
      <p:sp>
        <p:nvSpPr>
          <p:cNvPr id="158" name="Textfeld 157">
            <a:extLst>
              <a:ext uri="{FF2B5EF4-FFF2-40B4-BE49-F238E27FC236}">
                <a16:creationId xmlns:a16="http://schemas.microsoft.com/office/drawing/2014/main" id="{A49C5FD0-CE77-415D-996F-FC4CD7F95395}"/>
              </a:ext>
            </a:extLst>
          </p:cNvPr>
          <p:cNvSpPr txBox="1"/>
          <p:nvPr/>
        </p:nvSpPr>
        <p:spPr>
          <a:xfrm>
            <a:off x="8060625" y="3314567"/>
            <a:ext cx="730700" cy="169277"/>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100" kern="0" dirty="0">
                <a:ea typeface="Arial Unicode MS" pitchFamily="34" charset="-128"/>
                <a:cs typeface="Arial Unicode MS" pitchFamily="34" charset="-128"/>
              </a:rPr>
              <a:t>S-362718</a:t>
            </a:r>
          </a:p>
        </p:txBody>
      </p:sp>
      <p:sp>
        <p:nvSpPr>
          <p:cNvPr id="159" name="Textfeld 158">
            <a:extLst>
              <a:ext uri="{FF2B5EF4-FFF2-40B4-BE49-F238E27FC236}">
                <a16:creationId xmlns:a16="http://schemas.microsoft.com/office/drawing/2014/main" id="{D94F0934-F0F3-466C-B41A-59286D78CC92}"/>
              </a:ext>
            </a:extLst>
          </p:cNvPr>
          <p:cNvSpPr txBox="1"/>
          <p:nvPr/>
        </p:nvSpPr>
        <p:spPr>
          <a:xfrm>
            <a:off x="6633332" y="3508073"/>
            <a:ext cx="887368" cy="169277"/>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100" kern="0" dirty="0">
                <a:ea typeface="Arial Unicode MS" pitchFamily="34" charset="-128"/>
                <a:cs typeface="Arial Unicode MS" pitchFamily="34" charset="-128"/>
              </a:rPr>
              <a:t>(</a:t>
            </a:r>
            <a:r>
              <a:rPr lang="en-DE" sz="1100" dirty="0"/>
              <a:t>1605273740</a:t>
            </a:r>
            <a:r>
              <a:rPr lang="de-DE" sz="1100" kern="0" dirty="0">
                <a:ea typeface="Arial Unicode MS" pitchFamily="34" charset="-128"/>
                <a:cs typeface="Arial Unicode MS" pitchFamily="34" charset="-128"/>
              </a:rPr>
              <a:t>)</a:t>
            </a:r>
          </a:p>
        </p:txBody>
      </p:sp>
      <p:sp>
        <p:nvSpPr>
          <p:cNvPr id="160" name="Textfeld 159">
            <a:extLst>
              <a:ext uri="{FF2B5EF4-FFF2-40B4-BE49-F238E27FC236}">
                <a16:creationId xmlns:a16="http://schemas.microsoft.com/office/drawing/2014/main" id="{D6209B9E-C8F0-48E7-84C5-9B29935C143C}"/>
              </a:ext>
            </a:extLst>
          </p:cNvPr>
          <p:cNvSpPr txBox="1"/>
          <p:nvPr/>
        </p:nvSpPr>
        <p:spPr>
          <a:xfrm>
            <a:off x="8057733" y="3504987"/>
            <a:ext cx="887368" cy="169277"/>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100" kern="0" dirty="0">
                <a:ea typeface="Arial Unicode MS" pitchFamily="34" charset="-128"/>
                <a:cs typeface="Arial Unicode MS" pitchFamily="34" charset="-128"/>
              </a:rPr>
              <a:t>(</a:t>
            </a:r>
            <a:r>
              <a:rPr lang="en-DE" sz="1100" dirty="0"/>
              <a:t>1605273740</a:t>
            </a:r>
            <a:r>
              <a:rPr lang="de-DE" sz="1100" kern="0" dirty="0">
                <a:ea typeface="Arial Unicode MS" pitchFamily="34" charset="-128"/>
                <a:cs typeface="Arial Unicode MS" pitchFamily="34" charset="-128"/>
              </a:rPr>
              <a:t>)</a:t>
            </a:r>
          </a:p>
        </p:txBody>
      </p:sp>
    </p:spTree>
    <p:extLst>
      <p:ext uri="{BB962C8B-B14F-4D97-AF65-F5344CB8AC3E}">
        <p14:creationId xmlns:p14="http://schemas.microsoft.com/office/powerpoint/2010/main" val="219261387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p:cNvSpPr>
            <a:spLocks noGrp="1"/>
          </p:cNvSpPr>
          <p:nvPr>
            <p:ph type="title"/>
          </p:nvPr>
        </p:nvSpPr>
        <p:spPr>
          <a:xfrm>
            <a:off x="504001" y="504000"/>
            <a:ext cx="11186476" cy="369332"/>
          </a:xfrm>
        </p:spPr>
        <p:txBody>
          <a:bodyPr/>
          <a:lstStyle/>
          <a:p>
            <a:r>
              <a:rPr lang="de-DE" dirty="0"/>
              <a:t>Run </a:t>
            </a:r>
            <a:r>
              <a:rPr lang="de-DE" dirty="0" err="1"/>
              <a:t>Length</a:t>
            </a:r>
            <a:r>
              <a:rPr lang="de-DE" dirty="0"/>
              <a:t> </a:t>
            </a:r>
            <a:r>
              <a:rPr lang="de-DE" dirty="0" err="1"/>
              <a:t>Optimization</a:t>
            </a:r>
            <a:endParaRPr lang="de-DE" dirty="0"/>
          </a:p>
        </p:txBody>
      </p:sp>
      <p:sp>
        <p:nvSpPr>
          <p:cNvPr id="81" name="Rechteck: abgerundete Ecken 80">
            <a:extLst>
              <a:ext uri="{FF2B5EF4-FFF2-40B4-BE49-F238E27FC236}">
                <a16:creationId xmlns:a16="http://schemas.microsoft.com/office/drawing/2014/main" id="{022E5200-31E6-4F36-B125-AF59842C45E6}"/>
              </a:ext>
            </a:extLst>
          </p:cNvPr>
          <p:cNvSpPr/>
          <p:nvPr/>
        </p:nvSpPr>
        <p:spPr bwMode="gray">
          <a:xfrm>
            <a:off x="2402236" y="1256394"/>
            <a:ext cx="7390701" cy="3370706"/>
          </a:xfrm>
          <a:prstGeom prst="roundRect">
            <a:avLst/>
          </a:prstGeom>
          <a:solidFill>
            <a:schemeClr val="accent1"/>
          </a:solidFill>
          <a:ln w="38100">
            <a:solidFill>
              <a:schemeClr val="accent1">
                <a:lumMod val="75000"/>
              </a:schemeClr>
            </a:solidFill>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2" name="Textfeld 81">
            <a:extLst>
              <a:ext uri="{FF2B5EF4-FFF2-40B4-BE49-F238E27FC236}">
                <a16:creationId xmlns:a16="http://schemas.microsoft.com/office/drawing/2014/main" id="{2E344FB5-0586-4C24-B311-A6521CAB2677}"/>
              </a:ext>
            </a:extLst>
          </p:cNvPr>
          <p:cNvSpPr txBox="1"/>
          <p:nvPr/>
        </p:nvSpPr>
        <p:spPr>
          <a:xfrm>
            <a:off x="2773020" y="1437708"/>
            <a:ext cx="1748993" cy="276999"/>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800" kern="0" dirty="0" err="1">
                <a:ea typeface="Arial Unicode MS" pitchFamily="34" charset="-128"/>
                <a:cs typeface="Arial Unicode MS" pitchFamily="34" charset="-128"/>
              </a:rPr>
              <a:t>customer</a:t>
            </a:r>
            <a:endParaRPr lang="de-DE" sz="1600" kern="0" dirty="0">
              <a:ea typeface="Arial Unicode MS" pitchFamily="34" charset="-128"/>
              <a:cs typeface="Arial Unicode MS" pitchFamily="34" charset="-128"/>
            </a:endParaRPr>
          </a:p>
        </p:txBody>
      </p:sp>
      <p:sp>
        <p:nvSpPr>
          <p:cNvPr id="83" name="Rechteck: abgerundete Ecken 82">
            <a:extLst>
              <a:ext uri="{FF2B5EF4-FFF2-40B4-BE49-F238E27FC236}">
                <a16:creationId xmlns:a16="http://schemas.microsoft.com/office/drawing/2014/main" id="{E927A4D5-035B-4AA1-A8C7-F2F5536D83A0}"/>
              </a:ext>
            </a:extLst>
          </p:cNvPr>
          <p:cNvSpPr/>
          <p:nvPr/>
        </p:nvSpPr>
        <p:spPr bwMode="gray">
          <a:xfrm>
            <a:off x="2919716" y="2068028"/>
            <a:ext cx="6262731" cy="763399"/>
          </a:xfrm>
          <a:prstGeom prst="roundRect">
            <a:avLst/>
          </a:prstGeom>
          <a:solidFill>
            <a:schemeClr val="accent1"/>
          </a:solidFill>
          <a:ln w="38100" algn="ctr">
            <a:solidFill>
              <a:schemeClr val="accent1">
                <a:lumMod val="40000"/>
                <a:lumOff val="60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4" name="Rechteck: abgerundete Ecken 83">
            <a:extLst>
              <a:ext uri="{FF2B5EF4-FFF2-40B4-BE49-F238E27FC236}">
                <a16:creationId xmlns:a16="http://schemas.microsoft.com/office/drawing/2014/main" id="{9AA272A1-8E85-4407-9153-C5615440B7FC}"/>
              </a:ext>
            </a:extLst>
          </p:cNvPr>
          <p:cNvSpPr/>
          <p:nvPr/>
        </p:nvSpPr>
        <p:spPr bwMode="gray">
          <a:xfrm>
            <a:off x="2905000" y="3297016"/>
            <a:ext cx="4900641" cy="763399"/>
          </a:xfrm>
          <a:prstGeom prst="roundRect">
            <a:avLst/>
          </a:prstGeom>
          <a:noFill/>
          <a:ln w="38100" algn="ctr">
            <a:solidFill>
              <a:schemeClr val="accent1">
                <a:lumMod val="40000"/>
                <a:lumOff val="60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86" name="Gerader Verbinder 85">
            <a:extLst>
              <a:ext uri="{FF2B5EF4-FFF2-40B4-BE49-F238E27FC236}">
                <a16:creationId xmlns:a16="http://schemas.microsoft.com/office/drawing/2014/main" id="{32CEFC50-D0AE-4534-963B-066F71A9105E}"/>
              </a:ext>
            </a:extLst>
          </p:cNvPr>
          <p:cNvCxnSpPr/>
          <p:nvPr/>
        </p:nvCxnSpPr>
        <p:spPr>
          <a:xfrm>
            <a:off x="4127731" y="2068028"/>
            <a:ext cx="0" cy="763399"/>
          </a:xfrm>
          <a:prstGeom prst="line">
            <a:avLst/>
          </a:prstGeom>
          <a:ln w="38100">
            <a:solidFill>
              <a:schemeClr val="accent1">
                <a:lumMod val="40000"/>
                <a:lumOff val="6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7" name="Gerader Verbinder 86">
            <a:extLst>
              <a:ext uri="{FF2B5EF4-FFF2-40B4-BE49-F238E27FC236}">
                <a16:creationId xmlns:a16="http://schemas.microsoft.com/office/drawing/2014/main" id="{71FB3892-8691-4ADF-BA46-C12FD556C321}"/>
              </a:ext>
            </a:extLst>
          </p:cNvPr>
          <p:cNvCxnSpPr/>
          <p:nvPr/>
        </p:nvCxnSpPr>
        <p:spPr>
          <a:xfrm>
            <a:off x="4106024" y="3297016"/>
            <a:ext cx="0" cy="763399"/>
          </a:xfrm>
          <a:prstGeom prst="line">
            <a:avLst/>
          </a:prstGeom>
          <a:ln w="38100">
            <a:solidFill>
              <a:schemeClr val="accent1">
                <a:lumMod val="40000"/>
                <a:lumOff val="6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8" name="Gerader Verbinder 87">
            <a:extLst>
              <a:ext uri="{FF2B5EF4-FFF2-40B4-BE49-F238E27FC236}">
                <a16:creationId xmlns:a16="http://schemas.microsoft.com/office/drawing/2014/main" id="{7A2941F8-029B-4984-BB1B-4F8D07D9C55C}"/>
              </a:ext>
            </a:extLst>
          </p:cNvPr>
          <p:cNvCxnSpPr/>
          <p:nvPr/>
        </p:nvCxnSpPr>
        <p:spPr>
          <a:xfrm>
            <a:off x="5355321" y="2068028"/>
            <a:ext cx="0" cy="763399"/>
          </a:xfrm>
          <a:prstGeom prst="line">
            <a:avLst/>
          </a:prstGeom>
          <a:ln w="38100">
            <a:solidFill>
              <a:schemeClr val="accent1">
                <a:lumMod val="40000"/>
                <a:lumOff val="6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9" name="Gerader Verbinder 88">
            <a:extLst>
              <a:ext uri="{FF2B5EF4-FFF2-40B4-BE49-F238E27FC236}">
                <a16:creationId xmlns:a16="http://schemas.microsoft.com/office/drawing/2014/main" id="{C7A7AE50-48BC-4795-B0F4-7D622781D60D}"/>
              </a:ext>
            </a:extLst>
          </p:cNvPr>
          <p:cNvCxnSpPr/>
          <p:nvPr/>
        </p:nvCxnSpPr>
        <p:spPr>
          <a:xfrm>
            <a:off x="5340605" y="3297016"/>
            <a:ext cx="0" cy="763399"/>
          </a:xfrm>
          <a:prstGeom prst="line">
            <a:avLst/>
          </a:prstGeom>
          <a:ln w="38100">
            <a:solidFill>
              <a:schemeClr val="accent1">
                <a:lumMod val="40000"/>
                <a:lumOff val="6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0" name="Gerader Verbinder 89">
            <a:extLst>
              <a:ext uri="{FF2B5EF4-FFF2-40B4-BE49-F238E27FC236}">
                <a16:creationId xmlns:a16="http://schemas.microsoft.com/office/drawing/2014/main" id="{414696B7-277D-4A62-B7AE-1434FEA430FF}"/>
              </a:ext>
            </a:extLst>
          </p:cNvPr>
          <p:cNvCxnSpPr/>
          <p:nvPr/>
        </p:nvCxnSpPr>
        <p:spPr>
          <a:xfrm>
            <a:off x="6536770" y="2068028"/>
            <a:ext cx="0" cy="763399"/>
          </a:xfrm>
          <a:prstGeom prst="line">
            <a:avLst/>
          </a:prstGeom>
          <a:ln w="38100">
            <a:solidFill>
              <a:schemeClr val="accent1">
                <a:lumMod val="40000"/>
                <a:lumOff val="6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1" name="Gerader Verbinder 90">
            <a:extLst>
              <a:ext uri="{FF2B5EF4-FFF2-40B4-BE49-F238E27FC236}">
                <a16:creationId xmlns:a16="http://schemas.microsoft.com/office/drawing/2014/main" id="{31DB1233-1BA9-46F3-A15F-24D062FD04E4}"/>
              </a:ext>
            </a:extLst>
          </p:cNvPr>
          <p:cNvCxnSpPr/>
          <p:nvPr/>
        </p:nvCxnSpPr>
        <p:spPr>
          <a:xfrm>
            <a:off x="7824827" y="2066881"/>
            <a:ext cx="0" cy="763399"/>
          </a:xfrm>
          <a:prstGeom prst="line">
            <a:avLst/>
          </a:prstGeom>
          <a:ln w="38100">
            <a:solidFill>
              <a:schemeClr val="accent1">
                <a:lumMod val="40000"/>
                <a:lumOff val="6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92" name="Textfeld 91">
            <a:extLst>
              <a:ext uri="{FF2B5EF4-FFF2-40B4-BE49-F238E27FC236}">
                <a16:creationId xmlns:a16="http://schemas.microsoft.com/office/drawing/2014/main" id="{9D99B57B-6C61-432D-BF73-87A2B5550293}"/>
              </a:ext>
            </a:extLst>
          </p:cNvPr>
          <p:cNvSpPr txBox="1"/>
          <p:nvPr/>
        </p:nvSpPr>
        <p:spPr>
          <a:xfrm>
            <a:off x="3067849" y="2342005"/>
            <a:ext cx="911751" cy="215444"/>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400" kern="0" dirty="0">
                <a:ea typeface="Arial Unicode MS" pitchFamily="34" charset="-128"/>
                <a:cs typeface="Arial Unicode MS" pitchFamily="34" charset="-128"/>
              </a:rPr>
              <a:t> 1-2</a:t>
            </a:r>
          </a:p>
        </p:txBody>
      </p:sp>
      <p:sp>
        <p:nvSpPr>
          <p:cNvPr id="93" name="Textfeld 92">
            <a:extLst>
              <a:ext uri="{FF2B5EF4-FFF2-40B4-BE49-F238E27FC236}">
                <a16:creationId xmlns:a16="http://schemas.microsoft.com/office/drawing/2014/main" id="{3C962FA1-4D6E-4C08-87E8-E86533BC2304}"/>
              </a:ext>
            </a:extLst>
          </p:cNvPr>
          <p:cNvSpPr txBox="1"/>
          <p:nvPr/>
        </p:nvSpPr>
        <p:spPr>
          <a:xfrm>
            <a:off x="3049637" y="3570993"/>
            <a:ext cx="911751" cy="215444"/>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400" kern="0" dirty="0">
                <a:ea typeface="Arial Unicode MS" pitchFamily="34" charset="-128"/>
                <a:cs typeface="Arial Unicode MS" pitchFamily="34" charset="-128"/>
              </a:rPr>
              <a:t> 3</a:t>
            </a:r>
          </a:p>
        </p:txBody>
      </p:sp>
      <p:sp>
        <p:nvSpPr>
          <p:cNvPr id="99" name="Textfeld 98">
            <a:extLst>
              <a:ext uri="{FF2B5EF4-FFF2-40B4-BE49-F238E27FC236}">
                <a16:creationId xmlns:a16="http://schemas.microsoft.com/office/drawing/2014/main" id="{FBD70374-2D0E-42A1-B752-677746878F49}"/>
              </a:ext>
            </a:extLst>
          </p:cNvPr>
          <p:cNvSpPr txBox="1"/>
          <p:nvPr/>
        </p:nvSpPr>
        <p:spPr>
          <a:xfrm>
            <a:off x="4234632" y="2124270"/>
            <a:ext cx="659469" cy="184666"/>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lName</a:t>
            </a:r>
            <a:endParaRPr lang="de-DE" sz="1400" kern="0" dirty="0">
              <a:ea typeface="Arial Unicode MS" pitchFamily="34" charset="-128"/>
              <a:cs typeface="Arial Unicode MS" pitchFamily="34" charset="-128"/>
            </a:endParaRPr>
          </a:p>
        </p:txBody>
      </p:sp>
      <p:sp>
        <p:nvSpPr>
          <p:cNvPr id="101" name="Textfeld 100">
            <a:extLst>
              <a:ext uri="{FF2B5EF4-FFF2-40B4-BE49-F238E27FC236}">
                <a16:creationId xmlns:a16="http://schemas.microsoft.com/office/drawing/2014/main" id="{7503C8F6-49BB-4649-96A9-865C46C9182E}"/>
              </a:ext>
            </a:extLst>
          </p:cNvPr>
          <p:cNvSpPr txBox="1"/>
          <p:nvPr/>
        </p:nvSpPr>
        <p:spPr>
          <a:xfrm>
            <a:off x="4234632" y="2342005"/>
            <a:ext cx="792167" cy="169277"/>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100" kern="0" dirty="0">
                <a:ea typeface="Arial Unicode MS" pitchFamily="34" charset="-128"/>
                <a:cs typeface="Arial Unicode MS" pitchFamily="34" charset="-128"/>
              </a:rPr>
              <a:t>Mustermann</a:t>
            </a:r>
          </a:p>
        </p:txBody>
      </p:sp>
      <p:sp>
        <p:nvSpPr>
          <p:cNvPr id="102" name="Textfeld 101">
            <a:extLst>
              <a:ext uri="{FF2B5EF4-FFF2-40B4-BE49-F238E27FC236}">
                <a16:creationId xmlns:a16="http://schemas.microsoft.com/office/drawing/2014/main" id="{09C3DE8E-D4E9-43CD-98E0-29787ACCBE1A}"/>
              </a:ext>
            </a:extLst>
          </p:cNvPr>
          <p:cNvSpPr txBox="1"/>
          <p:nvPr/>
        </p:nvSpPr>
        <p:spPr>
          <a:xfrm>
            <a:off x="4229942" y="2557449"/>
            <a:ext cx="1037709" cy="169277"/>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100" kern="0" dirty="0">
                <a:ea typeface="Arial Unicode MS" pitchFamily="34" charset="-128"/>
                <a:cs typeface="Arial Unicode MS" pitchFamily="34" charset="-128"/>
              </a:rPr>
              <a:t>(</a:t>
            </a:r>
            <a:r>
              <a:rPr lang="en-DE" sz="1100" dirty="0"/>
              <a:t>1605273740</a:t>
            </a:r>
            <a:r>
              <a:rPr lang="de-DE" sz="1100" kern="0" dirty="0">
                <a:ea typeface="Arial Unicode MS" pitchFamily="34" charset="-128"/>
                <a:cs typeface="Arial Unicode MS" pitchFamily="34" charset="-128"/>
              </a:rPr>
              <a:t>)</a:t>
            </a:r>
          </a:p>
        </p:txBody>
      </p:sp>
      <p:sp>
        <p:nvSpPr>
          <p:cNvPr id="103" name="Textfeld 102">
            <a:extLst>
              <a:ext uri="{FF2B5EF4-FFF2-40B4-BE49-F238E27FC236}">
                <a16:creationId xmlns:a16="http://schemas.microsoft.com/office/drawing/2014/main" id="{6BDF55FB-76FC-4753-9F94-9A4098CF8762}"/>
              </a:ext>
            </a:extLst>
          </p:cNvPr>
          <p:cNvSpPr txBox="1"/>
          <p:nvPr/>
        </p:nvSpPr>
        <p:spPr>
          <a:xfrm>
            <a:off x="5466925" y="2128296"/>
            <a:ext cx="659469" cy="184666"/>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fName</a:t>
            </a:r>
            <a:endParaRPr lang="de-DE" sz="1400" kern="0" dirty="0">
              <a:ea typeface="Arial Unicode MS" pitchFamily="34" charset="-128"/>
              <a:cs typeface="Arial Unicode MS" pitchFamily="34" charset="-128"/>
            </a:endParaRPr>
          </a:p>
        </p:txBody>
      </p:sp>
      <p:sp>
        <p:nvSpPr>
          <p:cNvPr id="104" name="Textfeld 103">
            <a:extLst>
              <a:ext uri="{FF2B5EF4-FFF2-40B4-BE49-F238E27FC236}">
                <a16:creationId xmlns:a16="http://schemas.microsoft.com/office/drawing/2014/main" id="{9A65D492-624A-497D-9678-C6ECC70635DE}"/>
              </a:ext>
            </a:extLst>
          </p:cNvPr>
          <p:cNvSpPr txBox="1"/>
          <p:nvPr/>
        </p:nvSpPr>
        <p:spPr>
          <a:xfrm>
            <a:off x="5466925" y="2346031"/>
            <a:ext cx="458363" cy="169277"/>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100" kern="0" dirty="0">
                <a:ea typeface="Arial Unicode MS" pitchFamily="34" charset="-128"/>
                <a:cs typeface="Arial Unicode MS" pitchFamily="34" charset="-128"/>
              </a:rPr>
              <a:t>Max</a:t>
            </a:r>
          </a:p>
        </p:txBody>
      </p:sp>
      <p:sp>
        <p:nvSpPr>
          <p:cNvPr id="105" name="Textfeld 104">
            <a:extLst>
              <a:ext uri="{FF2B5EF4-FFF2-40B4-BE49-F238E27FC236}">
                <a16:creationId xmlns:a16="http://schemas.microsoft.com/office/drawing/2014/main" id="{40189DE7-8A43-422A-813B-93B2768FC26E}"/>
              </a:ext>
            </a:extLst>
          </p:cNvPr>
          <p:cNvSpPr txBox="1"/>
          <p:nvPr/>
        </p:nvSpPr>
        <p:spPr>
          <a:xfrm>
            <a:off x="5462236" y="2561475"/>
            <a:ext cx="887368" cy="169277"/>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100" kern="0" dirty="0">
                <a:ea typeface="Arial Unicode MS" pitchFamily="34" charset="-128"/>
                <a:cs typeface="Arial Unicode MS" pitchFamily="34" charset="-128"/>
              </a:rPr>
              <a:t>(</a:t>
            </a:r>
            <a:r>
              <a:rPr lang="en-DE" sz="1100" dirty="0"/>
              <a:t>1605273740</a:t>
            </a:r>
            <a:r>
              <a:rPr lang="de-DE" sz="1100" kern="0" dirty="0">
                <a:ea typeface="Arial Unicode MS" pitchFamily="34" charset="-128"/>
                <a:cs typeface="Arial Unicode MS" pitchFamily="34" charset="-128"/>
              </a:rPr>
              <a:t>)</a:t>
            </a:r>
          </a:p>
        </p:txBody>
      </p:sp>
      <p:sp>
        <p:nvSpPr>
          <p:cNvPr id="106" name="Textfeld 105">
            <a:extLst>
              <a:ext uri="{FF2B5EF4-FFF2-40B4-BE49-F238E27FC236}">
                <a16:creationId xmlns:a16="http://schemas.microsoft.com/office/drawing/2014/main" id="{C90BD75E-231D-489F-B6EC-004919BE4FA9}"/>
              </a:ext>
            </a:extLst>
          </p:cNvPr>
          <p:cNvSpPr txBox="1"/>
          <p:nvPr/>
        </p:nvSpPr>
        <p:spPr>
          <a:xfrm>
            <a:off x="6652977" y="2128296"/>
            <a:ext cx="659469" cy="184666"/>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e-mail</a:t>
            </a:r>
            <a:endParaRPr lang="de-DE" sz="1400" kern="0" dirty="0">
              <a:ea typeface="Arial Unicode MS" pitchFamily="34" charset="-128"/>
              <a:cs typeface="Arial Unicode MS" pitchFamily="34" charset="-128"/>
            </a:endParaRPr>
          </a:p>
        </p:txBody>
      </p:sp>
      <p:sp>
        <p:nvSpPr>
          <p:cNvPr id="107" name="Textfeld 106">
            <a:extLst>
              <a:ext uri="{FF2B5EF4-FFF2-40B4-BE49-F238E27FC236}">
                <a16:creationId xmlns:a16="http://schemas.microsoft.com/office/drawing/2014/main" id="{1ABB706D-CC37-49FC-90A4-D3E469356E11}"/>
              </a:ext>
            </a:extLst>
          </p:cNvPr>
          <p:cNvSpPr txBox="1"/>
          <p:nvPr/>
        </p:nvSpPr>
        <p:spPr>
          <a:xfrm>
            <a:off x="6652977" y="2346031"/>
            <a:ext cx="1167393" cy="169277"/>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100" kern="0" dirty="0">
                <a:ea typeface="Arial Unicode MS" pitchFamily="34" charset="-128"/>
                <a:cs typeface="Arial Unicode MS" pitchFamily="34" charset="-128"/>
              </a:rPr>
              <a:t>max@muster.com</a:t>
            </a:r>
          </a:p>
        </p:txBody>
      </p:sp>
      <p:sp>
        <p:nvSpPr>
          <p:cNvPr id="109" name="Textfeld 108">
            <a:extLst>
              <a:ext uri="{FF2B5EF4-FFF2-40B4-BE49-F238E27FC236}">
                <a16:creationId xmlns:a16="http://schemas.microsoft.com/office/drawing/2014/main" id="{97E403D8-4D3B-4974-B3C7-60DEEA20F984}"/>
              </a:ext>
            </a:extLst>
          </p:cNvPr>
          <p:cNvSpPr txBox="1"/>
          <p:nvPr/>
        </p:nvSpPr>
        <p:spPr>
          <a:xfrm>
            <a:off x="8086009" y="2126643"/>
            <a:ext cx="926001" cy="184666"/>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member-id</a:t>
            </a:r>
            <a:endParaRPr lang="de-DE" sz="1200" kern="0" dirty="0">
              <a:ea typeface="Arial Unicode MS" pitchFamily="34" charset="-128"/>
              <a:cs typeface="Arial Unicode MS" pitchFamily="34" charset="-128"/>
            </a:endParaRPr>
          </a:p>
        </p:txBody>
      </p:sp>
      <p:sp>
        <p:nvSpPr>
          <p:cNvPr id="110" name="Textfeld 109">
            <a:extLst>
              <a:ext uri="{FF2B5EF4-FFF2-40B4-BE49-F238E27FC236}">
                <a16:creationId xmlns:a16="http://schemas.microsoft.com/office/drawing/2014/main" id="{9C5735C1-68B1-4C33-9948-EF922407B062}"/>
              </a:ext>
            </a:extLst>
          </p:cNvPr>
          <p:cNvSpPr txBox="1"/>
          <p:nvPr/>
        </p:nvSpPr>
        <p:spPr>
          <a:xfrm>
            <a:off x="8080270" y="2363943"/>
            <a:ext cx="730700" cy="169277"/>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100" kern="0" dirty="0">
                <a:ea typeface="Arial Unicode MS" pitchFamily="34" charset="-128"/>
                <a:cs typeface="Arial Unicode MS" pitchFamily="34" charset="-128"/>
              </a:rPr>
              <a:t>S-362718</a:t>
            </a:r>
          </a:p>
        </p:txBody>
      </p:sp>
      <p:sp>
        <p:nvSpPr>
          <p:cNvPr id="111" name="Textfeld 110">
            <a:extLst>
              <a:ext uri="{FF2B5EF4-FFF2-40B4-BE49-F238E27FC236}">
                <a16:creationId xmlns:a16="http://schemas.microsoft.com/office/drawing/2014/main" id="{415C13F5-A1E3-45D8-91D2-E842B4A16574}"/>
              </a:ext>
            </a:extLst>
          </p:cNvPr>
          <p:cNvSpPr txBox="1"/>
          <p:nvPr/>
        </p:nvSpPr>
        <p:spPr>
          <a:xfrm>
            <a:off x="8080270" y="2557449"/>
            <a:ext cx="803495" cy="169277"/>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endParaRPr lang="de-DE" sz="1100" kern="0" dirty="0">
              <a:ea typeface="Arial Unicode MS" pitchFamily="34" charset="-128"/>
              <a:cs typeface="Arial Unicode MS" pitchFamily="34" charset="-128"/>
            </a:endParaRPr>
          </a:p>
        </p:txBody>
      </p:sp>
      <p:sp>
        <p:nvSpPr>
          <p:cNvPr id="112" name="Textfeld 111">
            <a:extLst>
              <a:ext uri="{FF2B5EF4-FFF2-40B4-BE49-F238E27FC236}">
                <a16:creationId xmlns:a16="http://schemas.microsoft.com/office/drawing/2014/main" id="{E4C5B4D8-01BF-43F6-9902-074FA483D574}"/>
              </a:ext>
            </a:extLst>
          </p:cNvPr>
          <p:cNvSpPr txBox="1"/>
          <p:nvPr/>
        </p:nvSpPr>
        <p:spPr>
          <a:xfrm>
            <a:off x="4219916" y="3360534"/>
            <a:ext cx="659469" cy="184666"/>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lName</a:t>
            </a:r>
            <a:endParaRPr lang="de-DE" sz="1400" kern="0" dirty="0">
              <a:ea typeface="Arial Unicode MS" pitchFamily="34" charset="-128"/>
              <a:cs typeface="Arial Unicode MS" pitchFamily="34" charset="-128"/>
            </a:endParaRPr>
          </a:p>
        </p:txBody>
      </p:sp>
      <p:sp>
        <p:nvSpPr>
          <p:cNvPr id="113" name="Textfeld 112">
            <a:extLst>
              <a:ext uri="{FF2B5EF4-FFF2-40B4-BE49-F238E27FC236}">
                <a16:creationId xmlns:a16="http://schemas.microsoft.com/office/drawing/2014/main" id="{293EA603-C7AB-4E13-8397-544FD93D967A}"/>
              </a:ext>
            </a:extLst>
          </p:cNvPr>
          <p:cNvSpPr txBox="1"/>
          <p:nvPr/>
        </p:nvSpPr>
        <p:spPr>
          <a:xfrm>
            <a:off x="4219916" y="3578269"/>
            <a:ext cx="458363" cy="169277"/>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100" kern="0" dirty="0">
                <a:ea typeface="Arial Unicode MS" pitchFamily="34" charset="-128"/>
                <a:cs typeface="Arial Unicode MS" pitchFamily="34" charset="-128"/>
              </a:rPr>
              <a:t>Muster</a:t>
            </a:r>
          </a:p>
        </p:txBody>
      </p:sp>
      <p:sp>
        <p:nvSpPr>
          <p:cNvPr id="114" name="Textfeld 113">
            <a:extLst>
              <a:ext uri="{FF2B5EF4-FFF2-40B4-BE49-F238E27FC236}">
                <a16:creationId xmlns:a16="http://schemas.microsoft.com/office/drawing/2014/main" id="{808C6A45-496A-4FE8-91E6-3B8ABC33A022}"/>
              </a:ext>
            </a:extLst>
          </p:cNvPr>
          <p:cNvSpPr txBox="1"/>
          <p:nvPr/>
        </p:nvSpPr>
        <p:spPr>
          <a:xfrm>
            <a:off x="4215227" y="3793713"/>
            <a:ext cx="1018163" cy="169277"/>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100" kern="0" dirty="0">
                <a:ea typeface="Arial Unicode MS" pitchFamily="34" charset="-128"/>
                <a:cs typeface="Arial Unicode MS" pitchFamily="34" charset="-128"/>
              </a:rPr>
              <a:t>(</a:t>
            </a:r>
            <a:r>
              <a:rPr lang="en-DE" sz="1100" dirty="0"/>
              <a:t>1605014782</a:t>
            </a:r>
            <a:r>
              <a:rPr lang="de-DE" sz="1100" kern="0" dirty="0">
                <a:ea typeface="Arial Unicode MS" pitchFamily="34" charset="-128"/>
                <a:cs typeface="Arial Unicode MS" pitchFamily="34" charset="-128"/>
              </a:rPr>
              <a:t>)</a:t>
            </a:r>
          </a:p>
        </p:txBody>
      </p:sp>
      <p:sp>
        <p:nvSpPr>
          <p:cNvPr id="115" name="Textfeld 114">
            <a:extLst>
              <a:ext uri="{FF2B5EF4-FFF2-40B4-BE49-F238E27FC236}">
                <a16:creationId xmlns:a16="http://schemas.microsoft.com/office/drawing/2014/main" id="{9E18767C-AC81-44B1-96A8-B4E189E8A9F9}"/>
              </a:ext>
            </a:extLst>
          </p:cNvPr>
          <p:cNvSpPr txBox="1"/>
          <p:nvPr/>
        </p:nvSpPr>
        <p:spPr>
          <a:xfrm>
            <a:off x="5479983" y="3360534"/>
            <a:ext cx="934858" cy="184666"/>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membership</a:t>
            </a:r>
            <a:endParaRPr lang="de-DE" sz="1400" kern="0" dirty="0">
              <a:ea typeface="Arial Unicode MS" pitchFamily="34" charset="-128"/>
              <a:cs typeface="Arial Unicode MS" pitchFamily="34" charset="-128"/>
            </a:endParaRPr>
          </a:p>
        </p:txBody>
      </p:sp>
      <p:sp>
        <p:nvSpPr>
          <p:cNvPr id="116" name="Textfeld 115">
            <a:extLst>
              <a:ext uri="{FF2B5EF4-FFF2-40B4-BE49-F238E27FC236}">
                <a16:creationId xmlns:a16="http://schemas.microsoft.com/office/drawing/2014/main" id="{7A4D9D34-D06F-4071-81D7-F8935E142168}"/>
              </a:ext>
            </a:extLst>
          </p:cNvPr>
          <p:cNvSpPr txBox="1"/>
          <p:nvPr/>
        </p:nvSpPr>
        <p:spPr>
          <a:xfrm>
            <a:off x="5479983" y="3578269"/>
            <a:ext cx="631695" cy="169277"/>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100" kern="0" dirty="0">
                <a:ea typeface="Arial Unicode MS" pitchFamily="34" charset="-128"/>
                <a:cs typeface="Arial Unicode MS" pitchFamily="34" charset="-128"/>
              </a:rPr>
              <a:t>premium</a:t>
            </a:r>
          </a:p>
        </p:txBody>
      </p:sp>
      <p:sp>
        <p:nvSpPr>
          <p:cNvPr id="117" name="Textfeld 116">
            <a:extLst>
              <a:ext uri="{FF2B5EF4-FFF2-40B4-BE49-F238E27FC236}">
                <a16:creationId xmlns:a16="http://schemas.microsoft.com/office/drawing/2014/main" id="{0B0ACEF1-C5CC-4710-B59D-BE83AD3C48A1}"/>
              </a:ext>
            </a:extLst>
          </p:cNvPr>
          <p:cNvSpPr txBox="1"/>
          <p:nvPr/>
        </p:nvSpPr>
        <p:spPr>
          <a:xfrm>
            <a:off x="5475294" y="3793713"/>
            <a:ext cx="939547" cy="169277"/>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100" kern="0" dirty="0">
                <a:ea typeface="Arial Unicode MS" pitchFamily="34" charset="-128"/>
                <a:cs typeface="Arial Unicode MS" pitchFamily="34" charset="-128"/>
              </a:rPr>
              <a:t>(</a:t>
            </a:r>
            <a:r>
              <a:rPr lang="en-DE" sz="1100" dirty="0"/>
              <a:t>1605014782</a:t>
            </a:r>
            <a:r>
              <a:rPr lang="de-DE" sz="1100" kern="0" dirty="0">
                <a:ea typeface="Arial Unicode MS" pitchFamily="34" charset="-128"/>
                <a:cs typeface="Arial Unicode MS" pitchFamily="34" charset="-128"/>
              </a:rPr>
              <a:t>)</a:t>
            </a:r>
          </a:p>
        </p:txBody>
      </p:sp>
      <p:cxnSp>
        <p:nvCxnSpPr>
          <p:cNvPr id="119" name="Gerader Verbinder 118">
            <a:extLst>
              <a:ext uri="{FF2B5EF4-FFF2-40B4-BE49-F238E27FC236}">
                <a16:creationId xmlns:a16="http://schemas.microsoft.com/office/drawing/2014/main" id="{61831CAD-1FDC-4F49-9303-027544E8A999}"/>
              </a:ext>
            </a:extLst>
          </p:cNvPr>
          <p:cNvCxnSpPr/>
          <p:nvPr/>
        </p:nvCxnSpPr>
        <p:spPr>
          <a:xfrm>
            <a:off x="6522054" y="3297016"/>
            <a:ext cx="0" cy="763399"/>
          </a:xfrm>
          <a:prstGeom prst="line">
            <a:avLst/>
          </a:prstGeom>
          <a:ln w="38100">
            <a:solidFill>
              <a:schemeClr val="accent1">
                <a:lumMod val="40000"/>
                <a:lumOff val="6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20" name="Textfeld 119">
            <a:extLst>
              <a:ext uri="{FF2B5EF4-FFF2-40B4-BE49-F238E27FC236}">
                <a16:creationId xmlns:a16="http://schemas.microsoft.com/office/drawing/2014/main" id="{553EFEFF-4C40-499F-AD25-D646C5DC6BCB}"/>
              </a:ext>
            </a:extLst>
          </p:cNvPr>
          <p:cNvSpPr txBox="1"/>
          <p:nvPr/>
        </p:nvSpPr>
        <p:spPr>
          <a:xfrm>
            <a:off x="6708494" y="3355549"/>
            <a:ext cx="926001" cy="184666"/>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member-id</a:t>
            </a:r>
            <a:endParaRPr lang="de-DE" sz="1400" kern="0" dirty="0">
              <a:ea typeface="Arial Unicode MS" pitchFamily="34" charset="-128"/>
              <a:cs typeface="Arial Unicode MS" pitchFamily="34" charset="-128"/>
            </a:endParaRPr>
          </a:p>
        </p:txBody>
      </p:sp>
      <p:sp>
        <p:nvSpPr>
          <p:cNvPr id="121" name="Textfeld 120">
            <a:extLst>
              <a:ext uri="{FF2B5EF4-FFF2-40B4-BE49-F238E27FC236}">
                <a16:creationId xmlns:a16="http://schemas.microsoft.com/office/drawing/2014/main" id="{1E3B1626-84F2-49E9-9080-4A19A7E6B8EC}"/>
              </a:ext>
            </a:extLst>
          </p:cNvPr>
          <p:cNvSpPr txBox="1"/>
          <p:nvPr/>
        </p:nvSpPr>
        <p:spPr>
          <a:xfrm>
            <a:off x="6708494" y="3595222"/>
            <a:ext cx="730700" cy="169277"/>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100" kern="0" dirty="0">
                <a:ea typeface="Arial Unicode MS" pitchFamily="34" charset="-128"/>
                <a:cs typeface="Arial Unicode MS" pitchFamily="34" charset="-128"/>
              </a:rPr>
              <a:t>P-893718</a:t>
            </a:r>
          </a:p>
        </p:txBody>
      </p:sp>
      <p:sp>
        <p:nvSpPr>
          <p:cNvPr id="122" name="Textfeld 121">
            <a:extLst>
              <a:ext uri="{FF2B5EF4-FFF2-40B4-BE49-F238E27FC236}">
                <a16:creationId xmlns:a16="http://schemas.microsoft.com/office/drawing/2014/main" id="{7B98F16C-950E-4D53-80E8-81D9B010F9ED}"/>
              </a:ext>
            </a:extLst>
          </p:cNvPr>
          <p:cNvSpPr txBox="1"/>
          <p:nvPr/>
        </p:nvSpPr>
        <p:spPr>
          <a:xfrm>
            <a:off x="6708494" y="3788728"/>
            <a:ext cx="951113" cy="169277"/>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100" kern="0" dirty="0">
                <a:ea typeface="Arial Unicode MS" pitchFamily="34" charset="-128"/>
                <a:cs typeface="Arial Unicode MS" pitchFamily="34" charset="-128"/>
              </a:rPr>
              <a:t>(</a:t>
            </a:r>
            <a:r>
              <a:rPr lang="en-DE" sz="1100" dirty="0"/>
              <a:t>1605014782</a:t>
            </a:r>
            <a:r>
              <a:rPr lang="de-DE" sz="1100" kern="0" dirty="0">
                <a:ea typeface="Arial Unicode MS" pitchFamily="34" charset="-128"/>
                <a:cs typeface="Arial Unicode MS" pitchFamily="34" charset="-128"/>
              </a:rPr>
              <a:t>)</a:t>
            </a:r>
          </a:p>
        </p:txBody>
      </p:sp>
      <p:sp>
        <p:nvSpPr>
          <p:cNvPr id="123" name="Textfeld 122">
            <a:extLst>
              <a:ext uri="{FF2B5EF4-FFF2-40B4-BE49-F238E27FC236}">
                <a16:creationId xmlns:a16="http://schemas.microsoft.com/office/drawing/2014/main" id="{AA7E5749-1779-4BAA-9178-8E121FD44A6C}"/>
              </a:ext>
            </a:extLst>
          </p:cNvPr>
          <p:cNvSpPr txBox="1"/>
          <p:nvPr/>
        </p:nvSpPr>
        <p:spPr>
          <a:xfrm>
            <a:off x="6652977" y="2557449"/>
            <a:ext cx="887368" cy="169277"/>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100" kern="0" dirty="0">
                <a:ea typeface="Arial Unicode MS" pitchFamily="34" charset="-128"/>
                <a:cs typeface="Arial Unicode MS" pitchFamily="34" charset="-128"/>
              </a:rPr>
              <a:t>(</a:t>
            </a:r>
            <a:r>
              <a:rPr lang="en-DE" sz="1100" dirty="0"/>
              <a:t>1605273740</a:t>
            </a:r>
            <a:r>
              <a:rPr lang="de-DE" sz="1100" kern="0" dirty="0">
                <a:ea typeface="Arial Unicode MS" pitchFamily="34" charset="-128"/>
                <a:cs typeface="Arial Unicode MS" pitchFamily="34" charset="-128"/>
              </a:rPr>
              <a:t>)</a:t>
            </a:r>
          </a:p>
        </p:txBody>
      </p:sp>
      <p:sp>
        <p:nvSpPr>
          <p:cNvPr id="124" name="Textfeld 123">
            <a:extLst>
              <a:ext uri="{FF2B5EF4-FFF2-40B4-BE49-F238E27FC236}">
                <a16:creationId xmlns:a16="http://schemas.microsoft.com/office/drawing/2014/main" id="{251F0E38-A1B4-43D5-A402-E1F8FFC61714}"/>
              </a:ext>
            </a:extLst>
          </p:cNvPr>
          <p:cNvSpPr txBox="1"/>
          <p:nvPr/>
        </p:nvSpPr>
        <p:spPr>
          <a:xfrm>
            <a:off x="8077378" y="2554363"/>
            <a:ext cx="887368" cy="169277"/>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100" kern="0" dirty="0">
                <a:ea typeface="Arial Unicode MS" pitchFamily="34" charset="-128"/>
                <a:cs typeface="Arial Unicode MS" pitchFamily="34" charset="-128"/>
              </a:rPr>
              <a:t>(</a:t>
            </a:r>
            <a:r>
              <a:rPr lang="en-DE" sz="1100" dirty="0"/>
              <a:t>1605273740</a:t>
            </a:r>
            <a:r>
              <a:rPr lang="de-DE" sz="1100" kern="0" dirty="0">
                <a:ea typeface="Arial Unicode MS" pitchFamily="34" charset="-128"/>
                <a:cs typeface="Arial Unicode MS" pitchFamily="34" charset="-128"/>
              </a:rPr>
              <a:t>)</a:t>
            </a:r>
          </a:p>
        </p:txBody>
      </p:sp>
      <p:pic>
        <p:nvPicPr>
          <p:cNvPr id="3" name="Grafik 2">
            <a:extLst>
              <a:ext uri="{FF2B5EF4-FFF2-40B4-BE49-F238E27FC236}">
                <a16:creationId xmlns:a16="http://schemas.microsoft.com/office/drawing/2014/main" id="{3CFE2AC6-75E7-4792-A023-7341881F43E3}"/>
              </a:ext>
            </a:extLst>
          </p:cNvPr>
          <p:cNvPicPr>
            <a:picLocks noChangeAspect="1"/>
          </p:cNvPicPr>
          <p:nvPr/>
        </p:nvPicPr>
        <p:blipFill>
          <a:blip r:embed="rId3"/>
          <a:stretch>
            <a:fillRect/>
          </a:stretch>
        </p:blipFill>
        <p:spPr>
          <a:xfrm>
            <a:off x="363982" y="4627100"/>
            <a:ext cx="1502140" cy="1500585"/>
          </a:xfrm>
          <a:prstGeom prst="rect">
            <a:avLst/>
          </a:prstGeom>
        </p:spPr>
      </p:pic>
      <p:sp>
        <p:nvSpPr>
          <p:cNvPr id="4" name="Textfeld 3">
            <a:extLst>
              <a:ext uri="{FF2B5EF4-FFF2-40B4-BE49-F238E27FC236}">
                <a16:creationId xmlns:a16="http://schemas.microsoft.com/office/drawing/2014/main" id="{C80903D9-ED4A-4112-BBF8-2D9977AB0AE4}"/>
              </a:ext>
            </a:extLst>
          </p:cNvPr>
          <p:cNvSpPr txBox="1"/>
          <p:nvPr/>
        </p:nvSpPr>
        <p:spPr>
          <a:xfrm>
            <a:off x="1732698" y="5338732"/>
            <a:ext cx="7926815" cy="276999"/>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Keine Normalisierung</a:t>
            </a:r>
          </a:p>
        </p:txBody>
      </p:sp>
    </p:spTree>
    <p:extLst>
      <p:ext uri="{BB962C8B-B14F-4D97-AF65-F5344CB8AC3E}">
        <p14:creationId xmlns:p14="http://schemas.microsoft.com/office/powerpoint/2010/main" val="582675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par>
                          <p:cTn id="9" fill="hold">
                            <p:stCondLst>
                              <p:cond delay="0"/>
                            </p:stCondLst>
                            <p:childTnLst>
                              <p:par>
                                <p:cTn id="10" presetID="26" presetClass="emph" presetSubtype="0" fill="hold" nodeType="afterEffect">
                                  <p:stCondLst>
                                    <p:cond delay="0"/>
                                  </p:stCondLst>
                                  <p:childTnLst>
                                    <p:animEffect transition="out" filter="fade">
                                      <p:cBhvr>
                                        <p:cTn id="11" dur="1200" tmFilter="0, 0; .2, .5; .8, .5; 1, 0"/>
                                        <p:tgtEl>
                                          <p:spTgt spid="3"/>
                                        </p:tgtEl>
                                      </p:cBhvr>
                                    </p:animEffect>
                                    <p:animScale>
                                      <p:cBhvr>
                                        <p:cTn id="12" dur="600" autoRev="1" fill="hold"/>
                                        <p:tgtEl>
                                          <p:spTgt spid="3"/>
                                        </p:tgtEl>
                                      </p:cBhvr>
                                      <p:by x="105000" y="105000"/>
                                    </p:animScale>
                                  </p:childTnLst>
                                </p:cTn>
                              </p:par>
                              <p:par>
                                <p:cTn id="13" presetID="26" presetClass="emph" presetSubtype="0" fill="hold" grpId="1" nodeType="withEffect">
                                  <p:stCondLst>
                                    <p:cond delay="0"/>
                                  </p:stCondLst>
                                  <p:childTnLst>
                                    <p:animEffect transition="out" filter="fade">
                                      <p:cBhvr>
                                        <p:cTn id="14" dur="1200" tmFilter="0, 0; .2, .5; .8, .5; 1, 0"/>
                                        <p:tgtEl>
                                          <p:spTgt spid="4"/>
                                        </p:tgtEl>
                                      </p:cBhvr>
                                    </p:animEffect>
                                    <p:animScale>
                                      <p:cBhvr>
                                        <p:cTn id="15" dur="600" autoRev="1" fill="hold"/>
                                        <p:tgtEl>
                                          <p:spTgt spid="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p:cNvSpPr>
            <a:spLocks noGrp="1"/>
          </p:cNvSpPr>
          <p:nvPr>
            <p:ph type="title"/>
          </p:nvPr>
        </p:nvSpPr>
        <p:spPr>
          <a:xfrm>
            <a:off x="504001" y="504000"/>
            <a:ext cx="11186476" cy="369332"/>
          </a:xfrm>
        </p:spPr>
        <p:txBody>
          <a:bodyPr/>
          <a:lstStyle/>
          <a:p>
            <a:r>
              <a:rPr lang="de-DE" dirty="0"/>
              <a:t>Aufbau der Datenbank</a:t>
            </a:r>
          </a:p>
        </p:txBody>
      </p:sp>
      <p:sp>
        <p:nvSpPr>
          <p:cNvPr id="2" name="Rechteck 1">
            <a:extLst>
              <a:ext uri="{FF2B5EF4-FFF2-40B4-BE49-F238E27FC236}">
                <a16:creationId xmlns:a16="http://schemas.microsoft.com/office/drawing/2014/main" id="{EDBE06C1-167A-45A1-A9D3-7F1024FDBFEF}"/>
              </a:ext>
            </a:extLst>
          </p:cNvPr>
          <p:cNvSpPr/>
          <p:nvPr/>
        </p:nvSpPr>
        <p:spPr bwMode="gray">
          <a:xfrm>
            <a:off x="2775284" y="1235242"/>
            <a:ext cx="5534527" cy="3818021"/>
          </a:xfrm>
          <a:prstGeom prst="rect">
            <a:avLst/>
          </a:prstGeom>
          <a:solidFill>
            <a:schemeClr val="accent1">
              <a:lumMod val="20000"/>
              <a:lumOff val="80000"/>
            </a:schemeClr>
          </a:solidFill>
          <a:ln w="38100">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3" name="Textfeld 2">
            <a:extLst>
              <a:ext uri="{FF2B5EF4-FFF2-40B4-BE49-F238E27FC236}">
                <a16:creationId xmlns:a16="http://schemas.microsoft.com/office/drawing/2014/main" id="{CFD2CB59-ACCE-4590-9BA1-3DBEE41953C8}"/>
              </a:ext>
            </a:extLst>
          </p:cNvPr>
          <p:cNvSpPr txBox="1"/>
          <p:nvPr/>
        </p:nvSpPr>
        <p:spPr>
          <a:xfrm>
            <a:off x="3064042" y="1363579"/>
            <a:ext cx="1459832" cy="276999"/>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800" kern="0" dirty="0" err="1">
                <a:solidFill>
                  <a:schemeClr val="bg1"/>
                </a:solidFill>
                <a:ea typeface="Arial Unicode MS" pitchFamily="34" charset="-128"/>
                <a:cs typeface="Arial Unicode MS" pitchFamily="34" charset="-128"/>
              </a:rPr>
              <a:t>Keyspace</a:t>
            </a:r>
            <a:endParaRPr lang="de-DE" sz="1800" kern="0" dirty="0">
              <a:solidFill>
                <a:schemeClr val="bg1"/>
              </a:solidFill>
              <a:ea typeface="Arial Unicode MS" pitchFamily="34" charset="-128"/>
              <a:cs typeface="Arial Unicode MS" pitchFamily="34" charset="-128"/>
            </a:endParaRPr>
          </a:p>
        </p:txBody>
      </p:sp>
      <p:sp>
        <p:nvSpPr>
          <p:cNvPr id="4" name="Rechteck: abgerundete Ecken 3">
            <a:extLst>
              <a:ext uri="{FF2B5EF4-FFF2-40B4-BE49-F238E27FC236}">
                <a16:creationId xmlns:a16="http://schemas.microsoft.com/office/drawing/2014/main" id="{D716CDDC-3C15-47C4-9C09-0BD3C5A653C3}"/>
              </a:ext>
            </a:extLst>
          </p:cNvPr>
          <p:cNvSpPr/>
          <p:nvPr/>
        </p:nvSpPr>
        <p:spPr bwMode="gray">
          <a:xfrm>
            <a:off x="3675899" y="1832415"/>
            <a:ext cx="1876258" cy="1117600"/>
          </a:xfrm>
          <a:prstGeom prst="round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6" name="Rechteck: abgerundete Ecken 5">
            <a:extLst>
              <a:ext uri="{FF2B5EF4-FFF2-40B4-BE49-F238E27FC236}">
                <a16:creationId xmlns:a16="http://schemas.microsoft.com/office/drawing/2014/main" id="{A25D3DDF-69F9-4CAD-A9F5-57B0E4FED840}"/>
              </a:ext>
            </a:extLst>
          </p:cNvPr>
          <p:cNvSpPr/>
          <p:nvPr/>
        </p:nvSpPr>
        <p:spPr bwMode="gray">
          <a:xfrm>
            <a:off x="6580439" y="1640578"/>
            <a:ext cx="1348874" cy="1910348"/>
          </a:xfrm>
          <a:prstGeom prst="round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7" name="Rechteck: abgerundete Ecken 6">
            <a:extLst>
              <a:ext uri="{FF2B5EF4-FFF2-40B4-BE49-F238E27FC236}">
                <a16:creationId xmlns:a16="http://schemas.microsoft.com/office/drawing/2014/main" id="{AFD81948-91FA-4EC1-8F04-3769F02A881B}"/>
              </a:ext>
            </a:extLst>
          </p:cNvPr>
          <p:cNvSpPr/>
          <p:nvPr/>
        </p:nvSpPr>
        <p:spPr bwMode="gray">
          <a:xfrm>
            <a:off x="3174583" y="3547188"/>
            <a:ext cx="3006558" cy="1117600"/>
          </a:xfrm>
          <a:prstGeom prst="round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5" name="Textfeld 4">
            <a:extLst>
              <a:ext uri="{FF2B5EF4-FFF2-40B4-BE49-F238E27FC236}">
                <a16:creationId xmlns:a16="http://schemas.microsoft.com/office/drawing/2014/main" id="{45822BCF-1518-417F-B6F5-C3C42885467A}"/>
              </a:ext>
            </a:extLst>
          </p:cNvPr>
          <p:cNvSpPr txBox="1"/>
          <p:nvPr/>
        </p:nvSpPr>
        <p:spPr>
          <a:xfrm>
            <a:off x="3838074" y="1894766"/>
            <a:ext cx="1371600" cy="215444"/>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400" kern="0" dirty="0" err="1">
                <a:ea typeface="Arial Unicode MS" pitchFamily="34" charset="-128"/>
                <a:cs typeface="Arial Unicode MS" pitchFamily="34" charset="-128"/>
              </a:rPr>
              <a:t>Column</a:t>
            </a:r>
            <a:r>
              <a:rPr lang="de-DE" sz="1400" kern="0" dirty="0">
                <a:ea typeface="Arial Unicode MS" pitchFamily="34" charset="-128"/>
                <a:cs typeface="Arial Unicode MS" pitchFamily="34" charset="-128"/>
              </a:rPr>
              <a:t> Family</a:t>
            </a:r>
          </a:p>
        </p:txBody>
      </p:sp>
      <p:sp>
        <p:nvSpPr>
          <p:cNvPr id="9" name="Textfeld 8">
            <a:extLst>
              <a:ext uri="{FF2B5EF4-FFF2-40B4-BE49-F238E27FC236}">
                <a16:creationId xmlns:a16="http://schemas.microsoft.com/office/drawing/2014/main" id="{D0A3F967-CFCB-48B4-B402-56FEDE5B18BE}"/>
              </a:ext>
            </a:extLst>
          </p:cNvPr>
          <p:cNvSpPr txBox="1"/>
          <p:nvPr/>
        </p:nvSpPr>
        <p:spPr>
          <a:xfrm>
            <a:off x="6643019" y="1732132"/>
            <a:ext cx="1371600" cy="215444"/>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400" kern="0" dirty="0" err="1">
                <a:ea typeface="Arial Unicode MS" pitchFamily="34" charset="-128"/>
                <a:cs typeface="Arial Unicode MS" pitchFamily="34" charset="-128"/>
              </a:rPr>
              <a:t>Column</a:t>
            </a:r>
            <a:r>
              <a:rPr lang="de-DE" sz="1400" kern="0" dirty="0">
                <a:ea typeface="Arial Unicode MS" pitchFamily="34" charset="-128"/>
                <a:cs typeface="Arial Unicode MS" pitchFamily="34" charset="-128"/>
              </a:rPr>
              <a:t> Family</a:t>
            </a:r>
          </a:p>
        </p:txBody>
      </p:sp>
      <p:sp>
        <p:nvSpPr>
          <p:cNvPr id="10" name="Textfeld 9">
            <a:extLst>
              <a:ext uri="{FF2B5EF4-FFF2-40B4-BE49-F238E27FC236}">
                <a16:creationId xmlns:a16="http://schemas.microsoft.com/office/drawing/2014/main" id="{325103EB-7F89-4319-8103-56076922F193}"/>
              </a:ext>
            </a:extLst>
          </p:cNvPr>
          <p:cNvSpPr txBox="1"/>
          <p:nvPr/>
        </p:nvSpPr>
        <p:spPr>
          <a:xfrm>
            <a:off x="3458663" y="3663030"/>
            <a:ext cx="1371600" cy="215444"/>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400" kern="0" dirty="0" err="1">
                <a:ea typeface="Arial Unicode MS" pitchFamily="34" charset="-128"/>
                <a:cs typeface="Arial Unicode MS" pitchFamily="34" charset="-128"/>
              </a:rPr>
              <a:t>Column</a:t>
            </a:r>
            <a:r>
              <a:rPr lang="de-DE" sz="1400" kern="0" dirty="0">
                <a:ea typeface="Arial Unicode MS" pitchFamily="34" charset="-128"/>
                <a:cs typeface="Arial Unicode MS" pitchFamily="34" charset="-128"/>
              </a:rPr>
              <a:t> Family</a:t>
            </a:r>
          </a:p>
        </p:txBody>
      </p:sp>
      <p:sp>
        <p:nvSpPr>
          <p:cNvPr id="8" name="Rechteck: abgerundete Ecken 7">
            <a:extLst>
              <a:ext uri="{FF2B5EF4-FFF2-40B4-BE49-F238E27FC236}">
                <a16:creationId xmlns:a16="http://schemas.microsoft.com/office/drawing/2014/main" id="{4F640342-9048-463C-8CC3-82D28A738328}"/>
              </a:ext>
            </a:extLst>
          </p:cNvPr>
          <p:cNvSpPr/>
          <p:nvPr/>
        </p:nvSpPr>
        <p:spPr bwMode="gray">
          <a:xfrm>
            <a:off x="3838074" y="2171869"/>
            <a:ext cx="1498308" cy="191837"/>
          </a:xfrm>
          <a:prstGeom prst="roundRect">
            <a:avLst/>
          </a:prstGeom>
          <a:solidFill>
            <a:schemeClr val="accent1"/>
          </a:solidFill>
          <a:ln w="25400" algn="ctr">
            <a:solidFill>
              <a:schemeClr val="accent1">
                <a:lumMod val="40000"/>
                <a:lumOff val="60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2" name="Rechteck: abgerundete Ecken 11">
            <a:extLst>
              <a:ext uri="{FF2B5EF4-FFF2-40B4-BE49-F238E27FC236}">
                <a16:creationId xmlns:a16="http://schemas.microsoft.com/office/drawing/2014/main" id="{33487BFD-3287-48EE-8480-52FC241C8274}"/>
              </a:ext>
            </a:extLst>
          </p:cNvPr>
          <p:cNvSpPr/>
          <p:nvPr/>
        </p:nvSpPr>
        <p:spPr bwMode="gray">
          <a:xfrm>
            <a:off x="3838073" y="2496959"/>
            <a:ext cx="985039" cy="191837"/>
          </a:xfrm>
          <a:prstGeom prst="roundRect">
            <a:avLst/>
          </a:prstGeom>
          <a:solidFill>
            <a:schemeClr val="accent1"/>
          </a:solidFill>
          <a:ln w="25400" algn="ctr">
            <a:solidFill>
              <a:schemeClr val="accent1">
                <a:lumMod val="40000"/>
                <a:lumOff val="60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3" name="Rechteck: abgerundete Ecken 12">
            <a:extLst>
              <a:ext uri="{FF2B5EF4-FFF2-40B4-BE49-F238E27FC236}">
                <a16:creationId xmlns:a16="http://schemas.microsoft.com/office/drawing/2014/main" id="{DC9B9927-F744-4279-A28C-23CEF37139B1}"/>
              </a:ext>
            </a:extLst>
          </p:cNvPr>
          <p:cNvSpPr/>
          <p:nvPr/>
        </p:nvSpPr>
        <p:spPr bwMode="gray">
          <a:xfrm>
            <a:off x="6717679" y="2048742"/>
            <a:ext cx="1074394" cy="191837"/>
          </a:xfrm>
          <a:prstGeom prst="roundRect">
            <a:avLst/>
          </a:prstGeom>
          <a:solidFill>
            <a:schemeClr val="accent1"/>
          </a:solidFill>
          <a:ln w="25400" algn="ctr">
            <a:solidFill>
              <a:schemeClr val="accent1">
                <a:lumMod val="40000"/>
                <a:lumOff val="60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4" name="Rechteck: abgerundete Ecken 13">
            <a:extLst>
              <a:ext uri="{FF2B5EF4-FFF2-40B4-BE49-F238E27FC236}">
                <a16:creationId xmlns:a16="http://schemas.microsoft.com/office/drawing/2014/main" id="{53E0554C-D954-46A2-B85F-02D20DBBC73E}"/>
              </a:ext>
            </a:extLst>
          </p:cNvPr>
          <p:cNvSpPr/>
          <p:nvPr/>
        </p:nvSpPr>
        <p:spPr bwMode="gray">
          <a:xfrm>
            <a:off x="6717679" y="2330257"/>
            <a:ext cx="675261" cy="191837"/>
          </a:xfrm>
          <a:prstGeom prst="roundRect">
            <a:avLst/>
          </a:prstGeom>
          <a:solidFill>
            <a:schemeClr val="accent1"/>
          </a:solidFill>
          <a:ln w="25400" algn="ctr">
            <a:solidFill>
              <a:schemeClr val="accent1">
                <a:lumMod val="40000"/>
                <a:lumOff val="60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5" name="Rechteck: abgerundete Ecken 14">
            <a:extLst>
              <a:ext uri="{FF2B5EF4-FFF2-40B4-BE49-F238E27FC236}">
                <a16:creationId xmlns:a16="http://schemas.microsoft.com/office/drawing/2014/main" id="{825F1106-C018-4B4A-9995-E2E9E335DBC8}"/>
              </a:ext>
            </a:extLst>
          </p:cNvPr>
          <p:cNvSpPr/>
          <p:nvPr/>
        </p:nvSpPr>
        <p:spPr bwMode="gray">
          <a:xfrm>
            <a:off x="6717679" y="2653332"/>
            <a:ext cx="864217" cy="191837"/>
          </a:xfrm>
          <a:prstGeom prst="roundRect">
            <a:avLst/>
          </a:prstGeom>
          <a:solidFill>
            <a:schemeClr val="accent1"/>
          </a:solidFill>
          <a:ln w="25400" algn="ctr">
            <a:solidFill>
              <a:schemeClr val="accent1">
                <a:lumMod val="40000"/>
                <a:lumOff val="60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6" name="Rechteck: abgerundete Ecken 15">
            <a:extLst>
              <a:ext uri="{FF2B5EF4-FFF2-40B4-BE49-F238E27FC236}">
                <a16:creationId xmlns:a16="http://schemas.microsoft.com/office/drawing/2014/main" id="{4C117304-2CCC-48EC-B746-B2DAE15036FE}"/>
              </a:ext>
            </a:extLst>
          </p:cNvPr>
          <p:cNvSpPr/>
          <p:nvPr/>
        </p:nvSpPr>
        <p:spPr bwMode="gray">
          <a:xfrm>
            <a:off x="6717679" y="2948769"/>
            <a:ext cx="316534" cy="191837"/>
          </a:xfrm>
          <a:prstGeom prst="roundRect">
            <a:avLst/>
          </a:prstGeom>
          <a:solidFill>
            <a:schemeClr val="accent1"/>
          </a:solidFill>
          <a:ln w="25400" algn="ctr">
            <a:solidFill>
              <a:schemeClr val="accent1">
                <a:lumMod val="40000"/>
                <a:lumOff val="60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Rechteck: abgerundete Ecken 16">
            <a:extLst>
              <a:ext uri="{FF2B5EF4-FFF2-40B4-BE49-F238E27FC236}">
                <a16:creationId xmlns:a16="http://schemas.microsoft.com/office/drawing/2014/main" id="{7FE09F97-D9FD-49CE-B14C-4A07530D967E}"/>
              </a:ext>
            </a:extLst>
          </p:cNvPr>
          <p:cNvSpPr/>
          <p:nvPr/>
        </p:nvSpPr>
        <p:spPr bwMode="gray">
          <a:xfrm>
            <a:off x="6717679" y="3237163"/>
            <a:ext cx="1074394" cy="191837"/>
          </a:xfrm>
          <a:prstGeom prst="roundRect">
            <a:avLst/>
          </a:prstGeom>
          <a:solidFill>
            <a:schemeClr val="accent1"/>
          </a:solidFill>
          <a:ln w="25400" algn="ctr">
            <a:solidFill>
              <a:schemeClr val="accent1">
                <a:lumMod val="40000"/>
                <a:lumOff val="60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hteck: abgerundete Ecken 17">
            <a:extLst>
              <a:ext uri="{FF2B5EF4-FFF2-40B4-BE49-F238E27FC236}">
                <a16:creationId xmlns:a16="http://schemas.microsoft.com/office/drawing/2014/main" id="{D3BE188A-A022-4F30-A9B3-E66167E7E282}"/>
              </a:ext>
            </a:extLst>
          </p:cNvPr>
          <p:cNvSpPr/>
          <p:nvPr/>
        </p:nvSpPr>
        <p:spPr bwMode="gray">
          <a:xfrm>
            <a:off x="3449479" y="4010069"/>
            <a:ext cx="1334452" cy="191837"/>
          </a:xfrm>
          <a:prstGeom prst="roundRect">
            <a:avLst/>
          </a:prstGeom>
          <a:solidFill>
            <a:schemeClr val="accent1"/>
          </a:solidFill>
          <a:ln w="25400" algn="ctr">
            <a:solidFill>
              <a:schemeClr val="accent1">
                <a:lumMod val="40000"/>
                <a:lumOff val="60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9" name="Rechteck: abgerundete Ecken 18">
            <a:extLst>
              <a:ext uri="{FF2B5EF4-FFF2-40B4-BE49-F238E27FC236}">
                <a16:creationId xmlns:a16="http://schemas.microsoft.com/office/drawing/2014/main" id="{D7CB9873-CC2C-4902-92CC-875222B9DF2A}"/>
              </a:ext>
            </a:extLst>
          </p:cNvPr>
          <p:cNvSpPr/>
          <p:nvPr/>
        </p:nvSpPr>
        <p:spPr bwMode="gray">
          <a:xfrm>
            <a:off x="3449480" y="4341355"/>
            <a:ext cx="2398870" cy="191837"/>
          </a:xfrm>
          <a:prstGeom prst="roundRect">
            <a:avLst/>
          </a:prstGeom>
          <a:solidFill>
            <a:schemeClr val="accent1"/>
          </a:solidFill>
          <a:ln w="25400" algn="ctr">
            <a:solidFill>
              <a:schemeClr val="accent1">
                <a:lumMod val="40000"/>
                <a:lumOff val="60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20" name="Gerader Verbinder 19">
            <a:extLst>
              <a:ext uri="{FF2B5EF4-FFF2-40B4-BE49-F238E27FC236}">
                <a16:creationId xmlns:a16="http://schemas.microsoft.com/office/drawing/2014/main" id="{B733B217-FB02-42B4-96B7-073244350B66}"/>
              </a:ext>
            </a:extLst>
          </p:cNvPr>
          <p:cNvCxnSpPr/>
          <p:nvPr/>
        </p:nvCxnSpPr>
        <p:spPr>
          <a:xfrm>
            <a:off x="4095751" y="2171869"/>
            <a:ext cx="0" cy="191837"/>
          </a:xfrm>
          <a:prstGeom prst="line">
            <a:avLst/>
          </a:prstGeom>
          <a:ln w="25400">
            <a:solidFill>
              <a:schemeClr val="accent1">
                <a:lumMod val="40000"/>
                <a:lumOff val="6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 name="Gerader Verbinder 21">
            <a:extLst>
              <a:ext uri="{FF2B5EF4-FFF2-40B4-BE49-F238E27FC236}">
                <a16:creationId xmlns:a16="http://schemas.microsoft.com/office/drawing/2014/main" id="{1A75BACC-81FB-4C5A-BB98-40204505F7CD}"/>
              </a:ext>
            </a:extLst>
          </p:cNvPr>
          <p:cNvCxnSpPr/>
          <p:nvPr/>
        </p:nvCxnSpPr>
        <p:spPr>
          <a:xfrm>
            <a:off x="4338638" y="2171869"/>
            <a:ext cx="0" cy="191837"/>
          </a:xfrm>
          <a:prstGeom prst="line">
            <a:avLst/>
          </a:prstGeom>
          <a:ln w="25400">
            <a:solidFill>
              <a:schemeClr val="accent1">
                <a:lumMod val="40000"/>
                <a:lumOff val="6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 name="Gerader Verbinder 24">
            <a:extLst>
              <a:ext uri="{FF2B5EF4-FFF2-40B4-BE49-F238E27FC236}">
                <a16:creationId xmlns:a16="http://schemas.microsoft.com/office/drawing/2014/main" id="{DC4B2B83-02C8-4CB3-98F9-11043EE6755B}"/>
              </a:ext>
            </a:extLst>
          </p:cNvPr>
          <p:cNvCxnSpPr/>
          <p:nvPr/>
        </p:nvCxnSpPr>
        <p:spPr>
          <a:xfrm>
            <a:off x="4581524" y="2171869"/>
            <a:ext cx="0" cy="191837"/>
          </a:xfrm>
          <a:prstGeom prst="line">
            <a:avLst/>
          </a:prstGeom>
          <a:ln w="25400">
            <a:solidFill>
              <a:schemeClr val="accent1">
                <a:lumMod val="40000"/>
                <a:lumOff val="6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 name="Gerader Verbinder 25">
            <a:extLst>
              <a:ext uri="{FF2B5EF4-FFF2-40B4-BE49-F238E27FC236}">
                <a16:creationId xmlns:a16="http://schemas.microsoft.com/office/drawing/2014/main" id="{CD675F0A-828F-44D7-B19A-35D0042BE42F}"/>
              </a:ext>
            </a:extLst>
          </p:cNvPr>
          <p:cNvCxnSpPr/>
          <p:nvPr/>
        </p:nvCxnSpPr>
        <p:spPr>
          <a:xfrm>
            <a:off x="4823118" y="2171869"/>
            <a:ext cx="0" cy="191837"/>
          </a:xfrm>
          <a:prstGeom prst="line">
            <a:avLst/>
          </a:prstGeom>
          <a:ln w="25400">
            <a:solidFill>
              <a:schemeClr val="accent1">
                <a:lumMod val="40000"/>
                <a:lumOff val="6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Gerader Verbinder 26">
            <a:extLst>
              <a:ext uri="{FF2B5EF4-FFF2-40B4-BE49-F238E27FC236}">
                <a16:creationId xmlns:a16="http://schemas.microsoft.com/office/drawing/2014/main" id="{FCD850B4-C726-4394-BC83-4085200B53A9}"/>
              </a:ext>
            </a:extLst>
          </p:cNvPr>
          <p:cNvCxnSpPr/>
          <p:nvPr/>
        </p:nvCxnSpPr>
        <p:spPr>
          <a:xfrm>
            <a:off x="5050630" y="2171869"/>
            <a:ext cx="0" cy="191837"/>
          </a:xfrm>
          <a:prstGeom prst="line">
            <a:avLst/>
          </a:prstGeom>
          <a:ln w="25400">
            <a:solidFill>
              <a:schemeClr val="accent1">
                <a:lumMod val="40000"/>
                <a:lumOff val="6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Gerader Verbinder 27">
            <a:extLst>
              <a:ext uri="{FF2B5EF4-FFF2-40B4-BE49-F238E27FC236}">
                <a16:creationId xmlns:a16="http://schemas.microsoft.com/office/drawing/2014/main" id="{DB4508FF-5166-4545-A3D7-5CA21A4EACD2}"/>
              </a:ext>
            </a:extLst>
          </p:cNvPr>
          <p:cNvCxnSpPr/>
          <p:nvPr/>
        </p:nvCxnSpPr>
        <p:spPr>
          <a:xfrm>
            <a:off x="4095751" y="2496959"/>
            <a:ext cx="0" cy="191837"/>
          </a:xfrm>
          <a:prstGeom prst="line">
            <a:avLst/>
          </a:prstGeom>
          <a:ln w="25400">
            <a:solidFill>
              <a:schemeClr val="accent1">
                <a:lumMod val="40000"/>
                <a:lumOff val="6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 name="Gerader Verbinder 28">
            <a:extLst>
              <a:ext uri="{FF2B5EF4-FFF2-40B4-BE49-F238E27FC236}">
                <a16:creationId xmlns:a16="http://schemas.microsoft.com/office/drawing/2014/main" id="{E2319252-F0A1-4AF6-B6A9-2BD9C09DEDAC}"/>
              </a:ext>
            </a:extLst>
          </p:cNvPr>
          <p:cNvCxnSpPr/>
          <p:nvPr/>
        </p:nvCxnSpPr>
        <p:spPr>
          <a:xfrm>
            <a:off x="4338638" y="2496959"/>
            <a:ext cx="0" cy="191837"/>
          </a:xfrm>
          <a:prstGeom prst="line">
            <a:avLst/>
          </a:prstGeom>
          <a:ln w="25400">
            <a:solidFill>
              <a:schemeClr val="accent1">
                <a:lumMod val="40000"/>
                <a:lumOff val="6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 name="Gerader Verbinder 29">
            <a:extLst>
              <a:ext uri="{FF2B5EF4-FFF2-40B4-BE49-F238E27FC236}">
                <a16:creationId xmlns:a16="http://schemas.microsoft.com/office/drawing/2014/main" id="{B6E85006-EABC-4EE2-A852-F0BBFBB4E284}"/>
              </a:ext>
            </a:extLst>
          </p:cNvPr>
          <p:cNvCxnSpPr/>
          <p:nvPr/>
        </p:nvCxnSpPr>
        <p:spPr>
          <a:xfrm>
            <a:off x="4581524" y="2496959"/>
            <a:ext cx="0" cy="191837"/>
          </a:xfrm>
          <a:prstGeom prst="line">
            <a:avLst/>
          </a:prstGeom>
          <a:ln w="25400">
            <a:solidFill>
              <a:schemeClr val="accent1">
                <a:lumMod val="40000"/>
                <a:lumOff val="6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 name="Gerader Verbinder 30">
            <a:extLst>
              <a:ext uri="{FF2B5EF4-FFF2-40B4-BE49-F238E27FC236}">
                <a16:creationId xmlns:a16="http://schemas.microsoft.com/office/drawing/2014/main" id="{9BC48623-4905-41B9-842A-B5CB77C2CA4A}"/>
              </a:ext>
            </a:extLst>
          </p:cNvPr>
          <p:cNvCxnSpPr/>
          <p:nvPr/>
        </p:nvCxnSpPr>
        <p:spPr>
          <a:xfrm>
            <a:off x="3673518" y="4010069"/>
            <a:ext cx="0" cy="191837"/>
          </a:xfrm>
          <a:prstGeom prst="line">
            <a:avLst/>
          </a:prstGeom>
          <a:ln w="25400">
            <a:solidFill>
              <a:schemeClr val="accent1">
                <a:lumMod val="40000"/>
                <a:lumOff val="6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 name="Gerader Verbinder 31">
            <a:extLst>
              <a:ext uri="{FF2B5EF4-FFF2-40B4-BE49-F238E27FC236}">
                <a16:creationId xmlns:a16="http://schemas.microsoft.com/office/drawing/2014/main" id="{E0D6C8AA-B586-4A05-933F-381BE3AF4B3D}"/>
              </a:ext>
            </a:extLst>
          </p:cNvPr>
          <p:cNvCxnSpPr/>
          <p:nvPr/>
        </p:nvCxnSpPr>
        <p:spPr>
          <a:xfrm>
            <a:off x="3883818" y="4010069"/>
            <a:ext cx="0" cy="191837"/>
          </a:xfrm>
          <a:prstGeom prst="line">
            <a:avLst/>
          </a:prstGeom>
          <a:ln w="25400">
            <a:solidFill>
              <a:schemeClr val="accent1">
                <a:lumMod val="40000"/>
                <a:lumOff val="6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 name="Gerader Verbinder 32">
            <a:extLst>
              <a:ext uri="{FF2B5EF4-FFF2-40B4-BE49-F238E27FC236}">
                <a16:creationId xmlns:a16="http://schemas.microsoft.com/office/drawing/2014/main" id="{C982D19F-6DA1-4DD2-9D06-42C831020672}"/>
              </a:ext>
            </a:extLst>
          </p:cNvPr>
          <p:cNvCxnSpPr/>
          <p:nvPr/>
        </p:nvCxnSpPr>
        <p:spPr>
          <a:xfrm>
            <a:off x="4095751" y="4010069"/>
            <a:ext cx="0" cy="191837"/>
          </a:xfrm>
          <a:prstGeom prst="line">
            <a:avLst/>
          </a:prstGeom>
          <a:ln w="25400">
            <a:solidFill>
              <a:schemeClr val="accent1">
                <a:lumMod val="40000"/>
                <a:lumOff val="6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Gerader Verbinder 33">
            <a:extLst>
              <a:ext uri="{FF2B5EF4-FFF2-40B4-BE49-F238E27FC236}">
                <a16:creationId xmlns:a16="http://schemas.microsoft.com/office/drawing/2014/main" id="{45E3F0F6-1ABC-4101-A085-5D412989133D}"/>
              </a:ext>
            </a:extLst>
          </p:cNvPr>
          <p:cNvCxnSpPr/>
          <p:nvPr/>
        </p:nvCxnSpPr>
        <p:spPr>
          <a:xfrm>
            <a:off x="4338638" y="4010069"/>
            <a:ext cx="0" cy="191837"/>
          </a:xfrm>
          <a:prstGeom prst="line">
            <a:avLst/>
          </a:prstGeom>
          <a:ln w="25400">
            <a:solidFill>
              <a:schemeClr val="accent1">
                <a:lumMod val="40000"/>
                <a:lumOff val="6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 name="Gerader Verbinder 34">
            <a:extLst>
              <a:ext uri="{FF2B5EF4-FFF2-40B4-BE49-F238E27FC236}">
                <a16:creationId xmlns:a16="http://schemas.microsoft.com/office/drawing/2014/main" id="{9F8F0295-BAD6-436E-88A6-4693A4D016E1}"/>
              </a:ext>
            </a:extLst>
          </p:cNvPr>
          <p:cNvCxnSpPr/>
          <p:nvPr/>
        </p:nvCxnSpPr>
        <p:spPr>
          <a:xfrm>
            <a:off x="4569618" y="4010069"/>
            <a:ext cx="0" cy="191837"/>
          </a:xfrm>
          <a:prstGeom prst="line">
            <a:avLst/>
          </a:prstGeom>
          <a:ln w="25400">
            <a:solidFill>
              <a:schemeClr val="accent1">
                <a:lumMod val="40000"/>
                <a:lumOff val="6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 name="Gerader Verbinder 35">
            <a:extLst>
              <a:ext uri="{FF2B5EF4-FFF2-40B4-BE49-F238E27FC236}">
                <a16:creationId xmlns:a16="http://schemas.microsoft.com/office/drawing/2014/main" id="{1AEBB310-277A-4539-A395-3AD2BBA2150A}"/>
              </a:ext>
            </a:extLst>
          </p:cNvPr>
          <p:cNvCxnSpPr/>
          <p:nvPr/>
        </p:nvCxnSpPr>
        <p:spPr>
          <a:xfrm>
            <a:off x="4095751" y="4341355"/>
            <a:ext cx="0" cy="191837"/>
          </a:xfrm>
          <a:prstGeom prst="line">
            <a:avLst/>
          </a:prstGeom>
          <a:ln w="25400">
            <a:solidFill>
              <a:schemeClr val="accent1">
                <a:lumMod val="40000"/>
                <a:lumOff val="6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7" name="Gerader Verbinder 36">
            <a:extLst>
              <a:ext uri="{FF2B5EF4-FFF2-40B4-BE49-F238E27FC236}">
                <a16:creationId xmlns:a16="http://schemas.microsoft.com/office/drawing/2014/main" id="{7F7F3B10-DCD2-4F53-8D46-5D0890EC279D}"/>
              </a:ext>
            </a:extLst>
          </p:cNvPr>
          <p:cNvCxnSpPr/>
          <p:nvPr/>
        </p:nvCxnSpPr>
        <p:spPr>
          <a:xfrm>
            <a:off x="4569618" y="4341355"/>
            <a:ext cx="0" cy="191837"/>
          </a:xfrm>
          <a:prstGeom prst="line">
            <a:avLst/>
          </a:prstGeom>
          <a:ln w="25400">
            <a:solidFill>
              <a:schemeClr val="accent1">
                <a:lumMod val="40000"/>
                <a:lumOff val="6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8" name="Gerader Verbinder 37">
            <a:extLst>
              <a:ext uri="{FF2B5EF4-FFF2-40B4-BE49-F238E27FC236}">
                <a16:creationId xmlns:a16="http://schemas.microsoft.com/office/drawing/2014/main" id="{F292CF10-4A64-485D-85C1-1AC9AED192F5}"/>
              </a:ext>
            </a:extLst>
          </p:cNvPr>
          <p:cNvCxnSpPr/>
          <p:nvPr/>
        </p:nvCxnSpPr>
        <p:spPr>
          <a:xfrm>
            <a:off x="3883818" y="4341355"/>
            <a:ext cx="0" cy="191837"/>
          </a:xfrm>
          <a:prstGeom prst="line">
            <a:avLst/>
          </a:prstGeom>
          <a:ln w="25400">
            <a:solidFill>
              <a:schemeClr val="accent1">
                <a:lumMod val="40000"/>
                <a:lumOff val="6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9" name="Gerader Verbinder 38">
            <a:extLst>
              <a:ext uri="{FF2B5EF4-FFF2-40B4-BE49-F238E27FC236}">
                <a16:creationId xmlns:a16="http://schemas.microsoft.com/office/drawing/2014/main" id="{1B4AB5A8-2770-4A52-9018-80FEE86AE95E}"/>
              </a:ext>
            </a:extLst>
          </p:cNvPr>
          <p:cNvCxnSpPr/>
          <p:nvPr/>
        </p:nvCxnSpPr>
        <p:spPr>
          <a:xfrm>
            <a:off x="4341019" y="4341355"/>
            <a:ext cx="0" cy="191837"/>
          </a:xfrm>
          <a:prstGeom prst="line">
            <a:avLst/>
          </a:prstGeom>
          <a:ln w="25400">
            <a:solidFill>
              <a:schemeClr val="accent1">
                <a:lumMod val="40000"/>
                <a:lumOff val="6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0" name="Gerader Verbinder 39">
            <a:extLst>
              <a:ext uri="{FF2B5EF4-FFF2-40B4-BE49-F238E27FC236}">
                <a16:creationId xmlns:a16="http://schemas.microsoft.com/office/drawing/2014/main" id="{D03F299A-B988-4F97-ACD7-AD60CAD1EB8A}"/>
              </a:ext>
            </a:extLst>
          </p:cNvPr>
          <p:cNvCxnSpPr/>
          <p:nvPr/>
        </p:nvCxnSpPr>
        <p:spPr>
          <a:xfrm>
            <a:off x="4783931" y="4341355"/>
            <a:ext cx="0" cy="191837"/>
          </a:xfrm>
          <a:prstGeom prst="line">
            <a:avLst/>
          </a:prstGeom>
          <a:ln w="25400">
            <a:solidFill>
              <a:schemeClr val="accent1">
                <a:lumMod val="40000"/>
                <a:lumOff val="6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1" name="Gerader Verbinder 40">
            <a:extLst>
              <a:ext uri="{FF2B5EF4-FFF2-40B4-BE49-F238E27FC236}">
                <a16:creationId xmlns:a16="http://schemas.microsoft.com/office/drawing/2014/main" id="{F9A637BB-8D62-4519-8C0F-A15EBC2524BC}"/>
              </a:ext>
            </a:extLst>
          </p:cNvPr>
          <p:cNvCxnSpPr/>
          <p:nvPr/>
        </p:nvCxnSpPr>
        <p:spPr>
          <a:xfrm>
            <a:off x="4993481" y="4341355"/>
            <a:ext cx="0" cy="191837"/>
          </a:xfrm>
          <a:prstGeom prst="line">
            <a:avLst/>
          </a:prstGeom>
          <a:ln w="25400">
            <a:solidFill>
              <a:schemeClr val="accent1">
                <a:lumMod val="40000"/>
                <a:lumOff val="6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2" name="Gerader Verbinder 41">
            <a:extLst>
              <a:ext uri="{FF2B5EF4-FFF2-40B4-BE49-F238E27FC236}">
                <a16:creationId xmlns:a16="http://schemas.microsoft.com/office/drawing/2014/main" id="{6A55633F-AAC8-4CC0-8CED-E13A0572C17D}"/>
              </a:ext>
            </a:extLst>
          </p:cNvPr>
          <p:cNvCxnSpPr/>
          <p:nvPr/>
        </p:nvCxnSpPr>
        <p:spPr>
          <a:xfrm>
            <a:off x="5209674" y="4341355"/>
            <a:ext cx="0" cy="191837"/>
          </a:xfrm>
          <a:prstGeom prst="line">
            <a:avLst/>
          </a:prstGeom>
          <a:ln w="25400">
            <a:solidFill>
              <a:schemeClr val="accent1">
                <a:lumMod val="40000"/>
                <a:lumOff val="6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3" name="Gerader Verbinder 42">
            <a:extLst>
              <a:ext uri="{FF2B5EF4-FFF2-40B4-BE49-F238E27FC236}">
                <a16:creationId xmlns:a16="http://schemas.microsoft.com/office/drawing/2014/main" id="{03DA122B-79F1-45B9-A46E-B404D3D516B3}"/>
              </a:ext>
            </a:extLst>
          </p:cNvPr>
          <p:cNvCxnSpPr/>
          <p:nvPr/>
        </p:nvCxnSpPr>
        <p:spPr>
          <a:xfrm>
            <a:off x="5422106" y="4341355"/>
            <a:ext cx="0" cy="191837"/>
          </a:xfrm>
          <a:prstGeom prst="line">
            <a:avLst/>
          </a:prstGeom>
          <a:ln w="25400">
            <a:solidFill>
              <a:schemeClr val="accent1">
                <a:lumMod val="40000"/>
                <a:lumOff val="6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4" name="Gerader Verbinder 43">
            <a:extLst>
              <a:ext uri="{FF2B5EF4-FFF2-40B4-BE49-F238E27FC236}">
                <a16:creationId xmlns:a16="http://schemas.microsoft.com/office/drawing/2014/main" id="{FF92786D-2EF2-40FE-9E12-6F76AD572DDC}"/>
              </a:ext>
            </a:extLst>
          </p:cNvPr>
          <p:cNvCxnSpPr/>
          <p:nvPr/>
        </p:nvCxnSpPr>
        <p:spPr>
          <a:xfrm>
            <a:off x="6880225" y="2048742"/>
            <a:ext cx="0" cy="191837"/>
          </a:xfrm>
          <a:prstGeom prst="line">
            <a:avLst/>
          </a:prstGeom>
          <a:ln w="25400">
            <a:solidFill>
              <a:schemeClr val="accent1">
                <a:lumMod val="40000"/>
                <a:lumOff val="6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5" name="Gerader Verbinder 44">
            <a:extLst>
              <a:ext uri="{FF2B5EF4-FFF2-40B4-BE49-F238E27FC236}">
                <a16:creationId xmlns:a16="http://schemas.microsoft.com/office/drawing/2014/main" id="{F82E74AD-D549-49C8-AACA-D2A8611D5A9A}"/>
              </a:ext>
            </a:extLst>
          </p:cNvPr>
          <p:cNvCxnSpPr/>
          <p:nvPr/>
        </p:nvCxnSpPr>
        <p:spPr>
          <a:xfrm>
            <a:off x="6880225" y="2948769"/>
            <a:ext cx="0" cy="191837"/>
          </a:xfrm>
          <a:prstGeom prst="line">
            <a:avLst/>
          </a:prstGeom>
          <a:ln w="25400">
            <a:solidFill>
              <a:schemeClr val="accent1">
                <a:lumMod val="40000"/>
                <a:lumOff val="6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6" name="Gerader Verbinder 45">
            <a:extLst>
              <a:ext uri="{FF2B5EF4-FFF2-40B4-BE49-F238E27FC236}">
                <a16:creationId xmlns:a16="http://schemas.microsoft.com/office/drawing/2014/main" id="{2E0DF1B7-0E95-4317-9CA5-46C3DB007542}"/>
              </a:ext>
            </a:extLst>
          </p:cNvPr>
          <p:cNvCxnSpPr/>
          <p:nvPr/>
        </p:nvCxnSpPr>
        <p:spPr>
          <a:xfrm>
            <a:off x="5631656" y="4341355"/>
            <a:ext cx="0" cy="191837"/>
          </a:xfrm>
          <a:prstGeom prst="line">
            <a:avLst/>
          </a:prstGeom>
          <a:ln w="25400">
            <a:solidFill>
              <a:schemeClr val="accent1">
                <a:lumMod val="40000"/>
                <a:lumOff val="6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7" name="Gerader Verbinder 46">
            <a:extLst>
              <a:ext uri="{FF2B5EF4-FFF2-40B4-BE49-F238E27FC236}">
                <a16:creationId xmlns:a16="http://schemas.microsoft.com/office/drawing/2014/main" id="{02870779-35F6-465C-8D56-8E99C16D7B30}"/>
              </a:ext>
            </a:extLst>
          </p:cNvPr>
          <p:cNvCxnSpPr/>
          <p:nvPr/>
        </p:nvCxnSpPr>
        <p:spPr>
          <a:xfrm>
            <a:off x="3673518" y="4341355"/>
            <a:ext cx="0" cy="191837"/>
          </a:xfrm>
          <a:prstGeom prst="line">
            <a:avLst/>
          </a:prstGeom>
          <a:ln w="25400">
            <a:solidFill>
              <a:schemeClr val="accent1">
                <a:lumMod val="40000"/>
                <a:lumOff val="6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8" name="Gerader Verbinder 47">
            <a:extLst>
              <a:ext uri="{FF2B5EF4-FFF2-40B4-BE49-F238E27FC236}">
                <a16:creationId xmlns:a16="http://schemas.microsoft.com/office/drawing/2014/main" id="{1A253075-3DE2-4E7B-AB92-6CE1250E8978}"/>
              </a:ext>
            </a:extLst>
          </p:cNvPr>
          <p:cNvCxnSpPr/>
          <p:nvPr/>
        </p:nvCxnSpPr>
        <p:spPr>
          <a:xfrm>
            <a:off x="7407275" y="2048742"/>
            <a:ext cx="0" cy="191837"/>
          </a:xfrm>
          <a:prstGeom prst="line">
            <a:avLst/>
          </a:prstGeom>
          <a:ln w="25400">
            <a:solidFill>
              <a:schemeClr val="accent1">
                <a:lumMod val="40000"/>
                <a:lumOff val="6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9" name="Gerader Verbinder 48">
            <a:extLst>
              <a:ext uri="{FF2B5EF4-FFF2-40B4-BE49-F238E27FC236}">
                <a16:creationId xmlns:a16="http://schemas.microsoft.com/office/drawing/2014/main" id="{6471AFEF-0F5F-44DC-82F1-953457CC3BD1}"/>
              </a:ext>
            </a:extLst>
          </p:cNvPr>
          <p:cNvCxnSpPr/>
          <p:nvPr/>
        </p:nvCxnSpPr>
        <p:spPr>
          <a:xfrm>
            <a:off x="7223125" y="2048742"/>
            <a:ext cx="0" cy="191837"/>
          </a:xfrm>
          <a:prstGeom prst="line">
            <a:avLst/>
          </a:prstGeom>
          <a:ln w="25400">
            <a:solidFill>
              <a:schemeClr val="accent1">
                <a:lumMod val="40000"/>
                <a:lumOff val="6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0" name="Gerader Verbinder 49">
            <a:extLst>
              <a:ext uri="{FF2B5EF4-FFF2-40B4-BE49-F238E27FC236}">
                <a16:creationId xmlns:a16="http://schemas.microsoft.com/office/drawing/2014/main" id="{785286B6-2A42-447B-BE70-0C59E11015EC}"/>
              </a:ext>
            </a:extLst>
          </p:cNvPr>
          <p:cNvCxnSpPr/>
          <p:nvPr/>
        </p:nvCxnSpPr>
        <p:spPr>
          <a:xfrm>
            <a:off x="7034213" y="2048742"/>
            <a:ext cx="0" cy="191837"/>
          </a:xfrm>
          <a:prstGeom prst="line">
            <a:avLst/>
          </a:prstGeom>
          <a:ln w="25400">
            <a:solidFill>
              <a:schemeClr val="accent1">
                <a:lumMod val="40000"/>
                <a:lumOff val="6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1" name="Gerader Verbinder 50">
            <a:extLst>
              <a:ext uri="{FF2B5EF4-FFF2-40B4-BE49-F238E27FC236}">
                <a16:creationId xmlns:a16="http://schemas.microsoft.com/office/drawing/2014/main" id="{4633D6F9-CEE5-44CC-A755-90B53D9F80E6}"/>
              </a:ext>
            </a:extLst>
          </p:cNvPr>
          <p:cNvCxnSpPr/>
          <p:nvPr/>
        </p:nvCxnSpPr>
        <p:spPr>
          <a:xfrm>
            <a:off x="6883400" y="2653332"/>
            <a:ext cx="0" cy="191837"/>
          </a:xfrm>
          <a:prstGeom prst="line">
            <a:avLst/>
          </a:prstGeom>
          <a:ln w="25400">
            <a:solidFill>
              <a:schemeClr val="accent1">
                <a:lumMod val="40000"/>
                <a:lumOff val="6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2" name="Gerader Verbinder 51">
            <a:extLst>
              <a:ext uri="{FF2B5EF4-FFF2-40B4-BE49-F238E27FC236}">
                <a16:creationId xmlns:a16="http://schemas.microsoft.com/office/drawing/2014/main" id="{97AC2B9C-969D-4946-A6EA-D29E232520D9}"/>
              </a:ext>
            </a:extLst>
          </p:cNvPr>
          <p:cNvCxnSpPr/>
          <p:nvPr/>
        </p:nvCxnSpPr>
        <p:spPr>
          <a:xfrm>
            <a:off x="7219950" y="2330257"/>
            <a:ext cx="0" cy="191837"/>
          </a:xfrm>
          <a:prstGeom prst="line">
            <a:avLst/>
          </a:prstGeom>
          <a:ln w="25400">
            <a:solidFill>
              <a:schemeClr val="accent1">
                <a:lumMod val="40000"/>
                <a:lumOff val="6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3" name="Gerader Verbinder 52">
            <a:extLst>
              <a:ext uri="{FF2B5EF4-FFF2-40B4-BE49-F238E27FC236}">
                <a16:creationId xmlns:a16="http://schemas.microsoft.com/office/drawing/2014/main" id="{519B6A1C-DF1A-483C-8891-F1FE04E99FAA}"/>
              </a:ext>
            </a:extLst>
          </p:cNvPr>
          <p:cNvCxnSpPr/>
          <p:nvPr/>
        </p:nvCxnSpPr>
        <p:spPr>
          <a:xfrm>
            <a:off x="7034213" y="2330257"/>
            <a:ext cx="0" cy="191837"/>
          </a:xfrm>
          <a:prstGeom prst="line">
            <a:avLst/>
          </a:prstGeom>
          <a:ln w="25400">
            <a:solidFill>
              <a:schemeClr val="accent1">
                <a:lumMod val="40000"/>
                <a:lumOff val="6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4" name="Gerader Verbinder 53">
            <a:extLst>
              <a:ext uri="{FF2B5EF4-FFF2-40B4-BE49-F238E27FC236}">
                <a16:creationId xmlns:a16="http://schemas.microsoft.com/office/drawing/2014/main" id="{116C76B4-FEF3-4561-9728-3872D203A14A}"/>
              </a:ext>
            </a:extLst>
          </p:cNvPr>
          <p:cNvCxnSpPr/>
          <p:nvPr/>
        </p:nvCxnSpPr>
        <p:spPr>
          <a:xfrm>
            <a:off x="6880225" y="2330257"/>
            <a:ext cx="0" cy="191837"/>
          </a:xfrm>
          <a:prstGeom prst="line">
            <a:avLst/>
          </a:prstGeom>
          <a:ln w="25400">
            <a:solidFill>
              <a:schemeClr val="accent1">
                <a:lumMod val="40000"/>
                <a:lumOff val="6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6" name="Gerader Verbinder 55">
            <a:extLst>
              <a:ext uri="{FF2B5EF4-FFF2-40B4-BE49-F238E27FC236}">
                <a16:creationId xmlns:a16="http://schemas.microsoft.com/office/drawing/2014/main" id="{8EFF3A23-B6E8-4C77-998C-CF5C9CC2DA06}"/>
              </a:ext>
            </a:extLst>
          </p:cNvPr>
          <p:cNvCxnSpPr/>
          <p:nvPr/>
        </p:nvCxnSpPr>
        <p:spPr>
          <a:xfrm>
            <a:off x="7578721" y="2048742"/>
            <a:ext cx="0" cy="191837"/>
          </a:xfrm>
          <a:prstGeom prst="line">
            <a:avLst/>
          </a:prstGeom>
          <a:ln w="25400">
            <a:solidFill>
              <a:schemeClr val="accent1">
                <a:lumMod val="40000"/>
                <a:lumOff val="6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7" name="Gerader Verbinder 56">
            <a:extLst>
              <a:ext uri="{FF2B5EF4-FFF2-40B4-BE49-F238E27FC236}">
                <a16:creationId xmlns:a16="http://schemas.microsoft.com/office/drawing/2014/main" id="{42316A71-26F0-43AE-B576-A9CA6C548572}"/>
              </a:ext>
            </a:extLst>
          </p:cNvPr>
          <p:cNvCxnSpPr/>
          <p:nvPr/>
        </p:nvCxnSpPr>
        <p:spPr>
          <a:xfrm>
            <a:off x="7040563" y="2653332"/>
            <a:ext cx="0" cy="191837"/>
          </a:xfrm>
          <a:prstGeom prst="line">
            <a:avLst/>
          </a:prstGeom>
          <a:ln w="25400">
            <a:solidFill>
              <a:schemeClr val="accent1">
                <a:lumMod val="40000"/>
                <a:lumOff val="6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8" name="Gerader Verbinder 57">
            <a:extLst>
              <a:ext uri="{FF2B5EF4-FFF2-40B4-BE49-F238E27FC236}">
                <a16:creationId xmlns:a16="http://schemas.microsoft.com/office/drawing/2014/main" id="{771DB3C4-628F-4528-93EF-1AA037940FD7}"/>
              </a:ext>
            </a:extLst>
          </p:cNvPr>
          <p:cNvCxnSpPr/>
          <p:nvPr/>
        </p:nvCxnSpPr>
        <p:spPr>
          <a:xfrm>
            <a:off x="7040563" y="3237163"/>
            <a:ext cx="0" cy="191837"/>
          </a:xfrm>
          <a:prstGeom prst="line">
            <a:avLst/>
          </a:prstGeom>
          <a:ln w="25400">
            <a:solidFill>
              <a:schemeClr val="accent1">
                <a:lumMod val="40000"/>
                <a:lumOff val="6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9" name="Gerader Verbinder 58">
            <a:extLst>
              <a:ext uri="{FF2B5EF4-FFF2-40B4-BE49-F238E27FC236}">
                <a16:creationId xmlns:a16="http://schemas.microsoft.com/office/drawing/2014/main" id="{0BC0ABD0-698F-4684-9A8B-DBDDAA0BEF42}"/>
              </a:ext>
            </a:extLst>
          </p:cNvPr>
          <p:cNvCxnSpPr/>
          <p:nvPr/>
        </p:nvCxnSpPr>
        <p:spPr>
          <a:xfrm>
            <a:off x="7226300" y="2653332"/>
            <a:ext cx="0" cy="191837"/>
          </a:xfrm>
          <a:prstGeom prst="line">
            <a:avLst/>
          </a:prstGeom>
          <a:ln w="25400">
            <a:solidFill>
              <a:schemeClr val="accent1">
                <a:lumMod val="40000"/>
                <a:lumOff val="6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0" name="Gerader Verbinder 59">
            <a:extLst>
              <a:ext uri="{FF2B5EF4-FFF2-40B4-BE49-F238E27FC236}">
                <a16:creationId xmlns:a16="http://schemas.microsoft.com/office/drawing/2014/main" id="{808AFAEE-9792-477F-8B18-7BE7A53EF15D}"/>
              </a:ext>
            </a:extLst>
          </p:cNvPr>
          <p:cNvCxnSpPr/>
          <p:nvPr/>
        </p:nvCxnSpPr>
        <p:spPr>
          <a:xfrm>
            <a:off x="7226300" y="3237163"/>
            <a:ext cx="0" cy="191837"/>
          </a:xfrm>
          <a:prstGeom prst="line">
            <a:avLst/>
          </a:prstGeom>
          <a:ln w="25400">
            <a:solidFill>
              <a:schemeClr val="accent1">
                <a:lumMod val="40000"/>
                <a:lumOff val="6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1" name="Gerader Verbinder 60">
            <a:extLst>
              <a:ext uri="{FF2B5EF4-FFF2-40B4-BE49-F238E27FC236}">
                <a16:creationId xmlns:a16="http://schemas.microsoft.com/office/drawing/2014/main" id="{E3E05C26-D26D-4979-9F65-F80CE2253496}"/>
              </a:ext>
            </a:extLst>
          </p:cNvPr>
          <p:cNvCxnSpPr/>
          <p:nvPr/>
        </p:nvCxnSpPr>
        <p:spPr>
          <a:xfrm>
            <a:off x="7407275" y="3237163"/>
            <a:ext cx="0" cy="191837"/>
          </a:xfrm>
          <a:prstGeom prst="line">
            <a:avLst/>
          </a:prstGeom>
          <a:ln w="25400">
            <a:solidFill>
              <a:schemeClr val="accent1">
                <a:lumMod val="40000"/>
                <a:lumOff val="6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2" name="Gerader Verbinder 61">
            <a:extLst>
              <a:ext uri="{FF2B5EF4-FFF2-40B4-BE49-F238E27FC236}">
                <a16:creationId xmlns:a16="http://schemas.microsoft.com/office/drawing/2014/main" id="{729B8846-B081-4ED4-B10A-D345D1470A5D}"/>
              </a:ext>
            </a:extLst>
          </p:cNvPr>
          <p:cNvCxnSpPr/>
          <p:nvPr/>
        </p:nvCxnSpPr>
        <p:spPr>
          <a:xfrm>
            <a:off x="7581900" y="3237163"/>
            <a:ext cx="0" cy="191837"/>
          </a:xfrm>
          <a:prstGeom prst="line">
            <a:avLst/>
          </a:prstGeom>
          <a:ln w="25400">
            <a:solidFill>
              <a:schemeClr val="accent1">
                <a:lumMod val="40000"/>
                <a:lumOff val="6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3" name="Gerader Verbinder 62">
            <a:extLst>
              <a:ext uri="{FF2B5EF4-FFF2-40B4-BE49-F238E27FC236}">
                <a16:creationId xmlns:a16="http://schemas.microsoft.com/office/drawing/2014/main" id="{30101CB9-27D8-4AAB-9FBA-8CF0B0FD4192}"/>
              </a:ext>
            </a:extLst>
          </p:cNvPr>
          <p:cNvCxnSpPr/>
          <p:nvPr/>
        </p:nvCxnSpPr>
        <p:spPr>
          <a:xfrm>
            <a:off x="7407275" y="2653332"/>
            <a:ext cx="0" cy="191837"/>
          </a:xfrm>
          <a:prstGeom prst="line">
            <a:avLst/>
          </a:prstGeom>
          <a:ln w="25400">
            <a:solidFill>
              <a:schemeClr val="accent1">
                <a:lumMod val="40000"/>
                <a:lumOff val="6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Gerader Verbinder 64">
            <a:extLst>
              <a:ext uri="{FF2B5EF4-FFF2-40B4-BE49-F238E27FC236}">
                <a16:creationId xmlns:a16="http://schemas.microsoft.com/office/drawing/2014/main" id="{A5EFEECE-9FE2-464B-8A49-AEC16128A714}"/>
              </a:ext>
            </a:extLst>
          </p:cNvPr>
          <p:cNvCxnSpPr/>
          <p:nvPr/>
        </p:nvCxnSpPr>
        <p:spPr>
          <a:xfrm>
            <a:off x="6880225" y="3237163"/>
            <a:ext cx="0" cy="191837"/>
          </a:xfrm>
          <a:prstGeom prst="line">
            <a:avLst/>
          </a:prstGeom>
          <a:ln w="25400">
            <a:solidFill>
              <a:schemeClr val="accent1">
                <a:lumMod val="40000"/>
                <a:lumOff val="6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861250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p:cNvSpPr>
            <a:spLocks noGrp="1"/>
          </p:cNvSpPr>
          <p:nvPr>
            <p:ph type="title"/>
          </p:nvPr>
        </p:nvSpPr>
        <p:spPr>
          <a:xfrm>
            <a:off x="504001" y="504000"/>
            <a:ext cx="11186476" cy="369332"/>
          </a:xfrm>
        </p:spPr>
        <p:txBody>
          <a:bodyPr/>
          <a:lstStyle/>
          <a:p>
            <a:r>
              <a:rPr lang="de-DE" dirty="0"/>
              <a:t>Aufbau der Datenbank</a:t>
            </a:r>
          </a:p>
        </p:txBody>
      </p:sp>
      <p:sp>
        <p:nvSpPr>
          <p:cNvPr id="2" name="Rechteck 1">
            <a:extLst>
              <a:ext uri="{FF2B5EF4-FFF2-40B4-BE49-F238E27FC236}">
                <a16:creationId xmlns:a16="http://schemas.microsoft.com/office/drawing/2014/main" id="{EDBE06C1-167A-45A1-A9D3-7F1024FDBFEF}"/>
              </a:ext>
            </a:extLst>
          </p:cNvPr>
          <p:cNvSpPr/>
          <p:nvPr/>
        </p:nvSpPr>
        <p:spPr bwMode="gray">
          <a:xfrm>
            <a:off x="2775284" y="1235242"/>
            <a:ext cx="5534527" cy="3818021"/>
          </a:xfrm>
          <a:prstGeom prst="rect">
            <a:avLst/>
          </a:prstGeom>
          <a:solidFill>
            <a:schemeClr val="accent1">
              <a:lumMod val="20000"/>
              <a:lumOff val="80000"/>
            </a:schemeClr>
          </a:solidFill>
          <a:ln w="38100">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 name="Rechteck: abgerundete Ecken 3">
            <a:extLst>
              <a:ext uri="{FF2B5EF4-FFF2-40B4-BE49-F238E27FC236}">
                <a16:creationId xmlns:a16="http://schemas.microsoft.com/office/drawing/2014/main" id="{D716CDDC-3C15-47C4-9C09-0BD3C5A653C3}"/>
              </a:ext>
            </a:extLst>
          </p:cNvPr>
          <p:cNvSpPr/>
          <p:nvPr/>
        </p:nvSpPr>
        <p:spPr bwMode="gray">
          <a:xfrm>
            <a:off x="3675899" y="1832415"/>
            <a:ext cx="1876258" cy="1117600"/>
          </a:xfrm>
          <a:prstGeom prst="round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6" name="Rechteck: abgerundete Ecken 5">
            <a:extLst>
              <a:ext uri="{FF2B5EF4-FFF2-40B4-BE49-F238E27FC236}">
                <a16:creationId xmlns:a16="http://schemas.microsoft.com/office/drawing/2014/main" id="{A25D3DDF-69F9-4CAD-A9F5-57B0E4FED840}"/>
              </a:ext>
            </a:extLst>
          </p:cNvPr>
          <p:cNvSpPr/>
          <p:nvPr/>
        </p:nvSpPr>
        <p:spPr bwMode="gray">
          <a:xfrm>
            <a:off x="6580439" y="1640578"/>
            <a:ext cx="1348874" cy="1910348"/>
          </a:xfrm>
          <a:prstGeom prst="round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7" name="Rechteck: abgerundete Ecken 6">
            <a:extLst>
              <a:ext uri="{FF2B5EF4-FFF2-40B4-BE49-F238E27FC236}">
                <a16:creationId xmlns:a16="http://schemas.microsoft.com/office/drawing/2014/main" id="{AFD81948-91FA-4EC1-8F04-3769F02A881B}"/>
              </a:ext>
            </a:extLst>
          </p:cNvPr>
          <p:cNvSpPr/>
          <p:nvPr/>
        </p:nvSpPr>
        <p:spPr bwMode="gray">
          <a:xfrm>
            <a:off x="3174583" y="3547188"/>
            <a:ext cx="3006558" cy="1117600"/>
          </a:xfrm>
          <a:prstGeom prst="round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hteck: abgerundete Ecken 7">
            <a:extLst>
              <a:ext uri="{FF2B5EF4-FFF2-40B4-BE49-F238E27FC236}">
                <a16:creationId xmlns:a16="http://schemas.microsoft.com/office/drawing/2014/main" id="{4F640342-9048-463C-8CC3-82D28A738328}"/>
              </a:ext>
            </a:extLst>
          </p:cNvPr>
          <p:cNvSpPr/>
          <p:nvPr/>
        </p:nvSpPr>
        <p:spPr bwMode="gray">
          <a:xfrm>
            <a:off x="3838074" y="2171869"/>
            <a:ext cx="1498308" cy="191837"/>
          </a:xfrm>
          <a:prstGeom prst="roundRect">
            <a:avLst/>
          </a:prstGeom>
          <a:solidFill>
            <a:schemeClr val="accent1"/>
          </a:solidFill>
          <a:ln w="25400" algn="ctr">
            <a:solidFill>
              <a:schemeClr val="accent1">
                <a:lumMod val="40000"/>
                <a:lumOff val="60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2" name="Rechteck: abgerundete Ecken 11">
            <a:extLst>
              <a:ext uri="{FF2B5EF4-FFF2-40B4-BE49-F238E27FC236}">
                <a16:creationId xmlns:a16="http://schemas.microsoft.com/office/drawing/2014/main" id="{33487BFD-3287-48EE-8480-52FC241C8274}"/>
              </a:ext>
            </a:extLst>
          </p:cNvPr>
          <p:cNvSpPr/>
          <p:nvPr/>
        </p:nvSpPr>
        <p:spPr bwMode="gray">
          <a:xfrm>
            <a:off x="3838073" y="2496959"/>
            <a:ext cx="985039" cy="191837"/>
          </a:xfrm>
          <a:prstGeom prst="roundRect">
            <a:avLst/>
          </a:prstGeom>
          <a:solidFill>
            <a:schemeClr val="accent1"/>
          </a:solidFill>
          <a:ln w="25400" algn="ctr">
            <a:solidFill>
              <a:schemeClr val="accent1">
                <a:lumMod val="40000"/>
                <a:lumOff val="60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3" name="Rechteck: abgerundete Ecken 12">
            <a:extLst>
              <a:ext uri="{FF2B5EF4-FFF2-40B4-BE49-F238E27FC236}">
                <a16:creationId xmlns:a16="http://schemas.microsoft.com/office/drawing/2014/main" id="{DC9B9927-F744-4279-A28C-23CEF37139B1}"/>
              </a:ext>
            </a:extLst>
          </p:cNvPr>
          <p:cNvSpPr/>
          <p:nvPr/>
        </p:nvSpPr>
        <p:spPr bwMode="gray">
          <a:xfrm>
            <a:off x="6717679" y="2048742"/>
            <a:ext cx="1074394" cy="191837"/>
          </a:xfrm>
          <a:prstGeom prst="roundRect">
            <a:avLst/>
          </a:prstGeom>
          <a:solidFill>
            <a:schemeClr val="accent1"/>
          </a:solidFill>
          <a:ln w="25400" algn="ctr">
            <a:solidFill>
              <a:schemeClr val="accent1">
                <a:lumMod val="40000"/>
                <a:lumOff val="60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4" name="Rechteck: abgerundete Ecken 13">
            <a:extLst>
              <a:ext uri="{FF2B5EF4-FFF2-40B4-BE49-F238E27FC236}">
                <a16:creationId xmlns:a16="http://schemas.microsoft.com/office/drawing/2014/main" id="{53E0554C-D954-46A2-B85F-02D20DBBC73E}"/>
              </a:ext>
            </a:extLst>
          </p:cNvPr>
          <p:cNvSpPr/>
          <p:nvPr/>
        </p:nvSpPr>
        <p:spPr bwMode="gray">
          <a:xfrm>
            <a:off x="6717679" y="2330257"/>
            <a:ext cx="675261" cy="191837"/>
          </a:xfrm>
          <a:prstGeom prst="roundRect">
            <a:avLst/>
          </a:prstGeom>
          <a:solidFill>
            <a:schemeClr val="accent1"/>
          </a:solidFill>
          <a:ln w="25400" algn="ctr">
            <a:solidFill>
              <a:schemeClr val="accent1">
                <a:lumMod val="40000"/>
                <a:lumOff val="60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5" name="Rechteck: abgerundete Ecken 14">
            <a:extLst>
              <a:ext uri="{FF2B5EF4-FFF2-40B4-BE49-F238E27FC236}">
                <a16:creationId xmlns:a16="http://schemas.microsoft.com/office/drawing/2014/main" id="{825F1106-C018-4B4A-9995-E2E9E335DBC8}"/>
              </a:ext>
            </a:extLst>
          </p:cNvPr>
          <p:cNvSpPr/>
          <p:nvPr/>
        </p:nvSpPr>
        <p:spPr bwMode="gray">
          <a:xfrm>
            <a:off x="6717679" y="2653332"/>
            <a:ext cx="864217" cy="191837"/>
          </a:xfrm>
          <a:prstGeom prst="roundRect">
            <a:avLst/>
          </a:prstGeom>
          <a:solidFill>
            <a:schemeClr val="accent1"/>
          </a:solidFill>
          <a:ln w="25400" algn="ctr">
            <a:solidFill>
              <a:schemeClr val="accent1">
                <a:lumMod val="40000"/>
                <a:lumOff val="60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6" name="Rechteck: abgerundete Ecken 15">
            <a:extLst>
              <a:ext uri="{FF2B5EF4-FFF2-40B4-BE49-F238E27FC236}">
                <a16:creationId xmlns:a16="http://schemas.microsoft.com/office/drawing/2014/main" id="{4C117304-2CCC-48EC-B746-B2DAE15036FE}"/>
              </a:ext>
            </a:extLst>
          </p:cNvPr>
          <p:cNvSpPr/>
          <p:nvPr/>
        </p:nvSpPr>
        <p:spPr bwMode="gray">
          <a:xfrm>
            <a:off x="6717679" y="2948769"/>
            <a:ext cx="316534" cy="191837"/>
          </a:xfrm>
          <a:prstGeom prst="roundRect">
            <a:avLst/>
          </a:prstGeom>
          <a:solidFill>
            <a:schemeClr val="accent1"/>
          </a:solidFill>
          <a:ln w="25400" algn="ctr">
            <a:solidFill>
              <a:schemeClr val="accent1">
                <a:lumMod val="40000"/>
                <a:lumOff val="60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Rechteck: abgerundete Ecken 16">
            <a:extLst>
              <a:ext uri="{FF2B5EF4-FFF2-40B4-BE49-F238E27FC236}">
                <a16:creationId xmlns:a16="http://schemas.microsoft.com/office/drawing/2014/main" id="{7FE09F97-D9FD-49CE-B14C-4A07530D967E}"/>
              </a:ext>
            </a:extLst>
          </p:cNvPr>
          <p:cNvSpPr/>
          <p:nvPr/>
        </p:nvSpPr>
        <p:spPr bwMode="gray">
          <a:xfrm>
            <a:off x="6717679" y="3237163"/>
            <a:ext cx="1074394" cy="191837"/>
          </a:xfrm>
          <a:prstGeom prst="roundRect">
            <a:avLst/>
          </a:prstGeom>
          <a:solidFill>
            <a:schemeClr val="accent1"/>
          </a:solidFill>
          <a:ln w="25400" algn="ctr">
            <a:solidFill>
              <a:schemeClr val="accent1">
                <a:lumMod val="40000"/>
                <a:lumOff val="60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hteck: abgerundete Ecken 17">
            <a:extLst>
              <a:ext uri="{FF2B5EF4-FFF2-40B4-BE49-F238E27FC236}">
                <a16:creationId xmlns:a16="http://schemas.microsoft.com/office/drawing/2014/main" id="{D3BE188A-A022-4F30-A9B3-E66167E7E282}"/>
              </a:ext>
            </a:extLst>
          </p:cNvPr>
          <p:cNvSpPr/>
          <p:nvPr/>
        </p:nvSpPr>
        <p:spPr bwMode="gray">
          <a:xfrm>
            <a:off x="3449479" y="4010069"/>
            <a:ext cx="1334452" cy="191837"/>
          </a:xfrm>
          <a:prstGeom prst="roundRect">
            <a:avLst/>
          </a:prstGeom>
          <a:solidFill>
            <a:schemeClr val="accent1"/>
          </a:solidFill>
          <a:ln w="25400" algn="ctr">
            <a:solidFill>
              <a:schemeClr val="accent1">
                <a:lumMod val="40000"/>
                <a:lumOff val="60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9" name="Rechteck: abgerundete Ecken 18">
            <a:extLst>
              <a:ext uri="{FF2B5EF4-FFF2-40B4-BE49-F238E27FC236}">
                <a16:creationId xmlns:a16="http://schemas.microsoft.com/office/drawing/2014/main" id="{D7CB9873-CC2C-4902-92CC-875222B9DF2A}"/>
              </a:ext>
            </a:extLst>
          </p:cNvPr>
          <p:cNvSpPr/>
          <p:nvPr/>
        </p:nvSpPr>
        <p:spPr bwMode="gray">
          <a:xfrm>
            <a:off x="3449480" y="4341355"/>
            <a:ext cx="2398870" cy="191837"/>
          </a:xfrm>
          <a:prstGeom prst="roundRect">
            <a:avLst/>
          </a:prstGeom>
          <a:solidFill>
            <a:schemeClr val="accent1"/>
          </a:solidFill>
          <a:ln w="25400" algn="ctr">
            <a:solidFill>
              <a:schemeClr val="accent1">
                <a:lumMod val="40000"/>
                <a:lumOff val="60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20" name="Gerader Verbinder 19">
            <a:extLst>
              <a:ext uri="{FF2B5EF4-FFF2-40B4-BE49-F238E27FC236}">
                <a16:creationId xmlns:a16="http://schemas.microsoft.com/office/drawing/2014/main" id="{B733B217-FB02-42B4-96B7-073244350B66}"/>
              </a:ext>
            </a:extLst>
          </p:cNvPr>
          <p:cNvCxnSpPr/>
          <p:nvPr/>
        </p:nvCxnSpPr>
        <p:spPr>
          <a:xfrm>
            <a:off x="4095751" y="2171869"/>
            <a:ext cx="0" cy="191837"/>
          </a:xfrm>
          <a:prstGeom prst="line">
            <a:avLst/>
          </a:prstGeom>
          <a:ln w="25400">
            <a:solidFill>
              <a:schemeClr val="accent1">
                <a:lumMod val="40000"/>
                <a:lumOff val="6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 name="Gerader Verbinder 21">
            <a:extLst>
              <a:ext uri="{FF2B5EF4-FFF2-40B4-BE49-F238E27FC236}">
                <a16:creationId xmlns:a16="http://schemas.microsoft.com/office/drawing/2014/main" id="{1A75BACC-81FB-4C5A-BB98-40204505F7CD}"/>
              </a:ext>
            </a:extLst>
          </p:cNvPr>
          <p:cNvCxnSpPr/>
          <p:nvPr/>
        </p:nvCxnSpPr>
        <p:spPr>
          <a:xfrm>
            <a:off x="4338638" y="2171869"/>
            <a:ext cx="0" cy="191837"/>
          </a:xfrm>
          <a:prstGeom prst="line">
            <a:avLst/>
          </a:prstGeom>
          <a:ln w="25400">
            <a:solidFill>
              <a:schemeClr val="accent1">
                <a:lumMod val="40000"/>
                <a:lumOff val="6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 name="Gerader Verbinder 24">
            <a:extLst>
              <a:ext uri="{FF2B5EF4-FFF2-40B4-BE49-F238E27FC236}">
                <a16:creationId xmlns:a16="http://schemas.microsoft.com/office/drawing/2014/main" id="{DC4B2B83-02C8-4CB3-98F9-11043EE6755B}"/>
              </a:ext>
            </a:extLst>
          </p:cNvPr>
          <p:cNvCxnSpPr/>
          <p:nvPr/>
        </p:nvCxnSpPr>
        <p:spPr>
          <a:xfrm>
            <a:off x="4581524" y="2171869"/>
            <a:ext cx="0" cy="191837"/>
          </a:xfrm>
          <a:prstGeom prst="line">
            <a:avLst/>
          </a:prstGeom>
          <a:ln w="25400">
            <a:solidFill>
              <a:schemeClr val="accent1">
                <a:lumMod val="40000"/>
                <a:lumOff val="6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 name="Gerader Verbinder 25">
            <a:extLst>
              <a:ext uri="{FF2B5EF4-FFF2-40B4-BE49-F238E27FC236}">
                <a16:creationId xmlns:a16="http://schemas.microsoft.com/office/drawing/2014/main" id="{CD675F0A-828F-44D7-B19A-35D0042BE42F}"/>
              </a:ext>
            </a:extLst>
          </p:cNvPr>
          <p:cNvCxnSpPr/>
          <p:nvPr/>
        </p:nvCxnSpPr>
        <p:spPr>
          <a:xfrm>
            <a:off x="4823118" y="2171869"/>
            <a:ext cx="0" cy="191837"/>
          </a:xfrm>
          <a:prstGeom prst="line">
            <a:avLst/>
          </a:prstGeom>
          <a:ln w="25400">
            <a:solidFill>
              <a:schemeClr val="accent1">
                <a:lumMod val="40000"/>
                <a:lumOff val="6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Gerader Verbinder 26">
            <a:extLst>
              <a:ext uri="{FF2B5EF4-FFF2-40B4-BE49-F238E27FC236}">
                <a16:creationId xmlns:a16="http://schemas.microsoft.com/office/drawing/2014/main" id="{FCD850B4-C726-4394-BC83-4085200B53A9}"/>
              </a:ext>
            </a:extLst>
          </p:cNvPr>
          <p:cNvCxnSpPr/>
          <p:nvPr/>
        </p:nvCxnSpPr>
        <p:spPr>
          <a:xfrm>
            <a:off x="5050630" y="2171869"/>
            <a:ext cx="0" cy="191837"/>
          </a:xfrm>
          <a:prstGeom prst="line">
            <a:avLst/>
          </a:prstGeom>
          <a:ln w="25400">
            <a:solidFill>
              <a:schemeClr val="accent1">
                <a:lumMod val="40000"/>
                <a:lumOff val="6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Gerader Verbinder 27">
            <a:extLst>
              <a:ext uri="{FF2B5EF4-FFF2-40B4-BE49-F238E27FC236}">
                <a16:creationId xmlns:a16="http://schemas.microsoft.com/office/drawing/2014/main" id="{DB4508FF-5166-4545-A3D7-5CA21A4EACD2}"/>
              </a:ext>
            </a:extLst>
          </p:cNvPr>
          <p:cNvCxnSpPr/>
          <p:nvPr/>
        </p:nvCxnSpPr>
        <p:spPr>
          <a:xfrm>
            <a:off x="4095751" y="2496959"/>
            <a:ext cx="0" cy="191837"/>
          </a:xfrm>
          <a:prstGeom prst="line">
            <a:avLst/>
          </a:prstGeom>
          <a:ln w="25400">
            <a:solidFill>
              <a:schemeClr val="accent1">
                <a:lumMod val="40000"/>
                <a:lumOff val="6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 name="Gerader Verbinder 28">
            <a:extLst>
              <a:ext uri="{FF2B5EF4-FFF2-40B4-BE49-F238E27FC236}">
                <a16:creationId xmlns:a16="http://schemas.microsoft.com/office/drawing/2014/main" id="{E2319252-F0A1-4AF6-B6A9-2BD9C09DEDAC}"/>
              </a:ext>
            </a:extLst>
          </p:cNvPr>
          <p:cNvCxnSpPr/>
          <p:nvPr/>
        </p:nvCxnSpPr>
        <p:spPr>
          <a:xfrm>
            <a:off x="4338638" y="2496959"/>
            <a:ext cx="0" cy="191837"/>
          </a:xfrm>
          <a:prstGeom prst="line">
            <a:avLst/>
          </a:prstGeom>
          <a:ln w="25400">
            <a:solidFill>
              <a:schemeClr val="accent1">
                <a:lumMod val="40000"/>
                <a:lumOff val="6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 name="Gerader Verbinder 29">
            <a:extLst>
              <a:ext uri="{FF2B5EF4-FFF2-40B4-BE49-F238E27FC236}">
                <a16:creationId xmlns:a16="http://schemas.microsoft.com/office/drawing/2014/main" id="{B6E85006-EABC-4EE2-A852-F0BBFBB4E284}"/>
              </a:ext>
            </a:extLst>
          </p:cNvPr>
          <p:cNvCxnSpPr/>
          <p:nvPr/>
        </p:nvCxnSpPr>
        <p:spPr>
          <a:xfrm>
            <a:off x="4581524" y="2496959"/>
            <a:ext cx="0" cy="191837"/>
          </a:xfrm>
          <a:prstGeom prst="line">
            <a:avLst/>
          </a:prstGeom>
          <a:ln w="25400">
            <a:solidFill>
              <a:schemeClr val="accent1">
                <a:lumMod val="40000"/>
                <a:lumOff val="6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 name="Gerader Verbinder 30">
            <a:extLst>
              <a:ext uri="{FF2B5EF4-FFF2-40B4-BE49-F238E27FC236}">
                <a16:creationId xmlns:a16="http://schemas.microsoft.com/office/drawing/2014/main" id="{9BC48623-4905-41B9-842A-B5CB77C2CA4A}"/>
              </a:ext>
            </a:extLst>
          </p:cNvPr>
          <p:cNvCxnSpPr/>
          <p:nvPr/>
        </p:nvCxnSpPr>
        <p:spPr>
          <a:xfrm>
            <a:off x="3673518" y="4010069"/>
            <a:ext cx="0" cy="191837"/>
          </a:xfrm>
          <a:prstGeom prst="line">
            <a:avLst/>
          </a:prstGeom>
          <a:ln w="25400">
            <a:solidFill>
              <a:schemeClr val="accent1">
                <a:lumMod val="40000"/>
                <a:lumOff val="6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 name="Gerader Verbinder 31">
            <a:extLst>
              <a:ext uri="{FF2B5EF4-FFF2-40B4-BE49-F238E27FC236}">
                <a16:creationId xmlns:a16="http://schemas.microsoft.com/office/drawing/2014/main" id="{E0D6C8AA-B586-4A05-933F-381BE3AF4B3D}"/>
              </a:ext>
            </a:extLst>
          </p:cNvPr>
          <p:cNvCxnSpPr/>
          <p:nvPr/>
        </p:nvCxnSpPr>
        <p:spPr>
          <a:xfrm>
            <a:off x="3883818" y="4010069"/>
            <a:ext cx="0" cy="191837"/>
          </a:xfrm>
          <a:prstGeom prst="line">
            <a:avLst/>
          </a:prstGeom>
          <a:ln w="25400">
            <a:solidFill>
              <a:schemeClr val="accent1">
                <a:lumMod val="40000"/>
                <a:lumOff val="6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 name="Gerader Verbinder 32">
            <a:extLst>
              <a:ext uri="{FF2B5EF4-FFF2-40B4-BE49-F238E27FC236}">
                <a16:creationId xmlns:a16="http://schemas.microsoft.com/office/drawing/2014/main" id="{C982D19F-6DA1-4DD2-9D06-42C831020672}"/>
              </a:ext>
            </a:extLst>
          </p:cNvPr>
          <p:cNvCxnSpPr/>
          <p:nvPr/>
        </p:nvCxnSpPr>
        <p:spPr>
          <a:xfrm>
            <a:off x="4095751" y="4010069"/>
            <a:ext cx="0" cy="191837"/>
          </a:xfrm>
          <a:prstGeom prst="line">
            <a:avLst/>
          </a:prstGeom>
          <a:ln w="25400">
            <a:solidFill>
              <a:schemeClr val="accent1">
                <a:lumMod val="40000"/>
                <a:lumOff val="6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Gerader Verbinder 33">
            <a:extLst>
              <a:ext uri="{FF2B5EF4-FFF2-40B4-BE49-F238E27FC236}">
                <a16:creationId xmlns:a16="http://schemas.microsoft.com/office/drawing/2014/main" id="{45E3F0F6-1ABC-4101-A085-5D412989133D}"/>
              </a:ext>
            </a:extLst>
          </p:cNvPr>
          <p:cNvCxnSpPr/>
          <p:nvPr/>
        </p:nvCxnSpPr>
        <p:spPr>
          <a:xfrm>
            <a:off x="4338638" y="4010069"/>
            <a:ext cx="0" cy="191837"/>
          </a:xfrm>
          <a:prstGeom prst="line">
            <a:avLst/>
          </a:prstGeom>
          <a:ln w="25400">
            <a:solidFill>
              <a:schemeClr val="accent1">
                <a:lumMod val="40000"/>
                <a:lumOff val="6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 name="Gerader Verbinder 34">
            <a:extLst>
              <a:ext uri="{FF2B5EF4-FFF2-40B4-BE49-F238E27FC236}">
                <a16:creationId xmlns:a16="http://schemas.microsoft.com/office/drawing/2014/main" id="{9F8F0295-BAD6-436E-88A6-4693A4D016E1}"/>
              </a:ext>
            </a:extLst>
          </p:cNvPr>
          <p:cNvCxnSpPr/>
          <p:nvPr/>
        </p:nvCxnSpPr>
        <p:spPr>
          <a:xfrm>
            <a:off x="4569618" y="4010069"/>
            <a:ext cx="0" cy="191837"/>
          </a:xfrm>
          <a:prstGeom prst="line">
            <a:avLst/>
          </a:prstGeom>
          <a:ln w="25400">
            <a:solidFill>
              <a:schemeClr val="accent1">
                <a:lumMod val="40000"/>
                <a:lumOff val="6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 name="Gerader Verbinder 35">
            <a:extLst>
              <a:ext uri="{FF2B5EF4-FFF2-40B4-BE49-F238E27FC236}">
                <a16:creationId xmlns:a16="http://schemas.microsoft.com/office/drawing/2014/main" id="{1AEBB310-277A-4539-A395-3AD2BBA2150A}"/>
              </a:ext>
            </a:extLst>
          </p:cNvPr>
          <p:cNvCxnSpPr/>
          <p:nvPr/>
        </p:nvCxnSpPr>
        <p:spPr>
          <a:xfrm>
            <a:off x="4095751" y="4341355"/>
            <a:ext cx="0" cy="191837"/>
          </a:xfrm>
          <a:prstGeom prst="line">
            <a:avLst/>
          </a:prstGeom>
          <a:ln w="25400">
            <a:solidFill>
              <a:schemeClr val="accent1">
                <a:lumMod val="40000"/>
                <a:lumOff val="6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7" name="Gerader Verbinder 36">
            <a:extLst>
              <a:ext uri="{FF2B5EF4-FFF2-40B4-BE49-F238E27FC236}">
                <a16:creationId xmlns:a16="http://schemas.microsoft.com/office/drawing/2014/main" id="{7F7F3B10-DCD2-4F53-8D46-5D0890EC279D}"/>
              </a:ext>
            </a:extLst>
          </p:cNvPr>
          <p:cNvCxnSpPr/>
          <p:nvPr/>
        </p:nvCxnSpPr>
        <p:spPr>
          <a:xfrm>
            <a:off x="4569618" y="4341355"/>
            <a:ext cx="0" cy="191837"/>
          </a:xfrm>
          <a:prstGeom prst="line">
            <a:avLst/>
          </a:prstGeom>
          <a:ln w="25400">
            <a:solidFill>
              <a:schemeClr val="accent1">
                <a:lumMod val="40000"/>
                <a:lumOff val="6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8" name="Gerader Verbinder 37">
            <a:extLst>
              <a:ext uri="{FF2B5EF4-FFF2-40B4-BE49-F238E27FC236}">
                <a16:creationId xmlns:a16="http://schemas.microsoft.com/office/drawing/2014/main" id="{F292CF10-4A64-485D-85C1-1AC9AED192F5}"/>
              </a:ext>
            </a:extLst>
          </p:cNvPr>
          <p:cNvCxnSpPr/>
          <p:nvPr/>
        </p:nvCxnSpPr>
        <p:spPr>
          <a:xfrm>
            <a:off x="3883818" y="4341355"/>
            <a:ext cx="0" cy="191837"/>
          </a:xfrm>
          <a:prstGeom prst="line">
            <a:avLst/>
          </a:prstGeom>
          <a:ln w="25400">
            <a:solidFill>
              <a:schemeClr val="accent1">
                <a:lumMod val="40000"/>
                <a:lumOff val="6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9" name="Gerader Verbinder 38">
            <a:extLst>
              <a:ext uri="{FF2B5EF4-FFF2-40B4-BE49-F238E27FC236}">
                <a16:creationId xmlns:a16="http://schemas.microsoft.com/office/drawing/2014/main" id="{1B4AB5A8-2770-4A52-9018-80FEE86AE95E}"/>
              </a:ext>
            </a:extLst>
          </p:cNvPr>
          <p:cNvCxnSpPr/>
          <p:nvPr/>
        </p:nvCxnSpPr>
        <p:spPr>
          <a:xfrm>
            <a:off x="4341019" y="4341355"/>
            <a:ext cx="0" cy="191837"/>
          </a:xfrm>
          <a:prstGeom prst="line">
            <a:avLst/>
          </a:prstGeom>
          <a:ln w="25400">
            <a:solidFill>
              <a:schemeClr val="accent1">
                <a:lumMod val="40000"/>
                <a:lumOff val="6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0" name="Gerader Verbinder 39">
            <a:extLst>
              <a:ext uri="{FF2B5EF4-FFF2-40B4-BE49-F238E27FC236}">
                <a16:creationId xmlns:a16="http://schemas.microsoft.com/office/drawing/2014/main" id="{D03F299A-B988-4F97-ACD7-AD60CAD1EB8A}"/>
              </a:ext>
            </a:extLst>
          </p:cNvPr>
          <p:cNvCxnSpPr/>
          <p:nvPr/>
        </p:nvCxnSpPr>
        <p:spPr>
          <a:xfrm>
            <a:off x="4783931" y="4341355"/>
            <a:ext cx="0" cy="191837"/>
          </a:xfrm>
          <a:prstGeom prst="line">
            <a:avLst/>
          </a:prstGeom>
          <a:ln w="25400">
            <a:solidFill>
              <a:schemeClr val="accent1">
                <a:lumMod val="40000"/>
                <a:lumOff val="6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1" name="Gerader Verbinder 40">
            <a:extLst>
              <a:ext uri="{FF2B5EF4-FFF2-40B4-BE49-F238E27FC236}">
                <a16:creationId xmlns:a16="http://schemas.microsoft.com/office/drawing/2014/main" id="{F9A637BB-8D62-4519-8C0F-A15EBC2524BC}"/>
              </a:ext>
            </a:extLst>
          </p:cNvPr>
          <p:cNvCxnSpPr/>
          <p:nvPr/>
        </p:nvCxnSpPr>
        <p:spPr>
          <a:xfrm>
            <a:off x="4993481" y="4341355"/>
            <a:ext cx="0" cy="191837"/>
          </a:xfrm>
          <a:prstGeom prst="line">
            <a:avLst/>
          </a:prstGeom>
          <a:ln w="25400">
            <a:solidFill>
              <a:schemeClr val="accent1">
                <a:lumMod val="40000"/>
                <a:lumOff val="6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2" name="Gerader Verbinder 41">
            <a:extLst>
              <a:ext uri="{FF2B5EF4-FFF2-40B4-BE49-F238E27FC236}">
                <a16:creationId xmlns:a16="http://schemas.microsoft.com/office/drawing/2014/main" id="{6A55633F-AAC8-4CC0-8CED-E13A0572C17D}"/>
              </a:ext>
            </a:extLst>
          </p:cNvPr>
          <p:cNvCxnSpPr/>
          <p:nvPr/>
        </p:nvCxnSpPr>
        <p:spPr>
          <a:xfrm>
            <a:off x="5209674" y="4341355"/>
            <a:ext cx="0" cy="191837"/>
          </a:xfrm>
          <a:prstGeom prst="line">
            <a:avLst/>
          </a:prstGeom>
          <a:ln w="25400">
            <a:solidFill>
              <a:schemeClr val="accent1">
                <a:lumMod val="40000"/>
                <a:lumOff val="6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3" name="Gerader Verbinder 42">
            <a:extLst>
              <a:ext uri="{FF2B5EF4-FFF2-40B4-BE49-F238E27FC236}">
                <a16:creationId xmlns:a16="http://schemas.microsoft.com/office/drawing/2014/main" id="{03DA122B-79F1-45B9-A46E-B404D3D516B3}"/>
              </a:ext>
            </a:extLst>
          </p:cNvPr>
          <p:cNvCxnSpPr/>
          <p:nvPr/>
        </p:nvCxnSpPr>
        <p:spPr>
          <a:xfrm>
            <a:off x="5422106" y="4341355"/>
            <a:ext cx="0" cy="191837"/>
          </a:xfrm>
          <a:prstGeom prst="line">
            <a:avLst/>
          </a:prstGeom>
          <a:ln w="25400">
            <a:solidFill>
              <a:schemeClr val="accent1">
                <a:lumMod val="40000"/>
                <a:lumOff val="6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4" name="Gerader Verbinder 43">
            <a:extLst>
              <a:ext uri="{FF2B5EF4-FFF2-40B4-BE49-F238E27FC236}">
                <a16:creationId xmlns:a16="http://schemas.microsoft.com/office/drawing/2014/main" id="{FF92786D-2EF2-40FE-9E12-6F76AD572DDC}"/>
              </a:ext>
            </a:extLst>
          </p:cNvPr>
          <p:cNvCxnSpPr/>
          <p:nvPr/>
        </p:nvCxnSpPr>
        <p:spPr>
          <a:xfrm>
            <a:off x="6880225" y="2048742"/>
            <a:ext cx="0" cy="191837"/>
          </a:xfrm>
          <a:prstGeom prst="line">
            <a:avLst/>
          </a:prstGeom>
          <a:ln w="25400">
            <a:solidFill>
              <a:schemeClr val="accent1">
                <a:lumMod val="40000"/>
                <a:lumOff val="6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5" name="Gerader Verbinder 44">
            <a:extLst>
              <a:ext uri="{FF2B5EF4-FFF2-40B4-BE49-F238E27FC236}">
                <a16:creationId xmlns:a16="http://schemas.microsoft.com/office/drawing/2014/main" id="{F82E74AD-D549-49C8-AACA-D2A8611D5A9A}"/>
              </a:ext>
            </a:extLst>
          </p:cNvPr>
          <p:cNvCxnSpPr/>
          <p:nvPr/>
        </p:nvCxnSpPr>
        <p:spPr>
          <a:xfrm>
            <a:off x="6880225" y="2948769"/>
            <a:ext cx="0" cy="191837"/>
          </a:xfrm>
          <a:prstGeom prst="line">
            <a:avLst/>
          </a:prstGeom>
          <a:ln w="25400">
            <a:solidFill>
              <a:schemeClr val="accent1">
                <a:lumMod val="40000"/>
                <a:lumOff val="6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6" name="Gerader Verbinder 45">
            <a:extLst>
              <a:ext uri="{FF2B5EF4-FFF2-40B4-BE49-F238E27FC236}">
                <a16:creationId xmlns:a16="http://schemas.microsoft.com/office/drawing/2014/main" id="{2E0DF1B7-0E95-4317-9CA5-46C3DB007542}"/>
              </a:ext>
            </a:extLst>
          </p:cNvPr>
          <p:cNvCxnSpPr/>
          <p:nvPr/>
        </p:nvCxnSpPr>
        <p:spPr>
          <a:xfrm>
            <a:off x="5631656" y="4341355"/>
            <a:ext cx="0" cy="191837"/>
          </a:xfrm>
          <a:prstGeom prst="line">
            <a:avLst/>
          </a:prstGeom>
          <a:ln w="25400">
            <a:solidFill>
              <a:schemeClr val="accent1">
                <a:lumMod val="40000"/>
                <a:lumOff val="6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7" name="Gerader Verbinder 46">
            <a:extLst>
              <a:ext uri="{FF2B5EF4-FFF2-40B4-BE49-F238E27FC236}">
                <a16:creationId xmlns:a16="http://schemas.microsoft.com/office/drawing/2014/main" id="{02870779-35F6-465C-8D56-8E99C16D7B30}"/>
              </a:ext>
            </a:extLst>
          </p:cNvPr>
          <p:cNvCxnSpPr/>
          <p:nvPr/>
        </p:nvCxnSpPr>
        <p:spPr>
          <a:xfrm>
            <a:off x="3673518" y="4341355"/>
            <a:ext cx="0" cy="191837"/>
          </a:xfrm>
          <a:prstGeom prst="line">
            <a:avLst/>
          </a:prstGeom>
          <a:ln w="25400">
            <a:solidFill>
              <a:schemeClr val="accent1">
                <a:lumMod val="40000"/>
                <a:lumOff val="6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8" name="Gerader Verbinder 47">
            <a:extLst>
              <a:ext uri="{FF2B5EF4-FFF2-40B4-BE49-F238E27FC236}">
                <a16:creationId xmlns:a16="http://schemas.microsoft.com/office/drawing/2014/main" id="{1A253075-3DE2-4E7B-AB92-6CE1250E8978}"/>
              </a:ext>
            </a:extLst>
          </p:cNvPr>
          <p:cNvCxnSpPr/>
          <p:nvPr/>
        </p:nvCxnSpPr>
        <p:spPr>
          <a:xfrm>
            <a:off x="7407275" y="2048742"/>
            <a:ext cx="0" cy="191837"/>
          </a:xfrm>
          <a:prstGeom prst="line">
            <a:avLst/>
          </a:prstGeom>
          <a:ln w="25400">
            <a:solidFill>
              <a:schemeClr val="accent1">
                <a:lumMod val="40000"/>
                <a:lumOff val="6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9" name="Gerader Verbinder 48">
            <a:extLst>
              <a:ext uri="{FF2B5EF4-FFF2-40B4-BE49-F238E27FC236}">
                <a16:creationId xmlns:a16="http://schemas.microsoft.com/office/drawing/2014/main" id="{6471AFEF-0F5F-44DC-82F1-953457CC3BD1}"/>
              </a:ext>
            </a:extLst>
          </p:cNvPr>
          <p:cNvCxnSpPr/>
          <p:nvPr/>
        </p:nvCxnSpPr>
        <p:spPr>
          <a:xfrm>
            <a:off x="7223125" y="2048742"/>
            <a:ext cx="0" cy="191837"/>
          </a:xfrm>
          <a:prstGeom prst="line">
            <a:avLst/>
          </a:prstGeom>
          <a:ln w="25400">
            <a:solidFill>
              <a:schemeClr val="accent1">
                <a:lumMod val="40000"/>
                <a:lumOff val="6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0" name="Gerader Verbinder 49">
            <a:extLst>
              <a:ext uri="{FF2B5EF4-FFF2-40B4-BE49-F238E27FC236}">
                <a16:creationId xmlns:a16="http://schemas.microsoft.com/office/drawing/2014/main" id="{785286B6-2A42-447B-BE70-0C59E11015EC}"/>
              </a:ext>
            </a:extLst>
          </p:cNvPr>
          <p:cNvCxnSpPr/>
          <p:nvPr/>
        </p:nvCxnSpPr>
        <p:spPr>
          <a:xfrm>
            <a:off x="7034213" y="2048742"/>
            <a:ext cx="0" cy="191837"/>
          </a:xfrm>
          <a:prstGeom prst="line">
            <a:avLst/>
          </a:prstGeom>
          <a:ln w="25400">
            <a:solidFill>
              <a:schemeClr val="accent1">
                <a:lumMod val="40000"/>
                <a:lumOff val="6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1" name="Gerader Verbinder 50">
            <a:extLst>
              <a:ext uri="{FF2B5EF4-FFF2-40B4-BE49-F238E27FC236}">
                <a16:creationId xmlns:a16="http://schemas.microsoft.com/office/drawing/2014/main" id="{4633D6F9-CEE5-44CC-A755-90B53D9F80E6}"/>
              </a:ext>
            </a:extLst>
          </p:cNvPr>
          <p:cNvCxnSpPr/>
          <p:nvPr/>
        </p:nvCxnSpPr>
        <p:spPr>
          <a:xfrm>
            <a:off x="6883400" y="2653332"/>
            <a:ext cx="0" cy="191837"/>
          </a:xfrm>
          <a:prstGeom prst="line">
            <a:avLst/>
          </a:prstGeom>
          <a:ln w="25400">
            <a:solidFill>
              <a:schemeClr val="accent1">
                <a:lumMod val="40000"/>
                <a:lumOff val="6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2" name="Gerader Verbinder 51">
            <a:extLst>
              <a:ext uri="{FF2B5EF4-FFF2-40B4-BE49-F238E27FC236}">
                <a16:creationId xmlns:a16="http://schemas.microsoft.com/office/drawing/2014/main" id="{97AC2B9C-969D-4946-A6EA-D29E232520D9}"/>
              </a:ext>
            </a:extLst>
          </p:cNvPr>
          <p:cNvCxnSpPr/>
          <p:nvPr/>
        </p:nvCxnSpPr>
        <p:spPr>
          <a:xfrm>
            <a:off x="7219950" y="2330257"/>
            <a:ext cx="0" cy="191837"/>
          </a:xfrm>
          <a:prstGeom prst="line">
            <a:avLst/>
          </a:prstGeom>
          <a:ln w="25400">
            <a:solidFill>
              <a:schemeClr val="accent1">
                <a:lumMod val="40000"/>
                <a:lumOff val="6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3" name="Gerader Verbinder 52">
            <a:extLst>
              <a:ext uri="{FF2B5EF4-FFF2-40B4-BE49-F238E27FC236}">
                <a16:creationId xmlns:a16="http://schemas.microsoft.com/office/drawing/2014/main" id="{519B6A1C-DF1A-483C-8891-F1FE04E99FAA}"/>
              </a:ext>
            </a:extLst>
          </p:cNvPr>
          <p:cNvCxnSpPr/>
          <p:nvPr/>
        </p:nvCxnSpPr>
        <p:spPr>
          <a:xfrm>
            <a:off x="7034213" y="2330257"/>
            <a:ext cx="0" cy="191837"/>
          </a:xfrm>
          <a:prstGeom prst="line">
            <a:avLst/>
          </a:prstGeom>
          <a:ln w="25400">
            <a:solidFill>
              <a:schemeClr val="accent1">
                <a:lumMod val="40000"/>
                <a:lumOff val="6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4" name="Gerader Verbinder 53">
            <a:extLst>
              <a:ext uri="{FF2B5EF4-FFF2-40B4-BE49-F238E27FC236}">
                <a16:creationId xmlns:a16="http://schemas.microsoft.com/office/drawing/2014/main" id="{116C76B4-FEF3-4561-9728-3872D203A14A}"/>
              </a:ext>
            </a:extLst>
          </p:cNvPr>
          <p:cNvCxnSpPr/>
          <p:nvPr/>
        </p:nvCxnSpPr>
        <p:spPr>
          <a:xfrm>
            <a:off x="6880225" y="2330257"/>
            <a:ext cx="0" cy="191837"/>
          </a:xfrm>
          <a:prstGeom prst="line">
            <a:avLst/>
          </a:prstGeom>
          <a:ln w="25400">
            <a:solidFill>
              <a:schemeClr val="accent1">
                <a:lumMod val="40000"/>
                <a:lumOff val="6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6" name="Gerader Verbinder 55">
            <a:extLst>
              <a:ext uri="{FF2B5EF4-FFF2-40B4-BE49-F238E27FC236}">
                <a16:creationId xmlns:a16="http://schemas.microsoft.com/office/drawing/2014/main" id="{8EFF3A23-B6E8-4C77-998C-CF5C9CC2DA06}"/>
              </a:ext>
            </a:extLst>
          </p:cNvPr>
          <p:cNvCxnSpPr/>
          <p:nvPr/>
        </p:nvCxnSpPr>
        <p:spPr>
          <a:xfrm>
            <a:off x="7578721" y="2048742"/>
            <a:ext cx="0" cy="191837"/>
          </a:xfrm>
          <a:prstGeom prst="line">
            <a:avLst/>
          </a:prstGeom>
          <a:ln w="25400">
            <a:solidFill>
              <a:schemeClr val="accent1">
                <a:lumMod val="40000"/>
                <a:lumOff val="6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7" name="Gerader Verbinder 56">
            <a:extLst>
              <a:ext uri="{FF2B5EF4-FFF2-40B4-BE49-F238E27FC236}">
                <a16:creationId xmlns:a16="http://schemas.microsoft.com/office/drawing/2014/main" id="{42316A71-26F0-43AE-B576-A9CA6C548572}"/>
              </a:ext>
            </a:extLst>
          </p:cNvPr>
          <p:cNvCxnSpPr/>
          <p:nvPr/>
        </p:nvCxnSpPr>
        <p:spPr>
          <a:xfrm>
            <a:off x="7040563" y="2653332"/>
            <a:ext cx="0" cy="191837"/>
          </a:xfrm>
          <a:prstGeom prst="line">
            <a:avLst/>
          </a:prstGeom>
          <a:ln w="25400">
            <a:solidFill>
              <a:schemeClr val="accent1">
                <a:lumMod val="40000"/>
                <a:lumOff val="6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8" name="Gerader Verbinder 57">
            <a:extLst>
              <a:ext uri="{FF2B5EF4-FFF2-40B4-BE49-F238E27FC236}">
                <a16:creationId xmlns:a16="http://schemas.microsoft.com/office/drawing/2014/main" id="{771DB3C4-628F-4528-93EF-1AA037940FD7}"/>
              </a:ext>
            </a:extLst>
          </p:cNvPr>
          <p:cNvCxnSpPr/>
          <p:nvPr/>
        </p:nvCxnSpPr>
        <p:spPr>
          <a:xfrm>
            <a:off x="7040563" y="3237163"/>
            <a:ext cx="0" cy="191837"/>
          </a:xfrm>
          <a:prstGeom prst="line">
            <a:avLst/>
          </a:prstGeom>
          <a:ln w="25400">
            <a:solidFill>
              <a:schemeClr val="accent1">
                <a:lumMod val="40000"/>
                <a:lumOff val="6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9" name="Gerader Verbinder 58">
            <a:extLst>
              <a:ext uri="{FF2B5EF4-FFF2-40B4-BE49-F238E27FC236}">
                <a16:creationId xmlns:a16="http://schemas.microsoft.com/office/drawing/2014/main" id="{0BC0ABD0-698F-4684-9A8B-DBDDAA0BEF42}"/>
              </a:ext>
            </a:extLst>
          </p:cNvPr>
          <p:cNvCxnSpPr/>
          <p:nvPr/>
        </p:nvCxnSpPr>
        <p:spPr>
          <a:xfrm>
            <a:off x="7226300" y="2653332"/>
            <a:ext cx="0" cy="191837"/>
          </a:xfrm>
          <a:prstGeom prst="line">
            <a:avLst/>
          </a:prstGeom>
          <a:ln w="25400">
            <a:solidFill>
              <a:schemeClr val="accent1">
                <a:lumMod val="40000"/>
                <a:lumOff val="6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0" name="Gerader Verbinder 59">
            <a:extLst>
              <a:ext uri="{FF2B5EF4-FFF2-40B4-BE49-F238E27FC236}">
                <a16:creationId xmlns:a16="http://schemas.microsoft.com/office/drawing/2014/main" id="{808AFAEE-9792-477F-8B18-7BE7A53EF15D}"/>
              </a:ext>
            </a:extLst>
          </p:cNvPr>
          <p:cNvCxnSpPr/>
          <p:nvPr/>
        </p:nvCxnSpPr>
        <p:spPr>
          <a:xfrm>
            <a:off x="7226300" y="3237163"/>
            <a:ext cx="0" cy="191837"/>
          </a:xfrm>
          <a:prstGeom prst="line">
            <a:avLst/>
          </a:prstGeom>
          <a:ln w="25400">
            <a:solidFill>
              <a:schemeClr val="accent1">
                <a:lumMod val="40000"/>
                <a:lumOff val="6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1" name="Gerader Verbinder 60">
            <a:extLst>
              <a:ext uri="{FF2B5EF4-FFF2-40B4-BE49-F238E27FC236}">
                <a16:creationId xmlns:a16="http://schemas.microsoft.com/office/drawing/2014/main" id="{E3E05C26-D26D-4979-9F65-F80CE2253496}"/>
              </a:ext>
            </a:extLst>
          </p:cNvPr>
          <p:cNvCxnSpPr/>
          <p:nvPr/>
        </p:nvCxnSpPr>
        <p:spPr>
          <a:xfrm>
            <a:off x="7407275" y="3237163"/>
            <a:ext cx="0" cy="191837"/>
          </a:xfrm>
          <a:prstGeom prst="line">
            <a:avLst/>
          </a:prstGeom>
          <a:ln w="25400">
            <a:solidFill>
              <a:schemeClr val="accent1">
                <a:lumMod val="40000"/>
                <a:lumOff val="6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2" name="Gerader Verbinder 61">
            <a:extLst>
              <a:ext uri="{FF2B5EF4-FFF2-40B4-BE49-F238E27FC236}">
                <a16:creationId xmlns:a16="http://schemas.microsoft.com/office/drawing/2014/main" id="{729B8846-B081-4ED4-B10A-D345D1470A5D}"/>
              </a:ext>
            </a:extLst>
          </p:cNvPr>
          <p:cNvCxnSpPr/>
          <p:nvPr/>
        </p:nvCxnSpPr>
        <p:spPr>
          <a:xfrm>
            <a:off x="7581900" y="3237163"/>
            <a:ext cx="0" cy="191837"/>
          </a:xfrm>
          <a:prstGeom prst="line">
            <a:avLst/>
          </a:prstGeom>
          <a:ln w="25400">
            <a:solidFill>
              <a:schemeClr val="accent1">
                <a:lumMod val="40000"/>
                <a:lumOff val="6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3" name="Gerader Verbinder 62">
            <a:extLst>
              <a:ext uri="{FF2B5EF4-FFF2-40B4-BE49-F238E27FC236}">
                <a16:creationId xmlns:a16="http://schemas.microsoft.com/office/drawing/2014/main" id="{30101CB9-27D8-4AAB-9FBA-8CF0B0FD4192}"/>
              </a:ext>
            </a:extLst>
          </p:cNvPr>
          <p:cNvCxnSpPr/>
          <p:nvPr/>
        </p:nvCxnSpPr>
        <p:spPr>
          <a:xfrm>
            <a:off x="7407275" y="2653332"/>
            <a:ext cx="0" cy="191837"/>
          </a:xfrm>
          <a:prstGeom prst="line">
            <a:avLst/>
          </a:prstGeom>
          <a:ln w="25400">
            <a:solidFill>
              <a:schemeClr val="accent1">
                <a:lumMod val="40000"/>
                <a:lumOff val="6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Gerader Verbinder 64">
            <a:extLst>
              <a:ext uri="{FF2B5EF4-FFF2-40B4-BE49-F238E27FC236}">
                <a16:creationId xmlns:a16="http://schemas.microsoft.com/office/drawing/2014/main" id="{A5EFEECE-9FE2-464B-8A49-AEC16128A714}"/>
              </a:ext>
            </a:extLst>
          </p:cNvPr>
          <p:cNvCxnSpPr/>
          <p:nvPr/>
        </p:nvCxnSpPr>
        <p:spPr>
          <a:xfrm>
            <a:off x="6880225" y="3237163"/>
            <a:ext cx="0" cy="191837"/>
          </a:xfrm>
          <a:prstGeom prst="line">
            <a:avLst/>
          </a:prstGeom>
          <a:ln w="25400">
            <a:solidFill>
              <a:schemeClr val="accent1">
                <a:lumMod val="40000"/>
                <a:lumOff val="6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3" name="Textfeld 22">
            <a:extLst>
              <a:ext uri="{FF2B5EF4-FFF2-40B4-BE49-F238E27FC236}">
                <a16:creationId xmlns:a16="http://schemas.microsoft.com/office/drawing/2014/main" id="{559712B4-F521-459B-BE34-80BD8645C53C}"/>
              </a:ext>
            </a:extLst>
          </p:cNvPr>
          <p:cNvSpPr txBox="1"/>
          <p:nvPr/>
        </p:nvSpPr>
        <p:spPr>
          <a:xfrm>
            <a:off x="3813280" y="1893584"/>
            <a:ext cx="1306050" cy="215444"/>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400" kern="0" dirty="0" err="1">
                <a:ea typeface="Arial Unicode MS" pitchFamily="34" charset="-128"/>
                <a:cs typeface="Arial Unicode MS" pitchFamily="34" charset="-128"/>
              </a:rPr>
              <a:t>costumer</a:t>
            </a:r>
            <a:endParaRPr lang="de-DE" sz="1800" kern="0" dirty="0">
              <a:ea typeface="Arial Unicode MS" pitchFamily="34" charset="-128"/>
              <a:cs typeface="Arial Unicode MS" pitchFamily="34" charset="-128"/>
            </a:endParaRPr>
          </a:p>
        </p:txBody>
      </p:sp>
      <p:sp>
        <p:nvSpPr>
          <p:cNvPr id="67" name="Textfeld 66">
            <a:extLst>
              <a:ext uri="{FF2B5EF4-FFF2-40B4-BE49-F238E27FC236}">
                <a16:creationId xmlns:a16="http://schemas.microsoft.com/office/drawing/2014/main" id="{9EAA9E83-0D20-4B0B-9A1C-CD788AA7297B}"/>
              </a:ext>
            </a:extLst>
          </p:cNvPr>
          <p:cNvSpPr txBox="1"/>
          <p:nvPr/>
        </p:nvSpPr>
        <p:spPr>
          <a:xfrm>
            <a:off x="6643019" y="1736142"/>
            <a:ext cx="706541" cy="215444"/>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400" kern="0" dirty="0" err="1">
                <a:ea typeface="Arial Unicode MS" pitchFamily="34" charset="-128"/>
                <a:cs typeface="Arial Unicode MS" pitchFamily="34" charset="-128"/>
              </a:rPr>
              <a:t>delivery</a:t>
            </a:r>
            <a:endParaRPr lang="de-DE" sz="1800" kern="0" dirty="0">
              <a:ea typeface="Arial Unicode MS" pitchFamily="34" charset="-128"/>
              <a:cs typeface="Arial Unicode MS" pitchFamily="34" charset="-128"/>
            </a:endParaRPr>
          </a:p>
        </p:txBody>
      </p:sp>
      <p:sp>
        <p:nvSpPr>
          <p:cNvPr id="68" name="Textfeld 67">
            <a:extLst>
              <a:ext uri="{FF2B5EF4-FFF2-40B4-BE49-F238E27FC236}">
                <a16:creationId xmlns:a16="http://schemas.microsoft.com/office/drawing/2014/main" id="{0B38759F-1836-42B6-93FF-EBEDCD42395F}"/>
              </a:ext>
            </a:extLst>
          </p:cNvPr>
          <p:cNvSpPr txBox="1"/>
          <p:nvPr/>
        </p:nvSpPr>
        <p:spPr>
          <a:xfrm>
            <a:off x="3474728" y="3642078"/>
            <a:ext cx="709235" cy="215444"/>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400" kern="0" dirty="0" err="1">
                <a:ea typeface="Arial Unicode MS" pitchFamily="34" charset="-128"/>
                <a:cs typeface="Arial Unicode MS" pitchFamily="34" charset="-128"/>
              </a:rPr>
              <a:t>product</a:t>
            </a:r>
            <a:endParaRPr lang="de-DE" sz="1400" kern="0" dirty="0">
              <a:ea typeface="Arial Unicode MS" pitchFamily="34" charset="-128"/>
              <a:cs typeface="Arial Unicode MS" pitchFamily="34" charset="-128"/>
            </a:endParaRPr>
          </a:p>
        </p:txBody>
      </p:sp>
      <p:sp>
        <p:nvSpPr>
          <p:cNvPr id="69" name="Textfeld 68">
            <a:extLst>
              <a:ext uri="{FF2B5EF4-FFF2-40B4-BE49-F238E27FC236}">
                <a16:creationId xmlns:a16="http://schemas.microsoft.com/office/drawing/2014/main" id="{E0C9719C-403F-485B-8BB9-4ACE732C41BB}"/>
              </a:ext>
            </a:extLst>
          </p:cNvPr>
          <p:cNvSpPr txBox="1"/>
          <p:nvPr/>
        </p:nvSpPr>
        <p:spPr>
          <a:xfrm>
            <a:off x="3064042" y="1394902"/>
            <a:ext cx="638175" cy="276999"/>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800" kern="0" dirty="0">
                <a:solidFill>
                  <a:schemeClr val="bg1"/>
                </a:solidFill>
                <a:ea typeface="Arial Unicode MS" pitchFamily="34" charset="-128"/>
                <a:cs typeface="Arial Unicode MS" pitchFamily="34" charset="-128"/>
              </a:rPr>
              <a:t>Shop</a:t>
            </a:r>
          </a:p>
        </p:txBody>
      </p:sp>
    </p:spTree>
    <p:extLst>
      <p:ext uri="{BB962C8B-B14F-4D97-AF65-F5344CB8AC3E}">
        <p14:creationId xmlns:p14="http://schemas.microsoft.com/office/powerpoint/2010/main" val="406245837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A09217AF-0BC6-4D26-AF51-FD90BF0CB474}"/>
              </a:ext>
            </a:extLst>
          </p:cNvPr>
          <p:cNvSpPr>
            <a:spLocks noGrp="1"/>
          </p:cNvSpPr>
          <p:nvPr>
            <p:ph type="body" sz="quarter" idx="10"/>
          </p:nvPr>
        </p:nvSpPr>
        <p:spPr/>
        <p:txBody>
          <a:bodyPr/>
          <a:lstStyle/>
          <a:p>
            <a:endParaRPr lang="de-DE" dirty="0"/>
          </a:p>
          <a:p>
            <a:r>
              <a:rPr lang="de-DE" dirty="0">
                <a:solidFill>
                  <a:schemeClr val="accent1"/>
                </a:solidFill>
              </a:rPr>
              <a:t>Summe einer Spalte:</a:t>
            </a:r>
          </a:p>
          <a:p>
            <a:pPr lvl="1"/>
            <a:r>
              <a:rPr lang="en-US" dirty="0"/>
              <a:t>SELECT SUM(</a:t>
            </a:r>
            <a:r>
              <a:rPr lang="en-US" dirty="0" err="1"/>
              <a:t>Gehalt</a:t>
            </a:r>
            <a:r>
              <a:rPr lang="en-US" dirty="0"/>
              <a:t>) FROM </a:t>
            </a:r>
            <a:r>
              <a:rPr lang="en-US" dirty="0" err="1"/>
              <a:t>tabelle</a:t>
            </a:r>
            <a:r>
              <a:rPr lang="en-US" dirty="0"/>
              <a:t>;</a:t>
            </a:r>
          </a:p>
          <a:p>
            <a:endParaRPr lang="de-DE" dirty="0"/>
          </a:p>
          <a:p>
            <a:r>
              <a:rPr lang="de-DE" dirty="0">
                <a:solidFill>
                  <a:schemeClr val="accent1"/>
                </a:solidFill>
              </a:rPr>
              <a:t>Ändern aller Einträge einer Spalte:</a:t>
            </a:r>
          </a:p>
          <a:p>
            <a:pPr lvl="1"/>
            <a:r>
              <a:rPr lang="de-DE" dirty="0"/>
              <a:t>UPDATE </a:t>
            </a:r>
            <a:r>
              <a:rPr lang="de-DE" dirty="0" err="1"/>
              <a:t>tabelle</a:t>
            </a:r>
            <a:r>
              <a:rPr lang="de-DE" dirty="0"/>
              <a:t> SET Gehalt = Gehalt * 1.03;</a:t>
            </a:r>
          </a:p>
        </p:txBody>
      </p:sp>
      <p:sp>
        <p:nvSpPr>
          <p:cNvPr id="3" name="Titel 2">
            <a:extLst>
              <a:ext uri="{FF2B5EF4-FFF2-40B4-BE49-F238E27FC236}">
                <a16:creationId xmlns:a16="http://schemas.microsoft.com/office/drawing/2014/main" id="{8C3D0598-C5EB-4DDB-8229-EF903CA80957}"/>
              </a:ext>
            </a:extLst>
          </p:cNvPr>
          <p:cNvSpPr>
            <a:spLocks noGrp="1"/>
          </p:cNvSpPr>
          <p:nvPr>
            <p:ph type="title"/>
          </p:nvPr>
        </p:nvSpPr>
        <p:spPr/>
        <p:txBody>
          <a:bodyPr/>
          <a:lstStyle/>
          <a:p>
            <a:r>
              <a:rPr lang="de-DE" dirty="0"/>
              <a:t>Codebeispiele</a:t>
            </a:r>
          </a:p>
        </p:txBody>
      </p:sp>
      <p:pic>
        <p:nvPicPr>
          <p:cNvPr id="5" name="Grafik 4">
            <a:extLst>
              <a:ext uri="{FF2B5EF4-FFF2-40B4-BE49-F238E27FC236}">
                <a16:creationId xmlns:a16="http://schemas.microsoft.com/office/drawing/2014/main" id="{4FD6EF51-7E7D-4452-9BB3-5249BFA11173}"/>
              </a:ext>
            </a:extLst>
          </p:cNvPr>
          <p:cNvPicPr>
            <a:picLocks noChangeAspect="1"/>
          </p:cNvPicPr>
          <p:nvPr/>
        </p:nvPicPr>
        <p:blipFill>
          <a:blip r:embed="rId2"/>
          <a:stretch>
            <a:fillRect/>
          </a:stretch>
        </p:blipFill>
        <p:spPr>
          <a:xfrm>
            <a:off x="9837152" y="504000"/>
            <a:ext cx="1853324" cy="1853324"/>
          </a:xfrm>
          <a:prstGeom prst="rect">
            <a:avLst/>
          </a:prstGeom>
        </p:spPr>
      </p:pic>
    </p:spTree>
    <p:extLst>
      <p:ext uri="{BB962C8B-B14F-4D97-AF65-F5344CB8AC3E}">
        <p14:creationId xmlns:p14="http://schemas.microsoft.com/office/powerpoint/2010/main" val="402302561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platzhalter 5">
            <a:extLst>
              <a:ext uri="{FF2B5EF4-FFF2-40B4-BE49-F238E27FC236}">
                <a16:creationId xmlns:a16="http://schemas.microsoft.com/office/drawing/2014/main" id="{6A24F494-FBF9-45DE-8F5B-2C26687523CA}"/>
              </a:ext>
            </a:extLst>
          </p:cNvPr>
          <p:cNvSpPr>
            <a:spLocks noGrp="1"/>
          </p:cNvSpPr>
          <p:nvPr>
            <p:ph type="body" sz="quarter" idx="11"/>
          </p:nvPr>
        </p:nvSpPr>
        <p:spPr/>
        <p:txBody>
          <a:bodyPr/>
          <a:lstStyle/>
          <a:p>
            <a:r>
              <a:rPr lang="de-DE" dirty="0">
                <a:solidFill>
                  <a:schemeClr val="accent1"/>
                </a:solidFill>
              </a:rPr>
              <a:t>Nachteile:</a:t>
            </a:r>
          </a:p>
          <a:p>
            <a:pPr lvl="1"/>
            <a:endParaRPr lang="de-DE" dirty="0"/>
          </a:p>
          <a:p>
            <a:pPr lvl="1"/>
            <a:r>
              <a:rPr lang="de-DE" dirty="0"/>
              <a:t>Zeilenweises Auslesen weniger schnell</a:t>
            </a:r>
          </a:p>
          <a:p>
            <a:pPr lvl="1"/>
            <a:endParaRPr lang="de-DE" dirty="0"/>
          </a:p>
          <a:p>
            <a:pPr lvl="1"/>
            <a:r>
              <a:rPr lang="de-DE" dirty="0"/>
              <a:t>Zeilenweise Änderungen weniger schnell</a:t>
            </a:r>
          </a:p>
        </p:txBody>
      </p:sp>
      <p:sp>
        <p:nvSpPr>
          <p:cNvPr id="5" name="Textplatzhalter 4">
            <a:extLst>
              <a:ext uri="{FF2B5EF4-FFF2-40B4-BE49-F238E27FC236}">
                <a16:creationId xmlns:a16="http://schemas.microsoft.com/office/drawing/2014/main" id="{3E3C31F5-5DAC-4FEC-9D3F-7DADAF56B087}"/>
              </a:ext>
            </a:extLst>
          </p:cNvPr>
          <p:cNvSpPr>
            <a:spLocks noGrp="1"/>
          </p:cNvSpPr>
          <p:nvPr>
            <p:ph type="body" sz="quarter" idx="10"/>
          </p:nvPr>
        </p:nvSpPr>
        <p:spPr/>
        <p:txBody>
          <a:bodyPr/>
          <a:lstStyle/>
          <a:p>
            <a:r>
              <a:rPr lang="de-DE" dirty="0">
                <a:solidFill>
                  <a:schemeClr val="accent1"/>
                </a:solidFill>
              </a:rPr>
              <a:t>Vorteile:</a:t>
            </a:r>
          </a:p>
          <a:p>
            <a:pPr lvl="1"/>
            <a:endParaRPr lang="de-DE" dirty="0"/>
          </a:p>
          <a:p>
            <a:pPr lvl="1"/>
            <a:r>
              <a:rPr lang="de-DE" dirty="0"/>
              <a:t>Schnelles Ändern vieler/aller Spalteneinträge</a:t>
            </a:r>
          </a:p>
          <a:p>
            <a:pPr lvl="1"/>
            <a:endParaRPr lang="de-DE" dirty="0"/>
          </a:p>
          <a:p>
            <a:pPr lvl="1"/>
            <a:r>
              <a:rPr lang="de-DE" dirty="0"/>
              <a:t>Schnelles Auslesen vieler/aller Spalteneinträge</a:t>
            </a:r>
          </a:p>
          <a:p>
            <a:pPr lvl="1"/>
            <a:endParaRPr lang="de-DE" dirty="0"/>
          </a:p>
          <a:p>
            <a:pPr lvl="1"/>
            <a:r>
              <a:rPr lang="de-DE" dirty="0"/>
              <a:t>Speichereffizient durch Run-</a:t>
            </a:r>
            <a:r>
              <a:rPr lang="de-DE" dirty="0" err="1"/>
              <a:t>Lenght</a:t>
            </a:r>
            <a:r>
              <a:rPr lang="de-DE" dirty="0"/>
              <a:t>-</a:t>
            </a:r>
            <a:r>
              <a:rPr lang="de-DE" dirty="0" err="1"/>
              <a:t>Optimization</a:t>
            </a:r>
            <a:endParaRPr lang="de-DE" dirty="0"/>
          </a:p>
          <a:p>
            <a:pPr lvl="1"/>
            <a:endParaRPr lang="de-DE" dirty="0"/>
          </a:p>
        </p:txBody>
      </p:sp>
      <p:sp>
        <p:nvSpPr>
          <p:cNvPr id="4" name="Titel 3">
            <a:extLst>
              <a:ext uri="{FF2B5EF4-FFF2-40B4-BE49-F238E27FC236}">
                <a16:creationId xmlns:a16="http://schemas.microsoft.com/office/drawing/2014/main" id="{7403599D-19DA-4E4F-BE2E-49FA7AA9CBD2}"/>
              </a:ext>
            </a:extLst>
          </p:cNvPr>
          <p:cNvSpPr>
            <a:spLocks noGrp="1"/>
          </p:cNvSpPr>
          <p:nvPr>
            <p:ph type="title"/>
          </p:nvPr>
        </p:nvSpPr>
        <p:spPr/>
        <p:txBody>
          <a:bodyPr/>
          <a:lstStyle/>
          <a:p>
            <a:r>
              <a:rPr lang="de-DE" dirty="0"/>
              <a:t>Vor- und Nachteile</a:t>
            </a:r>
          </a:p>
        </p:txBody>
      </p:sp>
      <p:pic>
        <p:nvPicPr>
          <p:cNvPr id="3" name="Grafik 2">
            <a:extLst>
              <a:ext uri="{FF2B5EF4-FFF2-40B4-BE49-F238E27FC236}">
                <a16:creationId xmlns:a16="http://schemas.microsoft.com/office/drawing/2014/main" id="{AE67DB74-FA8D-43BB-91B1-7DB8D8CFD103}"/>
              </a:ext>
            </a:extLst>
          </p:cNvPr>
          <p:cNvPicPr>
            <a:picLocks noChangeAspect="1"/>
          </p:cNvPicPr>
          <p:nvPr/>
        </p:nvPicPr>
        <p:blipFill>
          <a:blip r:embed="rId2"/>
          <a:stretch>
            <a:fillRect/>
          </a:stretch>
        </p:blipFill>
        <p:spPr>
          <a:xfrm>
            <a:off x="10023301" y="4667211"/>
            <a:ext cx="1667176" cy="1668789"/>
          </a:xfrm>
          <a:prstGeom prst="rect">
            <a:avLst/>
          </a:prstGeom>
        </p:spPr>
      </p:pic>
    </p:spTree>
    <p:extLst>
      <p:ext uri="{BB962C8B-B14F-4D97-AF65-F5344CB8AC3E}">
        <p14:creationId xmlns:p14="http://schemas.microsoft.com/office/powerpoint/2010/main" val="38172540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FD7629B7-4E78-4339-A503-42EF1513E711}"/>
              </a:ext>
            </a:extLst>
          </p:cNvPr>
          <p:cNvSpPr>
            <a:spLocks noGrp="1"/>
          </p:cNvSpPr>
          <p:nvPr>
            <p:ph type="body" sz="quarter" idx="10"/>
          </p:nvPr>
        </p:nvSpPr>
        <p:spPr/>
        <p:txBody>
          <a:bodyPr/>
          <a:lstStyle/>
          <a:p>
            <a:pPr marL="342900" indent="-342900">
              <a:buFont typeface="Arial" panose="020B0604020202020204" pitchFamily="34" charset="0"/>
              <a:buChar char="•"/>
            </a:pPr>
            <a:r>
              <a:rPr lang="en-US" dirty="0"/>
              <a:t>NoSQL: Not only SQL</a:t>
            </a:r>
          </a:p>
          <a:p>
            <a:pPr marL="342900" indent="-342900">
              <a:buFont typeface="Arial" panose="020B0604020202020204" pitchFamily="34" charset="0"/>
              <a:buChar char="•"/>
            </a:pPr>
            <a:r>
              <a:rPr lang="en-US" dirty="0"/>
              <a:t>NoSQL und SQL </a:t>
            </a:r>
            <a:r>
              <a:rPr lang="en-US" dirty="0" err="1"/>
              <a:t>nicht</a:t>
            </a:r>
            <a:r>
              <a:rPr lang="en-US" dirty="0"/>
              <a:t> auf </a:t>
            </a:r>
            <a:r>
              <a:rPr lang="en-US" dirty="0" err="1"/>
              <a:t>einer</a:t>
            </a:r>
            <a:r>
              <a:rPr lang="en-US" dirty="0"/>
              <a:t> </a:t>
            </a:r>
            <a:r>
              <a:rPr lang="en-US" dirty="0" err="1"/>
              <a:t>Stufe</a:t>
            </a:r>
            <a:r>
              <a:rPr lang="en-US" dirty="0"/>
              <a:t> </a:t>
            </a:r>
            <a:r>
              <a:rPr lang="en-US" dirty="0" err="1"/>
              <a:t>mit</a:t>
            </a:r>
            <a:r>
              <a:rPr lang="en-US" dirty="0"/>
              <a:t> DB-</a:t>
            </a:r>
            <a:r>
              <a:rPr lang="en-US" dirty="0" err="1"/>
              <a:t>Modellen</a:t>
            </a:r>
            <a:endParaRPr lang="en-US" dirty="0"/>
          </a:p>
          <a:p>
            <a:pPr marL="342900" indent="-342900">
              <a:buFont typeface="Arial" panose="020B0604020202020204" pitchFamily="34" charset="0"/>
              <a:buChar char="•"/>
            </a:pPr>
            <a:r>
              <a:rPr lang="en-US" dirty="0"/>
              <a:t>NoSQL </a:t>
            </a:r>
            <a:r>
              <a:rPr lang="en-US" dirty="0" err="1"/>
              <a:t>für</a:t>
            </a:r>
            <a:r>
              <a:rPr lang="en-US" dirty="0"/>
              <a:t> </a:t>
            </a:r>
            <a:r>
              <a:rPr lang="en-US" dirty="0" err="1"/>
              <a:t>nicht</a:t>
            </a:r>
            <a:r>
              <a:rPr lang="en-US" dirty="0"/>
              <a:t> </a:t>
            </a:r>
            <a:r>
              <a:rPr lang="en-US" dirty="0" err="1"/>
              <a:t>relationale</a:t>
            </a:r>
            <a:r>
              <a:rPr lang="en-US" dirty="0"/>
              <a:t> </a:t>
            </a:r>
            <a:r>
              <a:rPr lang="en-US" dirty="0" err="1"/>
              <a:t>Datenbanken</a:t>
            </a:r>
            <a:endParaRPr lang="en-US" dirty="0"/>
          </a:p>
          <a:p>
            <a:pPr marL="342900" indent="-342900">
              <a:buFont typeface="Arial" panose="020B0604020202020204" pitchFamily="34" charset="0"/>
              <a:buChar char="•"/>
            </a:pPr>
            <a:r>
              <a:rPr lang="en-US" dirty="0" err="1"/>
              <a:t>Viele</a:t>
            </a:r>
            <a:r>
              <a:rPr lang="en-US" dirty="0"/>
              <a:t> </a:t>
            </a:r>
            <a:r>
              <a:rPr lang="en-US" dirty="0" err="1"/>
              <a:t>Unterschiede</a:t>
            </a:r>
            <a:r>
              <a:rPr lang="en-US" dirty="0"/>
              <a:t> die </a:t>
            </a:r>
            <a:r>
              <a:rPr lang="en-US" dirty="0" err="1"/>
              <a:t>abhängig</a:t>
            </a:r>
            <a:r>
              <a:rPr lang="en-US" dirty="0"/>
              <a:t> </a:t>
            </a:r>
            <a:r>
              <a:rPr lang="en-US" dirty="0" err="1"/>
              <a:t>vom</a:t>
            </a:r>
            <a:r>
              <a:rPr lang="en-US" dirty="0"/>
              <a:t> DB-Modell </a:t>
            </a:r>
            <a:r>
              <a:rPr lang="en-US" dirty="0" err="1"/>
              <a:t>sind</a:t>
            </a:r>
            <a:endParaRPr lang="en-US" dirty="0"/>
          </a:p>
          <a:p>
            <a:pPr marL="342900" indent="-342900">
              <a:buFont typeface="Arial" panose="020B0604020202020204" pitchFamily="34" charset="0"/>
              <a:buChar char="•"/>
            </a:pPr>
            <a:r>
              <a:rPr lang="en-US" dirty="0" err="1"/>
              <a:t>Dennoch</a:t>
            </a:r>
            <a:r>
              <a:rPr lang="en-US" dirty="0"/>
              <a:t> 4 </a:t>
            </a:r>
            <a:r>
              <a:rPr lang="en-US" dirty="0" err="1"/>
              <a:t>Hauptunterschiede</a:t>
            </a:r>
            <a:endParaRPr lang="en-US" dirty="0"/>
          </a:p>
        </p:txBody>
      </p:sp>
      <p:sp>
        <p:nvSpPr>
          <p:cNvPr id="3" name="Titel 2">
            <a:extLst>
              <a:ext uri="{FF2B5EF4-FFF2-40B4-BE49-F238E27FC236}">
                <a16:creationId xmlns:a16="http://schemas.microsoft.com/office/drawing/2014/main" id="{7A40B4F9-9C96-4563-BC40-6942B6232248}"/>
              </a:ext>
            </a:extLst>
          </p:cNvPr>
          <p:cNvSpPr>
            <a:spLocks noGrp="1"/>
          </p:cNvSpPr>
          <p:nvPr>
            <p:ph type="title"/>
          </p:nvPr>
        </p:nvSpPr>
        <p:spPr/>
        <p:txBody>
          <a:bodyPr/>
          <a:lstStyle/>
          <a:p>
            <a:r>
              <a:rPr lang="en-US" dirty="0"/>
              <a:t>NoSQL und SQL</a:t>
            </a:r>
            <a:endParaRPr lang="en-DE" dirty="0"/>
          </a:p>
        </p:txBody>
      </p:sp>
      <p:pic>
        <p:nvPicPr>
          <p:cNvPr id="10" name="Grafik 9">
            <a:extLst>
              <a:ext uri="{FF2B5EF4-FFF2-40B4-BE49-F238E27FC236}">
                <a16:creationId xmlns:a16="http://schemas.microsoft.com/office/drawing/2014/main" id="{B55A9382-F41E-4399-A566-7E17AA7057C7}"/>
              </a:ext>
            </a:extLst>
          </p:cNvPr>
          <p:cNvPicPr>
            <a:picLocks noChangeAspect="1"/>
          </p:cNvPicPr>
          <p:nvPr/>
        </p:nvPicPr>
        <p:blipFill>
          <a:blip r:embed="rId2"/>
          <a:stretch>
            <a:fillRect/>
          </a:stretch>
        </p:blipFill>
        <p:spPr>
          <a:xfrm>
            <a:off x="7199790" y="2559891"/>
            <a:ext cx="3776109" cy="3776109"/>
          </a:xfrm>
          <a:prstGeom prst="rect">
            <a:avLst/>
          </a:prstGeom>
        </p:spPr>
      </p:pic>
    </p:spTree>
    <p:extLst>
      <p:ext uri="{BB962C8B-B14F-4D97-AF65-F5344CB8AC3E}">
        <p14:creationId xmlns:p14="http://schemas.microsoft.com/office/powerpoint/2010/main" val="66356015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platzhalter 3">
            <a:extLst>
              <a:ext uri="{FF2B5EF4-FFF2-40B4-BE49-F238E27FC236}">
                <a16:creationId xmlns:a16="http://schemas.microsoft.com/office/drawing/2014/main" id="{6C51A377-9BFA-485F-B9B6-EFC47B42DF8F}"/>
              </a:ext>
            </a:extLst>
          </p:cNvPr>
          <p:cNvSpPr>
            <a:spLocks noGrp="1"/>
          </p:cNvSpPr>
          <p:nvPr>
            <p:ph type="body" sz="quarter" idx="10"/>
          </p:nvPr>
        </p:nvSpPr>
        <p:spPr/>
        <p:txBody>
          <a:bodyPr/>
          <a:lstStyle/>
          <a:p>
            <a:r>
              <a:rPr lang="de-DE" dirty="0">
                <a:solidFill>
                  <a:schemeClr val="accent1"/>
                </a:solidFill>
              </a:rPr>
              <a:t>Proprietär:</a:t>
            </a:r>
          </a:p>
          <a:p>
            <a:pPr lvl="1"/>
            <a:r>
              <a:rPr lang="de-DE" dirty="0"/>
              <a:t>SAP HANA </a:t>
            </a:r>
          </a:p>
          <a:p>
            <a:pPr lvl="1"/>
            <a:r>
              <a:rPr lang="de-DE" dirty="0"/>
              <a:t>Oracle 12c</a:t>
            </a:r>
          </a:p>
          <a:p>
            <a:pPr lvl="1"/>
            <a:r>
              <a:rPr lang="de-DE" dirty="0"/>
              <a:t>Ingres (auch frei verfügbar)</a:t>
            </a:r>
          </a:p>
          <a:p>
            <a:endParaRPr lang="de-DE" dirty="0"/>
          </a:p>
          <a:p>
            <a:r>
              <a:rPr lang="de-DE" dirty="0">
                <a:solidFill>
                  <a:schemeClr val="accent1"/>
                </a:solidFill>
              </a:rPr>
              <a:t>Open-Source:</a:t>
            </a:r>
          </a:p>
          <a:p>
            <a:pPr lvl="1"/>
            <a:r>
              <a:rPr lang="de-DE" dirty="0"/>
              <a:t>Apache Cassandra</a:t>
            </a:r>
          </a:p>
          <a:p>
            <a:pPr lvl="1"/>
            <a:r>
              <a:rPr lang="de-DE" dirty="0" err="1"/>
              <a:t>MariaDB</a:t>
            </a:r>
            <a:endParaRPr lang="de-DE" dirty="0"/>
          </a:p>
        </p:txBody>
      </p:sp>
      <p:sp>
        <p:nvSpPr>
          <p:cNvPr id="3" name="Titel 2">
            <a:extLst>
              <a:ext uri="{FF2B5EF4-FFF2-40B4-BE49-F238E27FC236}">
                <a16:creationId xmlns:a16="http://schemas.microsoft.com/office/drawing/2014/main" id="{7FCBEE35-A3EF-44A9-9CC7-E1CC2C226D9A}"/>
              </a:ext>
            </a:extLst>
          </p:cNvPr>
          <p:cNvSpPr>
            <a:spLocks noGrp="1"/>
          </p:cNvSpPr>
          <p:nvPr>
            <p:ph type="title"/>
          </p:nvPr>
        </p:nvSpPr>
        <p:spPr/>
        <p:txBody>
          <a:bodyPr/>
          <a:lstStyle/>
          <a:p>
            <a:r>
              <a:rPr lang="de-DE" dirty="0"/>
              <a:t>Implementierungen</a:t>
            </a:r>
          </a:p>
        </p:txBody>
      </p:sp>
      <p:pic>
        <p:nvPicPr>
          <p:cNvPr id="5" name="Grafik 4">
            <a:extLst>
              <a:ext uri="{FF2B5EF4-FFF2-40B4-BE49-F238E27FC236}">
                <a16:creationId xmlns:a16="http://schemas.microsoft.com/office/drawing/2014/main" id="{7F393DCB-67DB-4BFD-B4C8-4731C8C82CD2}"/>
              </a:ext>
            </a:extLst>
          </p:cNvPr>
          <p:cNvPicPr>
            <a:picLocks noChangeAspect="1"/>
          </p:cNvPicPr>
          <p:nvPr/>
        </p:nvPicPr>
        <p:blipFill>
          <a:blip r:embed="rId3"/>
          <a:stretch>
            <a:fillRect/>
          </a:stretch>
        </p:blipFill>
        <p:spPr>
          <a:xfrm>
            <a:off x="9584217" y="688666"/>
            <a:ext cx="2106259" cy="2106259"/>
          </a:xfrm>
          <a:prstGeom prst="rect">
            <a:avLst/>
          </a:prstGeom>
        </p:spPr>
      </p:pic>
    </p:spTree>
    <p:extLst>
      <p:ext uri="{BB962C8B-B14F-4D97-AF65-F5344CB8AC3E}">
        <p14:creationId xmlns:p14="http://schemas.microsoft.com/office/powerpoint/2010/main" val="389615114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ivider"/>
          <p:cNvSpPr>
            <a:spLocks noGrp="1"/>
          </p:cNvSpPr>
          <p:nvPr>
            <p:ph type="ctrTitle"/>
          </p:nvPr>
        </p:nvSpPr>
        <p:spPr/>
        <p:txBody>
          <a:bodyPr/>
          <a:lstStyle/>
          <a:p>
            <a:r>
              <a:rPr lang="en-US" dirty="0" err="1"/>
              <a:t>Anwendung</a:t>
            </a:r>
            <a:r>
              <a:rPr lang="en-US" dirty="0"/>
              <a:t> von </a:t>
            </a:r>
            <a:r>
              <a:rPr lang="en-US" dirty="0">
                <a:solidFill>
                  <a:schemeClr val="accent1"/>
                </a:solidFill>
              </a:rPr>
              <a:t>NoSQL-</a:t>
            </a:r>
            <a:r>
              <a:rPr lang="en-US" dirty="0" err="1">
                <a:solidFill>
                  <a:schemeClr val="accent1"/>
                </a:solidFill>
              </a:rPr>
              <a:t>Datenbanken</a:t>
            </a:r>
            <a:endParaRPr lang="en-US" dirty="0"/>
          </a:p>
        </p:txBody>
      </p:sp>
      <p:pic>
        <p:nvPicPr>
          <p:cNvPr id="6" name="Illustration" descr="Example of an illustration " title="Illustration for divider page"/>
          <p:cNvPicPr>
            <a:picLocks noGrp="1" noChangeAspect="1"/>
          </p:cNvPicPr>
          <p:nvPr>
            <p:ph type="pic" sz="quarter" idx="12"/>
          </p:nvPr>
        </p:nvPicPr>
        <p:blipFill>
          <a:blip r:embed="rId2"/>
          <a:srcRect t="3112" b="3112"/>
          <a:stretch>
            <a:fillRect/>
          </a:stretch>
        </p:blipFill>
        <p:spPr bwMode="invGray">
          <a:xfrm>
            <a:off x="0" y="3427200"/>
            <a:ext cx="12195175" cy="3430800"/>
          </a:xfrm>
        </p:spPr>
      </p:pic>
      <p:sp>
        <p:nvSpPr>
          <p:cNvPr id="5" name="Untertitel 5">
            <a:extLst>
              <a:ext uri="{FF2B5EF4-FFF2-40B4-BE49-F238E27FC236}">
                <a16:creationId xmlns:a16="http://schemas.microsoft.com/office/drawing/2014/main" id="{B623D1AF-A4CD-4648-86D8-B3C5D4A6C5AE}"/>
              </a:ext>
            </a:extLst>
          </p:cNvPr>
          <p:cNvSpPr txBox="1">
            <a:spLocks/>
          </p:cNvSpPr>
          <p:nvPr/>
        </p:nvSpPr>
        <p:spPr>
          <a:xfrm>
            <a:off x="503238" y="2856263"/>
            <a:ext cx="11628000" cy="430887"/>
          </a:xfrm>
          <a:prstGeom prst="rect">
            <a:avLst/>
          </a:prstGeom>
        </p:spPr>
        <p:txBody>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r>
              <a:rPr lang="en-US" sz="1400" dirty="0"/>
              <a:t>Fynn Weyrich, SAP</a:t>
            </a:r>
            <a:br>
              <a:rPr lang="en-US" sz="1400" dirty="0"/>
            </a:br>
            <a:r>
              <a:rPr lang="en-US" sz="1400" dirty="0"/>
              <a:t>13.11.2020</a:t>
            </a:r>
            <a:endParaRPr lang="de-DE" sz="1400" dirty="0"/>
          </a:p>
        </p:txBody>
      </p:sp>
    </p:spTree>
    <p:extLst>
      <p:ext uri="{BB962C8B-B14F-4D97-AF65-F5344CB8AC3E}">
        <p14:creationId xmlns:p14="http://schemas.microsoft.com/office/powerpoint/2010/main" val="151542387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p:cNvSpPr>
            <a:spLocks noGrp="1"/>
          </p:cNvSpPr>
          <p:nvPr>
            <p:ph type="body" sz="quarter" idx="10"/>
          </p:nvPr>
        </p:nvSpPr>
        <p:spPr>
          <a:xfrm>
            <a:off x="504000" y="1638000"/>
            <a:ext cx="11186477" cy="4716000"/>
          </a:xfrm>
        </p:spPr>
        <p:txBody>
          <a:bodyPr/>
          <a:lstStyle/>
          <a:p>
            <a:pPr lvl="1"/>
            <a:r>
              <a:rPr lang="en-US" dirty="0" err="1"/>
              <a:t>Spezialisierung</a:t>
            </a:r>
            <a:r>
              <a:rPr lang="en-US" dirty="0"/>
              <a:t> auf </a:t>
            </a:r>
            <a:r>
              <a:rPr lang="en-US" dirty="0" err="1"/>
              <a:t>einzelne</a:t>
            </a:r>
            <a:r>
              <a:rPr lang="en-US" dirty="0"/>
              <a:t> </a:t>
            </a:r>
            <a:r>
              <a:rPr lang="en-US" dirty="0" err="1"/>
              <a:t>Anwendungsfälle</a:t>
            </a:r>
            <a:endParaRPr lang="en-US" dirty="0"/>
          </a:p>
          <a:p>
            <a:pPr lvl="1"/>
            <a:endParaRPr lang="en-US" dirty="0"/>
          </a:p>
          <a:p>
            <a:pPr lvl="1"/>
            <a:r>
              <a:rPr lang="en-US" dirty="0" err="1"/>
              <a:t>Datenbanksysteme</a:t>
            </a:r>
            <a:r>
              <a:rPr lang="en-US" dirty="0"/>
              <a:t> </a:t>
            </a:r>
            <a:r>
              <a:rPr lang="en-US" dirty="0" err="1"/>
              <a:t>werden</a:t>
            </a:r>
            <a:r>
              <a:rPr lang="en-US" dirty="0"/>
              <a:t> </a:t>
            </a:r>
            <a:r>
              <a:rPr lang="en-US" dirty="0" err="1"/>
              <a:t>häufig</a:t>
            </a:r>
            <a:r>
              <a:rPr lang="en-US" dirty="0"/>
              <a:t> </a:t>
            </a:r>
            <a:r>
              <a:rPr lang="en-US" dirty="0" err="1"/>
              <a:t>durch</a:t>
            </a:r>
            <a:r>
              <a:rPr lang="en-US" dirty="0"/>
              <a:t> </a:t>
            </a:r>
            <a:r>
              <a:rPr lang="en-US" dirty="0" err="1"/>
              <a:t>Zusatzfunktionen</a:t>
            </a:r>
            <a:r>
              <a:rPr lang="en-US" dirty="0"/>
              <a:t> </a:t>
            </a:r>
            <a:r>
              <a:rPr lang="en-US" dirty="0" err="1"/>
              <a:t>ergänzt</a:t>
            </a:r>
            <a:endParaRPr lang="en-US" dirty="0"/>
          </a:p>
          <a:p>
            <a:pPr lvl="1"/>
            <a:endParaRPr lang="en-US" dirty="0"/>
          </a:p>
          <a:p>
            <a:pPr lvl="1"/>
            <a:r>
              <a:rPr lang="en-US" dirty="0" err="1"/>
              <a:t>Flexibilität</a:t>
            </a:r>
            <a:r>
              <a:rPr lang="en-US" dirty="0"/>
              <a:t> </a:t>
            </a:r>
            <a:r>
              <a:rPr lang="en-US" dirty="0" err="1"/>
              <a:t>im</a:t>
            </a:r>
            <a:r>
              <a:rPr lang="en-US" dirty="0"/>
              <a:t> </a:t>
            </a:r>
            <a:r>
              <a:rPr lang="en-US" dirty="0" err="1"/>
              <a:t>Datenbankschema</a:t>
            </a:r>
            <a:endParaRPr lang="en-US" dirty="0"/>
          </a:p>
          <a:p>
            <a:pPr lvl="1"/>
            <a:endParaRPr lang="en-US" dirty="0"/>
          </a:p>
          <a:p>
            <a:pPr lvl="1"/>
            <a:r>
              <a:rPr lang="en-US" dirty="0" err="1"/>
              <a:t>Verbindung</a:t>
            </a:r>
            <a:r>
              <a:rPr lang="en-US" dirty="0"/>
              <a:t> </a:t>
            </a:r>
            <a:r>
              <a:rPr lang="en-US" dirty="0" err="1"/>
              <a:t>zwischen</a:t>
            </a:r>
            <a:r>
              <a:rPr lang="en-US" dirty="0"/>
              <a:t> </a:t>
            </a:r>
            <a:r>
              <a:rPr lang="en-US" dirty="0" err="1"/>
              <a:t>Datenbank</a:t>
            </a:r>
            <a:r>
              <a:rPr lang="en-US" dirty="0"/>
              <a:t> und </a:t>
            </a:r>
            <a:r>
              <a:rPr lang="en-US" dirty="0" err="1"/>
              <a:t>Programmiersprache</a:t>
            </a:r>
            <a:endParaRPr lang="en-US" dirty="0"/>
          </a:p>
        </p:txBody>
      </p:sp>
      <p:sp>
        <p:nvSpPr>
          <p:cNvPr id="4" name="Title"/>
          <p:cNvSpPr>
            <a:spLocks noGrp="1"/>
          </p:cNvSpPr>
          <p:nvPr>
            <p:ph type="title"/>
          </p:nvPr>
        </p:nvSpPr>
        <p:spPr>
          <a:xfrm>
            <a:off x="504001" y="504000"/>
            <a:ext cx="11186476" cy="369332"/>
          </a:xfrm>
        </p:spPr>
        <p:txBody>
          <a:bodyPr/>
          <a:lstStyle/>
          <a:p>
            <a:r>
              <a:rPr lang="en-US" dirty="0" err="1"/>
              <a:t>Vorteile</a:t>
            </a:r>
            <a:r>
              <a:rPr lang="en-US" dirty="0"/>
              <a:t> von NoSQL </a:t>
            </a:r>
            <a:r>
              <a:rPr lang="en-US" dirty="0" err="1"/>
              <a:t>Datenbanksystemen</a:t>
            </a:r>
            <a:endParaRPr lang="en-US" dirty="0"/>
          </a:p>
        </p:txBody>
      </p:sp>
    </p:spTree>
    <p:extLst>
      <p:ext uri="{BB962C8B-B14F-4D97-AF65-F5344CB8AC3E}">
        <p14:creationId xmlns:p14="http://schemas.microsoft.com/office/powerpoint/2010/main" val="20982297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Quote placeholder"/>
          <p:cNvSpPr>
            <a:spLocks noGrp="1"/>
          </p:cNvSpPr>
          <p:nvPr>
            <p:ph type="body" sz="quarter" idx="10"/>
          </p:nvPr>
        </p:nvSpPr>
        <p:spPr>
          <a:xfrm>
            <a:off x="1619380" y="2919693"/>
            <a:ext cx="8956414" cy="1018614"/>
          </a:xfrm>
        </p:spPr>
        <p:txBody>
          <a:bodyPr>
            <a:normAutofit fontScale="92500"/>
          </a:bodyPr>
          <a:lstStyle/>
          <a:p>
            <a:pPr lvl="0" algn="ctr"/>
            <a:r>
              <a:rPr lang="en-US" dirty="0"/>
              <a:t>  Was </a:t>
            </a:r>
            <a:r>
              <a:rPr lang="en-US" dirty="0" err="1"/>
              <a:t>benutzt</a:t>
            </a:r>
            <a:r>
              <a:rPr lang="en-US" dirty="0"/>
              <a:t> man </a:t>
            </a:r>
            <a:r>
              <a:rPr lang="en-US" dirty="0" err="1"/>
              <a:t>wann</a:t>
            </a:r>
            <a:r>
              <a:rPr lang="en-US" dirty="0"/>
              <a:t>?</a:t>
            </a:r>
          </a:p>
        </p:txBody>
      </p:sp>
    </p:spTree>
    <p:extLst>
      <p:ext uri="{BB962C8B-B14F-4D97-AF65-F5344CB8AC3E}">
        <p14:creationId xmlns:p14="http://schemas.microsoft.com/office/powerpoint/2010/main" val="180141684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p:cNvSpPr>
            <a:spLocks noGrp="1"/>
          </p:cNvSpPr>
          <p:nvPr>
            <p:ph type="body" sz="quarter" idx="10"/>
          </p:nvPr>
        </p:nvSpPr>
        <p:spPr/>
        <p:txBody>
          <a:bodyPr/>
          <a:lstStyle/>
          <a:p>
            <a:pPr lvl="1"/>
            <a:r>
              <a:rPr lang="en-US" dirty="0" err="1"/>
              <a:t>Darstellung</a:t>
            </a:r>
            <a:r>
              <a:rPr lang="en-US" dirty="0"/>
              <a:t> von Social Media </a:t>
            </a:r>
            <a:r>
              <a:rPr lang="en-US" dirty="0" err="1"/>
              <a:t>Daten</a:t>
            </a:r>
            <a:r>
              <a:rPr lang="en-US" dirty="0"/>
              <a:t> – (</a:t>
            </a:r>
            <a:r>
              <a:rPr lang="en-US" dirty="0" err="1"/>
              <a:t>Graphdatenbank</a:t>
            </a:r>
            <a:r>
              <a:rPr lang="en-US" dirty="0"/>
              <a:t> | Neo4j)</a:t>
            </a:r>
          </a:p>
          <a:p>
            <a:pPr lvl="1"/>
            <a:endParaRPr lang="en-US" dirty="0"/>
          </a:p>
          <a:p>
            <a:pPr lvl="1"/>
            <a:r>
              <a:rPr lang="en-US" dirty="0"/>
              <a:t>BI und Data Warehousing – (Column based database | HBase)</a:t>
            </a:r>
          </a:p>
          <a:p>
            <a:pPr lvl="1"/>
            <a:endParaRPr lang="en-US" dirty="0"/>
          </a:p>
          <a:p>
            <a:pPr lvl="1"/>
            <a:r>
              <a:rPr lang="en-US" dirty="0" err="1"/>
              <a:t>Nutzerprofile</a:t>
            </a:r>
            <a:r>
              <a:rPr lang="en-US" dirty="0"/>
              <a:t> – (</a:t>
            </a:r>
            <a:r>
              <a:rPr lang="en-US" dirty="0" err="1"/>
              <a:t>Dokumentenbasierte</a:t>
            </a:r>
            <a:r>
              <a:rPr lang="en-US" dirty="0"/>
              <a:t> </a:t>
            </a:r>
            <a:r>
              <a:rPr lang="en-US" dirty="0" err="1"/>
              <a:t>Datenbank</a:t>
            </a:r>
            <a:r>
              <a:rPr lang="en-US" dirty="0"/>
              <a:t> | MongoDB)</a:t>
            </a:r>
          </a:p>
          <a:p>
            <a:pPr lvl="1"/>
            <a:endParaRPr lang="en-US" dirty="0"/>
          </a:p>
          <a:p>
            <a:pPr lvl="1"/>
            <a:r>
              <a:rPr lang="en-US" dirty="0"/>
              <a:t>Session-Cache – (Key-Value | Redis)</a:t>
            </a:r>
          </a:p>
          <a:p>
            <a:pPr lvl="1"/>
            <a:endParaRPr lang="en-US" dirty="0"/>
          </a:p>
          <a:p>
            <a:pPr lvl="1"/>
            <a:r>
              <a:rPr lang="en-US" dirty="0"/>
              <a:t>…</a:t>
            </a:r>
          </a:p>
          <a:p>
            <a:pPr lvl="1"/>
            <a:endParaRPr lang="en-US" dirty="0"/>
          </a:p>
        </p:txBody>
      </p:sp>
      <p:sp>
        <p:nvSpPr>
          <p:cNvPr id="4" name="Title"/>
          <p:cNvSpPr>
            <a:spLocks noGrp="1"/>
          </p:cNvSpPr>
          <p:nvPr>
            <p:ph type="title"/>
          </p:nvPr>
        </p:nvSpPr>
        <p:spPr>
          <a:xfrm>
            <a:off x="504001" y="504000"/>
            <a:ext cx="11186476" cy="369332"/>
          </a:xfrm>
        </p:spPr>
        <p:txBody>
          <a:bodyPr/>
          <a:lstStyle/>
          <a:p>
            <a:r>
              <a:rPr lang="en-US" dirty="0" err="1"/>
              <a:t>Beispiele</a:t>
            </a:r>
            <a:endParaRPr lang="en-US" dirty="0"/>
          </a:p>
        </p:txBody>
      </p:sp>
    </p:spTree>
    <p:extLst>
      <p:ext uri="{BB962C8B-B14F-4D97-AF65-F5344CB8AC3E}">
        <p14:creationId xmlns:p14="http://schemas.microsoft.com/office/powerpoint/2010/main" val="2743161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p:cNvSpPr>
            <a:spLocks noGrp="1"/>
          </p:cNvSpPr>
          <p:nvPr>
            <p:ph type="body" sz="quarter" idx="10"/>
          </p:nvPr>
        </p:nvSpPr>
        <p:spPr/>
        <p:txBody>
          <a:bodyPr/>
          <a:lstStyle/>
          <a:p>
            <a:pPr lvl="1"/>
            <a:endParaRPr lang="en-US" dirty="0"/>
          </a:p>
        </p:txBody>
      </p:sp>
      <p:sp>
        <p:nvSpPr>
          <p:cNvPr id="4" name="Title"/>
          <p:cNvSpPr>
            <a:spLocks noGrp="1"/>
          </p:cNvSpPr>
          <p:nvPr>
            <p:ph type="title"/>
          </p:nvPr>
        </p:nvSpPr>
        <p:spPr>
          <a:xfrm>
            <a:off x="504001" y="504000"/>
            <a:ext cx="11186476" cy="369332"/>
          </a:xfrm>
        </p:spPr>
        <p:txBody>
          <a:bodyPr/>
          <a:lstStyle/>
          <a:p>
            <a:r>
              <a:rPr lang="en-US" dirty="0"/>
              <a:t>Praxis</a:t>
            </a:r>
          </a:p>
        </p:txBody>
      </p:sp>
      <p:sp>
        <p:nvSpPr>
          <p:cNvPr id="2" name="Textfeld 1">
            <a:extLst>
              <a:ext uri="{FF2B5EF4-FFF2-40B4-BE49-F238E27FC236}">
                <a16:creationId xmlns:a16="http://schemas.microsoft.com/office/drawing/2014/main" id="{BAB8814A-EE73-4916-B538-368C0C87C53C}"/>
              </a:ext>
            </a:extLst>
          </p:cNvPr>
          <p:cNvSpPr txBox="1"/>
          <p:nvPr/>
        </p:nvSpPr>
        <p:spPr>
          <a:xfrm>
            <a:off x="1188720" y="2759586"/>
            <a:ext cx="9164320" cy="1338828"/>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6000" kern="0" dirty="0">
                <a:ea typeface="Arial Unicode MS" pitchFamily="34" charset="-128"/>
                <a:cs typeface="Arial Unicode MS" pitchFamily="34" charset="-128"/>
                <a:hlinkClick r:id="rId2"/>
              </a:rPr>
              <a:t>nosql.fynn-weyrich.de</a:t>
            </a:r>
            <a:endParaRPr lang="en-US" sz="6000" kern="0" dirty="0">
              <a:ea typeface="Arial Unicode MS" pitchFamily="34" charset="-128"/>
              <a:cs typeface="Arial Unicode MS" pitchFamily="34" charset="-128"/>
            </a:endParaRPr>
          </a:p>
          <a:p>
            <a:pPr fontAlgn="base">
              <a:spcBef>
                <a:spcPct val="50000"/>
              </a:spcBef>
              <a:spcAft>
                <a:spcPct val="0"/>
              </a:spcAft>
              <a:buClr>
                <a:srgbClr val="F0AB00"/>
              </a:buClr>
              <a:buSzPct val="80000"/>
            </a:pPr>
            <a:endParaRPr lang="de-DE" sz="1800" kern="0" dirty="0" err="1">
              <a:ea typeface="Arial Unicode MS" pitchFamily="34" charset="-128"/>
              <a:cs typeface="Arial Unicode MS" pitchFamily="34" charset="-128"/>
            </a:endParaRPr>
          </a:p>
        </p:txBody>
      </p:sp>
    </p:spTree>
    <p:extLst>
      <p:ext uri="{BB962C8B-B14F-4D97-AF65-F5344CB8AC3E}">
        <p14:creationId xmlns:p14="http://schemas.microsoft.com/office/powerpoint/2010/main" val="588057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nodePh="1">
                                  <p:stCondLst>
                                    <p:cond delay="0"/>
                                  </p:stCondLst>
                                  <p:endCondLst>
                                    <p:cond evt="begin" delay="0">
                                      <p:tn val="5"/>
                                    </p:cond>
                                  </p:endCondLst>
                                  <p:childTnLst>
                                    <p:set>
                                      <p:cBhvr>
                                        <p:cTn id="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hank you"/>
          <p:cNvSpPr>
            <a:spLocks noGrp="1"/>
          </p:cNvSpPr>
          <p:nvPr>
            <p:ph type="ctrTitle"/>
          </p:nvPr>
        </p:nvSpPr>
        <p:spPr>
          <a:xfrm>
            <a:off x="504000" y="1467009"/>
            <a:ext cx="7772734" cy="923116"/>
          </a:xfrm>
        </p:spPr>
        <p:txBody>
          <a:bodyPr/>
          <a:lstStyle/>
          <a:p>
            <a:r>
              <a:rPr lang="en-US" dirty="0" err="1"/>
              <a:t>Danke</a:t>
            </a:r>
            <a:r>
              <a:rPr lang="en-US" dirty="0"/>
              <a:t> </a:t>
            </a:r>
            <a:r>
              <a:rPr lang="en-US" dirty="0" err="1"/>
              <a:t>fürs</a:t>
            </a:r>
            <a:r>
              <a:rPr lang="en-US" dirty="0"/>
              <a:t> </a:t>
            </a:r>
            <a:r>
              <a:rPr lang="en-US" dirty="0" err="1"/>
              <a:t>Zuhöhren</a:t>
            </a:r>
            <a:r>
              <a:rPr lang="en-US" dirty="0"/>
              <a:t>.</a:t>
            </a:r>
          </a:p>
        </p:txBody>
      </p:sp>
      <p:sp>
        <p:nvSpPr>
          <p:cNvPr id="4" name="Placeholder Partner logo"/>
          <p:cNvSpPr/>
          <p:nvPr/>
        </p:nvSpPr>
        <p:spPr bwMode="gray">
          <a:xfrm>
            <a:off x="504000" y="5944029"/>
            <a:ext cx="944661" cy="402796"/>
          </a:xfrm>
          <a:prstGeom prst="rect">
            <a:avLst/>
          </a:prstGeom>
          <a:solidFill>
            <a:schemeClr val="tx2"/>
          </a:solidFill>
          <a:ln w="6350" algn="ctr">
            <a:no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r>
              <a:rPr lang="en-US" sz="1100" kern="0" dirty="0">
                <a:solidFill>
                  <a:sysClr val="windowText" lastClr="000000"/>
                </a:solidFill>
                <a:ea typeface="Arial Unicode MS" pitchFamily="34" charset="-128"/>
                <a:cs typeface="Arial Unicode MS" pitchFamily="34" charset="-128"/>
              </a:rPr>
              <a:t>Partner logo</a:t>
            </a:r>
          </a:p>
        </p:txBody>
      </p:sp>
      <p:sp>
        <p:nvSpPr>
          <p:cNvPr id="3" name="Contact information"/>
          <p:cNvSpPr>
            <a:spLocks noGrp="1"/>
          </p:cNvSpPr>
          <p:nvPr>
            <p:ph type="body" sz="quarter" idx="10"/>
          </p:nvPr>
        </p:nvSpPr>
        <p:spPr>
          <a:xfrm>
            <a:off x="504000" y="2905487"/>
            <a:ext cx="5593588" cy="2501010"/>
          </a:xfrm>
        </p:spPr>
        <p:txBody>
          <a:bodyPr/>
          <a:lstStyle/>
          <a:p>
            <a:endParaRPr lang="en-US" dirty="0"/>
          </a:p>
          <a:p>
            <a:pPr lvl="1"/>
            <a:r>
              <a:rPr lang="en-US" b="1" dirty="0"/>
              <a:t>Florian Hase</a:t>
            </a:r>
          </a:p>
          <a:p>
            <a:pPr lvl="1"/>
            <a:r>
              <a:rPr lang="en-US" b="1" dirty="0"/>
              <a:t>Fynn Weyrich</a:t>
            </a:r>
          </a:p>
          <a:p>
            <a:pPr lvl="1"/>
            <a:r>
              <a:rPr lang="en-US" b="1" dirty="0"/>
              <a:t>Maik Kebernik</a:t>
            </a:r>
          </a:p>
          <a:p>
            <a:pPr lvl="1"/>
            <a:r>
              <a:rPr lang="en-US" b="1" dirty="0"/>
              <a:t>Matthias Biermanns</a:t>
            </a:r>
          </a:p>
          <a:p>
            <a:pPr lvl="1"/>
            <a:r>
              <a:rPr lang="en-US" b="1" dirty="0"/>
              <a:t>Robin Reyer</a:t>
            </a:r>
            <a:endParaRPr lang="en-US" dirty="0"/>
          </a:p>
        </p:txBody>
      </p:sp>
      <p:pic>
        <p:nvPicPr>
          <p:cNvPr id="1026" name="Picture 2" descr="See the source image">
            <a:extLst>
              <a:ext uri="{FF2B5EF4-FFF2-40B4-BE49-F238E27FC236}">
                <a16:creationId xmlns:a16="http://schemas.microsoft.com/office/drawing/2014/main" id="{F290C476-4E85-4ADF-8390-6C827C8F6B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4000" y="5921859"/>
            <a:ext cx="1362507" cy="6944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727187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p:cNvSpPr>
            <a:spLocks noGrp="1"/>
          </p:cNvSpPr>
          <p:nvPr>
            <p:ph type="body" sz="quarter" idx="10"/>
          </p:nvPr>
        </p:nvSpPr>
        <p:spPr/>
        <p:txBody>
          <a:bodyPr>
            <a:normAutofit fontScale="55000" lnSpcReduction="20000"/>
          </a:bodyPr>
          <a:lstStyle/>
          <a:p>
            <a:pPr lvl="0"/>
            <a:r>
              <a:rPr lang="en-US" dirty="0" err="1"/>
              <a:t>Informationen</a:t>
            </a:r>
            <a:br>
              <a:rPr lang="en-US" dirty="0"/>
            </a:br>
            <a:r>
              <a:rPr lang="en-US" sz="1500" dirty="0">
                <a:hlinkClick r:id="rId2"/>
              </a:rPr>
              <a:t>https://www.computerweekly.com/de/feature/NoSQL-auf-dem-Pruefstand-Welche-Anwendungsfaelle-eignen-sich-fuer-die-Datenbank</a:t>
            </a:r>
            <a:br>
              <a:rPr lang="en-US" sz="1500" dirty="0"/>
            </a:br>
            <a:r>
              <a:rPr lang="en-US" sz="1500" dirty="0">
                <a:hlinkClick r:id="rId3"/>
              </a:rPr>
              <a:t>https://www.ionos.de/digitalguide/hosting/hosting-technik/nosql/</a:t>
            </a:r>
            <a:br>
              <a:rPr lang="en-US" sz="1500" dirty="0"/>
            </a:br>
            <a:r>
              <a:rPr lang="en-US" sz="1500" dirty="0">
                <a:hlinkClick r:id="rId4"/>
              </a:rPr>
              <a:t>https://www.bigdata-insider.de/nosql-datenbanken-im-vergleich-a-666922/</a:t>
            </a:r>
            <a:br>
              <a:rPr lang="en-US" sz="1500" dirty="0"/>
            </a:br>
            <a:r>
              <a:rPr lang="en-US" sz="1500" dirty="0">
                <a:hlinkClick r:id="rId5"/>
              </a:rPr>
              <a:t>https://www.mongodb.com/nosql-explained/nosql-vs-sql</a:t>
            </a:r>
            <a:br>
              <a:rPr lang="en-US" sz="1500" dirty="0"/>
            </a:br>
            <a:r>
              <a:rPr lang="en-US" sz="1500" dirty="0">
                <a:hlinkClick r:id="rId6"/>
              </a:rPr>
              <a:t>https://cloud.google.com/community/tutorials/horizontally-scale-mysql-database-backend-with-google-cloud-sql-and-proxysql</a:t>
            </a:r>
            <a:br>
              <a:rPr lang="en-US" sz="1500" dirty="0"/>
            </a:br>
            <a:r>
              <a:rPr lang="en-US" sz="1500" dirty="0">
                <a:hlinkClick r:id="rId7"/>
              </a:rPr>
              <a:t>https://www.objectrocket.com/blog/how-to/top-5-redis-use-cases/#:~:text=%20Top%205%20Redis%20Use%20Cases%20%201,and%20set%20operations%20makes%20it%20an...%20More%20</a:t>
            </a:r>
            <a:br>
              <a:rPr lang="en-US" sz="1500" dirty="0"/>
            </a:br>
            <a:r>
              <a:rPr lang="en-US" sz="1500" dirty="0">
                <a:hlinkClick r:id="rId8"/>
              </a:rPr>
              <a:t>https://docs.aws.amazon.com/documentdb/latest/developerguide/document-database-use-cases.html</a:t>
            </a:r>
            <a:br>
              <a:rPr lang="en-US" sz="1500" dirty="0"/>
            </a:br>
            <a:r>
              <a:rPr lang="en-US" sz="1500" dirty="0">
                <a:hlinkClick r:id="rId9"/>
              </a:rPr>
              <a:t>https://hbase.apache.org/index.html</a:t>
            </a:r>
            <a:br>
              <a:rPr lang="en-US" sz="1500" dirty="0"/>
            </a:br>
            <a:r>
              <a:rPr lang="en-US" sz="1500" dirty="0">
                <a:hlinkClick r:id="rId10"/>
              </a:rPr>
              <a:t>https://www.bigdata-insider.de/big-data-sql-und-nosql-eine-kurze-uebersicht-a-602249/</a:t>
            </a:r>
            <a:br>
              <a:rPr lang="en-US" sz="1500" dirty="0"/>
            </a:br>
            <a:r>
              <a:rPr lang="en-US" sz="1500" dirty="0">
                <a:hlinkClick r:id="rId3"/>
              </a:rPr>
              <a:t>https://www.ionos.de/digitalguide/hosting/hosting-technik/nosql/</a:t>
            </a:r>
            <a:br>
              <a:rPr lang="en-US" sz="1500" dirty="0"/>
            </a:br>
            <a:r>
              <a:rPr lang="en-US" sz="1500" dirty="0">
                <a:hlinkClick r:id="rId11"/>
              </a:rPr>
              <a:t>https://cdn1.vogel.de/unsafe/fit-in/1000x0/images.vogel.de/vogelonline/bdb/1219500/1219539/original.jpg</a:t>
            </a:r>
            <a:br>
              <a:rPr lang="en-US" sz="1500" dirty="0"/>
            </a:br>
            <a:r>
              <a:rPr lang="de-DE" sz="1500" dirty="0">
                <a:hlinkClick r:id="rId12"/>
              </a:rPr>
              <a:t>http://kejser.org/how-do-column-stores-work/</a:t>
            </a:r>
            <a:br>
              <a:rPr lang="de-DE" sz="1500" dirty="0"/>
            </a:br>
            <a:r>
              <a:rPr lang="de-DE" sz="1500" dirty="0">
                <a:hlinkClick r:id="rId13"/>
              </a:rPr>
              <a:t>https://www.dummies.com/programming/big-data/columnar-data-in-nosql/</a:t>
            </a:r>
            <a:br>
              <a:rPr lang="de-DE" sz="1500" dirty="0"/>
            </a:br>
            <a:r>
              <a:rPr lang="de-DE" sz="1500" dirty="0">
                <a:hlinkClick r:id="rId14"/>
              </a:rPr>
              <a:t>https://database.guide/what-is-a-column-store-database/</a:t>
            </a:r>
            <a:br>
              <a:rPr lang="de-DE" sz="1500" dirty="0"/>
            </a:br>
            <a:r>
              <a:rPr lang="de-DE" sz="1500" dirty="0">
                <a:hlinkClick r:id="rId15"/>
              </a:rPr>
              <a:t>https://www.opensourceforu.com/2017/05/different-types-nosql-databases/</a:t>
            </a:r>
            <a:br>
              <a:rPr lang="de-DE" sz="1500" dirty="0"/>
            </a:br>
            <a:r>
              <a:rPr lang="de-DE" sz="1500" dirty="0">
                <a:hlinkClick r:id="rId16"/>
              </a:rPr>
              <a:t>https://www.bigdata-insider.de/grundlagen-der-nosql-datenbank-apache-cassandra-a-512231/</a:t>
            </a:r>
            <a:br>
              <a:rPr lang="de-DE" sz="1500" dirty="0"/>
            </a:br>
            <a:r>
              <a:rPr lang="de-DE" sz="1500" dirty="0">
                <a:hlinkClick r:id="rId17"/>
              </a:rPr>
              <a:t>https://docs.mongodb.com/manual/reference/method/db.collection.find/</a:t>
            </a:r>
            <a:br>
              <a:rPr lang="de-DE" sz="1500" dirty="0"/>
            </a:br>
            <a:r>
              <a:rPr lang="de-DE" sz="1500" dirty="0">
                <a:hlinkClick r:id="rId18"/>
              </a:rPr>
              <a:t>https://docs.mongodb.com/manual/reference/method/db.collection.findOne/</a:t>
            </a:r>
            <a:br>
              <a:rPr lang="de-DE" sz="1500" dirty="0"/>
            </a:br>
            <a:r>
              <a:rPr lang="de-DE" sz="1500" dirty="0">
                <a:hlinkClick r:id="rId19"/>
              </a:rPr>
              <a:t>https://docs.mongodb.com/manual/reference/method/db.collection.insert/</a:t>
            </a:r>
            <a:br>
              <a:rPr lang="de-DE" sz="1500" dirty="0"/>
            </a:br>
            <a:r>
              <a:rPr lang="de-DE" sz="1500" dirty="0">
                <a:hlinkClick r:id="rId20"/>
              </a:rPr>
              <a:t>https://www.ionos.de/digitalguide/hosting/hosting-technik/dokumentenorientierte-datenbank/</a:t>
            </a:r>
            <a:br>
              <a:rPr lang="de-DE" sz="1500" dirty="0"/>
            </a:br>
            <a:r>
              <a:rPr lang="de-DE" sz="1500" dirty="0">
                <a:hlinkClick r:id="rId21"/>
              </a:rPr>
              <a:t>http://wi-wiki.de/doku.php?id=bigdata:dokumentdb</a:t>
            </a:r>
            <a:br>
              <a:rPr lang="de-DE" sz="1500" dirty="0"/>
            </a:br>
            <a:r>
              <a:rPr lang="de-DE" sz="1500" dirty="0">
                <a:hlinkClick r:id="rId22"/>
              </a:rPr>
              <a:t>http://wi-wiki.de/doku.php?id=bigdata:keyvaluedb</a:t>
            </a:r>
            <a:br>
              <a:rPr lang="de-DE" sz="1500" dirty="0"/>
            </a:br>
            <a:r>
              <a:rPr lang="de-DE" sz="1500" dirty="0">
                <a:hlinkClick r:id="rId23"/>
              </a:rPr>
              <a:t>https://www.ionos.de/digitalguide/hosting/hosting-technik/key-value-store/</a:t>
            </a:r>
            <a:br>
              <a:rPr lang="de-DE" sz="1500" dirty="0"/>
            </a:br>
            <a:r>
              <a:rPr lang="de-DE" sz="1500" dirty="0">
                <a:hlinkClick r:id="rId24"/>
              </a:rPr>
              <a:t>https://www.bigdata-insider.de/was-ist-eine-graphdatenbank-a-788834/</a:t>
            </a:r>
            <a:br>
              <a:rPr lang="de-DE" sz="1500" dirty="0"/>
            </a:br>
            <a:r>
              <a:rPr lang="de-DE" sz="1500" dirty="0">
                <a:hlinkClick r:id="rId25"/>
              </a:rPr>
              <a:t>https://blogs.itemis.com/de/agilit%C3%A4t-statt-performanceprobleme-die-graphendatenbank-neo4j</a:t>
            </a:r>
            <a:br>
              <a:rPr lang="de-DE" sz="1500" dirty="0"/>
            </a:br>
            <a:r>
              <a:rPr lang="de-DE" sz="1500" dirty="0">
                <a:hlinkClick r:id="rId26"/>
              </a:rPr>
              <a:t>http://wikis.gm.fh-koeln.de/Datenbanken/Graphendatenbank</a:t>
            </a:r>
            <a:br>
              <a:rPr lang="de-DE" sz="1500" dirty="0"/>
            </a:br>
            <a:r>
              <a:rPr lang="de-DE" sz="1500" dirty="0">
                <a:hlinkClick r:id="rId27"/>
              </a:rPr>
              <a:t>https://de.wikipedia.org/wiki/Neo4j</a:t>
            </a:r>
            <a:br>
              <a:rPr lang="de-DE" sz="1500" dirty="0"/>
            </a:br>
            <a:r>
              <a:rPr lang="de-DE" sz="1500" dirty="0">
                <a:hlinkClick r:id="rId28"/>
              </a:rPr>
              <a:t>https://de.wikipedia.org/wiki/Graphdatenbank</a:t>
            </a:r>
            <a:br>
              <a:rPr lang="de-DE" sz="1500" dirty="0"/>
            </a:br>
            <a:r>
              <a:rPr lang="de-DE" sz="1500" dirty="0">
                <a:hlinkClick r:id="rId29"/>
              </a:rPr>
              <a:t>https://docs.datastax.com/en/dse/5.1/dse-dev/datastax_enterprise/graph/using/GSGraphDBs.html</a:t>
            </a:r>
            <a:br>
              <a:rPr lang="de-DE" sz="1500" dirty="0"/>
            </a:br>
            <a:r>
              <a:rPr lang="de-DE" sz="1500" dirty="0">
                <a:hlinkClick r:id="rId30"/>
              </a:rPr>
              <a:t>https://www.infoworld.com/article/3251829/why-you-should-use-a-graph-database.html</a:t>
            </a:r>
            <a:br>
              <a:rPr lang="de-DE" sz="1500" dirty="0"/>
            </a:br>
            <a:r>
              <a:rPr lang="de-DE" sz="1500" dirty="0">
                <a:hlinkClick r:id="rId31"/>
              </a:rPr>
              <a:t>https://neo4j.com/docs/getting-started/current/graphdb-concepts/#graphdb-example-graph</a:t>
            </a:r>
            <a:br>
              <a:rPr lang="de-DE" sz="1500" dirty="0"/>
            </a:br>
            <a:r>
              <a:rPr lang="de-DE" sz="1500" dirty="0">
                <a:hlinkClick r:id="rId32"/>
              </a:rPr>
              <a:t>https://www.ionos.de/digitalguide/hosting/hosting-technik/graphdatenbank/</a:t>
            </a:r>
            <a:br>
              <a:rPr lang="de-DE" sz="1500" dirty="0"/>
            </a:br>
            <a:r>
              <a:rPr lang="de-DE" sz="1500" dirty="0">
                <a:hlinkClick r:id="rId29"/>
              </a:rPr>
              <a:t>https://docs.datastax.com/en/dse/5.1/dse-dev/datastax_enterprise/graph/using/GSGraphDBs.html</a:t>
            </a:r>
            <a:br>
              <a:rPr lang="de-DE" sz="1500" dirty="0"/>
            </a:br>
            <a:r>
              <a:rPr lang="de-DE" sz="1500" dirty="0">
                <a:hlinkClick r:id="rId33"/>
              </a:rPr>
              <a:t>https://wikis.gm.fh-koeln.de/Datenbanken/Graphenmodell</a:t>
            </a:r>
            <a:br>
              <a:rPr lang="de-DE" sz="1500" dirty="0"/>
            </a:br>
            <a:r>
              <a:rPr lang="en-US" sz="1500" dirty="0"/>
              <a:t>SAP Image Library</a:t>
            </a:r>
            <a:endParaRPr lang="de-DE" sz="1500" dirty="0"/>
          </a:p>
          <a:p>
            <a:pPr marL="342900" indent="-342900">
              <a:buFont typeface="Arial" panose="020B0604020202020204" pitchFamily="34" charset="0"/>
              <a:buChar char="•"/>
            </a:pPr>
            <a:endParaRPr lang="en-DE" dirty="0"/>
          </a:p>
          <a:p>
            <a:pPr lvl="1"/>
            <a:endParaRPr lang="en-US" dirty="0"/>
          </a:p>
          <a:p>
            <a:pPr marL="0" lvl="1" indent="0">
              <a:buNone/>
            </a:pPr>
            <a:endParaRPr lang="en-US" dirty="0"/>
          </a:p>
          <a:p>
            <a:pPr marL="0" lvl="1" indent="0">
              <a:buNone/>
            </a:pPr>
            <a:r>
              <a:rPr lang="en-US" dirty="0" err="1"/>
              <a:t>Bilder</a:t>
            </a:r>
            <a:endParaRPr lang="en-US" dirty="0"/>
          </a:p>
          <a:p>
            <a:pPr lvl="1"/>
            <a:r>
              <a:rPr lang="en-US" dirty="0">
                <a:hlinkClick r:id="rId34"/>
              </a:rPr>
              <a:t>https://upload.wikimedia.org/wikipedia/commons/0/01/DHBW_MA_Logo.jpg</a:t>
            </a:r>
            <a:r>
              <a:rPr lang="en-US" dirty="0"/>
              <a:t> (DHBW Logo </a:t>
            </a:r>
            <a:r>
              <a:rPr lang="en-US" dirty="0" err="1"/>
              <a:t>Folie</a:t>
            </a:r>
            <a:r>
              <a:rPr lang="en-US" dirty="0"/>
              <a:t> 44)</a:t>
            </a:r>
          </a:p>
          <a:p>
            <a:pPr lvl="1"/>
            <a:endParaRPr lang="en-US" dirty="0"/>
          </a:p>
          <a:p>
            <a:pPr lvl="1"/>
            <a:endParaRPr lang="en-US" dirty="0"/>
          </a:p>
        </p:txBody>
      </p:sp>
      <p:sp>
        <p:nvSpPr>
          <p:cNvPr id="4" name="Title"/>
          <p:cNvSpPr>
            <a:spLocks noGrp="1"/>
          </p:cNvSpPr>
          <p:nvPr>
            <p:ph type="title"/>
          </p:nvPr>
        </p:nvSpPr>
        <p:spPr>
          <a:xfrm>
            <a:off x="504001" y="504000"/>
            <a:ext cx="11186476" cy="369332"/>
          </a:xfrm>
        </p:spPr>
        <p:txBody>
          <a:bodyPr/>
          <a:lstStyle/>
          <a:p>
            <a:r>
              <a:rPr lang="en-US" dirty="0" err="1"/>
              <a:t>Quellen</a:t>
            </a:r>
            <a:endParaRPr lang="en-US" dirty="0"/>
          </a:p>
        </p:txBody>
      </p:sp>
    </p:spTree>
    <p:extLst>
      <p:ext uri="{BB962C8B-B14F-4D97-AF65-F5344CB8AC3E}">
        <p14:creationId xmlns:p14="http://schemas.microsoft.com/office/powerpoint/2010/main" val="421083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E46BCB12-8E92-434B-BBD7-2BA93444E473}"/>
              </a:ext>
            </a:extLst>
          </p:cNvPr>
          <p:cNvSpPr>
            <a:spLocks noGrp="1"/>
          </p:cNvSpPr>
          <p:nvPr>
            <p:ph type="body" sz="quarter" idx="11"/>
          </p:nvPr>
        </p:nvSpPr>
        <p:spPr/>
        <p:txBody>
          <a:bodyPr/>
          <a:lstStyle/>
          <a:p>
            <a:r>
              <a:rPr lang="en-US" dirty="0" err="1"/>
              <a:t>Normalisierung</a:t>
            </a:r>
            <a:r>
              <a:rPr lang="en-US" dirty="0"/>
              <a:t>:</a:t>
            </a:r>
          </a:p>
          <a:p>
            <a:pPr marL="342900" indent="-342900">
              <a:buFont typeface="Arial" panose="020B0604020202020204" pitchFamily="34" charset="0"/>
              <a:buChar char="•"/>
            </a:pPr>
            <a:r>
              <a:rPr lang="en-US" dirty="0"/>
              <a:t> </a:t>
            </a:r>
            <a:r>
              <a:rPr lang="en-US" dirty="0" err="1"/>
              <a:t>Normalisierung</a:t>
            </a:r>
            <a:r>
              <a:rPr lang="en-US" dirty="0"/>
              <a:t> von </a:t>
            </a:r>
            <a:r>
              <a:rPr lang="en-US" dirty="0" err="1"/>
              <a:t>relationalen</a:t>
            </a:r>
            <a:r>
              <a:rPr lang="en-US" dirty="0"/>
              <a:t> DB </a:t>
            </a:r>
            <a:r>
              <a:rPr lang="en-US" dirty="0" err="1"/>
              <a:t>vermeidet</a:t>
            </a:r>
            <a:r>
              <a:rPr lang="en-US" dirty="0"/>
              <a:t> </a:t>
            </a:r>
            <a:r>
              <a:rPr lang="en-US" dirty="0" err="1"/>
              <a:t>Fehler</a:t>
            </a:r>
            <a:endParaRPr lang="en-US" dirty="0"/>
          </a:p>
          <a:p>
            <a:pPr marL="342900" indent="-342900">
              <a:buFont typeface="Arial" panose="020B0604020202020204" pitchFamily="34" charset="0"/>
              <a:buChar char="•"/>
            </a:pPr>
            <a:r>
              <a:rPr lang="en-US" dirty="0" err="1"/>
              <a:t>Aufwendigere</a:t>
            </a:r>
            <a:r>
              <a:rPr lang="en-US" dirty="0"/>
              <a:t> </a:t>
            </a:r>
            <a:r>
              <a:rPr lang="en-US" dirty="0" err="1"/>
              <a:t>Abfragen</a:t>
            </a:r>
            <a:r>
              <a:rPr lang="en-US" dirty="0"/>
              <a:t> / </a:t>
            </a:r>
            <a:r>
              <a:rPr lang="en-US" dirty="0" err="1"/>
              <a:t>Modellierungen</a:t>
            </a:r>
            <a:endParaRPr lang="en-US" dirty="0"/>
          </a:p>
          <a:p>
            <a:pPr marL="522864" lvl="1" indent="-342900">
              <a:buFont typeface="Arial" panose="020B0604020202020204" pitchFamily="34" charset="0"/>
              <a:buChar char="•"/>
            </a:pPr>
            <a:r>
              <a:rPr lang="en-US" dirty="0" err="1"/>
              <a:t>Höherer</a:t>
            </a:r>
            <a:r>
              <a:rPr lang="en-US" dirty="0"/>
              <a:t> </a:t>
            </a:r>
            <a:r>
              <a:rPr lang="en-US" dirty="0" err="1"/>
              <a:t>Rechenaufwand</a:t>
            </a:r>
            <a:endParaRPr lang="en-US" dirty="0"/>
          </a:p>
          <a:p>
            <a:pPr marL="342900" indent="-342900">
              <a:buFont typeface="Arial" panose="020B0604020202020204" pitchFamily="34" charset="0"/>
              <a:buChar char="•"/>
            </a:pPr>
            <a:r>
              <a:rPr lang="en-US" dirty="0" err="1"/>
              <a:t>Durch</a:t>
            </a:r>
            <a:r>
              <a:rPr lang="en-US" dirty="0"/>
              <a:t> </a:t>
            </a:r>
            <a:r>
              <a:rPr lang="en-US" dirty="0" err="1"/>
              <a:t>Normalisierung</a:t>
            </a:r>
            <a:r>
              <a:rPr lang="en-US" dirty="0"/>
              <a:t> </a:t>
            </a:r>
            <a:r>
              <a:rPr lang="en-US" dirty="0" err="1"/>
              <a:t>statisch</a:t>
            </a:r>
            <a:endParaRPr lang="en-US" dirty="0"/>
          </a:p>
          <a:p>
            <a:pPr marL="342900" indent="-342900">
              <a:buFont typeface="Arial" panose="020B0604020202020204" pitchFamily="34" charset="0"/>
              <a:buChar char="•"/>
            </a:pPr>
            <a:r>
              <a:rPr lang="en-US" dirty="0" err="1"/>
              <a:t>Bsp</a:t>
            </a:r>
            <a:r>
              <a:rPr lang="en-US" dirty="0"/>
              <a:t>.: </a:t>
            </a:r>
            <a:r>
              <a:rPr lang="en-US" dirty="0" err="1"/>
              <a:t>Schreib</a:t>
            </a:r>
            <a:r>
              <a:rPr lang="en-US" dirty="0"/>
              <a:t>- und </a:t>
            </a:r>
            <a:r>
              <a:rPr lang="en-US" dirty="0" err="1"/>
              <a:t>Leseauftrag</a:t>
            </a:r>
            <a:r>
              <a:rPr lang="en-US" dirty="0"/>
              <a:t> </a:t>
            </a:r>
            <a:r>
              <a:rPr lang="en-US" dirty="0" err="1"/>
              <a:t>gleichzeitig</a:t>
            </a:r>
            <a:r>
              <a:rPr lang="en-US" dirty="0"/>
              <a:t>:</a:t>
            </a:r>
          </a:p>
          <a:p>
            <a:pPr marL="522864" lvl="1" indent="-342900">
              <a:buFont typeface="Arial" panose="020B0604020202020204" pitchFamily="34" charset="0"/>
              <a:buChar char="•"/>
            </a:pPr>
            <a:r>
              <a:rPr lang="en-US" dirty="0"/>
              <a:t>SQL: muss </a:t>
            </a:r>
            <a:r>
              <a:rPr lang="en-US" dirty="0" err="1"/>
              <a:t>abwarten</a:t>
            </a:r>
            <a:r>
              <a:rPr lang="en-US" dirty="0"/>
              <a:t> bis 1. </a:t>
            </a:r>
            <a:r>
              <a:rPr lang="en-US" dirty="0" err="1"/>
              <a:t>Auftrag</a:t>
            </a:r>
            <a:r>
              <a:rPr lang="en-US" dirty="0"/>
              <a:t> </a:t>
            </a:r>
            <a:r>
              <a:rPr lang="en-US" dirty="0" err="1"/>
              <a:t>abgeschlossen</a:t>
            </a:r>
            <a:endParaRPr lang="en-US" dirty="0"/>
          </a:p>
          <a:p>
            <a:pPr marL="522864" lvl="1" indent="-342900">
              <a:buFont typeface="Arial" panose="020B0604020202020204" pitchFamily="34" charset="0"/>
              <a:buChar char="•"/>
            </a:pPr>
            <a:r>
              <a:rPr lang="en-US" dirty="0"/>
              <a:t>NoSQL: </a:t>
            </a:r>
            <a:r>
              <a:rPr lang="en-US" dirty="0" err="1"/>
              <a:t>liest</a:t>
            </a:r>
            <a:r>
              <a:rPr lang="en-US" dirty="0"/>
              <a:t> in dem Moment</a:t>
            </a:r>
          </a:p>
        </p:txBody>
      </p:sp>
      <p:sp>
        <p:nvSpPr>
          <p:cNvPr id="3" name="Textplatzhalter 2">
            <a:extLst>
              <a:ext uri="{FF2B5EF4-FFF2-40B4-BE49-F238E27FC236}">
                <a16:creationId xmlns:a16="http://schemas.microsoft.com/office/drawing/2014/main" id="{667BEB86-79E5-4DBE-A147-2A7951A9AEC2}"/>
              </a:ext>
            </a:extLst>
          </p:cNvPr>
          <p:cNvSpPr>
            <a:spLocks noGrp="1"/>
          </p:cNvSpPr>
          <p:nvPr>
            <p:ph type="body" sz="quarter" idx="10"/>
          </p:nvPr>
        </p:nvSpPr>
        <p:spPr/>
        <p:txBody>
          <a:bodyPr/>
          <a:lstStyle/>
          <a:p>
            <a:r>
              <a:rPr lang="en-US" dirty="0"/>
              <a:t>Collections vs Tables:</a:t>
            </a:r>
          </a:p>
          <a:p>
            <a:pPr marL="342900" indent="-342900">
              <a:buFont typeface="Arial" panose="020B0604020202020204" pitchFamily="34" charset="0"/>
              <a:buChar char="•"/>
            </a:pPr>
            <a:r>
              <a:rPr lang="en-US" dirty="0" err="1"/>
              <a:t>Speichert</a:t>
            </a:r>
            <a:r>
              <a:rPr lang="en-US" dirty="0"/>
              <a:t> auf </a:t>
            </a:r>
            <a:r>
              <a:rPr lang="en-US" dirty="0" err="1"/>
              <a:t>verschiedene</a:t>
            </a:r>
            <a:r>
              <a:rPr lang="en-US" dirty="0"/>
              <a:t> </a:t>
            </a:r>
            <a:r>
              <a:rPr lang="en-US" dirty="0" err="1"/>
              <a:t>Arten</a:t>
            </a:r>
            <a:endParaRPr lang="en-US" dirty="0"/>
          </a:p>
          <a:p>
            <a:pPr marL="522864" lvl="1" indent="-342900">
              <a:buFont typeface="Arial" panose="020B0604020202020204" pitchFamily="34" charset="0"/>
              <a:buChar char="•"/>
            </a:pPr>
            <a:r>
              <a:rPr lang="en-US" dirty="0" err="1"/>
              <a:t>z.B</a:t>
            </a:r>
            <a:r>
              <a:rPr lang="en-US" dirty="0"/>
              <a:t>. </a:t>
            </a:r>
            <a:r>
              <a:rPr lang="en-US" dirty="0" err="1"/>
              <a:t>als</a:t>
            </a:r>
            <a:r>
              <a:rPr lang="en-US" dirty="0"/>
              <a:t> Key-Value </a:t>
            </a:r>
            <a:r>
              <a:rPr lang="en-US" dirty="0" err="1"/>
              <a:t>Paar</a:t>
            </a:r>
            <a:r>
              <a:rPr lang="en-US" dirty="0"/>
              <a:t> </a:t>
            </a:r>
            <a:r>
              <a:rPr lang="en-US" dirty="0" err="1"/>
              <a:t>oder</a:t>
            </a:r>
            <a:r>
              <a:rPr lang="en-US" dirty="0"/>
              <a:t> Graph</a:t>
            </a:r>
          </a:p>
          <a:p>
            <a:pPr marL="342900" indent="-342900">
              <a:buFont typeface="Arial" panose="020B0604020202020204" pitchFamily="34" charset="0"/>
              <a:buChar char="•"/>
            </a:pPr>
            <a:r>
              <a:rPr lang="en-US" dirty="0" err="1"/>
              <a:t>Einfügen</a:t>
            </a:r>
            <a:r>
              <a:rPr lang="en-US" dirty="0"/>
              <a:t> </a:t>
            </a:r>
            <a:r>
              <a:rPr lang="en-US" dirty="0" err="1"/>
              <a:t>ohne</a:t>
            </a:r>
            <a:r>
              <a:rPr lang="en-US" dirty="0"/>
              <a:t> </a:t>
            </a:r>
            <a:r>
              <a:rPr lang="en-US" dirty="0" err="1"/>
              <a:t>Änderung</a:t>
            </a:r>
            <a:r>
              <a:rPr lang="en-US" dirty="0"/>
              <a:t> der DB </a:t>
            </a:r>
            <a:r>
              <a:rPr lang="en-US" dirty="0" err="1"/>
              <a:t>Struktur</a:t>
            </a:r>
            <a:r>
              <a:rPr lang="en-US" dirty="0"/>
              <a:t> </a:t>
            </a:r>
            <a:r>
              <a:rPr lang="en-US" dirty="0" err="1"/>
              <a:t>möglich</a:t>
            </a:r>
            <a:endParaRPr lang="en-US" dirty="0"/>
          </a:p>
          <a:p>
            <a:pPr marL="342900" indent="-342900">
              <a:buFont typeface="Arial" panose="020B0604020202020204" pitchFamily="34" charset="0"/>
              <a:buChar char="•"/>
            </a:pPr>
            <a:r>
              <a:rPr lang="en-US" dirty="0"/>
              <a:t>Bei SQL </a:t>
            </a:r>
            <a:r>
              <a:rPr lang="en-US" dirty="0" err="1"/>
              <a:t>Datenbanken</a:t>
            </a:r>
            <a:r>
              <a:rPr lang="en-US" dirty="0"/>
              <a:t> </a:t>
            </a:r>
            <a:endParaRPr lang="en-US" dirty="0">
              <a:sym typeface="Wingdings" panose="05000000000000000000" pitchFamily="2" charset="2"/>
            </a:endParaRPr>
          </a:p>
          <a:p>
            <a:pPr marL="522864" lvl="1" indent="-342900">
              <a:buFont typeface="Arial" panose="020B0604020202020204" pitchFamily="34" charset="0"/>
              <a:buChar char="•"/>
            </a:pPr>
            <a:r>
              <a:rPr lang="en-US" dirty="0">
                <a:sym typeface="Wingdings" panose="05000000000000000000" pitchFamily="2" charset="2"/>
              </a:rPr>
              <a:t> </a:t>
            </a:r>
            <a:r>
              <a:rPr lang="en-US" dirty="0" err="1">
                <a:sym typeface="Wingdings" panose="05000000000000000000" pitchFamily="2" charset="2"/>
              </a:rPr>
              <a:t>müssen</a:t>
            </a:r>
            <a:r>
              <a:rPr lang="en-US" dirty="0">
                <a:sym typeface="Wingdings" panose="05000000000000000000" pitchFamily="2" charset="2"/>
              </a:rPr>
              <a:t> </a:t>
            </a:r>
            <a:r>
              <a:rPr lang="en-US" dirty="0" err="1">
                <a:sym typeface="Wingdings" panose="05000000000000000000" pitchFamily="2" charset="2"/>
              </a:rPr>
              <a:t>dafür</a:t>
            </a:r>
            <a:r>
              <a:rPr lang="en-US" dirty="0">
                <a:sym typeface="Wingdings" panose="05000000000000000000" pitchFamily="2" charset="2"/>
              </a:rPr>
              <a:t> offline </a:t>
            </a:r>
            <a:r>
              <a:rPr lang="en-US" dirty="0" err="1">
                <a:sym typeface="Wingdings" panose="05000000000000000000" pitchFamily="2" charset="2"/>
              </a:rPr>
              <a:t>gehen</a:t>
            </a:r>
            <a:endParaRPr lang="en-US" dirty="0"/>
          </a:p>
        </p:txBody>
      </p:sp>
      <p:sp>
        <p:nvSpPr>
          <p:cNvPr id="4" name="Titel 3">
            <a:extLst>
              <a:ext uri="{FF2B5EF4-FFF2-40B4-BE49-F238E27FC236}">
                <a16:creationId xmlns:a16="http://schemas.microsoft.com/office/drawing/2014/main" id="{A8B1FA5C-DE55-4748-9A41-C804918B2B8A}"/>
              </a:ext>
            </a:extLst>
          </p:cNvPr>
          <p:cNvSpPr>
            <a:spLocks noGrp="1"/>
          </p:cNvSpPr>
          <p:nvPr>
            <p:ph type="title"/>
          </p:nvPr>
        </p:nvSpPr>
        <p:spPr/>
        <p:txBody>
          <a:bodyPr/>
          <a:lstStyle/>
          <a:p>
            <a:r>
              <a:rPr lang="en-US" dirty="0"/>
              <a:t>4 </a:t>
            </a:r>
            <a:r>
              <a:rPr lang="en-US" dirty="0" err="1"/>
              <a:t>Hauptunterschiede</a:t>
            </a:r>
            <a:endParaRPr lang="en-DE" dirty="0"/>
          </a:p>
        </p:txBody>
      </p:sp>
      <p:pic>
        <p:nvPicPr>
          <p:cNvPr id="8" name="Grafik 7">
            <a:extLst>
              <a:ext uri="{FF2B5EF4-FFF2-40B4-BE49-F238E27FC236}">
                <a16:creationId xmlns:a16="http://schemas.microsoft.com/office/drawing/2014/main" id="{6F8E0C76-909C-4EDD-AB9F-F11D6B80F77E}"/>
              </a:ext>
            </a:extLst>
          </p:cNvPr>
          <p:cNvPicPr>
            <a:picLocks noChangeAspect="1"/>
          </p:cNvPicPr>
          <p:nvPr/>
        </p:nvPicPr>
        <p:blipFill>
          <a:blip r:embed="rId2"/>
          <a:stretch>
            <a:fillRect/>
          </a:stretch>
        </p:blipFill>
        <p:spPr>
          <a:xfrm>
            <a:off x="3941529" y="4027526"/>
            <a:ext cx="2420948" cy="2420948"/>
          </a:xfrm>
          <a:prstGeom prst="rect">
            <a:avLst/>
          </a:prstGeom>
        </p:spPr>
      </p:pic>
    </p:spTree>
    <p:extLst>
      <p:ext uri="{BB962C8B-B14F-4D97-AF65-F5344CB8AC3E}">
        <p14:creationId xmlns:p14="http://schemas.microsoft.com/office/powerpoint/2010/main" val="29536930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1574F3BF-6BDE-42F1-88F9-6CBE007822AF}"/>
              </a:ext>
            </a:extLst>
          </p:cNvPr>
          <p:cNvSpPr>
            <a:spLocks noGrp="1"/>
          </p:cNvSpPr>
          <p:nvPr>
            <p:ph type="body" sz="quarter" idx="11"/>
          </p:nvPr>
        </p:nvSpPr>
        <p:spPr>
          <a:xfrm>
            <a:off x="7448365" y="1615386"/>
            <a:ext cx="5328000" cy="4716000"/>
          </a:xfrm>
        </p:spPr>
        <p:txBody>
          <a:bodyPr/>
          <a:lstStyle/>
          <a:p>
            <a:r>
              <a:rPr lang="en-US" dirty="0"/>
              <a:t>ACID vs. BASE</a:t>
            </a:r>
          </a:p>
          <a:p>
            <a:pPr marL="342900" indent="-342900">
              <a:buFont typeface="Arial" panose="020B0604020202020204" pitchFamily="34" charset="0"/>
              <a:buChar char="•"/>
            </a:pPr>
            <a:r>
              <a:rPr lang="en-US" dirty="0"/>
              <a:t>SQL:</a:t>
            </a:r>
          </a:p>
          <a:p>
            <a:pPr marL="522864" lvl="1" indent="-342900">
              <a:buFont typeface="Arial" panose="020B0604020202020204" pitchFamily="34" charset="0"/>
              <a:buChar char="•"/>
            </a:pPr>
            <a:r>
              <a:rPr lang="en-US" dirty="0"/>
              <a:t>A – Atomic</a:t>
            </a:r>
          </a:p>
          <a:p>
            <a:pPr marL="522864" lvl="1" indent="-342900">
              <a:buFont typeface="Arial" panose="020B0604020202020204" pitchFamily="34" charset="0"/>
              <a:buChar char="•"/>
            </a:pPr>
            <a:r>
              <a:rPr lang="en-US" dirty="0"/>
              <a:t>C – Consistent </a:t>
            </a:r>
          </a:p>
          <a:p>
            <a:pPr marL="522864" lvl="1" indent="-342900">
              <a:buFont typeface="Arial" panose="020B0604020202020204" pitchFamily="34" charset="0"/>
              <a:buChar char="•"/>
            </a:pPr>
            <a:r>
              <a:rPr lang="en-US" dirty="0"/>
              <a:t>I – Isolated </a:t>
            </a:r>
          </a:p>
          <a:p>
            <a:pPr marL="522864" lvl="1" indent="-342900">
              <a:buFont typeface="Arial" panose="020B0604020202020204" pitchFamily="34" charset="0"/>
              <a:buChar char="•"/>
            </a:pPr>
            <a:r>
              <a:rPr lang="en-US" dirty="0"/>
              <a:t>D – Durable </a:t>
            </a:r>
          </a:p>
          <a:p>
            <a:pPr marL="342900" indent="-342900">
              <a:buFont typeface="Arial" panose="020B0604020202020204" pitchFamily="34" charset="0"/>
              <a:buChar char="•"/>
            </a:pPr>
            <a:r>
              <a:rPr lang="en-US" dirty="0"/>
              <a:t>NoSQL:</a:t>
            </a:r>
          </a:p>
          <a:p>
            <a:pPr marL="522864" lvl="1" indent="-342900">
              <a:buFont typeface="Arial" panose="020B0604020202020204" pitchFamily="34" charset="0"/>
              <a:buChar char="•"/>
            </a:pPr>
            <a:r>
              <a:rPr lang="en-US" dirty="0"/>
              <a:t>BA – Basic </a:t>
            </a:r>
            <a:r>
              <a:rPr lang="en-US" dirty="0" err="1"/>
              <a:t>Availibility</a:t>
            </a:r>
            <a:endParaRPr lang="en-US" dirty="0"/>
          </a:p>
          <a:p>
            <a:pPr marL="522864" lvl="1" indent="-342900">
              <a:buFont typeface="Arial" panose="020B0604020202020204" pitchFamily="34" charset="0"/>
              <a:buChar char="•"/>
            </a:pPr>
            <a:r>
              <a:rPr lang="en-US" dirty="0"/>
              <a:t>S – </a:t>
            </a:r>
            <a:r>
              <a:rPr lang="en-US" dirty="0" err="1"/>
              <a:t>Softstate</a:t>
            </a:r>
            <a:endParaRPr lang="en-US" dirty="0"/>
          </a:p>
          <a:p>
            <a:pPr marL="522864" lvl="1" indent="-342900">
              <a:buFont typeface="Arial" panose="020B0604020202020204" pitchFamily="34" charset="0"/>
              <a:buChar char="•"/>
            </a:pPr>
            <a:r>
              <a:rPr lang="en-US" dirty="0"/>
              <a:t>E – Eventual Consistency</a:t>
            </a:r>
          </a:p>
          <a:p>
            <a:endParaRPr lang="en-US" dirty="0"/>
          </a:p>
          <a:p>
            <a:pPr marL="342900" indent="-342900">
              <a:buFont typeface="Arial" panose="020B0604020202020204" pitchFamily="34" charset="0"/>
              <a:buChar char="•"/>
            </a:pPr>
            <a:endParaRPr lang="en-DE" dirty="0"/>
          </a:p>
        </p:txBody>
      </p:sp>
      <p:sp>
        <p:nvSpPr>
          <p:cNvPr id="3" name="Textplatzhalter 2">
            <a:extLst>
              <a:ext uri="{FF2B5EF4-FFF2-40B4-BE49-F238E27FC236}">
                <a16:creationId xmlns:a16="http://schemas.microsoft.com/office/drawing/2014/main" id="{B566E59F-7CC0-4E5C-BB97-18AF61D14F6F}"/>
              </a:ext>
            </a:extLst>
          </p:cNvPr>
          <p:cNvSpPr>
            <a:spLocks noGrp="1"/>
          </p:cNvSpPr>
          <p:nvPr>
            <p:ph type="body" sz="quarter" idx="10"/>
          </p:nvPr>
        </p:nvSpPr>
        <p:spPr/>
        <p:txBody>
          <a:bodyPr/>
          <a:lstStyle/>
          <a:p>
            <a:r>
              <a:rPr lang="en-US" dirty="0" err="1"/>
              <a:t>Anforderungen</a:t>
            </a:r>
            <a:r>
              <a:rPr lang="en-US" dirty="0"/>
              <a:t> an die </a:t>
            </a:r>
            <a:r>
              <a:rPr lang="en-US" dirty="0" err="1"/>
              <a:t>Skalierung</a:t>
            </a:r>
            <a:r>
              <a:rPr lang="en-US" dirty="0"/>
              <a:t>:</a:t>
            </a:r>
          </a:p>
          <a:p>
            <a:pPr marL="342900" indent="-342900">
              <a:buFont typeface="Arial" panose="020B0604020202020204" pitchFamily="34" charset="0"/>
              <a:buChar char="•"/>
            </a:pPr>
            <a:r>
              <a:rPr lang="en-US" dirty="0" err="1"/>
              <a:t>Skalierung</a:t>
            </a:r>
            <a:r>
              <a:rPr lang="en-US" dirty="0"/>
              <a:t>: </a:t>
            </a:r>
            <a:r>
              <a:rPr lang="en-US" dirty="0" err="1"/>
              <a:t>Fähigkeit</a:t>
            </a:r>
            <a:r>
              <a:rPr lang="en-US" dirty="0"/>
              <a:t> </a:t>
            </a:r>
            <a:r>
              <a:rPr lang="en-US" dirty="0" err="1"/>
              <a:t>eines</a:t>
            </a:r>
            <a:r>
              <a:rPr lang="en-US" dirty="0"/>
              <a:t> Systems </a:t>
            </a:r>
            <a:r>
              <a:rPr lang="en-US" dirty="0" err="1"/>
              <a:t>zu</a:t>
            </a:r>
            <a:r>
              <a:rPr lang="en-US" dirty="0"/>
              <a:t> “</a:t>
            </a:r>
            <a:r>
              <a:rPr lang="en-US" dirty="0" err="1"/>
              <a:t>wachsen</a:t>
            </a:r>
            <a:r>
              <a:rPr lang="en-US" dirty="0"/>
              <a:t>”</a:t>
            </a:r>
          </a:p>
          <a:p>
            <a:pPr marL="342900" indent="-342900">
              <a:buFont typeface="Arial" panose="020B0604020202020204" pitchFamily="34" charset="0"/>
              <a:buChar char="•"/>
            </a:pPr>
            <a:r>
              <a:rPr lang="en-US" dirty="0"/>
              <a:t>NoSQL </a:t>
            </a:r>
            <a:r>
              <a:rPr lang="en-US" dirty="0" err="1"/>
              <a:t>ermöglicht</a:t>
            </a:r>
            <a:r>
              <a:rPr lang="en-US" dirty="0"/>
              <a:t> </a:t>
            </a:r>
            <a:r>
              <a:rPr lang="en-US" dirty="0" err="1"/>
              <a:t>horizontale</a:t>
            </a:r>
            <a:r>
              <a:rPr lang="en-US" dirty="0"/>
              <a:t> </a:t>
            </a:r>
            <a:r>
              <a:rPr lang="en-US" dirty="0" err="1"/>
              <a:t>Skalierbarkeit</a:t>
            </a:r>
            <a:endParaRPr lang="en-US" dirty="0"/>
          </a:p>
          <a:p>
            <a:pPr marL="342900" indent="-342900">
              <a:buFont typeface="Arial" panose="020B0604020202020204" pitchFamily="34" charset="0"/>
              <a:buChar char="•"/>
            </a:pPr>
            <a:r>
              <a:rPr lang="en-US" dirty="0"/>
              <a:t>In der Regel </a:t>
            </a:r>
            <a:r>
              <a:rPr lang="en-US" dirty="0" err="1"/>
              <a:t>mit</a:t>
            </a:r>
            <a:r>
              <a:rPr lang="en-US" dirty="0"/>
              <a:t> SQL </a:t>
            </a:r>
            <a:r>
              <a:rPr lang="en-US" dirty="0" err="1"/>
              <a:t>herausfordernder</a:t>
            </a:r>
            <a:endParaRPr lang="en-US" dirty="0"/>
          </a:p>
          <a:p>
            <a:pPr marL="522864" lvl="1" indent="-342900">
              <a:buFont typeface="Arial" panose="020B0604020202020204" pitchFamily="34" charset="0"/>
              <a:buChar char="•"/>
            </a:pPr>
            <a:r>
              <a:rPr lang="en-US" dirty="0" err="1"/>
              <a:t>Skalierbarkeit</a:t>
            </a:r>
            <a:r>
              <a:rPr lang="en-US" dirty="0"/>
              <a:t> auf </a:t>
            </a:r>
            <a:r>
              <a:rPr lang="en-US" dirty="0" err="1"/>
              <a:t>Kosten</a:t>
            </a:r>
            <a:r>
              <a:rPr lang="en-US" dirty="0"/>
              <a:t> von Zeit</a:t>
            </a:r>
          </a:p>
          <a:p>
            <a:pPr marL="342900" indent="-342900">
              <a:buFont typeface="Arial" panose="020B0604020202020204" pitchFamily="34" charset="0"/>
              <a:buChar char="•"/>
            </a:pPr>
            <a:r>
              <a:rPr lang="en-US" dirty="0"/>
              <a:t>SQL muss auf </a:t>
            </a:r>
            <a:r>
              <a:rPr lang="en-US" dirty="0" err="1"/>
              <a:t>Kopien</a:t>
            </a:r>
            <a:r>
              <a:rPr lang="en-US" dirty="0"/>
              <a:t> etc. </a:t>
            </a:r>
            <a:r>
              <a:rPr lang="en-US" dirty="0" err="1"/>
              <a:t>warten</a:t>
            </a:r>
            <a:endParaRPr lang="en-US" dirty="0"/>
          </a:p>
          <a:p>
            <a:pPr marL="342900" indent="-342900">
              <a:buFont typeface="Arial" panose="020B0604020202020204" pitchFamily="34" charset="0"/>
              <a:buChar char="•"/>
            </a:pPr>
            <a:r>
              <a:rPr lang="en-US" dirty="0"/>
              <a:t>NoSQL </a:t>
            </a:r>
            <a:r>
              <a:rPr lang="en-US" dirty="0" err="1"/>
              <a:t>verteilt</a:t>
            </a:r>
            <a:r>
              <a:rPr lang="en-US" dirty="0"/>
              <a:t> von Server </a:t>
            </a:r>
            <a:r>
              <a:rPr lang="en-US" dirty="0" err="1"/>
              <a:t>zu</a:t>
            </a:r>
            <a:r>
              <a:rPr lang="en-US" dirty="0"/>
              <a:t> Server</a:t>
            </a:r>
          </a:p>
        </p:txBody>
      </p:sp>
      <p:sp>
        <p:nvSpPr>
          <p:cNvPr id="4" name="Titel 3">
            <a:extLst>
              <a:ext uri="{FF2B5EF4-FFF2-40B4-BE49-F238E27FC236}">
                <a16:creationId xmlns:a16="http://schemas.microsoft.com/office/drawing/2014/main" id="{8D04B823-E964-433A-A854-38C627ED8454}"/>
              </a:ext>
            </a:extLst>
          </p:cNvPr>
          <p:cNvSpPr>
            <a:spLocks noGrp="1"/>
          </p:cNvSpPr>
          <p:nvPr>
            <p:ph type="title"/>
          </p:nvPr>
        </p:nvSpPr>
        <p:spPr/>
        <p:txBody>
          <a:bodyPr/>
          <a:lstStyle/>
          <a:p>
            <a:r>
              <a:rPr lang="en-US" dirty="0"/>
              <a:t>4 </a:t>
            </a:r>
            <a:r>
              <a:rPr lang="en-US" dirty="0" err="1"/>
              <a:t>Hauptunterschiede</a:t>
            </a:r>
            <a:endParaRPr lang="en-DE" dirty="0"/>
          </a:p>
        </p:txBody>
      </p:sp>
      <p:pic>
        <p:nvPicPr>
          <p:cNvPr id="6" name="Grafik 5">
            <a:extLst>
              <a:ext uri="{FF2B5EF4-FFF2-40B4-BE49-F238E27FC236}">
                <a16:creationId xmlns:a16="http://schemas.microsoft.com/office/drawing/2014/main" id="{CCD2AA28-2682-4659-A8B0-C34F45299180}"/>
              </a:ext>
            </a:extLst>
          </p:cNvPr>
          <p:cNvPicPr>
            <a:picLocks noChangeAspect="1"/>
          </p:cNvPicPr>
          <p:nvPr/>
        </p:nvPicPr>
        <p:blipFill>
          <a:blip r:embed="rId2"/>
          <a:stretch>
            <a:fillRect/>
          </a:stretch>
        </p:blipFill>
        <p:spPr>
          <a:xfrm>
            <a:off x="4479560" y="407478"/>
            <a:ext cx="3767231" cy="6250774"/>
          </a:xfrm>
          <a:prstGeom prst="rect">
            <a:avLst/>
          </a:prstGeom>
        </p:spPr>
      </p:pic>
    </p:spTree>
    <p:extLst>
      <p:ext uri="{BB962C8B-B14F-4D97-AF65-F5344CB8AC3E}">
        <p14:creationId xmlns:p14="http://schemas.microsoft.com/office/powerpoint/2010/main" val="15909270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19FE115B-C87B-49AB-8EAC-B59F090D643A}"/>
              </a:ext>
            </a:extLst>
          </p:cNvPr>
          <p:cNvSpPr>
            <a:spLocks noGrp="1"/>
          </p:cNvSpPr>
          <p:nvPr>
            <p:ph type="title"/>
          </p:nvPr>
        </p:nvSpPr>
        <p:spPr/>
        <p:txBody>
          <a:bodyPr/>
          <a:lstStyle/>
          <a:p>
            <a:r>
              <a:rPr lang="de-DE" dirty="0"/>
              <a:t>Typen von NoSQL-Datenbanken</a:t>
            </a:r>
            <a:endParaRPr lang="en-DE" dirty="0"/>
          </a:p>
        </p:txBody>
      </p:sp>
      <p:pic>
        <p:nvPicPr>
          <p:cNvPr id="5" name="Grafik 4">
            <a:extLst>
              <a:ext uri="{FF2B5EF4-FFF2-40B4-BE49-F238E27FC236}">
                <a16:creationId xmlns:a16="http://schemas.microsoft.com/office/drawing/2014/main" id="{157B0268-BBB1-4EAB-9A3C-BA6EAD843AC5}"/>
              </a:ext>
            </a:extLst>
          </p:cNvPr>
          <p:cNvPicPr>
            <a:picLocks noChangeAspect="1"/>
          </p:cNvPicPr>
          <p:nvPr/>
        </p:nvPicPr>
        <p:blipFill>
          <a:blip r:embed="rId2"/>
          <a:stretch>
            <a:fillRect/>
          </a:stretch>
        </p:blipFill>
        <p:spPr>
          <a:xfrm>
            <a:off x="8094527" y="1130498"/>
            <a:ext cx="3151638" cy="3151638"/>
          </a:xfrm>
          <a:prstGeom prst="rect">
            <a:avLst/>
          </a:prstGeom>
        </p:spPr>
      </p:pic>
      <p:sp>
        <p:nvSpPr>
          <p:cNvPr id="6" name="Untertitel 5">
            <a:extLst>
              <a:ext uri="{FF2B5EF4-FFF2-40B4-BE49-F238E27FC236}">
                <a16:creationId xmlns:a16="http://schemas.microsoft.com/office/drawing/2014/main" id="{E322CF17-D12E-4762-8A27-AA8107751C4C}"/>
              </a:ext>
            </a:extLst>
          </p:cNvPr>
          <p:cNvSpPr>
            <a:spLocks noGrp="1"/>
          </p:cNvSpPr>
          <p:nvPr>
            <p:ph type="subTitle" idx="1"/>
          </p:nvPr>
        </p:nvSpPr>
        <p:spPr/>
        <p:txBody>
          <a:bodyPr/>
          <a:lstStyle/>
          <a:p>
            <a:r>
              <a:rPr lang="en-US" dirty="0"/>
              <a:t>Robin Reyer, SAP</a:t>
            </a:r>
          </a:p>
          <a:p>
            <a:r>
              <a:rPr lang="en-US" dirty="0"/>
              <a:t>13.11.2020</a:t>
            </a:r>
            <a:endParaRPr lang="de-DE" dirty="0"/>
          </a:p>
        </p:txBody>
      </p:sp>
    </p:spTree>
    <p:extLst>
      <p:ext uri="{BB962C8B-B14F-4D97-AF65-F5344CB8AC3E}">
        <p14:creationId xmlns:p14="http://schemas.microsoft.com/office/powerpoint/2010/main" val="40751024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D0B707D-FFBC-4674-8DFB-AA1939E55CF6}"/>
              </a:ext>
            </a:extLst>
          </p:cNvPr>
          <p:cNvSpPr>
            <a:spLocks noGrp="1"/>
          </p:cNvSpPr>
          <p:nvPr>
            <p:ph type="ctrTitle"/>
          </p:nvPr>
        </p:nvSpPr>
        <p:spPr/>
        <p:txBody>
          <a:bodyPr/>
          <a:lstStyle/>
          <a:p>
            <a:pPr algn="ctr"/>
            <a:r>
              <a:rPr lang="de-DE" dirty="0"/>
              <a:t>Key – Value basierte Datenbanken </a:t>
            </a:r>
            <a:endParaRPr lang="en-DE" dirty="0"/>
          </a:p>
        </p:txBody>
      </p:sp>
      <p:sp>
        <p:nvSpPr>
          <p:cNvPr id="3" name="Textfeld 2">
            <a:extLst>
              <a:ext uri="{FF2B5EF4-FFF2-40B4-BE49-F238E27FC236}">
                <a16:creationId xmlns:a16="http://schemas.microsoft.com/office/drawing/2014/main" id="{462FAA3C-5E1B-405C-923D-E82AEBC46118}"/>
              </a:ext>
            </a:extLst>
          </p:cNvPr>
          <p:cNvSpPr txBox="1"/>
          <p:nvPr/>
        </p:nvSpPr>
        <p:spPr>
          <a:xfrm>
            <a:off x="1828800" y="775248"/>
            <a:ext cx="2262434" cy="1292662"/>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de-DE" sz="3600" kern="0" dirty="0" err="1">
                <a:solidFill>
                  <a:srgbClr val="FFC000"/>
                </a:solidFill>
                <a:ea typeface="Arial Unicode MS" pitchFamily="34" charset="-128"/>
                <a:cs typeface="Arial Unicode MS" pitchFamily="34" charset="-128"/>
              </a:rPr>
              <a:t>Redis</a:t>
            </a:r>
            <a:r>
              <a:rPr lang="de-DE" sz="3600" kern="0" dirty="0">
                <a:solidFill>
                  <a:srgbClr val="FFC000"/>
                </a:solidFill>
                <a:ea typeface="Arial Unicode MS" pitchFamily="34" charset="-128"/>
                <a:cs typeface="Arial Unicode MS" pitchFamily="34" charset="-128"/>
              </a:rPr>
              <a:t> </a:t>
            </a:r>
            <a:r>
              <a:rPr lang="de-DE" sz="2400" kern="0" dirty="0">
                <a:solidFill>
                  <a:srgbClr val="FFC000"/>
                </a:solidFill>
                <a:ea typeface="Arial Unicode MS" pitchFamily="34" charset="-128"/>
                <a:cs typeface="Arial Unicode MS" pitchFamily="34" charset="-128"/>
              </a:rPr>
              <a:t>(Salvatore </a:t>
            </a:r>
            <a:r>
              <a:rPr lang="de-DE" sz="2400" kern="0" dirty="0" err="1">
                <a:solidFill>
                  <a:srgbClr val="FFC000"/>
                </a:solidFill>
                <a:ea typeface="Arial Unicode MS" pitchFamily="34" charset="-128"/>
                <a:cs typeface="Arial Unicode MS" pitchFamily="34" charset="-128"/>
              </a:rPr>
              <a:t>Sanfillippo</a:t>
            </a:r>
            <a:r>
              <a:rPr lang="de-DE" sz="2400" kern="0" dirty="0">
                <a:solidFill>
                  <a:srgbClr val="FFC000"/>
                </a:solidFill>
                <a:ea typeface="Arial Unicode MS" pitchFamily="34" charset="-128"/>
                <a:cs typeface="Arial Unicode MS" pitchFamily="34" charset="-128"/>
              </a:rPr>
              <a:t>)</a:t>
            </a:r>
            <a:endParaRPr lang="en-DE" sz="3600" kern="0" dirty="0" err="1">
              <a:solidFill>
                <a:srgbClr val="FFC000"/>
              </a:solidFill>
              <a:ea typeface="Arial Unicode MS" pitchFamily="34" charset="-128"/>
              <a:cs typeface="Arial Unicode MS" pitchFamily="34" charset="-128"/>
            </a:endParaRPr>
          </a:p>
        </p:txBody>
      </p:sp>
      <p:sp>
        <p:nvSpPr>
          <p:cNvPr id="5" name="Textfeld 4">
            <a:extLst>
              <a:ext uri="{FF2B5EF4-FFF2-40B4-BE49-F238E27FC236}">
                <a16:creationId xmlns:a16="http://schemas.microsoft.com/office/drawing/2014/main" id="{BC95710F-0368-40DF-A764-D0270E2ECA17}"/>
              </a:ext>
            </a:extLst>
          </p:cNvPr>
          <p:cNvSpPr txBox="1"/>
          <p:nvPr/>
        </p:nvSpPr>
        <p:spPr>
          <a:xfrm>
            <a:off x="7804483" y="4553164"/>
            <a:ext cx="2703096" cy="923330"/>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de-DE" sz="3600" kern="0" dirty="0">
                <a:solidFill>
                  <a:srgbClr val="FFC000"/>
                </a:solidFill>
                <a:ea typeface="Arial Unicode MS" pitchFamily="34" charset="-128"/>
                <a:cs typeface="Arial Unicode MS" pitchFamily="34" charset="-128"/>
              </a:rPr>
              <a:t>Aerospike </a:t>
            </a:r>
            <a:r>
              <a:rPr lang="de-DE" sz="2400" kern="0" dirty="0">
                <a:solidFill>
                  <a:srgbClr val="FFC000"/>
                </a:solidFill>
                <a:ea typeface="Arial Unicode MS" pitchFamily="34" charset="-128"/>
                <a:cs typeface="Arial Unicode MS" pitchFamily="34" charset="-128"/>
              </a:rPr>
              <a:t>(Aerospike)</a:t>
            </a:r>
            <a:endParaRPr lang="en-DE" sz="3600" kern="0" dirty="0" err="1">
              <a:solidFill>
                <a:srgbClr val="FFC000"/>
              </a:solidFill>
              <a:ea typeface="Arial Unicode MS" pitchFamily="34" charset="-128"/>
              <a:cs typeface="Arial Unicode MS" pitchFamily="34" charset="-128"/>
            </a:endParaRPr>
          </a:p>
        </p:txBody>
      </p:sp>
    </p:spTree>
    <p:extLst>
      <p:ext uri="{BB962C8B-B14F-4D97-AF65-F5344CB8AC3E}">
        <p14:creationId xmlns:p14="http://schemas.microsoft.com/office/powerpoint/2010/main" val="2226240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hteck 7">
            <a:extLst>
              <a:ext uri="{FF2B5EF4-FFF2-40B4-BE49-F238E27FC236}">
                <a16:creationId xmlns:a16="http://schemas.microsoft.com/office/drawing/2014/main" id="{AF3F348A-6626-443D-B222-5B62C05607B9}"/>
              </a:ext>
            </a:extLst>
          </p:cNvPr>
          <p:cNvSpPr/>
          <p:nvPr/>
        </p:nvSpPr>
        <p:spPr bwMode="gray">
          <a:xfrm>
            <a:off x="1294564" y="1925053"/>
            <a:ext cx="2812215" cy="811623"/>
          </a:xfrm>
          <a:prstGeom prst="rect">
            <a:avLst/>
          </a:prstGeom>
          <a:noFill/>
          <a:ln>
            <a:solidFill>
              <a:srgbClr val="FFC000"/>
            </a:solidFill>
            <a:headEnd/>
            <a:tailEnd/>
          </a:ln>
        </p:spPr>
        <p:style>
          <a:lnRef idx="2">
            <a:schemeClr val="dk1"/>
          </a:lnRef>
          <a:fillRef idx="1">
            <a:schemeClr val="lt1"/>
          </a:fillRef>
          <a:effectRef idx="0">
            <a:schemeClr val="dk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DE" sz="1800" b="0"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9" name="Gerade Verbindung mit Pfeil 8">
            <a:extLst>
              <a:ext uri="{FF2B5EF4-FFF2-40B4-BE49-F238E27FC236}">
                <a16:creationId xmlns:a16="http://schemas.microsoft.com/office/drawing/2014/main" id="{ADBAB1D5-A64F-4156-A403-A4B8E837796F}"/>
              </a:ext>
            </a:extLst>
          </p:cNvPr>
          <p:cNvCxnSpPr>
            <a:cxnSpLocks/>
          </p:cNvCxnSpPr>
          <p:nvPr/>
        </p:nvCxnSpPr>
        <p:spPr>
          <a:xfrm flipV="1">
            <a:off x="4517439" y="2318084"/>
            <a:ext cx="3160295" cy="1"/>
          </a:xfrm>
          <a:prstGeom prst="straightConnector1">
            <a:avLst/>
          </a:prstGeom>
          <a:ln w="254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0" name="Rechteck 9">
            <a:extLst>
              <a:ext uri="{FF2B5EF4-FFF2-40B4-BE49-F238E27FC236}">
                <a16:creationId xmlns:a16="http://schemas.microsoft.com/office/drawing/2014/main" id="{6FF48878-9A9B-44B5-9631-3829A913C2A1}"/>
              </a:ext>
            </a:extLst>
          </p:cNvPr>
          <p:cNvSpPr/>
          <p:nvPr/>
        </p:nvSpPr>
        <p:spPr bwMode="gray">
          <a:xfrm>
            <a:off x="8088395" y="1925053"/>
            <a:ext cx="2812215" cy="811615"/>
          </a:xfrm>
          <a:prstGeom prst="rect">
            <a:avLst/>
          </a:prstGeom>
          <a:noFill/>
          <a:ln>
            <a:solidFill>
              <a:srgbClr val="FFC000"/>
            </a:solidFill>
            <a:headEnd/>
            <a:tailEnd/>
          </a:ln>
        </p:spPr>
        <p:style>
          <a:lnRef idx="2">
            <a:schemeClr val="dk1"/>
          </a:lnRef>
          <a:fillRef idx="1">
            <a:schemeClr val="lt1"/>
          </a:fillRef>
          <a:effectRef idx="0">
            <a:schemeClr val="dk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1" name="Textfeld 10">
            <a:extLst>
              <a:ext uri="{FF2B5EF4-FFF2-40B4-BE49-F238E27FC236}">
                <a16:creationId xmlns:a16="http://schemas.microsoft.com/office/drawing/2014/main" id="{E2C4DE12-6981-4A5C-AEDD-7BB661410500}"/>
              </a:ext>
            </a:extLst>
          </p:cNvPr>
          <p:cNvSpPr txBox="1"/>
          <p:nvPr/>
        </p:nvSpPr>
        <p:spPr>
          <a:xfrm>
            <a:off x="2470645" y="2164188"/>
            <a:ext cx="460052" cy="307777"/>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2000" kern="0" dirty="0">
                <a:ea typeface="Arial Unicode MS" pitchFamily="34" charset="-128"/>
                <a:cs typeface="Arial Unicode MS" pitchFamily="34" charset="-128"/>
              </a:rPr>
              <a:t>Key</a:t>
            </a:r>
            <a:endParaRPr lang="en-DE" sz="2000" kern="0" dirty="0" err="1">
              <a:ea typeface="Arial Unicode MS" pitchFamily="34" charset="-128"/>
              <a:cs typeface="Arial Unicode MS" pitchFamily="34" charset="-128"/>
            </a:endParaRPr>
          </a:p>
        </p:txBody>
      </p:sp>
      <p:sp>
        <p:nvSpPr>
          <p:cNvPr id="12" name="Textfeld 11">
            <a:extLst>
              <a:ext uri="{FF2B5EF4-FFF2-40B4-BE49-F238E27FC236}">
                <a16:creationId xmlns:a16="http://schemas.microsoft.com/office/drawing/2014/main" id="{0DD50541-5C54-4C85-AC17-B02136C7D6F8}"/>
              </a:ext>
            </a:extLst>
          </p:cNvPr>
          <p:cNvSpPr txBox="1"/>
          <p:nvPr/>
        </p:nvSpPr>
        <p:spPr>
          <a:xfrm>
            <a:off x="9190670" y="2164188"/>
            <a:ext cx="607663" cy="276999"/>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Value</a:t>
            </a:r>
          </a:p>
        </p:txBody>
      </p:sp>
      <p:sp>
        <p:nvSpPr>
          <p:cNvPr id="14" name="Ellipse 13">
            <a:extLst>
              <a:ext uri="{FF2B5EF4-FFF2-40B4-BE49-F238E27FC236}">
                <a16:creationId xmlns:a16="http://schemas.microsoft.com/office/drawing/2014/main" id="{4B0325DD-F293-4A31-8430-78350033E40D}"/>
              </a:ext>
            </a:extLst>
          </p:cNvPr>
          <p:cNvSpPr/>
          <p:nvPr/>
        </p:nvSpPr>
        <p:spPr bwMode="gray">
          <a:xfrm>
            <a:off x="4517438" y="497305"/>
            <a:ext cx="3160295" cy="986501"/>
          </a:xfrm>
          <a:prstGeom prst="ellipse">
            <a:avLst/>
          </a:prstGeom>
          <a:noFill/>
          <a:ln w="25400" algn="ctr">
            <a:solidFill>
              <a:srgbClr val="FFC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DE" sz="1800" b="0" i="0" u="none" strike="noStrike" kern="0" cap="none" spc="0" normalizeH="0" baseline="0" noProof="0" dirty="0" err="1">
              <a:ln>
                <a:noFill/>
              </a:ln>
              <a:solidFill>
                <a:srgbClr val="FFC000"/>
              </a:solidFill>
              <a:effectLst/>
              <a:uLnTx/>
              <a:uFillTx/>
              <a:ea typeface="Arial Unicode MS" pitchFamily="34" charset="-128"/>
              <a:cs typeface="Arial Unicode MS" pitchFamily="34" charset="-128"/>
            </a:endParaRPr>
          </a:p>
        </p:txBody>
      </p:sp>
      <p:sp>
        <p:nvSpPr>
          <p:cNvPr id="16" name="Textfeld 15">
            <a:extLst>
              <a:ext uri="{FF2B5EF4-FFF2-40B4-BE49-F238E27FC236}">
                <a16:creationId xmlns:a16="http://schemas.microsoft.com/office/drawing/2014/main" id="{B69D12BE-90C2-4BC2-9553-63DC6E615CFC}"/>
              </a:ext>
            </a:extLst>
          </p:cNvPr>
          <p:cNvSpPr txBox="1"/>
          <p:nvPr/>
        </p:nvSpPr>
        <p:spPr>
          <a:xfrm>
            <a:off x="4789534" y="852055"/>
            <a:ext cx="2616101"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Innerhalb einer Collection</a:t>
            </a:r>
            <a:endParaRPr lang="en-DE" sz="1800" kern="0" dirty="0" err="1">
              <a:ea typeface="Arial Unicode MS" pitchFamily="34" charset="-128"/>
              <a:cs typeface="Arial Unicode MS" pitchFamily="34" charset="-128"/>
            </a:endParaRPr>
          </a:p>
        </p:txBody>
      </p:sp>
      <p:sp>
        <p:nvSpPr>
          <p:cNvPr id="18" name="Textfeld 17">
            <a:extLst>
              <a:ext uri="{FF2B5EF4-FFF2-40B4-BE49-F238E27FC236}">
                <a16:creationId xmlns:a16="http://schemas.microsoft.com/office/drawing/2014/main" id="{658CB850-00C9-4599-9D10-13A65A34B46C}"/>
              </a:ext>
            </a:extLst>
          </p:cNvPr>
          <p:cNvSpPr txBox="1"/>
          <p:nvPr/>
        </p:nvSpPr>
        <p:spPr>
          <a:xfrm>
            <a:off x="5187078" y="2009646"/>
            <a:ext cx="1821011"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ist verbunden mit </a:t>
            </a:r>
            <a:endParaRPr lang="en-DE" sz="1800" kern="0" dirty="0" err="1">
              <a:ea typeface="Arial Unicode MS" pitchFamily="34" charset="-128"/>
              <a:cs typeface="Arial Unicode MS" pitchFamily="34" charset="-128"/>
            </a:endParaRPr>
          </a:p>
        </p:txBody>
      </p:sp>
      <p:sp>
        <p:nvSpPr>
          <p:cNvPr id="3" name="Textfeld 2">
            <a:extLst>
              <a:ext uri="{FF2B5EF4-FFF2-40B4-BE49-F238E27FC236}">
                <a16:creationId xmlns:a16="http://schemas.microsoft.com/office/drawing/2014/main" id="{E06730E6-1D23-46C8-838B-CCC8A58F0258}"/>
              </a:ext>
            </a:extLst>
          </p:cNvPr>
          <p:cNvSpPr txBox="1"/>
          <p:nvPr/>
        </p:nvSpPr>
        <p:spPr>
          <a:xfrm>
            <a:off x="10503567" y="6521116"/>
            <a:ext cx="794085" cy="184666"/>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200" kern="0" dirty="0">
                <a:ea typeface="Arial Unicode MS" pitchFamily="34" charset="-128"/>
                <a:cs typeface="Arial Unicode MS" pitchFamily="34" charset="-128"/>
              </a:rPr>
              <a:t>Key-Value</a:t>
            </a:r>
            <a:endParaRPr lang="en-DE" sz="1200" kern="0" dirty="0" err="1">
              <a:ea typeface="Arial Unicode MS" pitchFamily="34" charset="-128"/>
              <a:cs typeface="Arial Unicode MS" pitchFamily="34" charset="-128"/>
            </a:endParaRPr>
          </a:p>
        </p:txBody>
      </p:sp>
    </p:spTree>
    <p:extLst>
      <p:ext uri="{BB962C8B-B14F-4D97-AF65-F5344CB8AC3E}">
        <p14:creationId xmlns:p14="http://schemas.microsoft.com/office/powerpoint/2010/main" val="13444641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SAP 2020 16x9 black">
  <a:themeElements>
    <a:clrScheme name="SAP_colors_2018">
      <a:dk1>
        <a:srgbClr val="000000"/>
      </a:dk1>
      <a:lt1>
        <a:srgbClr val="FFFFFF"/>
      </a:lt1>
      <a:dk2>
        <a:srgbClr val="999999"/>
      </a:dk2>
      <a:lt2>
        <a:srgbClr val="CCCCCC"/>
      </a:lt2>
      <a:accent1>
        <a:srgbClr val="F0AB00"/>
      </a:accent1>
      <a:accent2>
        <a:srgbClr val="666666"/>
      </a:accent2>
      <a:accent3>
        <a:srgbClr val="008FD3"/>
      </a:accent3>
      <a:accent4>
        <a:srgbClr val="4FB81C"/>
      </a:accent4>
      <a:accent5>
        <a:srgbClr val="E35500"/>
      </a:accent5>
      <a:accent6>
        <a:srgbClr val="760A85"/>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noFill/>
        <a:ln w="25400" algn="ctr">
          <a:solidFill>
            <a:schemeClr val="tx1"/>
          </a:solid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25400">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Presentation4" id="{17B3B8BB-DF29-9242-815E-4AC3DBC0C708}" vid="{7CF5299C-2A92-CF42-A4CD-0D6C1A7BE97A}"/>
    </a:ext>
  </a:ext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83ED7D893C55A4EBA6BC8198F3396F8" ma:contentTypeVersion="13" ma:contentTypeDescription="Create a new document." ma:contentTypeScope="" ma:versionID="b1791515dc88c5eeb1d103127f80d9a0">
  <xsd:schema xmlns:xsd="http://www.w3.org/2001/XMLSchema" xmlns:xs="http://www.w3.org/2001/XMLSchema" xmlns:p="http://schemas.microsoft.com/office/2006/metadata/properties" xmlns:ns3="ac4e2b6b-8cc7-4016-9311-2d0a82230ce9" xmlns:ns4="ece67747-7e13-4e10-97d7-2e45f3b63026" targetNamespace="http://schemas.microsoft.com/office/2006/metadata/properties" ma:root="true" ma:fieldsID="4dac1059d29b38503913b0b65655793e" ns3:_="" ns4:_="">
    <xsd:import namespace="ac4e2b6b-8cc7-4016-9311-2d0a82230ce9"/>
    <xsd:import namespace="ece67747-7e13-4e10-97d7-2e45f3b63026"/>
    <xsd:element name="properties">
      <xsd:complexType>
        <xsd:sequence>
          <xsd:element name="documentManagement">
            <xsd:complexType>
              <xsd:all>
                <xsd:element ref="ns3:MediaServiceMetadata" minOccurs="0"/>
                <xsd:element ref="ns3:MediaServiceFastMetadata" minOccurs="0"/>
                <xsd:element ref="ns3:MediaServiceDateTaken" minOccurs="0"/>
                <xsd:element ref="ns3:MediaServiceAutoTags" minOccurs="0"/>
                <xsd:element ref="ns3:MediaServiceOCR" minOccurs="0"/>
                <xsd:element ref="ns3:MediaServiceGenerationTime" minOccurs="0"/>
                <xsd:element ref="ns3:MediaServiceEventHashCode" minOccurs="0"/>
                <xsd:element ref="ns3:MediaServiceLocation" minOccurs="0"/>
                <xsd:element ref="ns3:MediaServiceAutoKeyPoints" minOccurs="0"/>
                <xsd:element ref="ns3:MediaServiceKeyPoints"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c4e2b6b-8cc7-4016-9311-2d0a82230ce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Location" ma:index="15" nillable="true" ma:displayName="Location" ma:internalName="MediaServiceLocation"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ece67747-7e13-4e10-97d7-2e45f3b63026"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element name="SharingHintHash" ma:index="20"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454C9DA-1AB8-4C12-9C4E-C68B556718C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c4e2b6b-8cc7-4016-9311-2d0a82230ce9"/>
    <ds:schemaRef ds:uri="ece67747-7e13-4e10-97d7-2e45f3b6302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5C1D00C-D380-4A8A-881E-03688FCC3109}">
  <ds:schemaRefs>
    <ds:schemaRef ds:uri="ac4e2b6b-8cc7-4016-9311-2d0a82230ce9"/>
    <ds:schemaRef ds:uri="http://schemas.microsoft.com/office/infopath/2007/PartnerControls"/>
    <ds:schemaRef ds:uri="http://schemas.microsoft.com/office/2006/documentManagement/types"/>
    <ds:schemaRef ds:uri="http://www.w3.org/XML/1998/namespace"/>
    <ds:schemaRef ds:uri="http://purl.org/dc/dcmitype/"/>
    <ds:schemaRef ds:uri="ece67747-7e13-4e10-97d7-2e45f3b63026"/>
    <ds:schemaRef ds:uri="http://schemas.microsoft.com/office/2006/metadata/properties"/>
    <ds:schemaRef ds:uri="http://purl.org/dc/elements/1.1/"/>
    <ds:schemaRef ds:uri="http://schemas.openxmlformats.org/package/2006/metadata/core-properties"/>
    <ds:schemaRef ds:uri="http://purl.org/dc/terms/"/>
  </ds:schemaRefs>
</ds:datastoreItem>
</file>

<file path=customXml/itemProps3.xml><?xml version="1.0" encoding="utf-8"?>
<ds:datastoreItem xmlns:ds="http://schemas.openxmlformats.org/officeDocument/2006/customXml" ds:itemID="{398FD485-E434-4109-8170-8E0CFCDC178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SAP_2020_16x9_Black</Template>
  <TotalTime>0</TotalTime>
  <Words>2105</Words>
  <Application>Microsoft Office PowerPoint</Application>
  <PresentationFormat>Benutzerdefiniert</PresentationFormat>
  <Paragraphs>469</Paragraphs>
  <Slides>47</Slides>
  <Notes>14</Notes>
  <HiddenSlides>0</HiddenSlides>
  <MMClips>0</MMClips>
  <ScaleCrop>false</ScaleCrop>
  <HeadingPairs>
    <vt:vector size="6" baseType="variant">
      <vt:variant>
        <vt:lpstr>Verwendete Schriftarten</vt:lpstr>
      </vt:variant>
      <vt:variant>
        <vt:i4>9</vt:i4>
      </vt:variant>
      <vt:variant>
        <vt:lpstr>Design</vt:lpstr>
      </vt:variant>
      <vt:variant>
        <vt:i4>1</vt:i4>
      </vt:variant>
      <vt:variant>
        <vt:lpstr>Folientitel</vt:lpstr>
      </vt:variant>
      <vt:variant>
        <vt:i4>47</vt:i4>
      </vt:variant>
    </vt:vector>
  </HeadingPairs>
  <TitlesOfParts>
    <vt:vector size="57" baseType="lpstr">
      <vt:lpstr>Arial</vt:lpstr>
      <vt:lpstr>Arial Unicode MS</vt:lpstr>
      <vt:lpstr>Bahnschrift SemiBold</vt:lpstr>
      <vt:lpstr>Consolas</vt:lpstr>
      <vt:lpstr>Courier New</vt:lpstr>
      <vt:lpstr>Courier Std</vt:lpstr>
      <vt:lpstr>Symbol</vt:lpstr>
      <vt:lpstr>Wingdings</vt:lpstr>
      <vt:lpstr>Wingdings</vt:lpstr>
      <vt:lpstr>SAP 2020 16x9 black</vt:lpstr>
      <vt:lpstr>NoSQL Datenbanken</vt:lpstr>
      <vt:lpstr>Agenda</vt:lpstr>
      <vt:lpstr>Unterschiede von NoSQL und SQL</vt:lpstr>
      <vt:lpstr>NoSQL und SQL</vt:lpstr>
      <vt:lpstr>4 Hauptunterschiede</vt:lpstr>
      <vt:lpstr>4 Hauptunterschiede</vt:lpstr>
      <vt:lpstr>Typen von NoSQL-Datenbanken</vt:lpstr>
      <vt:lpstr>Key – Value basierte Datenbanken </vt:lpstr>
      <vt:lpstr>PowerPoint-Präsentation</vt:lpstr>
      <vt:lpstr>PowerPoint-Präsentation</vt:lpstr>
      <vt:lpstr>Dokumentenbasierte Datenbanken </vt:lpstr>
      <vt:lpstr>PowerPoint-Präsentation</vt:lpstr>
      <vt:lpstr>PowerPoint-Präsentation</vt:lpstr>
      <vt:lpstr>PowerPoint-Präsentation</vt:lpstr>
      <vt:lpstr>PowerPoint-Präsentation</vt:lpstr>
      <vt:lpstr>Graphdatenbanken</vt:lpstr>
      <vt:lpstr>Aufbau</vt:lpstr>
      <vt:lpstr>Arten von Graphen</vt:lpstr>
      <vt:lpstr>Arten von Graphen</vt:lpstr>
      <vt:lpstr>Arten von Graphen</vt:lpstr>
      <vt:lpstr>Arten von Graphen</vt:lpstr>
      <vt:lpstr>Arten von Graphen</vt:lpstr>
      <vt:lpstr>Arten von Graphen</vt:lpstr>
      <vt:lpstr>Arten von Graphen </vt:lpstr>
      <vt:lpstr>Arten von Graphen </vt:lpstr>
      <vt:lpstr>Graphdatenbanken</vt:lpstr>
      <vt:lpstr>Graphdatenbanken</vt:lpstr>
      <vt:lpstr>Beispiel Code</vt:lpstr>
      <vt:lpstr>Beispiel Code</vt:lpstr>
      <vt:lpstr>Spaltendatenbanken</vt:lpstr>
      <vt:lpstr>Spaltendatenbank a.k.a</vt:lpstr>
      <vt:lpstr>Shop-Tabelle</vt:lpstr>
      <vt:lpstr>Aufbau einer Column Family</vt:lpstr>
      <vt:lpstr>Beispiel einer Column Family</vt:lpstr>
      <vt:lpstr>Run Length Optimization</vt:lpstr>
      <vt:lpstr>Aufbau der Datenbank</vt:lpstr>
      <vt:lpstr>Aufbau der Datenbank</vt:lpstr>
      <vt:lpstr>Codebeispiele</vt:lpstr>
      <vt:lpstr>Vor- und Nachteile</vt:lpstr>
      <vt:lpstr>Implementierungen</vt:lpstr>
      <vt:lpstr>Anwendung von NoSQL-Datenbanken</vt:lpstr>
      <vt:lpstr>Vorteile von NoSQL Datenbanksystemen</vt:lpstr>
      <vt:lpstr>PowerPoint-Präsentation</vt:lpstr>
      <vt:lpstr>Beispiele</vt:lpstr>
      <vt:lpstr>Praxis</vt:lpstr>
      <vt:lpstr>Danke fürs Zuhöhren.</vt:lpstr>
      <vt:lpstr>Quellen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Goes Here and Here and Here</dc:title>
  <dc:creator>SAP SE</dc:creator>
  <cp:keywords>2020/16:9/black</cp:keywords>
  <cp:lastModifiedBy>Kebernik, Maik</cp:lastModifiedBy>
  <cp:revision>36</cp:revision>
  <dcterms:created xsi:type="dcterms:W3CDTF">2020-11-08T15:10:20Z</dcterms:created>
  <dcterms:modified xsi:type="dcterms:W3CDTF">2020-11-13T15:45:58Z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NewReviewCycle">
    <vt:lpwstr/>
  </property>
  <property fmtid="{D5CDD505-2E9C-101B-9397-08002B2CF9AE}" pid="3" name="ContentTypeId">
    <vt:lpwstr>0x010100983ED7D893C55A4EBA6BC8198F3396F8</vt:lpwstr>
  </property>
</Properties>
</file>