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Roboto"/>
      <p:regular r:id="rId13"/>
      <p:bold r:id="rId14"/>
      <p:italic r:id="rId15"/>
      <p:boldItalic r:id="rId16"/>
    </p:embeddedFont>
    <p:embeddedFont>
      <p:font typeface="Century Schoolbook"/>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gS89hbnEmSW2umtrHOebJytRKh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Schoolbook-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CenturySchoolbook-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CenturySchoolbook-italic.fntdata"/><Relationship Id="rId6" Type="http://schemas.openxmlformats.org/officeDocument/2006/relationships/slide" Target="slides/slide1.xml"/><Relationship Id="rId18" Type="http://schemas.openxmlformats.org/officeDocument/2006/relationships/font" Target="fonts/CenturySchoolbook-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0a580f4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0a580f4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showMasterSp="0" type="title">
  <p:cSld name="TITLE">
    <p:bg>
      <p:bgPr>
        <a:solidFill>
          <a:srgbClr val="343437"/>
        </a:solidFill>
      </p:bgPr>
    </p:bg>
    <p:spTree>
      <p:nvGrpSpPr>
        <p:cNvPr id="12" name="Shape 12"/>
        <p:cNvGrpSpPr/>
        <p:nvPr/>
      </p:nvGrpSpPr>
      <p:grpSpPr>
        <a:xfrm>
          <a:off x="0" y="0"/>
          <a:ext cx="0" cy="0"/>
          <a:chOff x="0" y="0"/>
          <a:chExt cx="0" cy="0"/>
        </a:xfrm>
      </p:grpSpPr>
      <p:sp>
        <p:nvSpPr>
          <p:cNvPr id="13" name="Google Shape;13;p10"/>
          <p:cNvSpPr txBox="1"/>
          <p:nvPr>
            <p:ph type="ctrTitle"/>
          </p:nvPr>
        </p:nvSpPr>
        <p:spPr>
          <a:xfrm>
            <a:off x="1261872" y="758952"/>
            <a:ext cx="9418320" cy="404164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0"/>
          <p:cNvSpPr txBox="1"/>
          <p:nvPr>
            <p:ph idx="1" type="subTitle"/>
          </p:nvPr>
        </p:nvSpPr>
        <p:spPr>
          <a:xfrm>
            <a:off x="1261872" y="4800600"/>
            <a:ext cx="9418320" cy="1691640"/>
          </a:xfrm>
          <a:prstGeom prst="rect">
            <a:avLst/>
          </a:prstGeom>
          <a:noFill/>
          <a:ln>
            <a:noFill/>
          </a:ln>
        </p:spPr>
        <p:txBody>
          <a:bodyPr anchorCtr="0" anchor="t" bIns="45700" lIns="91425" spcFirstLastPara="1" rIns="91425" wrap="square" tIns="4570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p:txBody>
      </p:sp>
      <p:sp>
        <p:nvSpPr>
          <p:cNvPr id="15" name="Google Shape;15;p10"/>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0"/>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1pPr>
            <a:lvl2pPr indent="0" lvl="1"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2pPr>
            <a:lvl3pPr indent="0" lvl="2"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3pPr>
            <a:lvl4pPr indent="0" lvl="3"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4pPr>
            <a:lvl5pPr indent="0" lvl="4"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5pPr>
            <a:lvl6pPr indent="0" lvl="5"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6pPr>
            <a:lvl7pPr indent="0" lvl="6"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7pPr>
            <a:lvl8pPr indent="0" lvl="7"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8pPr>
            <a:lvl9pPr indent="0" lvl="8"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tr-TR"/>
              <a:t>‹#›</a:t>
            </a:fld>
            <a:endParaRPr/>
          </a:p>
        </p:txBody>
      </p:sp>
      <p:sp>
        <p:nvSpPr>
          <p:cNvPr id="18" name="Google Shape;18;p10"/>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77" name="Shape 77"/>
        <p:cNvGrpSpPr/>
        <p:nvPr/>
      </p:nvGrpSpPr>
      <p:grpSpPr>
        <a:xfrm>
          <a:off x="0" y="0"/>
          <a:ext cx="0" cy="0"/>
          <a:chOff x="0" y="0"/>
          <a:chExt cx="0" cy="0"/>
        </a:xfrm>
      </p:grpSpPr>
      <p:sp>
        <p:nvSpPr>
          <p:cNvPr id="78" name="Google Shape;78;p18"/>
          <p:cNvSpPr txBox="1"/>
          <p:nvPr>
            <p:ph type="title"/>
          </p:nvPr>
        </p:nvSpPr>
        <p:spPr>
          <a:xfrm>
            <a:off x="841248" y="457200"/>
            <a:ext cx="320040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Schoolbook"/>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8"/>
          <p:cNvSpPr txBox="1"/>
          <p:nvPr>
            <p:ph idx="1" type="body"/>
          </p:nvPr>
        </p:nvSpPr>
        <p:spPr>
          <a:xfrm>
            <a:off x="4504267" y="685800"/>
            <a:ext cx="6079066" cy="5486400"/>
          </a:xfrm>
          <a:prstGeom prst="rect">
            <a:avLst/>
          </a:prstGeom>
          <a:noFill/>
          <a:ln>
            <a:noFill/>
          </a:ln>
        </p:spPr>
        <p:txBody>
          <a:bodyPr anchorCtr="0" anchor="t" bIns="45700" lIns="91425" spcFirstLastPara="1" rIns="91425" wrap="square" tIns="45700">
            <a:normAutofit/>
          </a:bodyPr>
          <a:lstStyle>
            <a:lvl1pPr indent="-330200" lvl="0" marL="457200" algn="l">
              <a:lnSpc>
                <a:spcPct val="95000"/>
              </a:lnSpc>
              <a:spcBef>
                <a:spcPts val="1400"/>
              </a:spcBef>
              <a:spcAft>
                <a:spcPts val="0"/>
              </a:spcAft>
              <a:buSzPts val="1600"/>
              <a:buChar char="•"/>
              <a:defRPr sz="2000"/>
            </a:lvl1pPr>
            <a:lvl2pPr indent="-342900" lvl="1" marL="914400" algn="l">
              <a:lnSpc>
                <a:spcPct val="90000"/>
              </a:lnSpc>
              <a:spcBef>
                <a:spcPts val="300"/>
              </a:spcBef>
              <a:spcAft>
                <a:spcPts val="0"/>
              </a:spcAft>
              <a:buSzPts val="1800"/>
              <a:buChar char="●"/>
              <a:defRPr sz="1800"/>
            </a:lvl2pPr>
            <a:lvl3pPr indent="-330200" lvl="2" marL="1371600" algn="l">
              <a:lnSpc>
                <a:spcPct val="90000"/>
              </a:lnSpc>
              <a:spcBef>
                <a:spcPts val="300"/>
              </a:spcBef>
              <a:spcAft>
                <a:spcPts val="0"/>
              </a:spcAft>
              <a:buSzPts val="1600"/>
              <a:buChar char="●"/>
              <a:defRPr sz="16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80" name="Google Shape;80;p18"/>
          <p:cNvSpPr txBox="1"/>
          <p:nvPr>
            <p:ph idx="2" type="body"/>
          </p:nvPr>
        </p:nvSpPr>
        <p:spPr>
          <a:xfrm>
            <a:off x="841248" y="2099734"/>
            <a:ext cx="320040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114000"/>
              </a:lnSpc>
              <a:spcBef>
                <a:spcPts val="800"/>
              </a:spcBef>
              <a:spcAft>
                <a:spcPts val="0"/>
              </a:spcAft>
              <a:buSzPts val="1040"/>
              <a:buNone/>
              <a:defRPr sz="1300"/>
            </a:lvl1pPr>
            <a:lvl2pPr indent="-228600" lvl="1" marL="914400" algn="l">
              <a:lnSpc>
                <a:spcPct val="90000"/>
              </a:lnSpc>
              <a:spcBef>
                <a:spcPts val="300"/>
              </a:spcBef>
              <a:spcAft>
                <a:spcPts val="0"/>
              </a:spcAft>
              <a:buSzPts val="1200"/>
              <a:buNone/>
              <a:defRPr sz="1200"/>
            </a:lvl2pPr>
            <a:lvl3pPr indent="-228600" lvl="2" marL="1371600" algn="l">
              <a:lnSpc>
                <a:spcPct val="90000"/>
              </a:lnSpc>
              <a:spcBef>
                <a:spcPts val="300"/>
              </a:spcBef>
              <a:spcAft>
                <a:spcPts val="0"/>
              </a:spcAft>
              <a:buSzPts val="1000"/>
              <a:buNone/>
              <a:defRPr sz="1000"/>
            </a:lvl3pPr>
            <a:lvl4pPr indent="-228600" lvl="3" marL="1828800" algn="l">
              <a:lnSpc>
                <a:spcPct val="90000"/>
              </a:lnSpc>
              <a:spcBef>
                <a:spcPts val="300"/>
              </a:spcBef>
              <a:spcAft>
                <a:spcPts val="0"/>
              </a:spcAft>
              <a:buSzPts val="900"/>
              <a:buNone/>
              <a:defRPr sz="900"/>
            </a:lvl4pPr>
            <a:lvl5pPr indent="-228600" lvl="4" marL="2286000" algn="l">
              <a:lnSpc>
                <a:spcPct val="90000"/>
              </a:lnSpc>
              <a:spcBef>
                <a:spcPts val="300"/>
              </a:spcBef>
              <a:spcAft>
                <a:spcPts val="0"/>
              </a:spcAft>
              <a:buSzPts val="900"/>
              <a:buNone/>
              <a:defRPr sz="900"/>
            </a:lvl5pPr>
            <a:lvl6pPr indent="-228600" lvl="5" marL="2743200" algn="l">
              <a:lnSpc>
                <a:spcPct val="90000"/>
              </a:lnSpc>
              <a:spcBef>
                <a:spcPts val="300"/>
              </a:spcBef>
              <a:spcAft>
                <a:spcPts val="0"/>
              </a:spcAft>
              <a:buSzPts val="900"/>
              <a:buNone/>
              <a:defRPr sz="900"/>
            </a:lvl6pPr>
            <a:lvl7pPr indent="-228600" lvl="6" marL="3200400" algn="l">
              <a:lnSpc>
                <a:spcPct val="90000"/>
              </a:lnSpc>
              <a:spcBef>
                <a:spcPts val="300"/>
              </a:spcBef>
              <a:spcAft>
                <a:spcPts val="0"/>
              </a:spcAft>
              <a:buSzPts val="900"/>
              <a:buNone/>
              <a:defRPr sz="900"/>
            </a:lvl7pPr>
            <a:lvl8pPr indent="-228600" lvl="7" marL="3657600" algn="l">
              <a:lnSpc>
                <a:spcPct val="90000"/>
              </a:lnSpc>
              <a:spcBef>
                <a:spcPts val="300"/>
              </a:spcBef>
              <a:spcAft>
                <a:spcPts val="0"/>
              </a:spcAft>
              <a:buSzPts val="900"/>
              <a:buNone/>
              <a:defRPr sz="900"/>
            </a:lvl8pPr>
            <a:lvl9pPr indent="-228600" lvl="8" marL="4114800" algn="l">
              <a:lnSpc>
                <a:spcPct val="90000"/>
              </a:lnSpc>
              <a:spcBef>
                <a:spcPts val="300"/>
              </a:spcBef>
              <a:spcAft>
                <a:spcPts val="300"/>
              </a:spcAft>
              <a:buSzPts val="900"/>
              <a:buNone/>
              <a:defRPr sz="900"/>
            </a:lvl9pPr>
          </a:lstStyle>
          <a:p/>
        </p:txBody>
      </p:sp>
      <p:sp>
        <p:nvSpPr>
          <p:cNvPr id="81" name="Google Shape;81;p18"/>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84" name="Shape 84"/>
        <p:cNvGrpSpPr/>
        <p:nvPr/>
      </p:nvGrpSpPr>
      <p:grpSpPr>
        <a:xfrm>
          <a:off x="0" y="0"/>
          <a:ext cx="0" cy="0"/>
          <a:chOff x="0" y="0"/>
          <a:chExt cx="0" cy="0"/>
        </a:xfrm>
      </p:grpSpPr>
      <p:sp>
        <p:nvSpPr>
          <p:cNvPr id="85" name="Google Shape;85;p19"/>
          <p:cNvSpPr/>
          <p:nvPr/>
        </p:nvSpPr>
        <p:spPr>
          <a:xfrm>
            <a:off x="0" y="5105400"/>
            <a:ext cx="11292840" cy="17526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9"/>
          <p:cNvSpPr txBox="1"/>
          <p:nvPr>
            <p:ph type="title"/>
          </p:nvPr>
        </p:nvSpPr>
        <p:spPr>
          <a:xfrm>
            <a:off x="914400" y="5257800"/>
            <a:ext cx="9982200" cy="914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Century Schoolbook"/>
              <a:buNone/>
              <a:defRPr b="0"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9"/>
          <p:cNvSpPr/>
          <p:nvPr>
            <p:ph idx="2" type="pic"/>
          </p:nvPr>
        </p:nvSpPr>
        <p:spPr>
          <a:xfrm>
            <a:off x="0" y="0"/>
            <a:ext cx="11292840" cy="5128923"/>
          </a:xfrm>
          <a:prstGeom prst="rect">
            <a:avLst/>
          </a:prstGeom>
          <a:solidFill>
            <a:schemeClr val="accent1"/>
          </a:solidFill>
          <a:ln>
            <a:noFill/>
          </a:ln>
        </p:spPr>
      </p:sp>
      <p:sp>
        <p:nvSpPr>
          <p:cNvPr id="88" name="Google Shape;88;p19"/>
          <p:cNvSpPr txBox="1"/>
          <p:nvPr>
            <p:ph idx="1" type="body"/>
          </p:nvPr>
        </p:nvSpPr>
        <p:spPr>
          <a:xfrm>
            <a:off x="914400" y="6108589"/>
            <a:ext cx="9982200" cy="59701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800"/>
              </a:spcBef>
              <a:spcAft>
                <a:spcPts val="0"/>
              </a:spcAft>
              <a:buSzPts val="1040"/>
              <a:buNone/>
              <a:defRPr sz="1300">
                <a:solidFill>
                  <a:srgbClr val="D8D8D8"/>
                </a:solidFill>
              </a:defRPr>
            </a:lvl1pPr>
            <a:lvl2pPr indent="-228600" lvl="1" marL="914400" algn="l">
              <a:lnSpc>
                <a:spcPct val="90000"/>
              </a:lnSpc>
              <a:spcBef>
                <a:spcPts val="300"/>
              </a:spcBef>
              <a:spcAft>
                <a:spcPts val="0"/>
              </a:spcAft>
              <a:buSzPts val="1200"/>
              <a:buNone/>
              <a:defRPr sz="1200"/>
            </a:lvl2pPr>
            <a:lvl3pPr indent="-228600" lvl="2" marL="1371600" algn="l">
              <a:lnSpc>
                <a:spcPct val="90000"/>
              </a:lnSpc>
              <a:spcBef>
                <a:spcPts val="300"/>
              </a:spcBef>
              <a:spcAft>
                <a:spcPts val="0"/>
              </a:spcAft>
              <a:buSzPts val="1000"/>
              <a:buNone/>
              <a:defRPr sz="1000"/>
            </a:lvl3pPr>
            <a:lvl4pPr indent="-228600" lvl="3" marL="1828800" algn="l">
              <a:lnSpc>
                <a:spcPct val="90000"/>
              </a:lnSpc>
              <a:spcBef>
                <a:spcPts val="300"/>
              </a:spcBef>
              <a:spcAft>
                <a:spcPts val="0"/>
              </a:spcAft>
              <a:buSzPts val="900"/>
              <a:buNone/>
              <a:defRPr sz="900"/>
            </a:lvl4pPr>
            <a:lvl5pPr indent="-228600" lvl="4" marL="2286000" algn="l">
              <a:lnSpc>
                <a:spcPct val="90000"/>
              </a:lnSpc>
              <a:spcBef>
                <a:spcPts val="300"/>
              </a:spcBef>
              <a:spcAft>
                <a:spcPts val="0"/>
              </a:spcAft>
              <a:buSzPts val="900"/>
              <a:buNone/>
              <a:defRPr sz="900"/>
            </a:lvl5pPr>
            <a:lvl6pPr indent="-228600" lvl="5" marL="2743200" algn="l">
              <a:lnSpc>
                <a:spcPct val="90000"/>
              </a:lnSpc>
              <a:spcBef>
                <a:spcPts val="300"/>
              </a:spcBef>
              <a:spcAft>
                <a:spcPts val="0"/>
              </a:spcAft>
              <a:buSzPts val="900"/>
              <a:buNone/>
              <a:defRPr sz="900"/>
            </a:lvl6pPr>
            <a:lvl7pPr indent="-228600" lvl="6" marL="3200400" algn="l">
              <a:lnSpc>
                <a:spcPct val="90000"/>
              </a:lnSpc>
              <a:spcBef>
                <a:spcPts val="300"/>
              </a:spcBef>
              <a:spcAft>
                <a:spcPts val="0"/>
              </a:spcAft>
              <a:buSzPts val="900"/>
              <a:buNone/>
              <a:defRPr sz="900"/>
            </a:lvl7pPr>
            <a:lvl8pPr indent="-228600" lvl="7" marL="3657600" algn="l">
              <a:lnSpc>
                <a:spcPct val="90000"/>
              </a:lnSpc>
              <a:spcBef>
                <a:spcPts val="300"/>
              </a:spcBef>
              <a:spcAft>
                <a:spcPts val="0"/>
              </a:spcAft>
              <a:buSzPts val="900"/>
              <a:buNone/>
              <a:defRPr sz="900"/>
            </a:lvl8pPr>
            <a:lvl9pPr indent="-228600" lvl="8" marL="4114800" algn="l">
              <a:lnSpc>
                <a:spcPct val="90000"/>
              </a:lnSpc>
              <a:spcBef>
                <a:spcPts val="300"/>
              </a:spcBef>
              <a:spcAft>
                <a:spcPts val="300"/>
              </a:spcAft>
              <a:buSzPts val="900"/>
              <a:buNone/>
              <a:defRPr sz="900"/>
            </a:lvl9pPr>
          </a:lstStyle>
          <a:p/>
        </p:txBody>
      </p:sp>
      <p:sp>
        <p:nvSpPr>
          <p:cNvPr id="89" name="Google Shape;89;p19"/>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92" name="Shape 92"/>
        <p:cNvGrpSpPr/>
        <p:nvPr/>
      </p:nvGrpSpPr>
      <p:grpSpPr>
        <a:xfrm>
          <a:off x="0" y="0"/>
          <a:ext cx="0" cy="0"/>
          <a:chOff x="0" y="0"/>
          <a:chExt cx="0" cy="0"/>
        </a:xfrm>
      </p:grpSpPr>
      <p:sp>
        <p:nvSpPr>
          <p:cNvPr id="93" name="Google Shape;93;p20"/>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0"/>
          <p:cNvSpPr txBox="1"/>
          <p:nvPr>
            <p:ph idx="1" type="body"/>
          </p:nvPr>
        </p:nvSpPr>
        <p:spPr>
          <a:xfrm rot="5400000">
            <a:off x="3383884" y="-293212"/>
            <a:ext cx="4351337" cy="8595360"/>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95" name="Google Shape;95;p20"/>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0"/>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98" name="Shape 98"/>
        <p:cNvGrpSpPr/>
        <p:nvPr/>
      </p:nvGrpSpPr>
      <p:grpSpPr>
        <a:xfrm>
          <a:off x="0" y="0"/>
          <a:ext cx="0" cy="0"/>
          <a:chOff x="0" y="0"/>
          <a:chExt cx="0" cy="0"/>
        </a:xfrm>
      </p:grpSpPr>
      <p:sp>
        <p:nvSpPr>
          <p:cNvPr id="99" name="Google Shape;99;p21"/>
          <p:cNvSpPr txBox="1"/>
          <p:nvPr>
            <p:ph type="title"/>
          </p:nvPr>
        </p:nvSpPr>
        <p:spPr>
          <a:xfrm rot="5400000">
            <a:off x="6938169" y="2091531"/>
            <a:ext cx="5897562" cy="24765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1"/>
          <p:cNvSpPr txBox="1"/>
          <p:nvPr>
            <p:ph idx="1" type="body"/>
          </p:nvPr>
        </p:nvSpPr>
        <p:spPr>
          <a:xfrm rot="5400000">
            <a:off x="1680369" y="-537369"/>
            <a:ext cx="5897562" cy="7734300"/>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01" name="Google Shape;101;p21"/>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1"/>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9" name="Shape 19"/>
        <p:cNvGrpSpPr/>
        <p:nvPr/>
      </p:nvGrpSpPr>
      <p:grpSpPr>
        <a:xfrm>
          <a:off x="0" y="0"/>
          <a:ext cx="0" cy="0"/>
          <a:chOff x="0" y="0"/>
          <a:chExt cx="0" cy="0"/>
        </a:xfrm>
      </p:grpSpPr>
      <p:sp>
        <p:nvSpPr>
          <p:cNvPr id="20" name="Google Shape;20;p12"/>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2"/>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2" name="Google Shape;22;p12"/>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32" name="Shape 32"/>
        <p:cNvGrpSpPr/>
        <p:nvPr/>
      </p:nvGrpSpPr>
      <p:grpSpPr>
        <a:xfrm>
          <a:off x="0" y="0"/>
          <a:ext cx="0" cy="0"/>
          <a:chOff x="0" y="0"/>
          <a:chExt cx="0" cy="0"/>
        </a:xfrm>
      </p:grpSpPr>
      <p:sp>
        <p:nvSpPr>
          <p:cNvPr id="33" name="Google Shape;33;p11"/>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1"/>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35" name="Google Shape;35;p11"/>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1"/>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showMasterSp="0" type="title">
  <p:cSld name="TITLE">
    <p:bg>
      <p:bgPr>
        <a:solidFill>
          <a:srgbClr val="343437"/>
        </a:solidFill>
      </p:bgPr>
    </p:bg>
    <p:spTree>
      <p:nvGrpSpPr>
        <p:cNvPr id="38" name="Shape 38"/>
        <p:cNvGrpSpPr/>
        <p:nvPr/>
      </p:nvGrpSpPr>
      <p:grpSpPr>
        <a:xfrm>
          <a:off x="0" y="0"/>
          <a:ext cx="0" cy="0"/>
          <a:chOff x="0" y="0"/>
          <a:chExt cx="0" cy="0"/>
        </a:xfrm>
      </p:grpSpPr>
      <p:sp>
        <p:nvSpPr>
          <p:cNvPr id="39" name="Google Shape;39;p9"/>
          <p:cNvSpPr txBox="1"/>
          <p:nvPr>
            <p:ph type="ctrTitle"/>
          </p:nvPr>
        </p:nvSpPr>
        <p:spPr>
          <a:xfrm>
            <a:off x="1261872" y="758952"/>
            <a:ext cx="9418320" cy="404164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9"/>
          <p:cNvSpPr txBox="1"/>
          <p:nvPr>
            <p:ph idx="1" type="subTitle"/>
          </p:nvPr>
        </p:nvSpPr>
        <p:spPr>
          <a:xfrm>
            <a:off x="1261872" y="4800600"/>
            <a:ext cx="9418320" cy="1691640"/>
          </a:xfrm>
          <a:prstGeom prst="rect">
            <a:avLst/>
          </a:prstGeom>
          <a:noFill/>
          <a:ln>
            <a:noFill/>
          </a:ln>
        </p:spPr>
        <p:txBody>
          <a:bodyPr anchorCtr="0" anchor="t" bIns="45700" lIns="91425" spcFirstLastPara="1" rIns="91425" wrap="square" tIns="4570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p:txBody>
      </p:sp>
      <p:sp>
        <p:nvSpPr>
          <p:cNvPr id="41" name="Google Shape;41;p9"/>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1pPr>
            <a:lvl2pPr indent="0" lvl="1"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2pPr>
            <a:lvl3pPr indent="0" lvl="2"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3pPr>
            <a:lvl4pPr indent="0" lvl="3"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4pPr>
            <a:lvl5pPr indent="0" lvl="4"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5pPr>
            <a:lvl6pPr indent="0" lvl="5"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6pPr>
            <a:lvl7pPr indent="0" lvl="6"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7pPr>
            <a:lvl8pPr indent="0" lvl="7"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8pPr>
            <a:lvl9pPr indent="0" lvl="8"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tr-TR"/>
              <a:t>‹#›</a:t>
            </a:fld>
            <a:endParaRPr/>
          </a:p>
        </p:txBody>
      </p:sp>
      <p:sp>
        <p:nvSpPr>
          <p:cNvPr id="44" name="Google Shape;44;p9"/>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45" name="Shape 45"/>
        <p:cNvGrpSpPr/>
        <p:nvPr/>
      </p:nvGrpSpPr>
      <p:grpSpPr>
        <a:xfrm>
          <a:off x="0" y="0"/>
          <a:ext cx="0" cy="0"/>
          <a:chOff x="0" y="0"/>
          <a:chExt cx="0" cy="0"/>
        </a:xfrm>
      </p:grpSpPr>
      <p:sp>
        <p:nvSpPr>
          <p:cNvPr id="46" name="Google Shape;46;p13"/>
          <p:cNvSpPr txBox="1"/>
          <p:nvPr>
            <p:ph type="title"/>
          </p:nvPr>
        </p:nvSpPr>
        <p:spPr>
          <a:xfrm>
            <a:off x="1261872" y="758952"/>
            <a:ext cx="9418320" cy="404164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7200"/>
              <a:buFont typeface="Century Schoolbook"/>
              <a:buNone/>
              <a:defRPr b="0"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
          <p:cNvSpPr txBox="1"/>
          <p:nvPr>
            <p:ph idx="1" type="body"/>
          </p:nvPr>
        </p:nvSpPr>
        <p:spPr>
          <a:xfrm>
            <a:off x="1261872" y="4800600"/>
            <a:ext cx="9418320" cy="1691640"/>
          </a:xfrm>
          <a:prstGeom prst="rect">
            <a:avLst/>
          </a:prstGeom>
          <a:noFill/>
          <a:ln>
            <a:noFill/>
          </a:ln>
        </p:spPr>
        <p:txBody>
          <a:bodyPr anchorCtr="0" anchor="t" bIns="45700" lIns="91425" spcFirstLastPara="1" rIns="91425" wrap="square" tIns="45700">
            <a:normAutofit/>
          </a:bodyPr>
          <a:lstStyle>
            <a:lvl1pPr indent="-228600" lvl="0" marL="457200" algn="l">
              <a:lnSpc>
                <a:spcPct val="95000"/>
              </a:lnSpc>
              <a:spcBef>
                <a:spcPts val="1400"/>
              </a:spcBef>
              <a:spcAft>
                <a:spcPts val="0"/>
              </a:spcAft>
              <a:buSzPts val="1760"/>
              <a:buNone/>
              <a:defRPr sz="2200">
                <a:solidFill>
                  <a:srgbClr val="595959"/>
                </a:solidFill>
              </a:defRPr>
            </a:lvl1pPr>
            <a:lvl2pPr indent="-228600" lvl="1" marL="914400" algn="l">
              <a:lnSpc>
                <a:spcPct val="90000"/>
              </a:lnSpc>
              <a:spcBef>
                <a:spcPts val="300"/>
              </a:spcBef>
              <a:spcAft>
                <a:spcPts val="0"/>
              </a:spcAft>
              <a:buSzPts val="1800"/>
              <a:buNone/>
              <a:defRPr sz="1800">
                <a:solidFill>
                  <a:srgbClr val="888888"/>
                </a:solidFill>
              </a:defRPr>
            </a:lvl2pPr>
            <a:lvl3pPr indent="-228600" lvl="2" marL="1371600" algn="l">
              <a:lnSpc>
                <a:spcPct val="90000"/>
              </a:lnSpc>
              <a:spcBef>
                <a:spcPts val="300"/>
              </a:spcBef>
              <a:spcAft>
                <a:spcPts val="0"/>
              </a:spcAft>
              <a:buSzPts val="1600"/>
              <a:buNone/>
              <a:defRPr sz="1600">
                <a:solidFill>
                  <a:srgbClr val="888888"/>
                </a:solidFill>
              </a:defRPr>
            </a:lvl3pPr>
            <a:lvl4pPr indent="-228600" lvl="3" marL="1828800" algn="l">
              <a:lnSpc>
                <a:spcPct val="90000"/>
              </a:lnSpc>
              <a:spcBef>
                <a:spcPts val="300"/>
              </a:spcBef>
              <a:spcAft>
                <a:spcPts val="0"/>
              </a:spcAft>
              <a:buSzPts val="1400"/>
              <a:buNone/>
              <a:defRPr sz="1400">
                <a:solidFill>
                  <a:srgbClr val="888888"/>
                </a:solidFill>
              </a:defRPr>
            </a:lvl4pPr>
            <a:lvl5pPr indent="-228600" lvl="4" marL="2286000" algn="l">
              <a:lnSpc>
                <a:spcPct val="90000"/>
              </a:lnSpc>
              <a:spcBef>
                <a:spcPts val="300"/>
              </a:spcBef>
              <a:spcAft>
                <a:spcPts val="0"/>
              </a:spcAft>
              <a:buSzPts val="1400"/>
              <a:buNone/>
              <a:defRPr sz="1400">
                <a:solidFill>
                  <a:srgbClr val="888888"/>
                </a:solidFill>
              </a:defRPr>
            </a:lvl5pPr>
            <a:lvl6pPr indent="-228600" lvl="5" marL="2743200" algn="l">
              <a:lnSpc>
                <a:spcPct val="90000"/>
              </a:lnSpc>
              <a:spcBef>
                <a:spcPts val="300"/>
              </a:spcBef>
              <a:spcAft>
                <a:spcPts val="0"/>
              </a:spcAft>
              <a:buSzPts val="1400"/>
              <a:buNone/>
              <a:defRPr sz="1400">
                <a:solidFill>
                  <a:srgbClr val="888888"/>
                </a:solidFill>
              </a:defRPr>
            </a:lvl6pPr>
            <a:lvl7pPr indent="-228600" lvl="6" marL="3200400" algn="l">
              <a:lnSpc>
                <a:spcPct val="90000"/>
              </a:lnSpc>
              <a:spcBef>
                <a:spcPts val="300"/>
              </a:spcBef>
              <a:spcAft>
                <a:spcPts val="0"/>
              </a:spcAft>
              <a:buSzPts val="1400"/>
              <a:buNone/>
              <a:defRPr sz="1400">
                <a:solidFill>
                  <a:srgbClr val="888888"/>
                </a:solidFill>
              </a:defRPr>
            </a:lvl7pPr>
            <a:lvl8pPr indent="-228600" lvl="7" marL="3657600" algn="l">
              <a:lnSpc>
                <a:spcPct val="90000"/>
              </a:lnSpc>
              <a:spcBef>
                <a:spcPts val="300"/>
              </a:spcBef>
              <a:spcAft>
                <a:spcPts val="0"/>
              </a:spcAft>
              <a:buSzPts val="1400"/>
              <a:buNone/>
              <a:defRPr sz="1400">
                <a:solidFill>
                  <a:srgbClr val="888888"/>
                </a:solidFill>
              </a:defRPr>
            </a:lvl8pPr>
            <a:lvl9pPr indent="-228600" lvl="8" marL="4114800" algn="l">
              <a:lnSpc>
                <a:spcPct val="90000"/>
              </a:lnSpc>
              <a:spcBef>
                <a:spcPts val="300"/>
              </a:spcBef>
              <a:spcAft>
                <a:spcPts val="300"/>
              </a:spcAft>
              <a:buSzPts val="1400"/>
              <a:buNone/>
              <a:defRPr sz="1400">
                <a:solidFill>
                  <a:srgbClr val="888888"/>
                </a:solidFill>
              </a:defRPr>
            </a:lvl9pPr>
          </a:lstStyle>
          <a:p/>
        </p:txBody>
      </p:sp>
      <p:sp>
        <p:nvSpPr>
          <p:cNvPr id="48" name="Google Shape;48;p13"/>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
        <p:nvSpPr>
          <p:cNvPr id="51" name="Google Shape;51;p13"/>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52" name="Shape 52"/>
        <p:cNvGrpSpPr/>
        <p:nvPr/>
      </p:nvGrpSpPr>
      <p:grpSpPr>
        <a:xfrm>
          <a:off x="0" y="0"/>
          <a:ext cx="0" cy="0"/>
          <a:chOff x="0" y="0"/>
          <a:chExt cx="0" cy="0"/>
        </a:xfrm>
      </p:grpSpPr>
      <p:sp>
        <p:nvSpPr>
          <p:cNvPr id="53" name="Google Shape;53;p14"/>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4"/>
          <p:cNvSpPr txBox="1"/>
          <p:nvPr>
            <p:ph idx="1" type="body"/>
          </p:nvPr>
        </p:nvSpPr>
        <p:spPr>
          <a:xfrm>
            <a:off x="1261872" y="1828800"/>
            <a:ext cx="4480560" cy="4351337"/>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55" name="Google Shape;55;p14"/>
          <p:cNvSpPr txBox="1"/>
          <p:nvPr>
            <p:ph idx="2" type="body"/>
          </p:nvPr>
        </p:nvSpPr>
        <p:spPr>
          <a:xfrm>
            <a:off x="6126480" y="1828800"/>
            <a:ext cx="4480560" cy="4351337"/>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56" name="Google Shape;56;p14"/>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59" name="Shape 59"/>
        <p:cNvGrpSpPr/>
        <p:nvPr/>
      </p:nvGrpSpPr>
      <p:grpSpPr>
        <a:xfrm>
          <a:off x="0" y="0"/>
          <a:ext cx="0" cy="0"/>
          <a:chOff x="0" y="0"/>
          <a:chExt cx="0" cy="0"/>
        </a:xfrm>
      </p:grpSpPr>
      <p:sp>
        <p:nvSpPr>
          <p:cNvPr id="60" name="Google Shape;60;p15"/>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5"/>
          <p:cNvSpPr txBox="1"/>
          <p:nvPr>
            <p:ph idx="1" type="body"/>
          </p:nvPr>
        </p:nvSpPr>
        <p:spPr>
          <a:xfrm>
            <a:off x="1261872" y="1713655"/>
            <a:ext cx="4480560" cy="731520"/>
          </a:xfrm>
          <a:prstGeom prst="rect">
            <a:avLst/>
          </a:prstGeom>
          <a:noFill/>
          <a:ln>
            <a:noFill/>
          </a:ln>
        </p:spPr>
        <p:txBody>
          <a:bodyPr anchorCtr="0" anchor="b" bIns="45700" lIns="91425" spcFirstLastPara="1" rIns="91425" wrap="square" tIns="45700">
            <a:normAutofit/>
          </a:bodyPr>
          <a:lstStyle>
            <a:lvl1pPr indent="-228600" lvl="0" marL="457200" algn="l">
              <a:lnSpc>
                <a:spcPct val="95000"/>
              </a:lnSpc>
              <a:spcBef>
                <a:spcPts val="0"/>
              </a:spcBef>
              <a:spcAft>
                <a:spcPts val="0"/>
              </a:spcAft>
              <a:buSzPts val="1600"/>
              <a:buNone/>
              <a:defRPr b="0" sz="2000">
                <a:solidFill>
                  <a:schemeClr val="dk2"/>
                </a:solidFill>
              </a:defRPr>
            </a:lvl1pPr>
            <a:lvl2pPr indent="-228600" lvl="1" marL="914400" algn="l">
              <a:lnSpc>
                <a:spcPct val="90000"/>
              </a:lnSpc>
              <a:spcBef>
                <a:spcPts val="300"/>
              </a:spcBef>
              <a:spcAft>
                <a:spcPts val="0"/>
              </a:spcAft>
              <a:buSzPts val="2000"/>
              <a:buNone/>
              <a:defRPr b="1" sz="2000"/>
            </a:lvl2pPr>
            <a:lvl3pPr indent="-228600" lvl="2" marL="1371600" algn="l">
              <a:lnSpc>
                <a:spcPct val="90000"/>
              </a:lnSpc>
              <a:spcBef>
                <a:spcPts val="300"/>
              </a:spcBef>
              <a:spcAft>
                <a:spcPts val="0"/>
              </a:spcAft>
              <a:buSzPts val="1800"/>
              <a:buNone/>
              <a:defRPr b="1" sz="1800"/>
            </a:lvl3pPr>
            <a:lvl4pPr indent="-228600" lvl="3" marL="1828800" algn="l">
              <a:lnSpc>
                <a:spcPct val="90000"/>
              </a:lnSpc>
              <a:spcBef>
                <a:spcPts val="300"/>
              </a:spcBef>
              <a:spcAft>
                <a:spcPts val="0"/>
              </a:spcAft>
              <a:buSzPts val="1600"/>
              <a:buNone/>
              <a:defRPr b="1" sz="1600"/>
            </a:lvl4pPr>
            <a:lvl5pPr indent="-228600" lvl="4" marL="2286000" algn="l">
              <a:lnSpc>
                <a:spcPct val="90000"/>
              </a:lnSpc>
              <a:spcBef>
                <a:spcPts val="300"/>
              </a:spcBef>
              <a:spcAft>
                <a:spcPts val="0"/>
              </a:spcAft>
              <a:buSzPts val="1600"/>
              <a:buNone/>
              <a:defRPr b="1" sz="1600"/>
            </a:lvl5pPr>
            <a:lvl6pPr indent="-228600" lvl="5" marL="2743200" algn="l">
              <a:lnSpc>
                <a:spcPct val="90000"/>
              </a:lnSpc>
              <a:spcBef>
                <a:spcPts val="300"/>
              </a:spcBef>
              <a:spcAft>
                <a:spcPts val="0"/>
              </a:spcAft>
              <a:buSzPts val="1600"/>
              <a:buNone/>
              <a:defRPr b="1" sz="1600"/>
            </a:lvl6pPr>
            <a:lvl7pPr indent="-228600" lvl="6" marL="3200400" algn="l">
              <a:lnSpc>
                <a:spcPct val="90000"/>
              </a:lnSpc>
              <a:spcBef>
                <a:spcPts val="300"/>
              </a:spcBef>
              <a:spcAft>
                <a:spcPts val="0"/>
              </a:spcAft>
              <a:buSzPts val="1600"/>
              <a:buNone/>
              <a:defRPr b="1" sz="1600"/>
            </a:lvl7pPr>
            <a:lvl8pPr indent="-228600" lvl="7" marL="3657600" algn="l">
              <a:lnSpc>
                <a:spcPct val="90000"/>
              </a:lnSpc>
              <a:spcBef>
                <a:spcPts val="300"/>
              </a:spcBef>
              <a:spcAft>
                <a:spcPts val="0"/>
              </a:spcAft>
              <a:buSzPts val="1600"/>
              <a:buNone/>
              <a:defRPr b="1" sz="1600"/>
            </a:lvl8pPr>
            <a:lvl9pPr indent="-228600" lvl="8" marL="4114800" algn="l">
              <a:lnSpc>
                <a:spcPct val="90000"/>
              </a:lnSpc>
              <a:spcBef>
                <a:spcPts val="300"/>
              </a:spcBef>
              <a:spcAft>
                <a:spcPts val="300"/>
              </a:spcAft>
              <a:buSzPts val="1600"/>
              <a:buNone/>
              <a:defRPr b="1" sz="1600"/>
            </a:lvl9pPr>
          </a:lstStyle>
          <a:p/>
        </p:txBody>
      </p:sp>
      <p:sp>
        <p:nvSpPr>
          <p:cNvPr id="62" name="Google Shape;62;p15"/>
          <p:cNvSpPr txBox="1"/>
          <p:nvPr>
            <p:ph idx="2" type="body"/>
          </p:nvPr>
        </p:nvSpPr>
        <p:spPr>
          <a:xfrm>
            <a:off x="1261872" y="2507550"/>
            <a:ext cx="4480560" cy="3664650"/>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63" name="Google Shape;63;p15"/>
          <p:cNvSpPr txBox="1"/>
          <p:nvPr>
            <p:ph idx="3" type="body"/>
          </p:nvPr>
        </p:nvSpPr>
        <p:spPr>
          <a:xfrm>
            <a:off x="6126480" y="1713655"/>
            <a:ext cx="4480560" cy="731520"/>
          </a:xfrm>
          <a:prstGeom prst="rect">
            <a:avLst/>
          </a:prstGeom>
          <a:noFill/>
          <a:ln>
            <a:noFill/>
          </a:ln>
        </p:spPr>
        <p:txBody>
          <a:bodyPr anchorCtr="0" anchor="b" bIns="45700" lIns="91425" spcFirstLastPara="1" rIns="91425" wrap="square" tIns="45700">
            <a:normAutofit/>
          </a:bodyPr>
          <a:lstStyle>
            <a:lvl1pPr indent="-228600" lvl="0" marL="457200" algn="l">
              <a:lnSpc>
                <a:spcPct val="95000"/>
              </a:lnSpc>
              <a:spcBef>
                <a:spcPts val="0"/>
              </a:spcBef>
              <a:spcAft>
                <a:spcPts val="0"/>
              </a:spcAft>
              <a:buSzPts val="1600"/>
              <a:buNone/>
              <a:defRPr b="0" sz="2000">
                <a:solidFill>
                  <a:schemeClr val="dk2"/>
                </a:solidFill>
                <a:latin typeface="Century Schoolbook"/>
                <a:ea typeface="Century Schoolbook"/>
                <a:cs typeface="Century Schoolbook"/>
                <a:sym typeface="Century Schoolbook"/>
              </a:defRPr>
            </a:lvl1pPr>
            <a:lvl2pPr indent="-228600" lvl="1" marL="914400" algn="l">
              <a:lnSpc>
                <a:spcPct val="90000"/>
              </a:lnSpc>
              <a:spcBef>
                <a:spcPts val="300"/>
              </a:spcBef>
              <a:spcAft>
                <a:spcPts val="0"/>
              </a:spcAft>
              <a:buSzPts val="2000"/>
              <a:buNone/>
              <a:defRPr b="1" sz="2000"/>
            </a:lvl2pPr>
            <a:lvl3pPr indent="-228600" lvl="2" marL="1371600" algn="l">
              <a:lnSpc>
                <a:spcPct val="90000"/>
              </a:lnSpc>
              <a:spcBef>
                <a:spcPts val="300"/>
              </a:spcBef>
              <a:spcAft>
                <a:spcPts val="0"/>
              </a:spcAft>
              <a:buSzPts val="1800"/>
              <a:buNone/>
              <a:defRPr b="1" sz="1800"/>
            </a:lvl3pPr>
            <a:lvl4pPr indent="-228600" lvl="3" marL="1828800" algn="l">
              <a:lnSpc>
                <a:spcPct val="90000"/>
              </a:lnSpc>
              <a:spcBef>
                <a:spcPts val="300"/>
              </a:spcBef>
              <a:spcAft>
                <a:spcPts val="0"/>
              </a:spcAft>
              <a:buSzPts val="1600"/>
              <a:buNone/>
              <a:defRPr b="1" sz="1600"/>
            </a:lvl4pPr>
            <a:lvl5pPr indent="-228600" lvl="4" marL="2286000" algn="l">
              <a:lnSpc>
                <a:spcPct val="90000"/>
              </a:lnSpc>
              <a:spcBef>
                <a:spcPts val="300"/>
              </a:spcBef>
              <a:spcAft>
                <a:spcPts val="0"/>
              </a:spcAft>
              <a:buSzPts val="1600"/>
              <a:buNone/>
              <a:defRPr b="1" sz="1600"/>
            </a:lvl5pPr>
            <a:lvl6pPr indent="-228600" lvl="5" marL="2743200" algn="l">
              <a:lnSpc>
                <a:spcPct val="90000"/>
              </a:lnSpc>
              <a:spcBef>
                <a:spcPts val="300"/>
              </a:spcBef>
              <a:spcAft>
                <a:spcPts val="0"/>
              </a:spcAft>
              <a:buSzPts val="1600"/>
              <a:buNone/>
              <a:defRPr b="1" sz="1600"/>
            </a:lvl6pPr>
            <a:lvl7pPr indent="-228600" lvl="6" marL="3200400" algn="l">
              <a:lnSpc>
                <a:spcPct val="90000"/>
              </a:lnSpc>
              <a:spcBef>
                <a:spcPts val="300"/>
              </a:spcBef>
              <a:spcAft>
                <a:spcPts val="0"/>
              </a:spcAft>
              <a:buSzPts val="1600"/>
              <a:buNone/>
              <a:defRPr b="1" sz="1600"/>
            </a:lvl7pPr>
            <a:lvl8pPr indent="-228600" lvl="7" marL="3657600" algn="l">
              <a:lnSpc>
                <a:spcPct val="90000"/>
              </a:lnSpc>
              <a:spcBef>
                <a:spcPts val="300"/>
              </a:spcBef>
              <a:spcAft>
                <a:spcPts val="0"/>
              </a:spcAft>
              <a:buSzPts val="1600"/>
              <a:buNone/>
              <a:defRPr b="1" sz="1600"/>
            </a:lvl8pPr>
            <a:lvl9pPr indent="-228600" lvl="8" marL="4114800" algn="l">
              <a:lnSpc>
                <a:spcPct val="90000"/>
              </a:lnSpc>
              <a:spcBef>
                <a:spcPts val="300"/>
              </a:spcBef>
              <a:spcAft>
                <a:spcPts val="300"/>
              </a:spcAft>
              <a:buSzPts val="1600"/>
              <a:buNone/>
              <a:defRPr b="1" sz="1600"/>
            </a:lvl9pPr>
          </a:lstStyle>
          <a:p/>
        </p:txBody>
      </p:sp>
      <p:sp>
        <p:nvSpPr>
          <p:cNvPr id="64" name="Google Shape;64;p15"/>
          <p:cNvSpPr txBox="1"/>
          <p:nvPr>
            <p:ph idx="4" type="body"/>
          </p:nvPr>
        </p:nvSpPr>
        <p:spPr>
          <a:xfrm>
            <a:off x="6126480" y="2507550"/>
            <a:ext cx="4480560" cy="3664650"/>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65" name="Google Shape;65;p15"/>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68" name="Shape 68"/>
        <p:cNvGrpSpPr/>
        <p:nvPr/>
      </p:nvGrpSpPr>
      <p:grpSpPr>
        <a:xfrm>
          <a:off x="0" y="0"/>
          <a:ext cx="0" cy="0"/>
          <a:chOff x="0" y="0"/>
          <a:chExt cx="0" cy="0"/>
        </a:xfrm>
      </p:grpSpPr>
      <p:sp>
        <p:nvSpPr>
          <p:cNvPr id="69" name="Google Shape;69;p16"/>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73" name="Shape 73"/>
        <p:cNvGrpSpPr/>
        <p:nvPr/>
      </p:nvGrpSpPr>
      <p:grpSpPr>
        <a:xfrm>
          <a:off x="0" y="0"/>
          <a:ext cx="0" cy="0"/>
          <a:chOff x="0" y="0"/>
          <a:chExt cx="0" cy="0"/>
        </a:xfrm>
      </p:grpSpPr>
      <p:sp>
        <p:nvSpPr>
          <p:cNvPr id="74" name="Google Shape;74;p17"/>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8"/>
          <p:cNvSpPr/>
          <p:nvPr/>
        </p:nvSpPr>
        <p:spPr>
          <a:xfrm>
            <a:off x="11292840" y="0"/>
            <a:ext cx="914400" cy="6858000"/>
          </a:xfrm>
          <a:prstGeom prst="rect">
            <a:avLst/>
          </a:prstGeom>
          <a:solidFill>
            <a:srgbClr val="A7A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8"/>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entury Schoolbook"/>
              <a:buNone/>
              <a:defRPr b="0" i="0" sz="4400" u="none" cap="none" strike="noStrik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8"/>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lt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FEFEFE"/>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9pPr>
          </a:lstStyle>
          <a:p/>
        </p:txBody>
      </p:sp>
      <p:sp>
        <p:nvSpPr>
          <p:cNvPr id="9" name="Google Shape;9;p8"/>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F6F5F4"/>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10" name="Google Shape;10;p8"/>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F6F5F4"/>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11" name="Google Shape;11;p8"/>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1pPr>
            <a:lvl2pPr indent="0" lvl="1"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2pPr>
            <a:lvl3pPr indent="0" lvl="2"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3pPr>
            <a:lvl4pPr indent="0" lvl="3"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4pPr>
            <a:lvl5pPr indent="0" lvl="4"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5pPr>
            <a:lvl6pPr indent="0" lvl="5"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6pPr>
            <a:lvl7pPr indent="0" lvl="6"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7pPr>
            <a:lvl8pPr indent="0" lvl="7"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8pPr>
            <a:lvl9pPr indent="0" lvl="8"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7"/>
          <p:cNvSpPr/>
          <p:nvPr/>
        </p:nvSpPr>
        <p:spPr>
          <a:xfrm>
            <a:off x="11292840" y="0"/>
            <a:ext cx="914400" cy="6858000"/>
          </a:xfrm>
          <a:prstGeom prst="rect">
            <a:avLst/>
          </a:prstGeom>
          <a:solidFill>
            <a:srgbClr val="34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7"/>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entury Schoolbook"/>
              <a:buNone/>
              <a:defRPr b="0" i="0" sz="4400" u="none" cap="none" strike="noStrik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7"/>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dk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262626"/>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9pPr>
          </a:lstStyle>
          <a:p/>
        </p:txBody>
      </p:sp>
      <p:sp>
        <p:nvSpPr>
          <p:cNvPr id="29" name="Google Shape;29;p7"/>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30" name="Google Shape;30;p7"/>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31" name="Google Shape;31;p7"/>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1pPr>
            <a:lvl2pPr indent="0" lvl="1"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2pPr>
            <a:lvl3pPr indent="0" lvl="2"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3pPr>
            <a:lvl4pPr indent="0" lvl="3"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4pPr>
            <a:lvl5pPr indent="0" lvl="4"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5pPr>
            <a:lvl6pPr indent="0" lvl="5"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6pPr>
            <a:lvl7pPr indent="0" lvl="6"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7pPr>
            <a:lvl8pPr indent="0" lvl="7"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8pPr>
            <a:lvl9pPr indent="0" lvl="8"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261872" y="117929"/>
            <a:ext cx="9418320" cy="404164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lt1"/>
              </a:buClr>
              <a:buSzPts val="7200"/>
              <a:buFont typeface="Century Schoolbook"/>
              <a:buNone/>
            </a:pPr>
            <a:r>
              <a:rPr lang="tr-TR"/>
              <a:t>AUTOMATION E-COMMERCE</a:t>
            </a:r>
            <a:endParaRPr/>
          </a:p>
        </p:txBody>
      </p:sp>
      <p:sp>
        <p:nvSpPr>
          <p:cNvPr id="109" name="Google Shape;109;p1"/>
          <p:cNvSpPr txBox="1"/>
          <p:nvPr>
            <p:ph idx="1" type="subTitle"/>
          </p:nvPr>
        </p:nvSpPr>
        <p:spPr>
          <a:xfrm>
            <a:off x="837666" y="4828881"/>
            <a:ext cx="9418320" cy="1691640"/>
          </a:xfrm>
          <a:prstGeom prst="rect">
            <a:avLst/>
          </a:prstGeom>
          <a:noFill/>
          <a:ln>
            <a:noFill/>
          </a:ln>
        </p:spPr>
        <p:txBody>
          <a:bodyPr anchorCtr="0" anchor="t" bIns="45700" lIns="91425" spcFirstLastPara="1" rIns="91425" wrap="square" tIns="45700">
            <a:normAutofit/>
          </a:bodyPr>
          <a:lstStyle/>
          <a:p>
            <a:pPr indent="0" lvl="0" marL="0" rtl="0" algn="l">
              <a:lnSpc>
                <a:spcPct val="95000"/>
              </a:lnSpc>
              <a:spcBef>
                <a:spcPts val="0"/>
              </a:spcBef>
              <a:spcAft>
                <a:spcPts val="0"/>
              </a:spcAft>
              <a:buSzPts val="1760"/>
              <a:buNone/>
            </a:pPr>
            <a:r>
              <a:rPr lang="tr-TR"/>
              <a:t>			ANIL CEMAL YAŞAR 200503022</a:t>
            </a:r>
            <a:endParaRPr/>
          </a:p>
          <a:p>
            <a:pPr indent="0" lvl="0" marL="0" rtl="0" algn="l">
              <a:lnSpc>
                <a:spcPct val="95000"/>
              </a:lnSpc>
              <a:spcBef>
                <a:spcPts val="1600"/>
              </a:spcBef>
              <a:spcAft>
                <a:spcPts val="0"/>
              </a:spcAft>
              <a:buSzPts val="1760"/>
              <a:buNone/>
            </a:pPr>
            <a:r>
              <a:rPr lang="tr-TR"/>
              <a:t>			BARIŞ CAN FIRAT 	</a:t>
            </a:r>
            <a:r>
              <a:rPr b="0" i="0" lang="tr-TR">
                <a:solidFill>
                  <a:srgbClr val="5E5E5E"/>
                </a:solidFill>
                <a:latin typeface="Arial"/>
                <a:ea typeface="Arial"/>
                <a:cs typeface="Arial"/>
                <a:sym typeface="Arial"/>
              </a:rPr>
              <a:t> </a:t>
            </a:r>
            <a:r>
              <a:rPr lang="tr-TR"/>
              <a:t>180503009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13" name="Shape 113"/>
        <p:cNvGrpSpPr/>
        <p:nvPr/>
      </p:nvGrpSpPr>
      <p:grpSpPr>
        <a:xfrm>
          <a:off x="0" y="0"/>
          <a:ext cx="0" cy="0"/>
          <a:chOff x="0" y="0"/>
          <a:chExt cx="0" cy="0"/>
        </a:xfrm>
      </p:grpSpPr>
      <p:sp>
        <p:nvSpPr>
          <p:cNvPr id="114" name="Google Shape;114;p2"/>
          <p:cNvSpPr/>
          <p:nvPr/>
        </p:nvSpPr>
        <p:spPr>
          <a:xfrm>
            <a:off x="0" y="0"/>
            <a:ext cx="12192000" cy="6858000"/>
          </a:xfrm>
          <a:prstGeom prst="rect">
            <a:avLst/>
          </a:prstGeom>
          <a:solidFill>
            <a:srgbClr val="4141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15" name="Google Shape;115;p2"/>
          <p:cNvSpPr txBox="1"/>
          <p:nvPr>
            <p:ph type="title"/>
          </p:nvPr>
        </p:nvSpPr>
        <p:spPr>
          <a:xfrm>
            <a:off x="1249680" y="363991"/>
            <a:ext cx="9692640" cy="10129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entury Schoolbook"/>
              <a:buNone/>
            </a:pPr>
            <a:r>
              <a:rPr lang="tr-TR">
                <a:solidFill>
                  <a:srgbClr val="C00000"/>
                </a:solidFill>
              </a:rPr>
              <a:t>CUSTOMER STORY</a:t>
            </a:r>
            <a:endParaRPr>
              <a:solidFill>
                <a:srgbClr val="C00000"/>
              </a:solidFill>
            </a:endParaRPr>
          </a:p>
        </p:txBody>
      </p:sp>
      <p:sp>
        <p:nvSpPr>
          <p:cNvPr id="116" name="Google Shape;116;p2"/>
          <p:cNvSpPr txBox="1"/>
          <p:nvPr>
            <p:ph idx="1" type="body"/>
          </p:nvPr>
        </p:nvSpPr>
        <p:spPr>
          <a:xfrm>
            <a:off x="1249680" y="1667045"/>
            <a:ext cx="8595360" cy="4394390"/>
          </a:xfrm>
          <a:prstGeom prst="rect">
            <a:avLst/>
          </a:prstGeom>
          <a:noFill/>
          <a:ln>
            <a:noFill/>
          </a:ln>
        </p:spPr>
        <p:txBody>
          <a:bodyPr anchorCtr="0" anchor="t" bIns="45700" lIns="91425" spcFirstLastPara="1" rIns="91425" wrap="square" tIns="45700">
            <a:normAutofit/>
          </a:bodyPr>
          <a:lstStyle/>
          <a:p>
            <a:pPr indent="-91440" lvl="0" marL="182880" rtl="0" algn="l">
              <a:lnSpc>
                <a:spcPct val="95000"/>
              </a:lnSpc>
              <a:spcBef>
                <a:spcPts val="0"/>
              </a:spcBef>
              <a:spcAft>
                <a:spcPts val="0"/>
              </a:spcAft>
              <a:buSzPts val="1440"/>
              <a:buNone/>
            </a:pPr>
            <a:r>
              <a:t/>
            </a:r>
            <a:endParaRPr b="0" i="0">
              <a:latin typeface="Arial"/>
              <a:ea typeface="Arial"/>
              <a:cs typeface="Arial"/>
              <a:sym typeface="Arial"/>
            </a:endParaRPr>
          </a:p>
          <a:p>
            <a:pPr indent="-182880" lvl="0" marL="182880" rtl="0" algn="l">
              <a:lnSpc>
                <a:spcPct val="95000"/>
              </a:lnSpc>
              <a:spcBef>
                <a:spcPts val="1600"/>
              </a:spcBef>
              <a:spcAft>
                <a:spcPts val="0"/>
              </a:spcAft>
              <a:buSzPts val="1440"/>
              <a:buChar char="•"/>
            </a:pPr>
            <a:r>
              <a:rPr b="0" i="0" lang="tr-TR">
                <a:latin typeface="Arial"/>
                <a:ea typeface="Arial"/>
                <a:cs typeface="Arial"/>
                <a:sym typeface="Arial"/>
              </a:rPr>
              <a:t>Ein Benutzer möchte ein Produkt kaufen, indem er unsere </a:t>
            </a:r>
            <a:r>
              <a:rPr lang="tr-TR">
                <a:latin typeface="Arial"/>
                <a:ea typeface="Arial"/>
                <a:cs typeface="Arial"/>
                <a:sym typeface="Arial"/>
              </a:rPr>
              <a:t>Anwendung(App)</a:t>
            </a:r>
            <a:r>
              <a:rPr b="0" i="0" lang="tr-TR">
                <a:latin typeface="Arial"/>
                <a:ea typeface="Arial"/>
                <a:cs typeface="Arial"/>
                <a:sym typeface="Arial"/>
              </a:rPr>
              <a:t> verwendet. </a:t>
            </a:r>
            <a:endParaRPr b="0" i="0">
              <a:latin typeface="Arial"/>
              <a:ea typeface="Arial"/>
              <a:cs typeface="Arial"/>
              <a:sym typeface="Arial"/>
            </a:endParaRPr>
          </a:p>
          <a:p>
            <a:pPr indent="0" lvl="0" marL="0" rtl="0" algn="l">
              <a:lnSpc>
                <a:spcPct val="95000"/>
              </a:lnSpc>
              <a:spcBef>
                <a:spcPts val="1600"/>
              </a:spcBef>
              <a:spcAft>
                <a:spcPts val="0"/>
              </a:spcAft>
              <a:buSzPts val="1440"/>
              <a:buNone/>
            </a:pPr>
            <a:r>
              <a:t/>
            </a:r>
            <a:endParaRPr b="0" i="0">
              <a:latin typeface="Arial"/>
              <a:ea typeface="Arial"/>
              <a:cs typeface="Arial"/>
              <a:sym typeface="Arial"/>
            </a:endParaRPr>
          </a:p>
          <a:p>
            <a:pPr indent="-182880" lvl="0" marL="182880" rtl="0" algn="l">
              <a:lnSpc>
                <a:spcPct val="95000"/>
              </a:lnSpc>
              <a:spcBef>
                <a:spcPts val="1600"/>
              </a:spcBef>
              <a:spcAft>
                <a:spcPts val="0"/>
              </a:spcAft>
              <a:buSzPts val="1440"/>
              <a:buChar char="•"/>
            </a:pPr>
            <a:r>
              <a:rPr b="0" i="0" lang="tr-TR">
                <a:latin typeface="Arial"/>
                <a:ea typeface="Arial"/>
                <a:cs typeface="Arial"/>
                <a:sym typeface="Arial"/>
              </a:rPr>
              <a:t>Dank der benutzerfreundlichen Schnittstelle(GUI) unserer Website kann der Kunde das gewünschte Produkt leicht finden. Auf der Produktseite werden Produktmerkmale, Preise und Bilder detailliert angezeigt. Der Kunde schließt den Kaufvorgang des Produkts reibungslos ab und führt die Zahlung sicher mit Hilfe dem eigenen Password durch. Schließlich erhält der Kunde das Produkt zufriedenstellend und denkt aufgrund der Leichtigkeit und Zuverlässigkeit des Einkaufsprozesses darüber nach, unsere Anwendung(App) erneut zu verwenden.</a:t>
            </a:r>
            <a:endParaRPr b="0" i="0">
              <a:latin typeface="Arial"/>
              <a:ea typeface="Arial"/>
              <a:cs typeface="Arial"/>
              <a:sym typeface="Arial"/>
            </a:endParaRPr>
          </a:p>
        </p:txBody>
      </p:sp>
      <p:sp>
        <p:nvSpPr>
          <p:cNvPr id="117" name="Google Shape;117;p2"/>
          <p:cNvSpPr/>
          <p:nvPr/>
        </p:nvSpPr>
        <p:spPr>
          <a:xfrm>
            <a:off x="11277600" y="0"/>
            <a:ext cx="914400" cy="6858000"/>
          </a:xfrm>
          <a:prstGeom prst="rect">
            <a:avLst/>
          </a:prstGeom>
          <a:solidFill>
            <a:srgbClr val="A7A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1249680" y="251619"/>
            <a:ext cx="9692640" cy="10129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entury Schoolbook"/>
              <a:buNone/>
            </a:pPr>
            <a:r>
              <a:rPr lang="tr-TR">
                <a:solidFill>
                  <a:srgbClr val="C00000"/>
                </a:solidFill>
              </a:rPr>
              <a:t>CUSTOMER REQUIREMENTS</a:t>
            </a:r>
            <a:endParaRPr>
              <a:solidFill>
                <a:srgbClr val="C00000"/>
              </a:solidFill>
            </a:endParaRPr>
          </a:p>
        </p:txBody>
      </p:sp>
      <p:sp>
        <p:nvSpPr>
          <p:cNvPr id="123" name="Google Shape;123;p3"/>
          <p:cNvSpPr txBox="1"/>
          <p:nvPr>
            <p:ph idx="1" type="body"/>
          </p:nvPr>
        </p:nvSpPr>
        <p:spPr>
          <a:xfrm>
            <a:off x="1261872" y="1516215"/>
            <a:ext cx="8595360" cy="4498085"/>
          </a:xfrm>
          <a:prstGeom prst="rect">
            <a:avLst/>
          </a:prstGeom>
          <a:noFill/>
          <a:ln>
            <a:noFill/>
          </a:ln>
        </p:spPr>
        <p:txBody>
          <a:bodyPr anchorCtr="0" anchor="t" bIns="45700" lIns="91425" spcFirstLastPara="1" rIns="91425" wrap="square" tIns="45700">
            <a:normAutofit/>
          </a:bodyPr>
          <a:lstStyle/>
          <a:p>
            <a:pPr indent="-91440" lvl="0" marL="182880" rtl="0" algn="l">
              <a:lnSpc>
                <a:spcPct val="95000"/>
              </a:lnSpc>
              <a:spcBef>
                <a:spcPts val="0"/>
              </a:spcBef>
              <a:spcAft>
                <a:spcPts val="0"/>
              </a:spcAft>
              <a:buSzPts val="1440"/>
              <a:buNone/>
            </a:pPr>
            <a:r>
              <a:t/>
            </a:r>
            <a:endParaRPr b="0" i="0">
              <a:solidFill>
                <a:srgbClr val="222222"/>
              </a:solidFill>
              <a:latin typeface="Arial"/>
              <a:ea typeface="Arial"/>
              <a:cs typeface="Arial"/>
              <a:sym typeface="Arial"/>
            </a:endParaRPr>
          </a:p>
          <a:p>
            <a:pPr indent="-182880" lvl="0" marL="182880" rtl="0" algn="l">
              <a:lnSpc>
                <a:spcPct val="95000"/>
              </a:lnSpc>
              <a:spcBef>
                <a:spcPts val="1600"/>
              </a:spcBef>
              <a:spcAft>
                <a:spcPts val="0"/>
              </a:spcAft>
              <a:buSzPts val="1440"/>
              <a:buChar char="•"/>
            </a:pPr>
            <a:r>
              <a:rPr b="0" i="0" lang="tr-TR">
                <a:solidFill>
                  <a:srgbClr val="222222"/>
                </a:solidFill>
                <a:latin typeface="Arial"/>
                <a:ea typeface="Arial"/>
                <a:cs typeface="Arial"/>
                <a:sym typeface="Arial"/>
              </a:rPr>
              <a:t>Es wird erwartet, dass unsere Website </a:t>
            </a:r>
            <a:r>
              <a:rPr b="1" i="0" lang="tr-TR">
                <a:solidFill>
                  <a:srgbClr val="222222"/>
                </a:solidFill>
                <a:latin typeface="Arial"/>
                <a:ea typeface="Arial"/>
                <a:cs typeface="Arial"/>
                <a:sym typeface="Arial"/>
              </a:rPr>
              <a:t>benutzerfreundlich</a:t>
            </a:r>
            <a:r>
              <a:rPr b="0" i="0" lang="tr-TR">
                <a:solidFill>
                  <a:srgbClr val="222222"/>
                </a:solidFill>
                <a:latin typeface="Arial"/>
                <a:ea typeface="Arial"/>
                <a:cs typeface="Arial"/>
                <a:sym typeface="Arial"/>
              </a:rPr>
              <a:t> ist, Produkte </a:t>
            </a:r>
            <a:r>
              <a:rPr b="1" i="0" lang="tr-TR">
                <a:solidFill>
                  <a:srgbClr val="222222"/>
                </a:solidFill>
                <a:latin typeface="Arial"/>
                <a:ea typeface="Arial"/>
                <a:cs typeface="Arial"/>
                <a:sym typeface="Arial"/>
              </a:rPr>
              <a:t>detailliert</a:t>
            </a:r>
            <a:r>
              <a:rPr b="0" i="0" lang="tr-TR">
                <a:solidFill>
                  <a:srgbClr val="222222"/>
                </a:solidFill>
                <a:latin typeface="Arial"/>
                <a:ea typeface="Arial"/>
                <a:cs typeface="Arial"/>
                <a:sym typeface="Arial"/>
              </a:rPr>
              <a:t> vorgestellt werden und </a:t>
            </a:r>
            <a:r>
              <a:rPr b="1" i="0" lang="tr-TR">
                <a:solidFill>
                  <a:srgbClr val="222222"/>
                </a:solidFill>
                <a:latin typeface="Arial"/>
                <a:ea typeface="Arial"/>
                <a:cs typeface="Arial"/>
                <a:sym typeface="Arial"/>
              </a:rPr>
              <a:t>ein sicheres Zahlungssystem </a:t>
            </a:r>
            <a:r>
              <a:rPr b="0" i="0" lang="tr-TR">
                <a:solidFill>
                  <a:srgbClr val="222222"/>
                </a:solidFill>
                <a:latin typeface="Arial"/>
                <a:ea typeface="Arial"/>
                <a:cs typeface="Arial"/>
                <a:sym typeface="Arial"/>
              </a:rPr>
              <a:t>bereitgestellt wird. </a:t>
            </a:r>
            <a:endParaRPr b="0" i="0">
              <a:solidFill>
                <a:srgbClr val="222222"/>
              </a:solidFill>
              <a:latin typeface="Arial"/>
              <a:ea typeface="Arial"/>
              <a:cs typeface="Arial"/>
              <a:sym typeface="Arial"/>
            </a:endParaRPr>
          </a:p>
          <a:p>
            <a:pPr indent="-182880" lvl="0" marL="182880" rtl="0" algn="l">
              <a:lnSpc>
                <a:spcPct val="95000"/>
              </a:lnSpc>
              <a:spcBef>
                <a:spcPts val="1600"/>
              </a:spcBef>
              <a:spcAft>
                <a:spcPts val="0"/>
              </a:spcAft>
              <a:buSzPts val="1440"/>
              <a:buChar char="•"/>
            </a:pPr>
            <a:r>
              <a:rPr b="0" i="0" lang="tr-TR">
                <a:solidFill>
                  <a:srgbClr val="222222"/>
                </a:solidFill>
                <a:latin typeface="Arial"/>
                <a:ea typeface="Arial"/>
                <a:cs typeface="Arial"/>
                <a:sym typeface="Arial"/>
              </a:rPr>
              <a:t>Eine </a:t>
            </a:r>
            <a:r>
              <a:rPr b="1" i="0" lang="tr-TR">
                <a:solidFill>
                  <a:srgbClr val="222222"/>
                </a:solidFill>
                <a:latin typeface="Arial"/>
                <a:ea typeface="Arial"/>
                <a:cs typeface="Arial"/>
                <a:sym typeface="Arial"/>
              </a:rPr>
              <a:t>schnelle und zuverlässige Bearbeitung von Bestellungen </a:t>
            </a:r>
            <a:r>
              <a:rPr b="0" i="0" lang="tr-TR">
                <a:solidFill>
                  <a:srgbClr val="222222"/>
                </a:solidFill>
                <a:latin typeface="Arial"/>
                <a:ea typeface="Arial"/>
                <a:cs typeface="Arial"/>
                <a:sym typeface="Arial"/>
              </a:rPr>
              <a:t>kann die Zufriedenheit der Kunden steigern und ihre Neigung zum erneuten Kauf erhöhen. Diese Anforderungen sind wichtige Aspekte, die berücksichtigt werden müssen, um sicherzustellen, dass unsere Kunden das bestmögliche Einkaufserlebnis auf unserer Website haben. Um diesen Anforderungen gerecht zu werden, streben wir während der Entwicklung unseres Webanwendungsprojekts an, uns </a:t>
            </a:r>
            <a:r>
              <a:rPr b="1" i="0" lang="tr-TR">
                <a:solidFill>
                  <a:srgbClr val="222222"/>
                </a:solidFill>
                <a:latin typeface="Arial"/>
                <a:ea typeface="Arial"/>
                <a:cs typeface="Arial"/>
                <a:sym typeface="Arial"/>
              </a:rPr>
              <a:t>auf Kundenbedürfnisse </a:t>
            </a:r>
            <a:r>
              <a:rPr b="0" i="0" lang="tr-TR">
                <a:solidFill>
                  <a:srgbClr val="222222"/>
                </a:solidFill>
                <a:latin typeface="Arial"/>
                <a:ea typeface="Arial"/>
                <a:cs typeface="Arial"/>
                <a:sym typeface="Arial"/>
              </a:rPr>
              <a:t>zu </a:t>
            </a:r>
            <a:r>
              <a:rPr b="1" i="0" lang="tr-TR">
                <a:solidFill>
                  <a:srgbClr val="222222"/>
                </a:solidFill>
                <a:latin typeface="Arial"/>
                <a:ea typeface="Arial"/>
                <a:cs typeface="Arial"/>
                <a:sym typeface="Arial"/>
              </a:rPr>
              <a:t>konzentrieren</a:t>
            </a:r>
            <a:r>
              <a:rPr b="0" i="0" lang="tr-TR">
                <a:solidFill>
                  <a:srgbClr val="222222"/>
                </a:solidFill>
                <a:latin typeface="Arial"/>
                <a:ea typeface="Arial"/>
                <a:cs typeface="Arial"/>
                <a:sym typeface="Arial"/>
              </a:rPr>
              <a:t> und regelmäßig Kundenfeedback zu bewerten, um eine Anwendung(App) bereitzustellen, die den Erwartungen unserer Kunden entspricht.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20a580f41d_0_0"/>
          <p:cNvSpPr txBox="1"/>
          <p:nvPr>
            <p:ph type="title"/>
          </p:nvPr>
        </p:nvSpPr>
        <p:spPr>
          <a:xfrm>
            <a:off x="339150" y="206975"/>
            <a:ext cx="9962700" cy="12468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tr-TR"/>
              <a:t>WIE WIRD DIE ANWENDUNG FUNKTIONIEREN</a:t>
            </a:r>
            <a:endParaRPr/>
          </a:p>
        </p:txBody>
      </p:sp>
      <p:sp>
        <p:nvSpPr>
          <p:cNvPr id="129" name="Google Shape;129;g220a580f41d_0_0"/>
          <p:cNvSpPr txBox="1"/>
          <p:nvPr>
            <p:ph idx="1" type="body"/>
          </p:nvPr>
        </p:nvSpPr>
        <p:spPr>
          <a:xfrm>
            <a:off x="426450" y="1870375"/>
            <a:ext cx="9430800" cy="4309500"/>
          </a:xfrm>
          <a:prstGeom prst="rect">
            <a:avLst/>
          </a:prstGeom>
        </p:spPr>
        <p:txBody>
          <a:bodyPr anchorCtr="0" anchor="t" bIns="45700" lIns="91425" spcFirstLastPara="1" rIns="91425" wrap="square" tIns="45700">
            <a:normAutofit fontScale="92500" lnSpcReduction="20000"/>
          </a:bodyPr>
          <a:lstStyle/>
          <a:p>
            <a:pPr indent="0" lvl="0" marL="0" rtl="0" algn="l">
              <a:spcBef>
                <a:spcPts val="1400"/>
              </a:spcBef>
              <a:spcAft>
                <a:spcPts val="0"/>
              </a:spcAft>
              <a:buNone/>
            </a:pPr>
            <a:r>
              <a:t/>
            </a:r>
            <a:endParaRPr>
              <a:solidFill>
                <a:srgbClr val="38761D"/>
              </a:solidFill>
            </a:endParaRPr>
          </a:p>
          <a:p>
            <a:pPr indent="0" lvl="0" marL="0" rtl="0" algn="l">
              <a:spcBef>
                <a:spcPts val="1400"/>
              </a:spcBef>
              <a:spcAft>
                <a:spcPts val="0"/>
              </a:spcAft>
              <a:buNone/>
            </a:pPr>
            <a:r>
              <a:rPr lang="tr-TR" sz="1908">
                <a:solidFill>
                  <a:srgbClr val="38761D"/>
                </a:solidFill>
              </a:rPr>
              <a:t>Design_GUI → React/  Thymeleaf  (</a:t>
            </a:r>
            <a:r>
              <a:rPr lang="tr-TR" sz="1158">
                <a:solidFill>
                  <a:srgbClr val="38761D"/>
                </a:solidFill>
                <a:latin typeface="Roboto"/>
                <a:ea typeface="Roboto"/>
                <a:cs typeface="Roboto"/>
                <a:sym typeface="Roboto"/>
              </a:rPr>
              <a:t>"Thymeleaf ist ein Java-Template-Motor, der für Webanwendungen verwendet wird.")</a:t>
            </a:r>
            <a:endParaRPr sz="1158">
              <a:solidFill>
                <a:srgbClr val="38761D"/>
              </a:solidFill>
              <a:latin typeface="Roboto"/>
              <a:ea typeface="Roboto"/>
              <a:cs typeface="Roboto"/>
              <a:sym typeface="Roboto"/>
            </a:endParaRPr>
          </a:p>
          <a:p>
            <a:pPr indent="0" lvl="0" marL="0" rtl="0" algn="l">
              <a:spcBef>
                <a:spcPts val="1400"/>
              </a:spcBef>
              <a:spcAft>
                <a:spcPts val="0"/>
              </a:spcAft>
              <a:buNone/>
            </a:pPr>
            <a:r>
              <a:t/>
            </a:r>
            <a:endParaRPr sz="1050">
              <a:latin typeface="Roboto"/>
              <a:ea typeface="Roboto"/>
              <a:cs typeface="Roboto"/>
              <a:sym typeface="Roboto"/>
            </a:endParaRPr>
          </a:p>
          <a:p>
            <a:pPr indent="0" lvl="0" marL="0" rtl="0" algn="l">
              <a:spcBef>
                <a:spcPts val="1400"/>
              </a:spcBef>
              <a:spcAft>
                <a:spcPts val="0"/>
              </a:spcAft>
              <a:buNone/>
            </a:pPr>
            <a:r>
              <a:rPr lang="tr-TR">
                <a:solidFill>
                  <a:srgbClr val="C00000"/>
                </a:solidFill>
              </a:rPr>
              <a:t>Spring Boot → </a:t>
            </a:r>
            <a:r>
              <a:rPr lang="tr-TR" sz="1416">
                <a:solidFill>
                  <a:srgbClr val="C00000"/>
                </a:solidFill>
                <a:highlight>
                  <a:schemeClr val="lt1"/>
                </a:highlight>
                <a:latin typeface="Roboto"/>
                <a:ea typeface="Roboto"/>
                <a:cs typeface="Roboto"/>
                <a:sym typeface="Roboto"/>
              </a:rPr>
              <a:t>Spring Boot ist ein Framework, das in der Java-Programmiersprache entwickelt wurde und die </a:t>
            </a:r>
            <a:endParaRPr sz="1416">
              <a:solidFill>
                <a:srgbClr val="C00000"/>
              </a:solidFill>
              <a:highlight>
                <a:schemeClr val="lt1"/>
              </a:highlight>
              <a:latin typeface="Roboto"/>
              <a:ea typeface="Roboto"/>
              <a:cs typeface="Roboto"/>
              <a:sym typeface="Roboto"/>
            </a:endParaRPr>
          </a:p>
          <a:p>
            <a:pPr indent="0" lvl="0" marL="0" rtl="0" algn="l">
              <a:spcBef>
                <a:spcPts val="1400"/>
              </a:spcBef>
              <a:spcAft>
                <a:spcPts val="0"/>
              </a:spcAft>
              <a:buNone/>
            </a:pPr>
            <a:r>
              <a:rPr lang="tr-TR" sz="1416">
                <a:solidFill>
                  <a:srgbClr val="C00000"/>
                </a:solidFill>
                <a:highlight>
                  <a:schemeClr val="lt1"/>
                </a:highlight>
                <a:latin typeface="Roboto"/>
                <a:ea typeface="Roboto"/>
                <a:cs typeface="Roboto"/>
                <a:sym typeface="Roboto"/>
              </a:rPr>
              <a:t>                  Entwicklung von leistungsfähigen Microservices in Java ermöglicht.</a:t>
            </a:r>
            <a:endParaRPr sz="1416">
              <a:solidFill>
                <a:srgbClr val="C00000"/>
              </a:solidFill>
              <a:highlight>
                <a:schemeClr val="lt1"/>
              </a:highlight>
              <a:latin typeface="Roboto"/>
              <a:ea typeface="Roboto"/>
              <a:cs typeface="Roboto"/>
              <a:sym typeface="Roboto"/>
            </a:endParaRPr>
          </a:p>
          <a:p>
            <a:pPr indent="0" lvl="0" marL="0" rtl="0" algn="l">
              <a:spcBef>
                <a:spcPts val="1400"/>
              </a:spcBef>
              <a:spcAft>
                <a:spcPts val="0"/>
              </a:spcAft>
              <a:buNone/>
            </a:pPr>
            <a:r>
              <a:t/>
            </a:r>
            <a:endParaRPr/>
          </a:p>
          <a:p>
            <a:pPr indent="0" lvl="0" marL="0" rtl="0" algn="l">
              <a:spcBef>
                <a:spcPts val="1400"/>
              </a:spcBef>
              <a:spcAft>
                <a:spcPts val="0"/>
              </a:spcAft>
              <a:buNone/>
            </a:pPr>
            <a:r>
              <a:rPr lang="tr-TR">
                <a:solidFill>
                  <a:srgbClr val="38761D"/>
                </a:solidFill>
              </a:rPr>
              <a:t>Database_DBMS →</a:t>
            </a:r>
            <a:r>
              <a:rPr lang="tr-TR">
                <a:solidFill>
                  <a:srgbClr val="38761D"/>
                </a:solidFill>
              </a:rPr>
              <a:t>   Mysql/   H2     (</a:t>
            </a:r>
            <a:r>
              <a:rPr lang="tr-TR" sz="1050">
                <a:solidFill>
                  <a:srgbClr val="38761D"/>
                </a:solidFill>
                <a:latin typeface="Roboto"/>
                <a:ea typeface="Roboto"/>
                <a:cs typeface="Roboto"/>
                <a:sym typeface="Roboto"/>
              </a:rPr>
              <a:t>"H2-Datenbank ist eine eingebettete Datenbank für Java-basierte Anwendungen.")</a:t>
            </a:r>
            <a:endParaRPr>
              <a:solidFill>
                <a:srgbClr val="38761D"/>
              </a:solidFill>
            </a:endParaRPr>
          </a:p>
          <a:p>
            <a:pPr indent="0" lvl="0" marL="0" rtl="0" algn="l">
              <a:spcBef>
                <a:spcPts val="1400"/>
              </a:spcBef>
              <a:spcAft>
                <a:spcPts val="0"/>
              </a:spcAft>
              <a:buNone/>
            </a:pPr>
            <a:r>
              <a:t/>
            </a:r>
            <a:endParaRPr/>
          </a:p>
          <a:p>
            <a:pPr indent="0" lvl="0" marL="0" rtl="0" algn="l">
              <a:spcBef>
                <a:spcPts val="1400"/>
              </a:spcBef>
              <a:spcAft>
                <a:spcPts val="0"/>
              </a:spcAft>
              <a:buNone/>
            </a:pPr>
            <a:r>
              <a:rPr lang="tr-TR">
                <a:solidFill>
                  <a:srgbClr val="A61C00"/>
                </a:solidFill>
              </a:rPr>
              <a:t>Spring Boot Data JPA→   </a:t>
            </a:r>
            <a:r>
              <a:rPr lang="tr-TR" sz="1258">
                <a:solidFill>
                  <a:srgbClr val="A61C00"/>
                </a:solidFill>
                <a:latin typeface="Roboto"/>
                <a:ea typeface="Roboto"/>
                <a:cs typeface="Roboto"/>
                <a:sym typeface="Roboto"/>
              </a:rPr>
              <a:t>JPA ist eine Spezifikation, die die Verbindung zwischen einem Datenbank-Management-System </a:t>
            </a:r>
            <a:endParaRPr sz="1258">
              <a:solidFill>
                <a:srgbClr val="A61C00"/>
              </a:solidFill>
              <a:latin typeface="Roboto"/>
              <a:ea typeface="Roboto"/>
              <a:cs typeface="Roboto"/>
              <a:sym typeface="Roboto"/>
            </a:endParaRPr>
          </a:p>
          <a:p>
            <a:pPr indent="0" lvl="0" marL="0" rtl="0" algn="l">
              <a:spcBef>
                <a:spcPts val="1400"/>
              </a:spcBef>
              <a:spcAft>
                <a:spcPts val="0"/>
              </a:spcAft>
              <a:buNone/>
            </a:pPr>
            <a:r>
              <a:rPr lang="tr-TR" sz="1258">
                <a:solidFill>
                  <a:srgbClr val="A61C00"/>
                </a:solidFill>
                <a:latin typeface="Roboto"/>
                <a:ea typeface="Roboto"/>
                <a:cs typeface="Roboto"/>
                <a:sym typeface="Roboto"/>
              </a:rPr>
              <a:t>(DBMS) und einer Java-Anwendung ermöglicht.</a:t>
            </a:r>
            <a:endParaRPr sz="1258">
              <a:solidFill>
                <a:srgbClr val="A61C00"/>
              </a:solidFill>
              <a:latin typeface="Roboto"/>
              <a:ea typeface="Roboto"/>
              <a:cs typeface="Roboto"/>
              <a:sym typeface="Roboto"/>
            </a:endParaRPr>
          </a:p>
          <a:p>
            <a:pPr indent="0" lvl="0" marL="0" rtl="0" algn="l">
              <a:lnSpc>
                <a:spcPct val="175000"/>
              </a:lnSpc>
              <a:spcBef>
                <a:spcPts val="200"/>
              </a:spcBef>
              <a:spcAft>
                <a:spcPts val="0"/>
              </a:spcAft>
              <a:buClr>
                <a:schemeClr val="dk1"/>
              </a:buClr>
              <a:buSzPct val="104761"/>
              <a:buFont typeface="Arial"/>
              <a:buNone/>
            </a:pPr>
            <a:r>
              <a:t/>
            </a:r>
            <a:endParaRPr sz="1050">
              <a:latin typeface="Roboto"/>
              <a:ea typeface="Roboto"/>
              <a:cs typeface="Roboto"/>
              <a:sym typeface="Roboto"/>
            </a:endParaRPr>
          </a:p>
          <a:p>
            <a:pPr indent="0" lvl="0" marL="0" rtl="0" algn="l">
              <a:spcBef>
                <a:spcPts val="1400"/>
              </a:spcBef>
              <a:spcAft>
                <a:spcPts val="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1261872" y="365760"/>
            <a:ext cx="9692640" cy="106711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Schoolbook"/>
              <a:buNone/>
            </a:pPr>
            <a:r>
              <a:rPr lang="tr-TR"/>
              <a:t>AUTOMATION E-COMMERCE </a:t>
            </a:r>
            <a:br>
              <a:rPr lang="tr-TR"/>
            </a:br>
            <a:r>
              <a:rPr lang="tr-TR"/>
              <a:t>USE CASES: RUN-TIME STATUS</a:t>
            </a:r>
            <a:endParaRPr/>
          </a:p>
        </p:txBody>
      </p:sp>
      <p:pic>
        <p:nvPicPr>
          <p:cNvPr id="135" name="Google Shape;135;p4"/>
          <p:cNvPicPr preferRelativeResize="0"/>
          <p:nvPr>
            <p:ph idx="1" type="body"/>
          </p:nvPr>
        </p:nvPicPr>
        <p:blipFill rotWithShape="1">
          <a:blip r:embed="rId3">
            <a:alphaModFix/>
          </a:blip>
          <a:srcRect b="0" l="0" r="0" t="0"/>
          <a:stretch/>
        </p:blipFill>
        <p:spPr>
          <a:xfrm>
            <a:off x="3980125" y="2019300"/>
            <a:ext cx="7244400" cy="4064700"/>
          </a:xfrm>
          <a:prstGeom prst="rect">
            <a:avLst/>
          </a:prstGeom>
          <a:noFill/>
          <a:ln>
            <a:noFill/>
          </a:ln>
        </p:spPr>
      </p:pic>
      <p:sp>
        <p:nvSpPr>
          <p:cNvPr id="136" name="Google Shape;136;p4"/>
          <p:cNvSpPr txBox="1"/>
          <p:nvPr/>
        </p:nvSpPr>
        <p:spPr>
          <a:xfrm>
            <a:off x="179109" y="2205872"/>
            <a:ext cx="3959258" cy="34470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tr-TR" sz="2000" u="sng" cap="none" strike="noStrike">
                <a:solidFill>
                  <a:schemeClr val="dk1"/>
                </a:solidFill>
                <a:latin typeface="Century Schoolbook"/>
                <a:ea typeface="Century Schoolbook"/>
                <a:cs typeface="Century Schoolbook"/>
                <a:sym typeface="Century Schoolbook"/>
              </a:rPr>
              <a:t>Use Cases</a:t>
            </a:r>
            <a:endParaRPr b="1" sz="2000" u="sng">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tr-TR" sz="1800" u="sng">
                <a:solidFill>
                  <a:schemeClr val="dk1"/>
                </a:solidFill>
                <a:latin typeface="Century Schoolbook"/>
                <a:ea typeface="Century Schoolbook"/>
                <a:cs typeface="Century Schoolbook"/>
                <a:sym typeface="Century Schoolbook"/>
              </a:rPr>
              <a:t>Get Service</a:t>
            </a:r>
            <a:r>
              <a:rPr lang="tr-TR" sz="1800">
                <a:solidFill>
                  <a:schemeClr val="dk1"/>
                </a:solidFill>
                <a:latin typeface="Century Schoolbook"/>
                <a:ea typeface="Century Schoolbook"/>
                <a:cs typeface="Century Schoolbook"/>
                <a:sym typeface="Century Schoolbook"/>
              </a:rPr>
              <a:t>: Benutzer kann auf Daten gewünschten Objekten durch implementierte relationalen Datenbank zugreifen.</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tr-TR" sz="1800" u="sng">
                <a:solidFill>
                  <a:schemeClr val="dk1"/>
                </a:solidFill>
                <a:latin typeface="Century Schoolbook"/>
                <a:ea typeface="Century Schoolbook"/>
                <a:cs typeface="Century Schoolbook"/>
                <a:sym typeface="Century Schoolbook"/>
              </a:rPr>
              <a:t>Control and Post Service</a:t>
            </a:r>
            <a:r>
              <a:rPr lang="tr-TR" sz="1800">
                <a:solidFill>
                  <a:schemeClr val="dk1"/>
                </a:solidFill>
                <a:latin typeface="Century Schoolbook"/>
                <a:ea typeface="Century Schoolbook"/>
                <a:cs typeface="Century Schoolbook"/>
                <a:sym typeface="Century Schoolbook"/>
              </a:rPr>
              <a:t>: Das automatisierte E-Commerce System durch erfüllende Aktionen</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tr-TR" sz="1800">
                <a:solidFill>
                  <a:schemeClr val="dk1"/>
                </a:solidFill>
                <a:latin typeface="Century Schoolbook"/>
                <a:ea typeface="Century Schoolbook"/>
                <a:cs typeface="Century Schoolbook"/>
                <a:sym typeface="Century Schoolbook"/>
              </a:rPr>
              <a:t>geänderte Daten in die Datenbank</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tr-TR" sz="1800">
                <a:solidFill>
                  <a:schemeClr val="dk1"/>
                </a:solidFill>
                <a:latin typeface="Century Schoolbook"/>
                <a:ea typeface="Century Schoolbook"/>
                <a:cs typeface="Century Schoolbook"/>
                <a:sym typeface="Century Schoolbook"/>
              </a:rPr>
              <a:t>speichern und die Informationen aktualisieren.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5"/>
          <p:cNvSpPr txBox="1"/>
          <p:nvPr>
            <p:ph type="title"/>
          </p:nvPr>
        </p:nvSpPr>
        <p:spPr>
          <a:xfrm>
            <a:off x="631326" y="442193"/>
            <a:ext cx="4534047"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Schoolbook"/>
              <a:buNone/>
            </a:pPr>
            <a:r>
              <a:rPr lang="tr-TR"/>
              <a:t>GUI PROTOTYP	</a:t>
            </a:r>
            <a:endParaRPr/>
          </a:p>
        </p:txBody>
      </p:sp>
      <p:sp>
        <p:nvSpPr>
          <p:cNvPr id="142" name="Google Shape;142;p5"/>
          <p:cNvSpPr txBox="1"/>
          <p:nvPr>
            <p:ph idx="1" type="body"/>
          </p:nvPr>
        </p:nvSpPr>
        <p:spPr>
          <a:xfrm>
            <a:off x="631325" y="3064934"/>
            <a:ext cx="4534048" cy="1789642"/>
          </a:xfrm>
          <a:prstGeom prst="rect">
            <a:avLst/>
          </a:prstGeom>
          <a:noFill/>
          <a:ln>
            <a:noFill/>
          </a:ln>
        </p:spPr>
        <p:txBody>
          <a:bodyPr anchorCtr="0" anchor="t" bIns="45700" lIns="91425" spcFirstLastPara="1" rIns="91425" wrap="square" tIns="45700">
            <a:normAutofit/>
          </a:bodyPr>
          <a:lstStyle/>
          <a:p>
            <a:pPr indent="-182880" lvl="0" marL="182880" rtl="0" algn="l">
              <a:lnSpc>
                <a:spcPct val="95000"/>
              </a:lnSpc>
              <a:spcBef>
                <a:spcPts val="0"/>
              </a:spcBef>
              <a:spcAft>
                <a:spcPts val="0"/>
              </a:spcAft>
              <a:buSzPts val="1440"/>
              <a:buChar char="•"/>
            </a:pPr>
            <a:r>
              <a:rPr lang="tr-TR">
                <a:latin typeface="Arial"/>
                <a:ea typeface="Arial"/>
                <a:cs typeface="Arial"/>
                <a:sym typeface="Arial"/>
              </a:rPr>
              <a:t>Das Design der Benutzeroberfläche konzentriert sich darauf, Kunden einen leicht zugänglichen Einkauf durch benutzferfreundliche Benutzeroberfläche zu ermöglichen </a:t>
            </a:r>
            <a:endParaRPr/>
          </a:p>
        </p:txBody>
      </p:sp>
      <p:pic>
        <p:nvPicPr>
          <p:cNvPr id="143" name="Google Shape;143;p5"/>
          <p:cNvPicPr preferRelativeResize="0"/>
          <p:nvPr/>
        </p:nvPicPr>
        <p:blipFill rotWithShape="1">
          <a:blip r:embed="rId3">
            <a:alphaModFix/>
          </a:blip>
          <a:srcRect b="0" l="0" r="0" t="0"/>
          <a:stretch/>
        </p:blipFill>
        <p:spPr>
          <a:xfrm>
            <a:off x="5633157" y="2272646"/>
            <a:ext cx="5209989" cy="39074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6"/>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0" y="-3244"/>
            <a:ext cx="457200" cy="6858000"/>
          </a:xfrm>
          <a:prstGeom prst="rect">
            <a:avLst/>
          </a:prstGeom>
          <a:solidFill>
            <a:srgbClr val="6F6F7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0" name="Google Shape;150;p6"/>
          <p:cNvSpPr/>
          <p:nvPr/>
        </p:nvSpPr>
        <p:spPr>
          <a:xfrm>
            <a:off x="457200" y="0"/>
            <a:ext cx="10835640" cy="6858000"/>
          </a:xfrm>
          <a:prstGeom prst="rect">
            <a:avLst/>
          </a:prstGeom>
          <a:solidFill>
            <a:srgbClr val="3535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txBox="1"/>
          <p:nvPr>
            <p:ph type="title"/>
          </p:nvPr>
        </p:nvSpPr>
        <p:spPr>
          <a:xfrm>
            <a:off x="8318101" y="758950"/>
            <a:ext cx="3168300" cy="4041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3100"/>
              <a:buFont typeface="Century Schoolbook"/>
              <a:buNone/>
            </a:pPr>
            <a:r>
              <a:rPr lang="tr-TR" sz="3100">
                <a:solidFill>
                  <a:srgbClr val="FFFFFF"/>
                </a:solidFill>
              </a:rPr>
              <a:t>E-COMMERCE DATABASE DESING PROTOTYP</a:t>
            </a:r>
            <a:endParaRPr/>
          </a:p>
        </p:txBody>
      </p:sp>
      <p:sp>
        <p:nvSpPr>
          <p:cNvPr id="152" name="Google Shape;152;p6"/>
          <p:cNvSpPr/>
          <p:nvPr/>
        </p:nvSpPr>
        <p:spPr>
          <a:xfrm>
            <a:off x="452283" y="0"/>
            <a:ext cx="7561007"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pic>
        <p:nvPicPr>
          <p:cNvPr descr="tablo içeren bir resim&#10;&#10;Açıklama otomatik olarak oluşturuldu" id="153" name="Google Shape;153;p6"/>
          <p:cNvPicPr preferRelativeResize="0"/>
          <p:nvPr>
            <p:ph idx="1" type="body"/>
          </p:nvPr>
        </p:nvPicPr>
        <p:blipFill rotWithShape="1">
          <a:blip r:embed="rId3">
            <a:alphaModFix/>
          </a:blip>
          <a:srcRect b="0" l="0" r="0" t="0"/>
          <a:stretch/>
        </p:blipFill>
        <p:spPr>
          <a:xfrm>
            <a:off x="924375" y="638420"/>
            <a:ext cx="6616823" cy="5574672"/>
          </a:xfrm>
          <a:prstGeom prst="rect">
            <a:avLst/>
          </a:prstGeom>
          <a:noFill/>
          <a:ln>
            <a:noFill/>
          </a:ln>
        </p:spPr>
      </p:pic>
      <p:sp>
        <p:nvSpPr>
          <p:cNvPr id="154" name="Google Shape;154;p6"/>
          <p:cNvSpPr/>
          <p:nvPr/>
        </p:nvSpPr>
        <p:spPr>
          <a:xfrm>
            <a:off x="11292840" y="0"/>
            <a:ext cx="899160" cy="6858000"/>
          </a:xfrm>
          <a:prstGeom prst="rect">
            <a:avLst/>
          </a:prstGeom>
          <a:solidFill>
            <a:srgbClr val="3535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nzara">
  <a:themeElements>
    <a:clrScheme name="Manzar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nzara">
  <a:themeElements>
    <a:clrScheme name="Manzar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2023-03-11T14:22:25Z</dcterms:created>
  <dc:creator>Anıl Cemal Yaşar</dc:creator>
</cp:coreProperties>
</file>