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Ox9IsrLq7g3G7LGTTCAElQSO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7" name="Google Shape;87;p2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roducts/id=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810726"/>
            <a:ext cx="9418320" cy="31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tr-TR" dirty="0"/>
              <a:t>ARCHITEKTUR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tr-TR" dirty="0"/>
              <a:t>SPEZIFIKATION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165281" y="5251361"/>
            <a:ext cx="9418320" cy="14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tr-TR"/>
              <a:t>  ANIL CEMAL YAŞAR 200503022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tr-TR"/>
              <a:t>  BARIŞ CAN FIRAT     180503009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722376" y="182880"/>
            <a:ext cx="10232136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tr-TR" sz="2800" dirty="0" err="1"/>
              <a:t>Beschreibung</a:t>
            </a:r>
            <a:r>
              <a:rPr lang="tr-TR" sz="2800" dirty="0"/>
              <a:t> der DB-</a:t>
            </a:r>
            <a:r>
              <a:rPr lang="tr-TR" sz="2800" dirty="0" err="1"/>
              <a:t>Zugriffsschicht</a:t>
            </a:r>
            <a:r>
              <a:rPr lang="tr-TR" sz="2800" dirty="0"/>
              <a:t>(</a:t>
            </a:r>
            <a:r>
              <a:rPr lang="tr-TR" sz="2800" dirty="0" err="1"/>
              <a:t>Daten</a:t>
            </a:r>
            <a:r>
              <a:rPr lang="tr-TR" sz="2800" dirty="0"/>
              <a:t>-Modelle)</a:t>
            </a:r>
            <a:endParaRPr sz="2800" dirty="0"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594360" y="886969"/>
            <a:ext cx="9777526" cy="226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</a:pP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dirty="0" err="1"/>
              <a:t>unserer</a:t>
            </a:r>
            <a:r>
              <a:rPr lang="tr-TR" sz="1400" dirty="0"/>
              <a:t> </a:t>
            </a:r>
            <a:r>
              <a:rPr lang="tr-TR" sz="1400" dirty="0" err="1"/>
              <a:t>Anwendung</a:t>
            </a:r>
            <a:r>
              <a:rPr lang="tr-TR" sz="1400" dirty="0"/>
              <a:t> </a:t>
            </a:r>
            <a:r>
              <a:rPr lang="tr-TR" sz="1400" dirty="0" err="1"/>
              <a:t>werden</a:t>
            </a:r>
            <a:r>
              <a:rPr lang="tr-TR" sz="1400" dirty="0"/>
              <a:t> </a:t>
            </a:r>
            <a:r>
              <a:rPr lang="tr-TR" sz="1400" dirty="0" err="1"/>
              <a:t>wir</a:t>
            </a:r>
            <a:r>
              <a:rPr lang="tr-TR" sz="1400" dirty="0"/>
              <a:t> 3 </a:t>
            </a:r>
            <a:r>
              <a:rPr lang="tr-TR" sz="1400" dirty="0" err="1"/>
              <a:t>unterschiedliche</a:t>
            </a:r>
            <a:r>
              <a:rPr lang="tr-TR" sz="1400" dirty="0"/>
              <a:t> </a:t>
            </a:r>
            <a:r>
              <a:rPr lang="tr-TR" sz="1400" dirty="0" err="1"/>
              <a:t>Repository-Interfaces</a:t>
            </a:r>
            <a:r>
              <a:rPr lang="tr-TR" sz="1400" dirty="0"/>
              <a:t> </a:t>
            </a:r>
            <a:r>
              <a:rPr lang="tr-TR" sz="1400" dirty="0" err="1"/>
              <a:t>haben</a:t>
            </a:r>
            <a:r>
              <a:rPr lang="tr-TR" sz="1400" dirty="0"/>
              <a:t>. </a:t>
            </a:r>
            <a:r>
              <a:rPr lang="tr-TR" sz="1400" dirty="0" err="1"/>
              <a:t>Diese</a:t>
            </a:r>
            <a:r>
              <a:rPr lang="tr-TR" sz="1400" dirty="0"/>
              <a:t> </a:t>
            </a:r>
            <a:r>
              <a:rPr lang="tr-TR" sz="1400" dirty="0" err="1"/>
              <a:t>Repository-Interfaces</a:t>
            </a:r>
            <a:r>
              <a:rPr lang="tr-TR" sz="1400" dirty="0"/>
              <a:t> </a:t>
            </a:r>
            <a:r>
              <a:rPr lang="tr-TR" sz="1400" dirty="0" err="1"/>
              <a:t>werden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der Spring-Data </a:t>
            </a:r>
            <a:r>
              <a:rPr lang="tr-TR" sz="1400" dirty="0" err="1"/>
              <a:t>JpaRepository</a:t>
            </a:r>
            <a:r>
              <a:rPr lang="tr-TR" sz="1400" dirty="0"/>
              <a:t>&lt;T,ID&gt; </a:t>
            </a:r>
            <a:r>
              <a:rPr lang="tr-TR" sz="1400" dirty="0" err="1"/>
              <a:t>erben</a:t>
            </a:r>
            <a:r>
              <a:rPr lang="tr-TR" sz="1400" dirty="0"/>
              <a:t>. </a:t>
            </a:r>
            <a:r>
              <a:rPr lang="tr-TR" sz="1400" dirty="0" err="1"/>
              <a:t>Durch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Erbung</a:t>
            </a:r>
            <a:r>
              <a:rPr lang="tr-TR" sz="1400" dirty="0"/>
              <a:t> </a:t>
            </a:r>
            <a:r>
              <a:rPr lang="tr-TR" sz="1400" dirty="0" err="1"/>
              <a:t>werden</a:t>
            </a:r>
            <a:r>
              <a:rPr lang="tr-TR" sz="1400" dirty="0"/>
              <a:t> </a:t>
            </a:r>
            <a:r>
              <a:rPr lang="tr-TR" sz="1400" dirty="0" err="1"/>
              <a:t>einige</a:t>
            </a:r>
            <a:r>
              <a:rPr lang="tr-TR" sz="1400" dirty="0"/>
              <a:t> </a:t>
            </a:r>
            <a:r>
              <a:rPr lang="tr-TR" sz="1400" dirty="0" err="1"/>
              <a:t>built</a:t>
            </a:r>
            <a:r>
              <a:rPr lang="tr-TR" sz="1400" dirty="0"/>
              <a:t>-in </a:t>
            </a:r>
            <a:r>
              <a:rPr lang="tr-TR" sz="1400" dirty="0" err="1"/>
              <a:t>Methoden</a:t>
            </a:r>
            <a:r>
              <a:rPr lang="tr-TR" sz="1400" dirty="0"/>
              <a:t> </a:t>
            </a:r>
            <a:r>
              <a:rPr lang="tr-TR" sz="1400" dirty="0" err="1"/>
              <a:t>wie</a:t>
            </a:r>
            <a:r>
              <a:rPr lang="tr-TR" sz="1400" dirty="0"/>
              <a:t> </a:t>
            </a:r>
            <a:r>
              <a:rPr lang="tr-TR" sz="1400" dirty="0" err="1"/>
              <a:t>findById</a:t>
            </a:r>
            <a:r>
              <a:rPr lang="tr-TR" sz="1400" dirty="0"/>
              <a:t>(), </a:t>
            </a:r>
            <a:r>
              <a:rPr lang="tr-TR" sz="1400" dirty="0" err="1"/>
              <a:t>findAll</a:t>
            </a:r>
            <a:r>
              <a:rPr lang="tr-TR" sz="1400" dirty="0"/>
              <a:t>(), </a:t>
            </a:r>
            <a:r>
              <a:rPr lang="tr-TR" sz="1400" dirty="0" err="1"/>
              <a:t>delete</a:t>
            </a:r>
            <a:r>
              <a:rPr lang="tr-TR" sz="1400" dirty="0"/>
              <a:t>(), </a:t>
            </a:r>
            <a:r>
              <a:rPr lang="tr-TR" sz="1400" dirty="0" err="1"/>
              <a:t>update</a:t>
            </a:r>
            <a:r>
              <a:rPr lang="tr-TR" sz="1400" dirty="0"/>
              <a:t>() </a:t>
            </a:r>
            <a:r>
              <a:rPr lang="tr-TR" sz="1400" dirty="0" err="1"/>
              <a:t>etc</a:t>
            </a:r>
            <a:r>
              <a:rPr lang="tr-TR" sz="1400" dirty="0"/>
              <a:t>. in </a:t>
            </a:r>
            <a:r>
              <a:rPr lang="tr-TR" sz="1400" dirty="0" err="1"/>
              <a:t>diese</a:t>
            </a:r>
            <a:r>
              <a:rPr lang="tr-TR" sz="1400" dirty="0"/>
              <a:t> </a:t>
            </a:r>
            <a:r>
              <a:rPr lang="tr-TR" sz="1400" dirty="0" err="1"/>
              <a:t>Repository-Interfaces</a:t>
            </a:r>
            <a:r>
              <a:rPr lang="tr-TR" sz="1400" dirty="0"/>
              <a:t> </a:t>
            </a:r>
            <a:r>
              <a:rPr lang="tr-TR" sz="1400" dirty="0" err="1"/>
              <a:t>implementiert</a:t>
            </a:r>
            <a:r>
              <a:rPr lang="tr-TR" sz="1400" dirty="0"/>
              <a:t>. </a:t>
            </a:r>
            <a:r>
              <a:rPr lang="tr-TR" sz="1400" dirty="0" err="1"/>
              <a:t>ProductRepository</a:t>
            </a:r>
            <a:r>
              <a:rPr lang="tr-TR" sz="1400" dirty="0"/>
              <a:t> </a:t>
            </a:r>
            <a:r>
              <a:rPr lang="tr-TR" sz="1400" dirty="0" err="1"/>
              <a:t>greift</a:t>
            </a:r>
            <a:r>
              <a:rPr lang="tr-TR" sz="1400" dirty="0"/>
              <a:t> </a:t>
            </a:r>
            <a:r>
              <a:rPr lang="tr-TR" sz="1400" dirty="0" err="1"/>
              <a:t>auf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Product </a:t>
            </a:r>
            <a:r>
              <a:rPr lang="tr-TR" sz="1400" dirty="0" err="1"/>
              <a:t>Klassen</a:t>
            </a:r>
            <a:r>
              <a:rPr lang="tr-TR" sz="1400" dirty="0"/>
              <a:t> in der </a:t>
            </a:r>
            <a:r>
              <a:rPr lang="tr-TR" sz="1400" dirty="0" err="1"/>
              <a:t>Dankbank</a:t>
            </a:r>
            <a:r>
              <a:rPr lang="tr-TR" sz="1400" dirty="0"/>
              <a:t> </a:t>
            </a:r>
            <a:r>
              <a:rPr lang="tr-TR" sz="1400" dirty="0" err="1"/>
              <a:t>zu</a:t>
            </a:r>
            <a:r>
              <a:rPr lang="tr-TR" sz="1400" dirty="0"/>
              <a:t>.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</a:pPr>
            <a:endParaRPr lang="tr-TR" sz="1400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</a:pPr>
            <a:r>
              <a:rPr lang="tr-TR" sz="1400" dirty="0"/>
              <a:t> Zum </a:t>
            </a:r>
            <a:r>
              <a:rPr lang="tr-TR" sz="1400" dirty="0" err="1"/>
              <a:t>Beispiel</a:t>
            </a:r>
            <a:r>
              <a:rPr lang="tr-TR" sz="1400" dirty="0"/>
              <a:t> </a:t>
            </a:r>
            <a:r>
              <a:rPr lang="tr-TR" sz="1400" dirty="0" err="1"/>
              <a:t>wenn</a:t>
            </a:r>
            <a:r>
              <a:rPr lang="tr-TR" sz="1400" dirty="0"/>
              <a:t> </a:t>
            </a:r>
            <a:r>
              <a:rPr lang="tr-TR" sz="1400" dirty="0" err="1"/>
              <a:t>wir</a:t>
            </a:r>
            <a:r>
              <a:rPr lang="tr-TR" sz="1400" dirty="0"/>
              <a:t> </a:t>
            </a:r>
            <a:r>
              <a:rPr lang="tr-TR" sz="1400" dirty="0" err="1"/>
              <a:t>nach</a:t>
            </a:r>
            <a:r>
              <a:rPr lang="tr-TR" sz="1400" dirty="0"/>
              <a:t> </a:t>
            </a:r>
            <a:r>
              <a:rPr lang="tr-TR" sz="1400" dirty="0" err="1"/>
              <a:t>einem</a:t>
            </a:r>
            <a:r>
              <a:rPr lang="tr-TR" sz="1400" dirty="0"/>
              <a:t> Product </a:t>
            </a:r>
            <a:r>
              <a:rPr lang="tr-TR" sz="1400" dirty="0" err="1"/>
              <a:t>suchen</a:t>
            </a:r>
            <a:r>
              <a:rPr lang="tr-TR" sz="1400" dirty="0"/>
              <a:t>, </a:t>
            </a:r>
            <a:r>
              <a:rPr lang="tr-TR" sz="1400" dirty="0" err="1"/>
              <a:t>können</a:t>
            </a:r>
            <a:r>
              <a:rPr lang="tr-TR" sz="1400" dirty="0"/>
              <a:t> </a:t>
            </a:r>
            <a:r>
              <a:rPr lang="tr-TR" sz="1400" dirty="0" err="1"/>
              <a:t>wir</a:t>
            </a:r>
            <a:r>
              <a:rPr lang="tr-TR" sz="1400" dirty="0"/>
              <a:t> in </a:t>
            </a:r>
            <a:r>
              <a:rPr lang="tr-TR" sz="1400" dirty="0" err="1"/>
              <a:t>ProductRepository</a:t>
            </a:r>
            <a:r>
              <a:rPr lang="tr-TR" sz="1400" dirty="0"/>
              <a:t> </a:t>
            </a:r>
            <a:r>
              <a:rPr lang="tr-TR" sz="1400" dirty="0" err="1"/>
              <a:t>eine</a:t>
            </a:r>
            <a:r>
              <a:rPr lang="tr-TR" sz="1400" dirty="0"/>
              <a:t> </a:t>
            </a:r>
            <a:r>
              <a:rPr lang="tr-TR" sz="1400" dirty="0" err="1"/>
              <a:t>Funktion</a:t>
            </a:r>
            <a:r>
              <a:rPr lang="tr-TR" sz="1400" dirty="0"/>
              <a:t> </a:t>
            </a:r>
            <a:r>
              <a:rPr lang="tr-TR" sz="1400" dirty="0" err="1"/>
              <a:t>findByProductName</a:t>
            </a:r>
            <a:r>
              <a:rPr lang="tr-TR" sz="1400" dirty="0"/>
              <a:t>() </a:t>
            </a:r>
            <a:r>
              <a:rPr lang="tr-TR" sz="1400" dirty="0" err="1"/>
              <a:t>erstellen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diese</a:t>
            </a:r>
            <a:r>
              <a:rPr lang="tr-TR" sz="1400" dirty="0"/>
              <a:t> </a:t>
            </a:r>
            <a:r>
              <a:rPr lang="tr-TR" sz="1400" dirty="0" err="1"/>
              <a:t>Funktion</a:t>
            </a:r>
            <a:r>
              <a:rPr lang="tr-TR" sz="1400" dirty="0"/>
              <a:t> </a:t>
            </a:r>
            <a:r>
              <a:rPr lang="tr-TR" sz="1400" dirty="0" err="1"/>
              <a:t>greift</a:t>
            </a:r>
            <a:r>
              <a:rPr lang="tr-TR" sz="1400" dirty="0"/>
              <a:t> </a:t>
            </a:r>
            <a:r>
              <a:rPr lang="tr-TR" sz="1400" dirty="0" err="1"/>
              <a:t>auf</a:t>
            </a:r>
            <a:r>
              <a:rPr lang="tr-TR" sz="1400" dirty="0"/>
              <a:t> </a:t>
            </a:r>
            <a:r>
              <a:rPr lang="tr-TR" sz="1400" dirty="0" err="1"/>
              <a:t>alle</a:t>
            </a:r>
            <a:r>
              <a:rPr lang="tr-TR" sz="1400" dirty="0"/>
              <a:t> </a:t>
            </a:r>
            <a:r>
              <a:rPr lang="tr-TR" sz="1400" dirty="0" err="1"/>
              <a:t>Produkte</a:t>
            </a:r>
            <a:r>
              <a:rPr lang="tr-TR" sz="1400" dirty="0"/>
              <a:t> in der </a:t>
            </a:r>
            <a:r>
              <a:rPr lang="tr-TR" sz="1400" dirty="0" err="1"/>
              <a:t>Datenbank</a:t>
            </a:r>
            <a:r>
              <a:rPr lang="tr-TR" sz="1400" dirty="0"/>
              <a:t> </a:t>
            </a:r>
            <a:r>
              <a:rPr lang="tr-TR" sz="1400" dirty="0" err="1"/>
              <a:t>zu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kontrolliert</a:t>
            </a:r>
            <a:r>
              <a:rPr lang="tr-TR" sz="1400" dirty="0"/>
              <a:t>, </a:t>
            </a:r>
            <a:r>
              <a:rPr lang="tr-TR" sz="1400" dirty="0" err="1"/>
              <a:t>ob</a:t>
            </a:r>
            <a:r>
              <a:rPr lang="tr-TR" sz="1400" dirty="0"/>
              <a:t> </a:t>
            </a:r>
            <a:r>
              <a:rPr lang="tr-TR" sz="1400" dirty="0" err="1"/>
              <a:t>eingegebe</a:t>
            </a:r>
            <a:r>
              <a:rPr lang="tr-TR" sz="1400" dirty="0"/>
              <a:t> </a:t>
            </a:r>
            <a:r>
              <a:rPr lang="tr-TR" sz="1400" dirty="0" err="1"/>
              <a:t>ProductName</a:t>
            </a:r>
            <a:r>
              <a:rPr lang="tr-TR" sz="1400" dirty="0"/>
              <a:t> mit der </a:t>
            </a:r>
            <a:r>
              <a:rPr lang="tr-TR" sz="1400" dirty="0" err="1"/>
              <a:t>ProductName</a:t>
            </a:r>
            <a:r>
              <a:rPr lang="tr-TR" sz="1400" dirty="0"/>
              <a:t> in der </a:t>
            </a:r>
            <a:r>
              <a:rPr lang="tr-TR" sz="1400" dirty="0" err="1"/>
              <a:t>Datenbank</a:t>
            </a:r>
            <a:r>
              <a:rPr lang="tr-TR" sz="1400" dirty="0"/>
              <a:t> </a:t>
            </a:r>
            <a:r>
              <a:rPr lang="tr-TR" sz="1400" dirty="0" err="1"/>
              <a:t>gleich</a:t>
            </a:r>
            <a:r>
              <a:rPr lang="tr-TR" sz="1400" dirty="0"/>
              <a:t> </a:t>
            </a:r>
            <a:r>
              <a:rPr lang="tr-TR" sz="1400" dirty="0" err="1"/>
              <a:t>ist.</a:t>
            </a:r>
            <a:r>
              <a:rPr lang="tr-TR" sz="1400" dirty="0"/>
              <a:t> </a:t>
            </a:r>
            <a:r>
              <a:rPr lang="tr-TR" sz="1400" dirty="0" err="1"/>
              <a:t>CustomerRepository</a:t>
            </a:r>
            <a:r>
              <a:rPr lang="tr-TR" sz="1400" dirty="0"/>
              <a:t> </a:t>
            </a:r>
            <a:r>
              <a:rPr lang="tr-TR" sz="1400" dirty="0" err="1"/>
              <a:t>wird</a:t>
            </a:r>
            <a:r>
              <a:rPr lang="tr-TR" sz="1400" dirty="0"/>
              <a:t> </a:t>
            </a:r>
            <a:r>
              <a:rPr lang="tr-TR" sz="1400" dirty="0" err="1"/>
              <a:t>kontrollieren</a:t>
            </a:r>
            <a:r>
              <a:rPr lang="tr-TR" sz="1400" dirty="0"/>
              <a:t>, </a:t>
            </a:r>
            <a:r>
              <a:rPr lang="tr-TR" sz="1400" dirty="0" err="1"/>
              <a:t>ob</a:t>
            </a:r>
            <a:r>
              <a:rPr lang="tr-TR" sz="1400" dirty="0"/>
              <a:t> der </a:t>
            </a:r>
            <a:r>
              <a:rPr lang="tr-TR" sz="1400" dirty="0" err="1"/>
              <a:t>Verbraucher</a:t>
            </a:r>
            <a:r>
              <a:rPr lang="tr-TR" sz="1400" dirty="0"/>
              <a:t>(Consumer) </a:t>
            </a:r>
            <a:r>
              <a:rPr lang="tr-TR" sz="1400" dirty="0" err="1"/>
              <a:t>ein</a:t>
            </a:r>
            <a:r>
              <a:rPr lang="tr-TR" sz="1400" dirty="0"/>
              <a:t> Product </a:t>
            </a:r>
            <a:r>
              <a:rPr lang="tr-TR" sz="1400" dirty="0" err="1"/>
              <a:t>durch</a:t>
            </a:r>
            <a:r>
              <a:rPr lang="tr-TR" sz="1400" dirty="0"/>
              <a:t> </a:t>
            </a:r>
            <a:r>
              <a:rPr lang="tr-TR" sz="1400" dirty="0" err="1"/>
              <a:t>seinen</a:t>
            </a:r>
            <a:r>
              <a:rPr lang="tr-TR" sz="1400" dirty="0"/>
              <a:t> </a:t>
            </a:r>
            <a:r>
              <a:rPr lang="tr-TR" sz="1400" dirty="0" err="1"/>
              <a:t>Kontostand</a:t>
            </a:r>
            <a:r>
              <a:rPr lang="tr-TR" sz="1400" dirty="0"/>
              <a:t> </a:t>
            </a:r>
            <a:r>
              <a:rPr lang="tr-TR" sz="1400" dirty="0" err="1"/>
              <a:t>kaufen</a:t>
            </a:r>
            <a:r>
              <a:rPr lang="tr-TR" sz="1400" dirty="0"/>
              <a:t> </a:t>
            </a:r>
            <a:r>
              <a:rPr lang="tr-TR" sz="1400" dirty="0" err="1"/>
              <a:t>können</a:t>
            </a:r>
            <a:r>
              <a:rPr lang="tr-TR" sz="1400" dirty="0"/>
              <a:t> </a:t>
            </a:r>
            <a:r>
              <a:rPr lang="tr-TR" sz="1400" dirty="0" err="1"/>
              <a:t>oder</a:t>
            </a:r>
            <a:r>
              <a:rPr lang="tr-TR" sz="1400" dirty="0"/>
              <a:t> </a:t>
            </a:r>
            <a:r>
              <a:rPr lang="tr-TR" sz="1400" dirty="0" err="1"/>
              <a:t>nicht</a:t>
            </a:r>
            <a:r>
              <a:rPr lang="tr-TR" sz="1400" dirty="0"/>
              <a:t>. </a:t>
            </a:r>
            <a:r>
              <a:rPr lang="tr-TR" sz="1400" dirty="0" err="1"/>
              <a:t>Außerdem</a:t>
            </a:r>
            <a:r>
              <a:rPr lang="tr-TR" sz="1400" dirty="0"/>
              <a:t> </a:t>
            </a:r>
            <a:r>
              <a:rPr lang="tr-TR" sz="1400" dirty="0" err="1"/>
              <a:t>wird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LGP Komponent(</a:t>
            </a:r>
            <a:r>
              <a:rPr lang="tr-TR" sz="1400" dirty="0" err="1"/>
              <a:t>Letzte</a:t>
            </a:r>
            <a:r>
              <a:rPr lang="tr-TR" sz="1400" dirty="0"/>
              <a:t> </a:t>
            </a:r>
            <a:r>
              <a:rPr lang="tr-TR" sz="1400" dirty="0" err="1"/>
              <a:t>Gesuchte</a:t>
            </a:r>
            <a:r>
              <a:rPr lang="tr-TR" sz="1400" dirty="0"/>
              <a:t> </a:t>
            </a:r>
            <a:r>
              <a:rPr lang="tr-TR" sz="1400" dirty="0" err="1"/>
              <a:t>Produkt</a:t>
            </a:r>
            <a:r>
              <a:rPr lang="tr-TR" sz="1400" dirty="0"/>
              <a:t>) </a:t>
            </a:r>
            <a:r>
              <a:rPr lang="tr-TR" sz="1400" dirty="0" err="1"/>
              <a:t>durch</a:t>
            </a:r>
            <a:r>
              <a:rPr lang="tr-TR" sz="1400" dirty="0"/>
              <a:t> </a:t>
            </a:r>
            <a:r>
              <a:rPr lang="tr-TR" sz="1400" dirty="0" err="1"/>
              <a:t>Customer-Repository</a:t>
            </a:r>
            <a:r>
              <a:rPr lang="tr-TR" sz="1400" dirty="0"/>
              <a:t> </a:t>
            </a:r>
            <a:r>
              <a:rPr lang="tr-TR" sz="1400" dirty="0" err="1"/>
              <a:t>ausgeführt</a:t>
            </a:r>
            <a:r>
              <a:rPr lang="tr-TR" sz="1400" dirty="0"/>
              <a:t>, </a:t>
            </a:r>
            <a:r>
              <a:rPr lang="tr-TR" sz="1400" dirty="0" err="1"/>
              <a:t>weil</a:t>
            </a:r>
            <a:r>
              <a:rPr lang="tr-TR" sz="1400" dirty="0"/>
              <a:t> </a:t>
            </a:r>
            <a:r>
              <a:rPr lang="tr-TR" sz="1400" dirty="0" err="1"/>
              <a:t>CustomerRepository</a:t>
            </a:r>
            <a:r>
              <a:rPr lang="tr-TR" sz="1400" dirty="0"/>
              <a:t> </a:t>
            </a:r>
            <a:r>
              <a:rPr lang="tr-TR" sz="1400" dirty="0" err="1"/>
              <a:t>auf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Name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letztem</a:t>
            </a:r>
            <a:r>
              <a:rPr lang="tr-TR" sz="1400" dirty="0"/>
              <a:t> </a:t>
            </a:r>
            <a:r>
              <a:rPr lang="tr-TR" sz="1400" dirty="0" err="1"/>
              <a:t>gesuchen</a:t>
            </a:r>
            <a:r>
              <a:rPr lang="tr-TR" sz="1400" dirty="0"/>
              <a:t> </a:t>
            </a:r>
            <a:r>
              <a:rPr lang="tr-TR" sz="1400" dirty="0" err="1"/>
              <a:t>Produkt</a:t>
            </a:r>
            <a:r>
              <a:rPr lang="tr-TR" sz="1400" dirty="0"/>
              <a:t> </a:t>
            </a:r>
            <a:r>
              <a:rPr lang="tr-TR" sz="1400" dirty="0" err="1"/>
              <a:t>zugreifen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sie</a:t>
            </a:r>
            <a:r>
              <a:rPr lang="tr-TR" sz="1400" dirty="0"/>
              <a:t> </a:t>
            </a:r>
            <a:r>
              <a:rPr lang="tr-TR" sz="1400" dirty="0" err="1"/>
              <a:t>aktualisieren</a:t>
            </a:r>
            <a:r>
              <a:rPr lang="tr-TR" sz="1400" dirty="0"/>
              <a:t> </a:t>
            </a:r>
            <a:r>
              <a:rPr lang="tr-TR" sz="1400" dirty="0" err="1"/>
              <a:t>kann</a:t>
            </a:r>
            <a:r>
              <a:rPr lang="tr-TR" sz="1400" dirty="0"/>
              <a:t>. </a:t>
            </a:r>
            <a:r>
              <a:rPr lang="tr-TR" sz="1400" dirty="0" err="1"/>
              <a:t>OrderRepository</a:t>
            </a:r>
            <a:r>
              <a:rPr lang="tr-TR" sz="1400" dirty="0"/>
              <a:t> </a:t>
            </a:r>
            <a:r>
              <a:rPr lang="tr-TR" sz="1400" dirty="0" err="1"/>
              <a:t>wird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Informationen</a:t>
            </a:r>
            <a:r>
              <a:rPr lang="tr-TR" sz="1400" dirty="0"/>
              <a:t> </a:t>
            </a:r>
            <a:r>
              <a:rPr lang="tr-TR" sz="1400" dirty="0" err="1"/>
              <a:t>über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letzte</a:t>
            </a:r>
            <a:r>
              <a:rPr lang="tr-TR" sz="1400" dirty="0"/>
              <a:t> </a:t>
            </a:r>
            <a:r>
              <a:rPr lang="tr-TR" sz="1400" dirty="0" err="1"/>
              <a:t>Einkäufe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Verbrauchern</a:t>
            </a:r>
            <a:r>
              <a:rPr lang="tr-TR" sz="1400" dirty="0"/>
              <a:t> </a:t>
            </a:r>
            <a:r>
              <a:rPr lang="tr-TR" sz="1400" dirty="0" err="1"/>
              <a:t>erreichen</a:t>
            </a:r>
            <a:r>
              <a:rPr lang="tr-TR" sz="1200" dirty="0"/>
              <a:t>.</a:t>
            </a:r>
            <a:endParaRPr sz="1200" dirty="0"/>
          </a:p>
        </p:txBody>
      </p:sp>
      <p:pic>
        <p:nvPicPr>
          <p:cNvPr id="180" name="Google Shape;180;p10" descr="diyagram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454" y="3492631"/>
            <a:ext cx="10763058" cy="290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tr-TR" sz="2800" dirty="0" err="1"/>
              <a:t>Referenzen</a:t>
            </a:r>
            <a:endParaRPr sz="2800" dirty="0"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1261872" y="2404873"/>
            <a:ext cx="8595360" cy="330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tr-TR" sz="1400" dirty="0"/>
              <a:t>INF202-VO#7#8-VO-Architecture Design WS-ArchitekturSpezifikation.v1.pdf</a:t>
            </a:r>
            <a:endParaRPr sz="1400"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tr-TR" sz="1400" dirty="0"/>
              <a:t>https://martinfowler.com/architecture/</a:t>
            </a:r>
            <a:endParaRPr sz="1400"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tr-TR" sz="1400" dirty="0"/>
              <a:t>ORDERCORNER-Pflichtenheft-2023</a:t>
            </a:r>
            <a:endParaRPr sz="1400"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tr-TR" sz="1400" dirty="0"/>
              <a:t>https://www.infoq.com/architecture-design/</a:t>
            </a:r>
            <a:endParaRPr sz="1400"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88" name="Google Shape;188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-32004"/>
            <a:ext cx="12231564" cy="6922008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915509" y="532411"/>
            <a:ext cx="8941723" cy="59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tr-TR" sz="2800" dirty="0"/>
              <a:t>                   </a:t>
            </a:r>
            <a:r>
              <a:rPr lang="tr-TR" sz="2800" dirty="0" err="1"/>
              <a:t>Architekturüberblick</a:t>
            </a:r>
            <a:endParaRPr lang="tr-TR" sz="2800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lang="tr-TR" sz="2800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Backend</a:t>
            </a:r>
            <a:r>
              <a:rPr lang="tr-TR" sz="1400" dirty="0"/>
              <a:t> </a:t>
            </a:r>
            <a:r>
              <a:rPr lang="tr-TR" sz="1400" dirty="0" err="1"/>
              <a:t>Applikationen</a:t>
            </a:r>
            <a:r>
              <a:rPr lang="tr-TR" sz="1400" dirty="0"/>
              <a:t> (NGP, LGP, SB) </a:t>
            </a:r>
            <a:r>
              <a:rPr lang="tr-TR" sz="1400" dirty="0" err="1"/>
              <a:t>sollen</a:t>
            </a:r>
            <a:r>
              <a:rPr lang="tr-TR" sz="1400" dirty="0"/>
              <a:t> mit Java Spring </a:t>
            </a:r>
            <a:r>
              <a:rPr lang="tr-TR" sz="1400" dirty="0" err="1"/>
              <a:t>Boot</a:t>
            </a:r>
            <a:r>
              <a:rPr lang="tr-TR" sz="1400" dirty="0"/>
              <a:t> Framework </a:t>
            </a:r>
            <a:r>
              <a:rPr lang="tr-TR" sz="1400" dirty="0" err="1"/>
              <a:t>implementiert</a:t>
            </a:r>
            <a:endParaRPr sz="14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20"/>
              <a:buNone/>
            </a:pPr>
            <a:r>
              <a:rPr lang="tr-TR" sz="1400" dirty="0"/>
              <a:t> </a:t>
            </a:r>
            <a:endParaRPr sz="1400" dirty="0"/>
          </a:p>
        </p:txBody>
      </p:sp>
      <p:sp>
        <p:nvSpPr>
          <p:cNvPr id="116" name="Google Shape;116;p2"/>
          <p:cNvSpPr/>
          <p:nvPr/>
        </p:nvSpPr>
        <p:spPr>
          <a:xfrm>
            <a:off x="11277600" y="-32004"/>
            <a:ext cx="953964" cy="6922008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236" y="1723041"/>
            <a:ext cx="7546808" cy="448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162911" y="370340"/>
            <a:ext cx="8938736" cy="611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</a:pPr>
            <a:r>
              <a:rPr lang="tr-TR" sz="1600" b="1" dirty="0"/>
              <a:t>BAU (</a:t>
            </a:r>
            <a:r>
              <a:rPr lang="tr-TR" sz="1600" b="1" dirty="0" err="1"/>
              <a:t>Bestellung</a:t>
            </a:r>
            <a:r>
              <a:rPr lang="tr-TR" sz="1600" b="1" dirty="0"/>
              <a:t> </a:t>
            </a:r>
            <a:r>
              <a:rPr lang="tr-TR" sz="1600" b="1" dirty="0" err="1"/>
              <a:t>Automation</a:t>
            </a:r>
            <a:r>
              <a:rPr lang="tr-TR" sz="1600" b="1" dirty="0"/>
              <a:t> </a:t>
            </a:r>
            <a:r>
              <a:rPr lang="tr-TR" sz="1600" b="1" dirty="0" err="1"/>
              <a:t>Unit</a:t>
            </a:r>
            <a:r>
              <a:rPr lang="tr-TR" sz="1600" b="1" dirty="0"/>
              <a:t>) Komponent</a:t>
            </a:r>
            <a:r>
              <a:rPr lang="tr-TR" sz="1400" dirty="0"/>
              <a:t> BAU </a:t>
            </a:r>
            <a:r>
              <a:rPr lang="tr-TR" sz="1400" dirty="0" err="1"/>
              <a:t>ist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Steuereinheit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Information-Gateway der </a:t>
            </a:r>
            <a:r>
              <a:rPr lang="tr-TR" sz="1400" dirty="0" err="1"/>
              <a:t>Automation</a:t>
            </a:r>
            <a:r>
              <a:rPr lang="tr-TR" sz="1400" dirty="0"/>
              <a:t> E-Commerce </a:t>
            </a:r>
            <a:r>
              <a:rPr lang="tr-TR" sz="1400" dirty="0" err="1"/>
              <a:t>Apps</a:t>
            </a:r>
            <a:r>
              <a:rPr lang="tr-TR" sz="1400" dirty="0"/>
              <a:t>.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hervorgehobenen</a:t>
            </a:r>
            <a:r>
              <a:rPr lang="tr-TR" sz="1400" dirty="0"/>
              <a:t> </a:t>
            </a:r>
            <a:r>
              <a:rPr lang="tr-TR" sz="1400" dirty="0" err="1"/>
              <a:t>Komponenten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Komponenten</a:t>
            </a:r>
            <a:r>
              <a:rPr lang="tr-TR" sz="1400" dirty="0"/>
              <a:t> </a:t>
            </a:r>
            <a:r>
              <a:rPr lang="tr-TR" sz="1400" dirty="0" err="1"/>
              <a:t>Schnittstellen</a:t>
            </a:r>
            <a:r>
              <a:rPr lang="tr-TR" sz="1400" dirty="0"/>
              <a:t> </a:t>
            </a:r>
            <a:r>
              <a:rPr lang="tr-TR" sz="1400" dirty="0" err="1"/>
              <a:t>sollen</a:t>
            </a:r>
            <a:r>
              <a:rPr lang="tr-TR" sz="1400" dirty="0"/>
              <a:t> </a:t>
            </a:r>
            <a:r>
              <a:rPr lang="tr-TR" sz="1400" dirty="0" err="1"/>
              <a:t>hier</a:t>
            </a:r>
            <a:r>
              <a:rPr lang="tr-TR" sz="1400" dirty="0"/>
              <a:t> </a:t>
            </a:r>
            <a:r>
              <a:rPr lang="tr-TR" sz="1400" dirty="0" err="1"/>
              <a:t>beschrieben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verwaltet</a:t>
            </a:r>
            <a:r>
              <a:rPr lang="tr-TR" sz="1400" dirty="0"/>
              <a:t> </a:t>
            </a:r>
            <a:r>
              <a:rPr lang="tr-TR" sz="1400" dirty="0" err="1"/>
              <a:t>werden</a:t>
            </a:r>
            <a:r>
              <a:rPr lang="tr-TR" sz="1400" dirty="0"/>
              <a:t>. BAU </a:t>
            </a:r>
            <a:r>
              <a:rPr lang="tr-TR" sz="1400" dirty="0" err="1"/>
              <a:t>kommuniziert</a:t>
            </a:r>
            <a:r>
              <a:rPr lang="tr-TR" sz="1400" dirty="0"/>
              <a:t>, </a:t>
            </a:r>
            <a:r>
              <a:rPr lang="tr-TR" sz="1400" dirty="0" err="1"/>
              <a:t>überwacht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steuert</a:t>
            </a:r>
            <a:r>
              <a:rPr lang="tr-TR" sz="1400" dirty="0"/>
              <a:t> </a:t>
            </a:r>
            <a:r>
              <a:rPr lang="tr-TR" sz="1400" dirty="0" err="1"/>
              <a:t>alle</a:t>
            </a:r>
            <a:r>
              <a:rPr lang="tr-TR" sz="1400" dirty="0"/>
              <a:t> </a:t>
            </a:r>
            <a:r>
              <a:rPr lang="tr-TR" sz="1400" dirty="0" err="1"/>
              <a:t>Komponenten</a:t>
            </a:r>
            <a:r>
              <a:rPr lang="tr-TR" sz="1400" dirty="0"/>
              <a:t> </a:t>
            </a:r>
            <a:r>
              <a:rPr lang="tr-TR" sz="1400" dirty="0" err="1"/>
              <a:t>Automation</a:t>
            </a:r>
            <a:r>
              <a:rPr lang="tr-TR" sz="1400" dirty="0"/>
              <a:t> E-Commerce </a:t>
            </a:r>
            <a:r>
              <a:rPr lang="tr-TR" sz="1400" dirty="0" err="1"/>
              <a:t>Apps</a:t>
            </a:r>
            <a:r>
              <a:rPr lang="tr-TR" sz="1400" dirty="0"/>
              <a:t>. </a:t>
            </a:r>
            <a:r>
              <a:rPr lang="tr-TR" sz="1400" dirty="0" err="1"/>
              <a:t>Darüber</a:t>
            </a:r>
            <a:r>
              <a:rPr lang="tr-TR" sz="1400" dirty="0"/>
              <a:t> </a:t>
            </a:r>
            <a:r>
              <a:rPr lang="tr-TR" sz="1400" dirty="0" err="1"/>
              <a:t>hinaus</a:t>
            </a:r>
            <a:r>
              <a:rPr lang="tr-TR" sz="1400" dirty="0"/>
              <a:t> </a:t>
            </a:r>
            <a:r>
              <a:rPr lang="tr-TR" sz="1400" dirty="0" err="1"/>
              <a:t>stellt</a:t>
            </a:r>
            <a:r>
              <a:rPr lang="tr-TR" sz="1400" dirty="0"/>
              <a:t> er </a:t>
            </a:r>
            <a:r>
              <a:rPr lang="tr-TR" sz="1400" dirty="0" err="1"/>
              <a:t>die</a:t>
            </a:r>
            <a:r>
              <a:rPr lang="tr-TR" sz="1400" dirty="0"/>
              <a:t> Services </a:t>
            </a:r>
            <a:r>
              <a:rPr lang="tr-TR" sz="1400" dirty="0" err="1"/>
              <a:t>zur</a:t>
            </a:r>
            <a:r>
              <a:rPr lang="tr-TR" sz="1400" dirty="0"/>
              <a:t> </a:t>
            </a:r>
            <a:r>
              <a:rPr lang="tr-TR" sz="1400" dirty="0" err="1"/>
              <a:t>Verfügung</a:t>
            </a:r>
            <a:r>
              <a:rPr lang="tr-TR" sz="1400" dirty="0"/>
              <a:t>, </a:t>
            </a:r>
            <a:r>
              <a:rPr lang="tr-TR" sz="1400" dirty="0" err="1"/>
              <a:t>damit</a:t>
            </a:r>
            <a:r>
              <a:rPr lang="tr-TR" sz="1400" dirty="0"/>
              <a:t> der </a:t>
            </a:r>
            <a:r>
              <a:rPr lang="tr-TR" sz="1400" dirty="0" err="1"/>
              <a:t>Anwender</a:t>
            </a:r>
            <a:r>
              <a:rPr lang="tr-TR" sz="1400" dirty="0"/>
              <a:t> </a:t>
            </a:r>
            <a:r>
              <a:rPr lang="tr-TR" sz="1400" dirty="0" err="1"/>
              <a:t>einige</a:t>
            </a:r>
            <a:r>
              <a:rPr lang="tr-TR" sz="1400" dirty="0"/>
              <a:t> </a:t>
            </a:r>
            <a:r>
              <a:rPr lang="tr-TR" sz="1400" dirty="0" err="1"/>
              <a:t>Systemparameter</a:t>
            </a:r>
            <a:r>
              <a:rPr lang="tr-TR" sz="1400" dirty="0"/>
              <a:t> </a:t>
            </a:r>
            <a:r>
              <a:rPr lang="tr-TR" sz="1400" dirty="0" err="1"/>
              <a:t>konfigurieren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sie</a:t>
            </a:r>
            <a:r>
              <a:rPr lang="tr-TR" sz="1400" dirty="0"/>
              <a:t> </a:t>
            </a:r>
            <a:r>
              <a:rPr lang="tr-TR" sz="1400" dirty="0" err="1"/>
              <a:t>überwachen</a:t>
            </a:r>
            <a:r>
              <a:rPr lang="tr-TR" sz="1400" dirty="0"/>
              <a:t> </a:t>
            </a:r>
            <a:r>
              <a:rPr lang="tr-TR" sz="1400" dirty="0" err="1"/>
              <a:t>kann</a:t>
            </a:r>
            <a:r>
              <a:rPr lang="tr-TR" sz="1400" dirty="0"/>
              <a:t>. </a:t>
            </a:r>
            <a:r>
              <a:rPr lang="tr-TR" sz="1400" dirty="0" err="1"/>
              <a:t>Die</a:t>
            </a:r>
            <a:r>
              <a:rPr lang="tr-TR" sz="1400" dirty="0"/>
              <a:t> BAU </a:t>
            </a:r>
            <a:r>
              <a:rPr lang="tr-TR" sz="1400" dirty="0" err="1"/>
              <a:t>bietet</a:t>
            </a:r>
            <a:r>
              <a:rPr lang="tr-TR" sz="1400" dirty="0"/>
              <a:t> dem </a:t>
            </a:r>
            <a:r>
              <a:rPr lang="tr-TR" sz="1400" dirty="0" err="1"/>
              <a:t>Anwender</a:t>
            </a:r>
            <a:r>
              <a:rPr lang="tr-TR" sz="1400" dirty="0"/>
              <a:t> </a:t>
            </a:r>
            <a:r>
              <a:rPr lang="tr-TR" sz="1400" dirty="0" err="1"/>
              <a:t>alle</a:t>
            </a:r>
            <a:r>
              <a:rPr lang="tr-TR" sz="1400" dirty="0"/>
              <a:t> </a:t>
            </a:r>
            <a:r>
              <a:rPr lang="tr-TR" sz="1400" dirty="0" err="1"/>
              <a:t>Informationen</a:t>
            </a:r>
            <a:r>
              <a:rPr lang="tr-TR" sz="1400" dirty="0"/>
              <a:t> </a:t>
            </a:r>
            <a:r>
              <a:rPr lang="tr-TR" sz="1400" dirty="0" err="1"/>
              <a:t>über</a:t>
            </a:r>
            <a:r>
              <a:rPr lang="tr-TR" sz="1400" dirty="0"/>
              <a:t> den Komponente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Systemparameter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ihre</a:t>
            </a:r>
            <a:r>
              <a:rPr lang="tr-TR" sz="1400" dirty="0"/>
              <a:t> </a:t>
            </a:r>
            <a:r>
              <a:rPr lang="tr-TR" sz="1400" dirty="0" err="1"/>
              <a:t>Konfiguration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Überwachung</a:t>
            </a:r>
            <a:r>
              <a:rPr lang="tr-TR" sz="1400" dirty="0"/>
              <a:t> </a:t>
            </a:r>
            <a:r>
              <a:rPr lang="tr-TR" sz="1400" dirty="0" err="1"/>
              <a:t>soll</a:t>
            </a:r>
            <a:r>
              <a:rPr lang="tr-TR" sz="1400" dirty="0"/>
              <a:t> im </a:t>
            </a:r>
            <a:r>
              <a:rPr lang="tr-TR" sz="1400" dirty="0" err="1"/>
              <a:t>Laufe</a:t>
            </a:r>
            <a:r>
              <a:rPr lang="tr-TR" sz="1400" dirty="0"/>
              <a:t> der </a:t>
            </a:r>
            <a:r>
              <a:rPr lang="tr-TR" sz="1400" dirty="0" err="1"/>
              <a:t>Entwicklung</a:t>
            </a:r>
            <a:r>
              <a:rPr lang="tr-TR" sz="1400" dirty="0"/>
              <a:t> </a:t>
            </a:r>
            <a:r>
              <a:rPr lang="tr-TR" sz="1400" dirty="0" err="1"/>
              <a:t>definiert</a:t>
            </a:r>
            <a:r>
              <a:rPr lang="tr-TR" sz="1400" dirty="0"/>
              <a:t> </a:t>
            </a:r>
            <a:r>
              <a:rPr lang="tr-TR" sz="1400" dirty="0" err="1"/>
              <a:t>werden</a:t>
            </a:r>
            <a:r>
              <a:rPr lang="tr-TR" sz="1400" dirty="0"/>
              <a:t>. 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•"/>
            </a:pPr>
            <a:r>
              <a:rPr lang="tr-TR" sz="1600" b="1" dirty="0"/>
              <a:t>Komponente NGP </a:t>
            </a:r>
            <a:r>
              <a:rPr lang="tr-TR" sz="1400" dirty="0" err="1"/>
              <a:t>Dieser</a:t>
            </a:r>
            <a:r>
              <a:rPr lang="tr-TR" sz="1400" dirty="0"/>
              <a:t> Komponent </a:t>
            </a:r>
            <a:r>
              <a:rPr lang="tr-TR" sz="1400" dirty="0" err="1"/>
              <a:t>sorgt</a:t>
            </a:r>
            <a:r>
              <a:rPr lang="tr-TR" sz="1400" dirty="0"/>
              <a:t> </a:t>
            </a:r>
            <a:r>
              <a:rPr lang="tr-TR" sz="1400" dirty="0" err="1"/>
              <a:t>dafür</a:t>
            </a:r>
            <a:r>
              <a:rPr lang="tr-TR" sz="1400" dirty="0"/>
              <a:t>, </a:t>
            </a:r>
            <a:r>
              <a:rPr lang="tr-TR" sz="1400" dirty="0" err="1"/>
              <a:t>dass</a:t>
            </a:r>
            <a:r>
              <a:rPr lang="tr-TR" sz="1400" dirty="0"/>
              <a:t> </a:t>
            </a:r>
            <a:r>
              <a:rPr lang="tr-TR" sz="1400" dirty="0" err="1"/>
              <a:t>nach</a:t>
            </a:r>
            <a:r>
              <a:rPr lang="tr-TR" sz="1400" dirty="0"/>
              <a:t> dem </a:t>
            </a:r>
            <a:r>
              <a:rPr lang="tr-TR" sz="1400" dirty="0" err="1"/>
              <a:t>gewünschten</a:t>
            </a:r>
            <a:r>
              <a:rPr lang="tr-TR" sz="1400" dirty="0"/>
              <a:t> </a:t>
            </a:r>
            <a:r>
              <a:rPr lang="tr-TR" sz="1400" dirty="0" err="1"/>
              <a:t>Produkt</a:t>
            </a:r>
            <a:r>
              <a:rPr lang="tr-TR" sz="1400" dirty="0"/>
              <a:t> mit </a:t>
            </a:r>
            <a:r>
              <a:rPr lang="tr-TR" sz="1400" dirty="0" err="1"/>
              <a:t>Filtern</a:t>
            </a:r>
            <a:r>
              <a:rPr lang="tr-TR" sz="1400" dirty="0"/>
              <a:t> </a:t>
            </a:r>
            <a:r>
              <a:rPr lang="tr-TR" sz="1400" dirty="0" err="1"/>
              <a:t>schneller</a:t>
            </a:r>
            <a:r>
              <a:rPr lang="tr-TR" sz="1400" dirty="0"/>
              <a:t> </a:t>
            </a:r>
            <a:r>
              <a:rPr lang="tr-TR" sz="1400" dirty="0" err="1"/>
              <a:t>zu</a:t>
            </a:r>
            <a:r>
              <a:rPr lang="tr-TR" sz="1400" dirty="0"/>
              <a:t> </a:t>
            </a:r>
            <a:r>
              <a:rPr lang="tr-TR" sz="1400" dirty="0" err="1"/>
              <a:t>schaffen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dem </a:t>
            </a:r>
            <a:r>
              <a:rPr lang="tr-TR" sz="1400" dirty="0" err="1"/>
              <a:t>Verbraucher</a:t>
            </a:r>
            <a:r>
              <a:rPr lang="tr-TR" sz="1400" dirty="0"/>
              <a:t> </a:t>
            </a:r>
            <a:r>
              <a:rPr lang="tr-TR" sz="1400" dirty="0" err="1"/>
              <a:t>auf</a:t>
            </a:r>
            <a:r>
              <a:rPr lang="tr-TR" sz="1400" dirty="0"/>
              <a:t> dem </a:t>
            </a:r>
            <a:r>
              <a:rPr lang="tr-TR" sz="1400" dirty="0" err="1"/>
              <a:t>Oberfläche</a:t>
            </a:r>
            <a:r>
              <a:rPr lang="tr-TR" sz="1400" dirty="0"/>
              <a:t> </a:t>
            </a:r>
            <a:r>
              <a:rPr lang="tr-TR" sz="1400" dirty="0" err="1"/>
              <a:t>zu</a:t>
            </a:r>
            <a:r>
              <a:rPr lang="tr-TR" sz="1400" dirty="0"/>
              <a:t> </a:t>
            </a:r>
            <a:r>
              <a:rPr lang="tr-TR" sz="1400" dirty="0" err="1"/>
              <a:t>zeigen</a:t>
            </a:r>
            <a:r>
              <a:rPr lang="tr-TR" sz="1400" dirty="0"/>
              <a:t>. 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•"/>
            </a:pPr>
            <a:r>
              <a:rPr lang="tr-TR" sz="1600" b="1" dirty="0"/>
              <a:t>Komponente LGP</a:t>
            </a:r>
            <a:r>
              <a:rPr lang="tr-TR" sz="1400" dirty="0"/>
              <a:t> </a:t>
            </a:r>
            <a:r>
              <a:rPr lang="tr-TR" sz="1400" dirty="0" err="1"/>
              <a:t>Dieser</a:t>
            </a:r>
            <a:r>
              <a:rPr lang="tr-TR" sz="1400" dirty="0"/>
              <a:t> Komponent </a:t>
            </a:r>
            <a:r>
              <a:rPr lang="tr-TR" sz="1400" dirty="0" err="1"/>
              <a:t>sorgt</a:t>
            </a:r>
            <a:r>
              <a:rPr lang="tr-TR" sz="1400" dirty="0"/>
              <a:t> </a:t>
            </a:r>
            <a:r>
              <a:rPr lang="tr-TR" sz="1400" dirty="0" err="1"/>
              <a:t>dafür</a:t>
            </a:r>
            <a:r>
              <a:rPr lang="tr-TR" sz="1400" dirty="0"/>
              <a:t>, </a:t>
            </a:r>
            <a:r>
              <a:rPr lang="tr-TR" sz="1400" dirty="0" err="1"/>
              <a:t>dass</a:t>
            </a:r>
            <a:r>
              <a:rPr lang="tr-TR" sz="1400" dirty="0"/>
              <a:t> </a:t>
            </a:r>
            <a:r>
              <a:rPr lang="tr-TR" sz="1400" dirty="0" err="1"/>
              <a:t>das</a:t>
            </a:r>
            <a:r>
              <a:rPr lang="tr-TR" sz="1400" dirty="0"/>
              <a:t> </a:t>
            </a:r>
            <a:r>
              <a:rPr lang="tr-TR" sz="1400" dirty="0" err="1"/>
              <a:t>letzte</a:t>
            </a:r>
            <a:r>
              <a:rPr lang="tr-TR" sz="1400" dirty="0"/>
              <a:t> </a:t>
            </a:r>
            <a:r>
              <a:rPr lang="tr-TR" sz="1400" dirty="0" err="1"/>
              <a:t>gesuchte</a:t>
            </a:r>
            <a:r>
              <a:rPr lang="tr-TR" sz="1400" dirty="0"/>
              <a:t> </a:t>
            </a:r>
            <a:r>
              <a:rPr lang="tr-TR" sz="1400" dirty="0" err="1"/>
              <a:t>Produkt</a:t>
            </a:r>
            <a:r>
              <a:rPr lang="tr-TR" sz="1400" dirty="0"/>
              <a:t> dem </a:t>
            </a:r>
            <a:r>
              <a:rPr lang="tr-TR" sz="1400" dirty="0" err="1"/>
              <a:t>Verbraucher</a:t>
            </a:r>
            <a:r>
              <a:rPr lang="tr-TR" sz="1400" dirty="0"/>
              <a:t> </a:t>
            </a:r>
            <a:r>
              <a:rPr lang="tr-TR" sz="1400" dirty="0" err="1"/>
              <a:t>auf</a:t>
            </a:r>
            <a:r>
              <a:rPr lang="tr-TR" sz="1400" dirty="0"/>
              <a:t> der </a:t>
            </a:r>
            <a:r>
              <a:rPr lang="tr-TR" sz="1400" dirty="0" err="1"/>
              <a:t>Startseite</a:t>
            </a:r>
            <a:r>
              <a:rPr lang="tr-TR" sz="1400" dirty="0"/>
              <a:t> </a:t>
            </a:r>
            <a:r>
              <a:rPr lang="tr-TR" sz="1400" dirty="0" err="1"/>
              <a:t>wieder</a:t>
            </a:r>
            <a:r>
              <a:rPr lang="tr-TR" sz="1400" dirty="0"/>
              <a:t> </a:t>
            </a:r>
            <a:r>
              <a:rPr lang="tr-TR" sz="1400" dirty="0" err="1"/>
              <a:t>zu</a:t>
            </a:r>
            <a:r>
              <a:rPr lang="tr-TR" sz="1400" dirty="0"/>
              <a:t> </a:t>
            </a:r>
            <a:r>
              <a:rPr lang="tr-TR" sz="1400" dirty="0" err="1"/>
              <a:t>zeigen</a:t>
            </a:r>
            <a:r>
              <a:rPr lang="tr-TR" sz="1400" dirty="0"/>
              <a:t>. </a:t>
            </a:r>
            <a:r>
              <a:rPr lang="tr-TR" sz="1400" dirty="0" err="1"/>
              <a:t>Dadurch</a:t>
            </a:r>
            <a:r>
              <a:rPr lang="tr-TR" sz="1400" dirty="0"/>
              <a:t> </a:t>
            </a:r>
            <a:r>
              <a:rPr lang="tr-TR" sz="1400" dirty="0" err="1"/>
              <a:t>kann</a:t>
            </a:r>
            <a:r>
              <a:rPr lang="tr-TR" sz="1400" dirty="0"/>
              <a:t> der </a:t>
            </a:r>
            <a:r>
              <a:rPr lang="tr-TR" sz="1400" dirty="0" err="1"/>
              <a:t>Verbraucher</a:t>
            </a:r>
            <a:r>
              <a:rPr lang="tr-TR" sz="1400" dirty="0"/>
              <a:t> </a:t>
            </a:r>
            <a:r>
              <a:rPr lang="tr-TR" sz="1400" dirty="0" err="1"/>
              <a:t>viel</a:t>
            </a:r>
            <a:r>
              <a:rPr lang="tr-TR" sz="1400" dirty="0"/>
              <a:t> </a:t>
            </a:r>
            <a:r>
              <a:rPr lang="tr-TR" sz="1400" dirty="0" err="1"/>
              <a:t>Zeit</a:t>
            </a:r>
            <a:r>
              <a:rPr lang="tr-TR" sz="1400" dirty="0"/>
              <a:t> </a:t>
            </a:r>
            <a:r>
              <a:rPr lang="tr-TR" sz="1400" dirty="0" err="1"/>
              <a:t>sparen</a:t>
            </a:r>
            <a:r>
              <a:rPr lang="tr-TR" sz="1400" dirty="0"/>
              <a:t>. </a:t>
            </a:r>
            <a:r>
              <a:rPr lang="tr-TR" sz="1400" dirty="0" err="1"/>
              <a:t>Im</a:t>
            </a:r>
            <a:r>
              <a:rPr lang="tr-TR" sz="1400" dirty="0"/>
              <a:t> </a:t>
            </a:r>
            <a:r>
              <a:rPr lang="tr-TR" sz="1400" dirty="0" err="1"/>
              <a:t>Worst-CaseSzenario</a:t>
            </a:r>
            <a:r>
              <a:rPr lang="tr-TR" sz="1400" dirty="0"/>
              <a:t>, </a:t>
            </a:r>
            <a:r>
              <a:rPr lang="tr-TR" sz="1400" dirty="0" err="1"/>
              <a:t>wenn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 </a:t>
            </a:r>
            <a:r>
              <a:rPr lang="tr-TR" sz="1400" dirty="0" err="1"/>
              <a:t>ausgefallen</a:t>
            </a:r>
            <a:r>
              <a:rPr lang="tr-TR" sz="1400" dirty="0"/>
              <a:t> </a:t>
            </a:r>
            <a:r>
              <a:rPr lang="tr-TR" sz="1400" dirty="0" err="1"/>
              <a:t>ist</a:t>
            </a:r>
            <a:r>
              <a:rPr lang="tr-TR" sz="1400" dirty="0"/>
              <a:t>, </a:t>
            </a:r>
            <a:r>
              <a:rPr lang="tr-TR" sz="1400" dirty="0" err="1"/>
              <a:t>kann</a:t>
            </a:r>
            <a:r>
              <a:rPr lang="tr-TR" sz="1400" dirty="0"/>
              <a:t> der </a:t>
            </a:r>
            <a:r>
              <a:rPr lang="tr-TR" sz="1400" dirty="0" err="1"/>
              <a:t>Verbraucher</a:t>
            </a:r>
            <a:r>
              <a:rPr lang="tr-TR" sz="1400" dirty="0"/>
              <a:t> </a:t>
            </a:r>
            <a:r>
              <a:rPr lang="tr-TR" sz="1400" dirty="0" err="1"/>
              <a:t>schnell</a:t>
            </a:r>
            <a:r>
              <a:rPr lang="tr-TR" sz="1400" dirty="0"/>
              <a:t> </a:t>
            </a:r>
            <a:r>
              <a:rPr lang="tr-TR" sz="1400" dirty="0" err="1"/>
              <a:t>das</a:t>
            </a:r>
            <a:r>
              <a:rPr lang="tr-TR" sz="1400" dirty="0"/>
              <a:t> </a:t>
            </a:r>
            <a:r>
              <a:rPr lang="tr-TR" sz="1400" dirty="0" err="1"/>
              <a:t>letzte</a:t>
            </a:r>
            <a:r>
              <a:rPr lang="tr-TR" sz="1400" dirty="0"/>
              <a:t> </a:t>
            </a:r>
            <a:r>
              <a:rPr lang="tr-TR" sz="1400" dirty="0" err="1"/>
              <a:t>gesuchte</a:t>
            </a:r>
            <a:r>
              <a:rPr lang="tr-TR" sz="1400" dirty="0"/>
              <a:t> </a:t>
            </a:r>
            <a:r>
              <a:rPr lang="tr-TR" sz="1400" dirty="0" err="1"/>
              <a:t>Produkt</a:t>
            </a:r>
            <a:r>
              <a:rPr lang="tr-TR" sz="1400" dirty="0"/>
              <a:t> </a:t>
            </a:r>
            <a:r>
              <a:rPr lang="tr-TR" sz="1400" dirty="0" err="1"/>
              <a:t>finden</a:t>
            </a:r>
            <a:r>
              <a:rPr lang="tr-TR" sz="1400" dirty="0"/>
              <a:t>.</a:t>
            </a: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20"/>
              <a:buChar char="•"/>
            </a:pPr>
            <a:r>
              <a:rPr lang="tr-TR" sz="1400" dirty="0"/>
              <a:t> </a:t>
            </a:r>
            <a:r>
              <a:rPr lang="tr-TR" sz="1600" b="1" dirty="0"/>
              <a:t>Komponente SB</a:t>
            </a:r>
            <a:r>
              <a:rPr lang="tr-TR" sz="1400" dirty="0"/>
              <a:t> </a:t>
            </a:r>
            <a:r>
              <a:rPr lang="tr-TR" sz="1400" dirty="0" err="1"/>
              <a:t>Diese</a:t>
            </a:r>
            <a:r>
              <a:rPr lang="tr-TR" sz="1400" dirty="0"/>
              <a:t> Komponente </a:t>
            </a:r>
            <a:r>
              <a:rPr lang="tr-TR" sz="1400" dirty="0" err="1"/>
              <a:t>fordert</a:t>
            </a:r>
            <a:r>
              <a:rPr lang="tr-TR" sz="1400" dirty="0"/>
              <a:t> den </a:t>
            </a:r>
            <a:r>
              <a:rPr lang="tr-TR" sz="1400" dirty="0" err="1"/>
              <a:t>Benutzer</a:t>
            </a:r>
            <a:r>
              <a:rPr lang="tr-TR" sz="1400" dirty="0"/>
              <a:t> </a:t>
            </a:r>
            <a:r>
              <a:rPr lang="tr-TR" sz="1400" dirty="0" err="1"/>
              <a:t>nach</a:t>
            </a:r>
            <a:r>
              <a:rPr lang="tr-TR" sz="1400" dirty="0"/>
              <a:t> </a:t>
            </a:r>
            <a:r>
              <a:rPr lang="tr-TR" sz="1400" dirty="0" err="1"/>
              <a:t>einem</a:t>
            </a:r>
            <a:r>
              <a:rPr lang="tr-TR" sz="1400" dirty="0"/>
              <a:t> </a:t>
            </a:r>
            <a:r>
              <a:rPr lang="tr-TR" sz="1400" dirty="0" err="1"/>
              <a:t>Passwort</a:t>
            </a:r>
            <a:r>
              <a:rPr lang="tr-TR" sz="1400" dirty="0"/>
              <a:t> </a:t>
            </a:r>
            <a:r>
              <a:rPr lang="tr-TR" sz="1400" dirty="0" err="1"/>
              <a:t>für</a:t>
            </a:r>
            <a:r>
              <a:rPr lang="tr-TR" sz="1400" dirty="0"/>
              <a:t> den </a:t>
            </a:r>
            <a:r>
              <a:rPr lang="tr-TR" sz="1400" dirty="0" err="1"/>
              <a:t>erfolgreichen</a:t>
            </a:r>
            <a:r>
              <a:rPr lang="tr-TR" sz="1400" dirty="0"/>
              <a:t> </a:t>
            </a:r>
            <a:r>
              <a:rPr lang="tr-TR" sz="1400" dirty="0" err="1"/>
              <a:t>Einkauf</a:t>
            </a:r>
            <a:r>
              <a:rPr lang="tr-TR" sz="1400" dirty="0"/>
              <a:t> </a:t>
            </a:r>
            <a:r>
              <a:rPr lang="tr-TR" sz="1400" dirty="0" err="1"/>
              <a:t>und</a:t>
            </a:r>
            <a:r>
              <a:rPr lang="tr-TR" sz="1400" dirty="0"/>
              <a:t> </a:t>
            </a:r>
            <a:r>
              <a:rPr lang="tr-TR" sz="1400" dirty="0" err="1"/>
              <a:t>gewährleistet</a:t>
            </a:r>
            <a:r>
              <a:rPr lang="tr-TR" sz="1400" dirty="0"/>
              <a:t> </a:t>
            </a:r>
            <a:r>
              <a:rPr lang="tr-TR" sz="1400" dirty="0" err="1"/>
              <a:t>Zahlungssicherheit</a:t>
            </a:r>
            <a:r>
              <a:rPr lang="tr-TR" sz="1400" dirty="0"/>
              <a:t>.</a:t>
            </a: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20"/>
              <a:buChar char="•"/>
            </a:pPr>
            <a:r>
              <a:rPr lang="tr-TR" sz="1400" dirty="0"/>
              <a:t> </a:t>
            </a:r>
            <a:r>
              <a:rPr lang="tr-TR" sz="1400" dirty="0" err="1"/>
              <a:t>Die</a:t>
            </a:r>
            <a:r>
              <a:rPr lang="tr-TR" sz="1400" dirty="0"/>
              <a:t> „</a:t>
            </a:r>
            <a:r>
              <a:rPr lang="tr-TR" sz="1400" dirty="0" err="1"/>
              <a:t>Repository</a:t>
            </a:r>
            <a:r>
              <a:rPr lang="tr-TR" sz="1400" dirty="0"/>
              <a:t>“ </a:t>
            </a:r>
            <a:r>
              <a:rPr lang="tr-TR" sz="1400" dirty="0" err="1"/>
              <a:t>Sub</a:t>
            </a:r>
            <a:r>
              <a:rPr lang="tr-TR" sz="1400" dirty="0"/>
              <a:t>-Komponent </a:t>
            </a:r>
            <a:r>
              <a:rPr lang="tr-TR" sz="1400" dirty="0" err="1"/>
              <a:t>ist</a:t>
            </a:r>
            <a:r>
              <a:rPr lang="tr-TR" sz="1400" dirty="0"/>
              <a:t> </a:t>
            </a:r>
            <a:r>
              <a:rPr lang="tr-TR" sz="1400" dirty="0" err="1"/>
              <a:t>verantwortlich</a:t>
            </a:r>
            <a:r>
              <a:rPr lang="tr-TR" sz="1400" dirty="0"/>
              <a:t> </a:t>
            </a:r>
            <a:r>
              <a:rPr lang="tr-TR" sz="1400" dirty="0" err="1"/>
              <a:t>für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Kommunikation</a:t>
            </a:r>
            <a:r>
              <a:rPr lang="tr-TR" sz="1400" dirty="0"/>
              <a:t> mit der </a:t>
            </a:r>
            <a:r>
              <a:rPr lang="tr-TR" sz="1400" dirty="0" err="1"/>
              <a:t>externen</a:t>
            </a:r>
            <a:r>
              <a:rPr lang="tr-TR" sz="1400" dirty="0"/>
              <a:t> </a:t>
            </a:r>
            <a:r>
              <a:rPr lang="tr-TR" sz="1400" dirty="0" err="1"/>
              <a:t>Datenbank</a:t>
            </a:r>
            <a:r>
              <a:rPr lang="tr-TR" sz="1400" dirty="0"/>
              <a:t>. </a:t>
            </a:r>
            <a:r>
              <a:rPr lang="tr-TR" sz="1400" dirty="0" err="1"/>
              <a:t>Externe</a:t>
            </a:r>
            <a:r>
              <a:rPr lang="tr-TR" sz="1400" dirty="0"/>
              <a:t> </a:t>
            </a:r>
            <a:r>
              <a:rPr lang="tr-TR" sz="1400" dirty="0" err="1"/>
              <a:t>Schnittstellen</a:t>
            </a:r>
            <a:r>
              <a:rPr lang="tr-TR" sz="1400" dirty="0"/>
              <a:t> </a:t>
            </a:r>
            <a:r>
              <a:rPr lang="tr-TR" sz="1400" dirty="0" err="1"/>
              <a:t>Die</a:t>
            </a:r>
            <a:r>
              <a:rPr lang="tr-TR" sz="1400" dirty="0"/>
              <a:t> </a:t>
            </a:r>
            <a:r>
              <a:rPr lang="tr-TR" sz="1400" dirty="0" err="1"/>
              <a:t>externen</a:t>
            </a:r>
            <a:r>
              <a:rPr lang="tr-TR" sz="1400" dirty="0"/>
              <a:t> </a:t>
            </a:r>
            <a:r>
              <a:rPr lang="tr-TR" sz="1400" dirty="0" err="1"/>
              <a:t>Schnittstellen</a:t>
            </a:r>
            <a:r>
              <a:rPr lang="tr-TR" sz="1400" dirty="0"/>
              <a:t> </a:t>
            </a:r>
            <a:r>
              <a:rPr lang="tr-TR" sz="1400" dirty="0" err="1"/>
              <a:t>sind</a:t>
            </a:r>
            <a:r>
              <a:rPr lang="tr-TR" sz="1400" dirty="0"/>
              <a:t>: </a:t>
            </a: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20"/>
              <a:buChar char="•"/>
            </a:pPr>
            <a:r>
              <a:rPr lang="tr-TR" sz="1400" b="1" dirty="0"/>
              <a:t>1. </a:t>
            </a:r>
            <a:r>
              <a:rPr lang="tr-TR" sz="1400" b="1" dirty="0" err="1"/>
              <a:t>Kontrollsschnittstelle</a:t>
            </a:r>
            <a:r>
              <a:rPr lang="tr-TR" sz="1400" b="1" dirty="0"/>
              <a:t>(KI):</a:t>
            </a:r>
            <a:r>
              <a:rPr lang="tr-TR" sz="1400" dirty="0"/>
              <a:t> </a:t>
            </a:r>
            <a:r>
              <a:rPr lang="tr-TR" sz="1400" dirty="0" err="1"/>
              <a:t>Schnittstelle</a:t>
            </a:r>
            <a:r>
              <a:rPr lang="tr-TR" sz="1400" dirty="0"/>
              <a:t> </a:t>
            </a:r>
            <a:r>
              <a:rPr lang="tr-TR" sz="1400" dirty="0" err="1"/>
              <a:t>zur</a:t>
            </a:r>
            <a:r>
              <a:rPr lang="tr-TR" sz="1400" dirty="0"/>
              <a:t> </a:t>
            </a:r>
            <a:r>
              <a:rPr lang="tr-TR" sz="1400" dirty="0" err="1"/>
              <a:t>Verwaltung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Systemkomponenten</a:t>
            </a:r>
            <a:r>
              <a:rPr lang="tr-TR" sz="1400" dirty="0"/>
              <a:t> </a:t>
            </a:r>
            <a:r>
              <a:rPr lang="tr-TR" sz="1400" dirty="0" err="1"/>
              <a:t>wie</a:t>
            </a:r>
            <a:r>
              <a:rPr lang="tr-TR" sz="1400" dirty="0"/>
              <a:t> NGP </a:t>
            </a:r>
            <a:r>
              <a:rPr lang="tr-TR" sz="1400" dirty="0" err="1"/>
              <a:t>auf</a:t>
            </a:r>
            <a:r>
              <a:rPr lang="tr-TR" sz="1400" dirty="0"/>
              <a:t> der </a:t>
            </a:r>
            <a:r>
              <a:rPr lang="tr-TR" sz="1400" dirty="0" err="1"/>
              <a:t>Hauptoberfläche</a:t>
            </a:r>
            <a:r>
              <a:rPr lang="tr-TR" sz="1400" dirty="0"/>
              <a:t>.</a:t>
            </a:r>
            <a:endParaRPr sz="1400"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120"/>
              <a:buChar char="•"/>
            </a:pPr>
            <a:r>
              <a:rPr lang="tr-TR" sz="1400" b="1" dirty="0"/>
              <a:t> 2. </a:t>
            </a:r>
            <a:r>
              <a:rPr lang="tr-TR" sz="1400" b="1" dirty="0" err="1"/>
              <a:t>Produkt-Abonnement-Interface</a:t>
            </a:r>
            <a:r>
              <a:rPr lang="tr-TR" sz="1400" b="1" dirty="0"/>
              <a:t> (PAI)</a:t>
            </a:r>
            <a:r>
              <a:rPr lang="tr-TR" sz="1400" dirty="0"/>
              <a:t>: </a:t>
            </a:r>
            <a:r>
              <a:rPr lang="tr-TR" sz="1400" dirty="0" err="1"/>
              <a:t>Schnittstelle</a:t>
            </a:r>
            <a:r>
              <a:rPr lang="tr-TR" sz="1400" dirty="0"/>
              <a:t> </a:t>
            </a:r>
            <a:r>
              <a:rPr lang="tr-TR" sz="1400" dirty="0" err="1"/>
              <a:t>zur</a:t>
            </a:r>
            <a:r>
              <a:rPr lang="tr-TR" sz="1400" dirty="0"/>
              <a:t> </a:t>
            </a:r>
            <a:r>
              <a:rPr lang="tr-TR" sz="1400" dirty="0" err="1"/>
              <a:t>Abonnierung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Verbrauchern</a:t>
            </a:r>
            <a:r>
              <a:rPr lang="tr-TR" sz="1400" dirty="0"/>
              <a:t> </a:t>
            </a:r>
            <a:r>
              <a:rPr lang="tr-TR" sz="1400" dirty="0" err="1"/>
              <a:t>für</a:t>
            </a:r>
            <a:r>
              <a:rPr lang="tr-TR" sz="1400" dirty="0"/>
              <a:t> </a:t>
            </a:r>
            <a:r>
              <a:rPr lang="tr-TR" sz="1400" dirty="0" err="1"/>
              <a:t>routinierte</a:t>
            </a:r>
            <a:r>
              <a:rPr lang="tr-TR" sz="1400" dirty="0"/>
              <a:t> </a:t>
            </a:r>
            <a:r>
              <a:rPr lang="tr-TR" sz="1400" dirty="0" err="1"/>
              <a:t>gekaufte</a:t>
            </a:r>
            <a:r>
              <a:rPr lang="tr-TR" sz="1400" dirty="0"/>
              <a:t> </a:t>
            </a:r>
            <a:r>
              <a:rPr lang="tr-TR" sz="1400" dirty="0" err="1"/>
              <a:t>Produkte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8211312" y="758952"/>
            <a:ext cx="2916936" cy="584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tr-TR" sz="3600" dirty="0" err="1">
                <a:solidFill>
                  <a:srgbClr val="FFFFFF"/>
                </a:solidFill>
              </a:rPr>
              <a:t>Actions</a:t>
            </a:r>
            <a:br>
              <a:rPr lang="tr-TR" sz="3600" dirty="0">
                <a:solidFill>
                  <a:srgbClr val="FFFFFF"/>
                </a:solidFill>
              </a:rPr>
            </a:br>
            <a:r>
              <a:rPr lang="tr-TR" sz="3600" dirty="0">
                <a:solidFill>
                  <a:srgbClr val="FFFFFF"/>
                </a:solidFill>
              </a:rPr>
              <a:t>form</a:t>
            </a:r>
            <a:endParaRPr sz="3600" dirty="0"/>
          </a:p>
        </p:txBody>
      </p:sp>
      <p:sp>
        <p:nvSpPr>
          <p:cNvPr id="137" name="Google Shape;137;p5"/>
          <p:cNvSpPr/>
          <p:nvPr/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8" name="Google Shape;13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4375" y="1300101"/>
            <a:ext cx="6616823" cy="425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11267625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371600" y="365761"/>
            <a:ext cx="958291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tr-TR" sz="3200" dirty="0"/>
              <a:t> </a:t>
            </a:r>
            <a:r>
              <a:rPr lang="tr-TR" sz="2800" dirty="0" err="1"/>
              <a:t>Beschreibung</a:t>
            </a:r>
            <a:r>
              <a:rPr lang="tr-TR" sz="2800" dirty="0"/>
              <a:t> der „Controller” </a:t>
            </a:r>
            <a:r>
              <a:rPr lang="tr-TR" sz="2800" dirty="0" err="1"/>
              <a:t>Klassen</a:t>
            </a:r>
            <a:endParaRPr sz="2800" dirty="0"/>
          </a:p>
        </p:txBody>
      </p:sp>
      <p:sp>
        <p:nvSpPr>
          <p:cNvPr id="128" name="Google Shape;128;p4"/>
          <p:cNvSpPr txBox="1"/>
          <p:nvPr/>
        </p:nvSpPr>
        <p:spPr>
          <a:xfrm>
            <a:off x="649224" y="1393112"/>
            <a:ext cx="9795675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unserer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Anwendung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werden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unterschiedliche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,,Controller’’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Klassen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implementiert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Diese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sind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ProductController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CustomerController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OrderController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ProductController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durch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@RestController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Annotation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zwischen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REST-API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Webservices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der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Datenbank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eine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Verbindung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erzeugt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Mit der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Datenbank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spricht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DB-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Zugriffsschicht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bzw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ProductRepository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Diese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Repository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Klasse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erbt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der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JPARepository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T,Id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Interface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sorgt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dafür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dass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REST-Services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GET,DELETE,POST,UPDATE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durch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JPARepository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selbst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definieren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verwenden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Zum </a:t>
            </a:r>
            <a:r>
              <a:rPr lang="tr-TR" b="1" i="0" u="sng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Beispiel</a:t>
            </a:r>
            <a:r>
              <a:rPr lang="tr-TR" b="1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wenn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auf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einem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Product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auf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der Main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Seite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anklickt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wird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das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Request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der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ProductController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Klasse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gehandelt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z.B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r>
              <a:rPr lang="tr-TR" b="0" i="0" u="sng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r>
              <a:rPr lang="tr-TR" b="0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/id=3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Funktion</a:t>
            </a:r>
            <a:r>
              <a:rPr lang="tr-TR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@GetMapping(’’/products/id={id}’’)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retrieveProductById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(@PathVariable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id)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wird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gerufen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die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ProductRepository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Klasse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sucht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nach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dem Product mit dem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gegebenen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ID in der </a:t>
            </a:r>
            <a:r>
              <a:rPr lang="tr-TR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Datenbank</a:t>
            </a:r>
            <a:r>
              <a:rPr lang="tr-TR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52283" y="3244"/>
            <a:ext cx="11043736" cy="6854756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318090" y="758952"/>
            <a:ext cx="2502658" cy="578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tr-TR" sz="3600" dirty="0">
                <a:solidFill>
                  <a:srgbClr val="FFFFFF"/>
                </a:solidFill>
              </a:rPr>
              <a:t>mit</a:t>
            </a:r>
            <a:br>
              <a:rPr lang="tr-TR" sz="3600" dirty="0">
                <a:solidFill>
                  <a:srgbClr val="FFFFFF"/>
                </a:solidFill>
              </a:rPr>
            </a:br>
            <a:r>
              <a:rPr lang="tr-TR" sz="3600" dirty="0">
                <a:solidFill>
                  <a:srgbClr val="FFFFFF"/>
                </a:solidFill>
              </a:rPr>
              <a:t>web </a:t>
            </a:r>
            <a:r>
              <a:rPr lang="tr-TR" sz="3600" dirty="0" err="1">
                <a:solidFill>
                  <a:srgbClr val="FFFFFF"/>
                </a:solidFill>
              </a:rPr>
              <a:t>sercices</a:t>
            </a:r>
            <a:endParaRPr sz="3600" dirty="0"/>
          </a:p>
        </p:txBody>
      </p:sp>
      <p:sp>
        <p:nvSpPr>
          <p:cNvPr id="148" name="Google Shape;148;p6"/>
          <p:cNvSpPr/>
          <p:nvPr/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9" name="Google Shape;14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4375" y="803840"/>
            <a:ext cx="6616823" cy="524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18874" y="457201"/>
            <a:ext cx="4534047" cy="94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entury Schoolbook"/>
              <a:buNone/>
            </a:pPr>
            <a:r>
              <a:rPr lang="tr-TR" sz="2800" dirty="0" err="1"/>
              <a:t>Rückverfolgbarkeit</a:t>
            </a:r>
            <a:r>
              <a:rPr lang="tr-TR" sz="2800" dirty="0"/>
              <a:t> der </a:t>
            </a:r>
            <a:r>
              <a:rPr lang="tr-TR" sz="2800" dirty="0" err="1"/>
              <a:t>Anforderungen</a:t>
            </a:r>
            <a:endParaRPr sz="2800" dirty="0"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972" y="1801050"/>
            <a:ext cx="8293608" cy="437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0" y="73152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3554519" y="548640"/>
            <a:ext cx="4005072" cy="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tr-TR" sz="2800" dirty="0" err="1"/>
              <a:t>Rückverfolgbarkeit</a:t>
            </a:r>
            <a:r>
              <a:rPr lang="tr-TR" sz="2800" dirty="0"/>
              <a:t> </a:t>
            </a:r>
            <a:br>
              <a:rPr lang="tr-TR" sz="2800" dirty="0"/>
            </a:br>
            <a:r>
              <a:rPr lang="tr-TR" sz="2800" dirty="0"/>
              <a:t>der </a:t>
            </a:r>
            <a:r>
              <a:rPr lang="tr-TR" sz="2800" dirty="0" err="1"/>
              <a:t>Anforderungen</a:t>
            </a:r>
            <a:endParaRPr sz="2800" dirty="0"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65" name="Google Shape;165;p8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8" descr="diyagram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440" y="2170473"/>
            <a:ext cx="10020721" cy="325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6656832" y="612649"/>
            <a:ext cx="4422648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tr-TR" sz="2800" dirty="0" err="1"/>
              <a:t>Rückverfolgbarkeit</a:t>
            </a:r>
            <a:r>
              <a:rPr lang="tr-TR" sz="2800" dirty="0"/>
              <a:t> der </a:t>
            </a:r>
            <a:r>
              <a:rPr lang="tr-TR" sz="2800" dirty="0" err="1"/>
              <a:t>Anforderungen</a:t>
            </a:r>
            <a:endParaRPr sz="2800" dirty="0"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868680" y="1828800"/>
            <a:ext cx="8988552" cy="477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tr-TR" dirty="0"/>
              <a:t>USE CASE LGP ( </a:t>
            </a:r>
            <a:r>
              <a:rPr lang="tr-TR" dirty="0" err="1"/>
              <a:t>Letzte</a:t>
            </a:r>
            <a:r>
              <a:rPr lang="tr-TR" dirty="0"/>
              <a:t> </a:t>
            </a:r>
            <a:r>
              <a:rPr lang="tr-TR" dirty="0" err="1"/>
              <a:t>Gesuchte</a:t>
            </a:r>
            <a:r>
              <a:rPr lang="tr-TR" dirty="0"/>
              <a:t> </a:t>
            </a:r>
            <a:r>
              <a:rPr lang="tr-TR" dirty="0" err="1"/>
              <a:t>Produkte</a:t>
            </a:r>
            <a:r>
              <a:rPr lang="tr-TR" dirty="0"/>
              <a:t>)</a:t>
            </a: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173" name="Google Shape;173;p9" descr="diyagram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474" y="2127294"/>
            <a:ext cx="9947894" cy="433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Geniş ekran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Noto Sans Symbols</vt:lpstr>
      <vt:lpstr>Century Schoolbook</vt:lpstr>
      <vt:lpstr>Arial</vt:lpstr>
      <vt:lpstr>View</vt:lpstr>
      <vt:lpstr>View</vt:lpstr>
      <vt:lpstr>ARCHITEKTUR SPEZIFIKATION</vt:lpstr>
      <vt:lpstr>PowerPoint Sunusu</vt:lpstr>
      <vt:lpstr>PowerPoint Sunusu</vt:lpstr>
      <vt:lpstr>Actions form</vt:lpstr>
      <vt:lpstr> Beschreibung der „Controller” Klassen</vt:lpstr>
      <vt:lpstr>mit web sercices</vt:lpstr>
      <vt:lpstr>Rückverfolgbarkeit der Anforderungen</vt:lpstr>
      <vt:lpstr>Rückverfolgbarkeit  der Anforderungen</vt:lpstr>
      <vt:lpstr>Rückverfolgbarkeit der Anforderungen</vt:lpstr>
      <vt:lpstr>Beschreibung der DB-Zugriffsschicht(Daten-Modelle)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SPEZIFIKATION</dc:title>
  <cp:lastModifiedBy>Barış Can</cp:lastModifiedBy>
  <cp:revision>1</cp:revision>
  <dcterms:created xsi:type="dcterms:W3CDTF">2023-05-02T21:32:28Z</dcterms:created>
  <dcterms:modified xsi:type="dcterms:W3CDTF">2023-05-05T12:14:57Z</dcterms:modified>
</cp:coreProperties>
</file>