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0" d="100"/>
          <a:sy n="130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3416-C99C-4F73-986F-1BE094BDB2C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490-D9FB-4E46-861F-538522C9A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907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3416-C99C-4F73-986F-1BE094BDB2C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490-D9FB-4E46-861F-538522C9A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782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3416-C99C-4F73-986F-1BE094BDB2C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490-D9FB-4E46-861F-538522C9A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52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3416-C99C-4F73-986F-1BE094BDB2C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490-D9FB-4E46-861F-538522C9A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85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3416-C99C-4F73-986F-1BE094BDB2C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490-D9FB-4E46-861F-538522C9A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16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3416-C99C-4F73-986F-1BE094BDB2C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490-D9FB-4E46-861F-538522C9A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666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3416-C99C-4F73-986F-1BE094BDB2C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490-D9FB-4E46-861F-538522C9A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94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3416-C99C-4F73-986F-1BE094BDB2C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490-D9FB-4E46-861F-538522C9A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36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3416-C99C-4F73-986F-1BE094BDB2C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490-D9FB-4E46-861F-538522C9A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210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3416-C99C-4F73-986F-1BE094BDB2C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490-D9FB-4E46-861F-538522C9A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63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13416-C99C-4F73-986F-1BE094BDB2C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0D490-D9FB-4E46-861F-538522C9A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301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13416-C99C-4F73-986F-1BE094BDB2CA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0D490-D9FB-4E46-861F-538522C9A9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462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фывфвыфвфыв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0589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фывфвыфвфыв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фывфвыфвфыв</dc:title>
  <dc:creator>vh</dc:creator>
  <cp:lastModifiedBy>vh</cp:lastModifiedBy>
  <cp:revision>1</cp:revision>
  <dcterms:created xsi:type="dcterms:W3CDTF">2025-05-25T15:21:14Z</dcterms:created>
  <dcterms:modified xsi:type="dcterms:W3CDTF">2025-05-25T15:21:20Z</dcterms:modified>
</cp:coreProperties>
</file>