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8D98-A7A9-0DB3-B258-C446A9684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D1C28-C5C0-090A-9513-AA5147AFD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DB43B-E7FD-A68A-912B-8E4CD18A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6551-5DE1-4367-B819-320E8D4EAECF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A0000-BD51-CA8C-7907-36514982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A7AB8-56C5-8BFC-6015-41DCC910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0EA8-092C-42C8-B0A9-EB5861576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85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DA1D-4CAA-6E9A-2D3B-82944FD7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5B10A-EC6E-A6BD-D8CE-F8FD1FAE7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8242-464C-0D19-FB1C-835FCF2F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6551-5DE1-4367-B819-320E8D4EAECF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42409-D90B-11D1-B58C-7B70BF05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8EB9-A55F-7716-73E4-22C77DCB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0EA8-092C-42C8-B0A9-EB5861576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48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23D80-0B08-3F75-D9FE-B82756F78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EF497-EEB1-E6AA-979E-3A898B38D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3BEF6-A062-E508-EC36-B21F9DEB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6551-5DE1-4367-B819-320E8D4EAECF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6E01C-3D59-375E-3D95-0CAF6A9C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7ADC3-2E78-0CB1-C70A-1B7A3649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0EA8-092C-42C8-B0A9-EB5861576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24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1E53-1177-AA26-FCAA-9215EF17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1D0B3-46E5-8A8B-AADA-68812723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593EA-2A35-E353-2C4F-1BD765C9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6551-5DE1-4367-B819-320E8D4EAECF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047D-696A-BA1C-6956-10D752FB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86990-8A14-B7DD-E88F-F8B0C29A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0EA8-092C-42C8-B0A9-EB5861576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47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9672-0E8E-6FA1-CFD9-A508335D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5EC5E-45C8-D309-53EA-FA89254D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9FA89-D8D7-B8AB-E02C-0A9169E1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6551-5DE1-4367-B819-320E8D4EAECF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261A-3C7B-29AE-85AC-11DC0FE0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B3343-BDBB-55B2-5FCA-214C8B09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0EA8-092C-42C8-B0A9-EB5861576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22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0B45-3BB4-B203-B542-622E9601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BF765-31CD-3AB0-3783-4AABE34C9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E5D5E-2AF8-2660-B988-81469BD3C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F05E0-143E-D525-3DDF-8371DBB6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6551-5DE1-4367-B819-320E8D4EAECF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4E985-DF0B-07CE-BD7B-B1E031C7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49BC9-704F-539F-1A5C-FE47A49D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0EA8-092C-42C8-B0A9-EB5861576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1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20FD-E9B9-4EE9-D09E-FF437DC9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AFCA4-20EC-F23E-8E29-DCF20C209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FB7CB-C40C-658D-4A7F-6A8EB5160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E3499-99EF-A879-29B6-86D6CF9E9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C277A-5FA2-AA75-848D-167210CE4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A459C-369D-6352-7A2D-80A3373F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6551-5DE1-4367-B819-320E8D4EAECF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37440-6DC4-E5CE-0F76-B6FD0705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EE46E-5342-CD79-977F-BC6C87D0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0EA8-092C-42C8-B0A9-EB5861576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89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2A3C-1CFF-F65C-D257-B946E574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B40A6-9B2C-C60F-CA0C-68261767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6551-5DE1-4367-B819-320E8D4EAECF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F6A5E-6044-E4FB-81AC-7764E6B4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4E032-B740-C17C-3EAD-A06017C9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0EA8-092C-42C8-B0A9-EB5861576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86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BED32-33C1-B86F-BD94-BA7AD518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6551-5DE1-4367-B819-320E8D4EAECF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875B8-4BDB-33D1-8A72-8AB3C1D3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3A1A-5F5E-3C9C-32B6-1A533ABD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0EA8-092C-42C8-B0A9-EB5861576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46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FD70-B16B-4EC5-C885-C0767DEA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B73B-2045-03DF-9BCE-4F060E1F5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1FD43-3288-4146-8F1C-265F9C45F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7C470-D453-E388-3581-0F176BBA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6551-5DE1-4367-B819-320E8D4EAECF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AAC3F-9D71-7F2B-FE19-BA49D095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CBEE5-1769-2D3E-9F87-B8971F37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0EA8-092C-42C8-B0A9-EB5861576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56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6B47-00CA-AD42-7718-8917D87E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8FC24-4C17-B4B0-9E16-D1F9AC308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DFAB7-FBBA-5F19-FEAD-481DF25A7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EC23E-6810-8A2C-95B6-851608E4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6551-5DE1-4367-B819-320E8D4EAECF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4E79F-2FF0-E62B-FB2D-895AA149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90D9-F5A3-C57E-2568-A8F37FB7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0EA8-092C-42C8-B0A9-EB5861576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30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80A67-C84D-BFCE-AECF-37B4B666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14712-11F7-EF5A-BC40-A57ED519A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722BD-AFD3-B38D-B605-D75957EA0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E86551-5DE1-4367-B819-320E8D4EAECF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6F3D-77E7-5A77-A525-96B0F3FAC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03E7-504B-B370-C660-5516A304A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E10EA8-092C-42C8-B0A9-EB5861576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15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B7910-C605-85B2-219B-51FB65B36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Laser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22E99-61DB-7DEA-7F4C-BCA305F32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765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E55DF-02AF-A89B-5813-94D20330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 Solution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A037408D-A8DA-6909-E0C4-28D0BA997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7629" y="1474182"/>
            <a:ext cx="3899155" cy="3899155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52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6" name="Oval 1055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D7AF6E-211F-89EF-351C-325D5797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5653B-5166-71F9-D81C-F53C9A7BF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Should be controllable in Micro-Manager</a:t>
            </a:r>
          </a:p>
          <a:p>
            <a:r>
              <a:rPr lang="en-GB" dirty="0">
                <a:solidFill>
                  <a:schemeClr val="bg1"/>
                </a:solidFill>
              </a:rPr>
              <a:t>Should be easy to install (software)</a:t>
            </a:r>
          </a:p>
          <a:p>
            <a:r>
              <a:rPr lang="en-GB" dirty="0">
                <a:solidFill>
                  <a:schemeClr val="bg1"/>
                </a:solidFill>
              </a:rPr>
              <a:t>Should be easy to build (hardware)</a:t>
            </a:r>
          </a:p>
          <a:p>
            <a:r>
              <a:rPr lang="en-US" dirty="0">
                <a:solidFill>
                  <a:schemeClr val="bg1"/>
                </a:solidFill>
              </a:rPr>
              <a:t>Should be inexpensive (under $100)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87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8868B-B09A-77C7-4FF1-7DEA85FC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Hardware Design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A6B7DF-001E-DCCE-2C72-58C29E0F6CD6}"/>
              </a:ext>
            </a:extLst>
          </p:cNvPr>
          <p:cNvSpPr txBox="1">
            <a:spLocks/>
          </p:cNvSpPr>
          <p:nvPr/>
        </p:nvSpPr>
        <p:spPr>
          <a:xfrm>
            <a:off x="835025" y="2914901"/>
            <a:ext cx="4391025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Raspberry Pi Pico: firmware can easily be installed without requiring special tools.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The Board can be ordered at JLC PCB at a cost of ~$35 per board.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CBCE69-2AFC-7343-CF69-709466A20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1449775"/>
            <a:ext cx="5260976" cy="391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9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BCDF9-5F87-B511-6864-74965E22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Software Design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Content Placeholder 10" descr="A diagram of software components&#10;&#10;AI-generated content may be incorrect.">
            <a:extLst>
              <a:ext uri="{FF2B5EF4-FFF2-40B4-BE49-F238E27FC236}">
                <a16:creationId xmlns:a16="http://schemas.microsoft.com/office/drawing/2014/main" id="{2BF8EDF0-CA49-6E65-B84D-55586428E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462" y="1238610"/>
            <a:ext cx="4045149" cy="3708053"/>
          </a:xfrm>
        </p:spPr>
      </p:pic>
    </p:spTree>
    <p:extLst>
      <p:ext uri="{BB962C8B-B14F-4D97-AF65-F5344CB8AC3E}">
        <p14:creationId xmlns:p14="http://schemas.microsoft.com/office/powerpoint/2010/main" val="125936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40BF8-5023-7A5F-AFA5-F63BCB33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Driver Installation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D2D766A-E20D-654C-87E8-45800BA20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4834021" cy="40444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 Device Manager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70B8B5-02FD-0028-5597-BBAB99B7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82" y="732391"/>
            <a:ext cx="5124960" cy="5009648"/>
          </a:xfrm>
          <a:prstGeom prst="rect">
            <a:avLst/>
          </a:prstGeom>
        </p:spPr>
      </p:pic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CB96481-A5C8-5A23-ED15-4917850A3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180" y="3046464"/>
            <a:ext cx="44481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D07E94-C57F-F06D-CCA5-301A20ABD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ACA7E2C-8A86-C33C-91CF-200B138E6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D8E355E-B74C-BD95-2F87-173415E7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1E3DC9-6B23-7D3B-19C1-33B9CEB97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8C1E99-CBAF-86FB-9E7C-A3A762A2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C9FEFA3-022B-904F-B387-CCE250B2A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339EA-CD8D-E944-05E0-22618E9E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User Interface</a:t>
            </a:r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83EEEEA9-44B1-76A2-8558-4A4A63465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1BE9019-85B2-1A0E-8A99-F6CB5FA26E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7265743-033C-794A-7955-2BF274234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3003D2-68CA-16A7-A97A-5B9388FF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A9EE594-2D0D-9C4D-FB96-16DD2BD1D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B4D2D3-F83B-BB83-48AB-C2DB307C0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C421DC-1173-8F61-AB34-09F28CE74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2755" y="690115"/>
            <a:ext cx="5719011" cy="480611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56B402-A816-FC22-88CE-5F5EC8F77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25" y="2726361"/>
            <a:ext cx="5901030" cy="27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4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5FF43-9696-4E70-A1F4-8F2D5BAA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  <a:r>
              <a:rPr lang="en-US" sz="5400" dirty="0">
                <a:solidFill>
                  <a:schemeClr val="bg1"/>
                </a:solidFill>
              </a:rPr>
              <a:t>?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EC21AC9-49F5-D560-DE2D-EC840828E59E}"/>
              </a:ext>
            </a:extLst>
          </p:cNvPr>
          <p:cNvSpPr txBox="1"/>
          <p:nvPr/>
        </p:nvSpPr>
        <p:spPr>
          <a:xfrm>
            <a:off x="358140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https://github.com/GrussmayerLab/LaserController</a:t>
            </a:r>
          </a:p>
        </p:txBody>
      </p:sp>
    </p:spTree>
    <p:extLst>
      <p:ext uri="{BB962C8B-B14F-4D97-AF65-F5344CB8AC3E}">
        <p14:creationId xmlns:p14="http://schemas.microsoft.com/office/powerpoint/2010/main" val="21487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Laser Controller</vt:lpstr>
      <vt:lpstr>Current Solution</vt:lpstr>
      <vt:lpstr>Requirements</vt:lpstr>
      <vt:lpstr>Hardware Design</vt:lpstr>
      <vt:lpstr>Software Design</vt:lpstr>
      <vt:lpstr>Driver Installation</vt:lpstr>
      <vt:lpstr>User Interface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Komen, J.J.M. (Jelle)</dc:creator>
  <cp:lastModifiedBy>Komen, J.J.M. (Jelle)</cp:lastModifiedBy>
  <cp:revision>1</cp:revision>
  <dcterms:created xsi:type="dcterms:W3CDTF">2025-05-08T06:06:08Z</dcterms:created>
  <dcterms:modified xsi:type="dcterms:W3CDTF">2025-05-08T07:03:10Z</dcterms:modified>
</cp:coreProperties>
</file>