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96" d="100"/>
          <a:sy n="96" d="100"/>
        </p:scale>
        <p:origin x="-10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6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0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8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0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1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6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7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1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0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9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3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sz="5800">
                <a:cs typeface="Calibri Light"/>
              </a:rPr>
              <a:t>Final Web Page</a:t>
            </a:r>
            <a:endParaRPr lang="en-US" sz="58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80516254-1D9F-4F3A-9870-3A3280BE2B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7C6DC-2F86-4184-BFD4-3243ECAD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Purpose of the Site 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FC14672B-27A5-4CDA-ABAF-5E4CF4B41C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xmlns="" id="{8D89589C-2C90-4407-A995-05EC3DD7AB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B3DBA7-2679-418A-A58C-6451DF7B2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 dirty="0"/>
              <a:t>Mainly to share my love of a different music genre and to read into the history of how it came to be.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xmlns="" id="{9A206779-5C74-4555-94BC-5845C92EC3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1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45719E-5FFA-45C1-B495-359C3E3B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Intended Audience </a:t>
            </a:r>
            <a:endParaRPr lang="en-US" dirty="0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2B53CA-3C7F-4428-B146-45A04DF99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Anyone that is a fan of the genre.</a:t>
            </a:r>
          </a:p>
          <a:p>
            <a:r>
              <a:rPr lang="en-US" dirty="0"/>
              <a:t>Anyone that has watched or played games with this genre and wanted to learn and listen to more</a:t>
            </a:r>
          </a:p>
        </p:txBody>
      </p:sp>
    </p:spTree>
    <p:extLst>
      <p:ext uri="{BB962C8B-B14F-4D97-AF65-F5344CB8AC3E}">
        <p14:creationId xmlns:p14="http://schemas.microsoft.com/office/powerpoint/2010/main" val="42900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5F27A1-1139-4CA9-84A3-C59E5F5B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Color scheme used and why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457674-C6D4-4E8A-B3A3-B1A261406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Bright and colorful with a neon sign look is what I think of when it comes to </a:t>
            </a:r>
            <a:r>
              <a:rPr lang="en-US" dirty="0" err="1"/>
              <a:t>synthwave</a:t>
            </a:r>
            <a:r>
              <a:rPr lang="en-US" dirty="0"/>
              <a:t>. This 80's look fits the theme and I used a more code looking font too.</a:t>
            </a:r>
          </a:p>
        </p:txBody>
      </p:sp>
    </p:spTree>
    <p:extLst>
      <p:ext uri="{BB962C8B-B14F-4D97-AF65-F5344CB8AC3E}">
        <p14:creationId xmlns:p14="http://schemas.microsoft.com/office/powerpoint/2010/main" val="328496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CDE019-FC7A-4FFF-B3D5-78345C83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Layout and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77B621-4C43-4AEA-A286-A8099D855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a simple layout so it would be easy to get around and that all the links would be used. </a:t>
            </a:r>
            <a:endParaRPr lang="en-US"/>
          </a:p>
          <a:p>
            <a:r>
              <a:rPr lang="en-US" dirty="0"/>
              <a:t>I would have liked to do more than I did, but this was more for use this style.</a:t>
            </a:r>
          </a:p>
        </p:txBody>
      </p:sp>
    </p:spTree>
    <p:extLst>
      <p:ext uri="{BB962C8B-B14F-4D97-AF65-F5344CB8AC3E}">
        <p14:creationId xmlns:p14="http://schemas.microsoft.com/office/powerpoint/2010/main" val="245873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A9B638-C02B-4AF0-923F-41F16EA1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Challenges you faced implementing the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755B44-2CB9-48B0-BEA1-16B4C7725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 was hard to put together at times, moving how I didn't think it would. </a:t>
            </a:r>
            <a:endParaRPr lang="en-US"/>
          </a:p>
          <a:p>
            <a:r>
              <a:rPr lang="en-US" dirty="0"/>
              <a:t>Adding music, which I thought would be important to a music themed page was also hard to get right and working.</a:t>
            </a:r>
          </a:p>
        </p:txBody>
      </p:sp>
    </p:spTree>
    <p:extLst>
      <p:ext uri="{BB962C8B-B14F-4D97-AF65-F5344CB8AC3E}">
        <p14:creationId xmlns:p14="http://schemas.microsoft.com/office/powerpoint/2010/main" val="182010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BA34B3-D7FB-42A0-AE56-C3AA7E09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you did well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E0C65B-A639-48B3-A16B-7591794D9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feel I gave a good overview of the genre</a:t>
            </a:r>
          </a:p>
          <a:p>
            <a:r>
              <a:rPr lang="en-US" dirty="0"/>
              <a:t>I got to look and feel of </a:t>
            </a:r>
            <a:r>
              <a:rPr lang="en-US" dirty="0" err="1"/>
              <a:t>synthwave</a:t>
            </a:r>
            <a:r>
              <a:rPr lang="en-US" dirty="0"/>
              <a:t> in the page</a:t>
            </a:r>
          </a:p>
          <a:p>
            <a:r>
              <a:rPr lang="en-US" dirty="0"/>
              <a:t>I added some good links to the page that would be helpful</a:t>
            </a:r>
          </a:p>
        </p:txBody>
      </p:sp>
    </p:spTree>
    <p:extLst>
      <p:ext uri="{BB962C8B-B14F-4D97-AF65-F5344CB8AC3E}">
        <p14:creationId xmlns:p14="http://schemas.microsoft.com/office/powerpoint/2010/main" val="38286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95F34-A9D8-4616-837E-E935EB8F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Any areas you feel you could improve upon 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84DBC7-7662-4713-921C-824CB2C86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layout could have been more flashy</a:t>
            </a:r>
          </a:p>
          <a:p>
            <a:r>
              <a:rPr lang="en-US" dirty="0"/>
              <a:t>My icon while there and have working links are not visible unless you hoover over them</a:t>
            </a:r>
          </a:p>
        </p:txBody>
      </p:sp>
    </p:spTree>
    <p:extLst>
      <p:ext uri="{BB962C8B-B14F-4D97-AF65-F5344CB8AC3E}">
        <p14:creationId xmlns:p14="http://schemas.microsoft.com/office/powerpoint/2010/main" val="9201414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65</TotalTime>
  <Words>215</Words>
  <Application>Microsoft Office PowerPoint</Application>
  <PresentationFormat>Custom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Frame</vt:lpstr>
      <vt:lpstr>Final Web Page</vt:lpstr>
      <vt:lpstr>Purpose of the Site  </vt:lpstr>
      <vt:lpstr>Intended Audience  </vt:lpstr>
      <vt:lpstr>Color scheme used and why </vt:lpstr>
      <vt:lpstr>Layout and design</vt:lpstr>
      <vt:lpstr>Challenges you faced implementing the design</vt:lpstr>
      <vt:lpstr>What you did well</vt:lpstr>
      <vt:lpstr>Any areas you feel you could improve upon 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121</cp:revision>
  <dcterms:created xsi:type="dcterms:W3CDTF">2013-07-15T20:26:40Z</dcterms:created>
  <dcterms:modified xsi:type="dcterms:W3CDTF">2019-04-22T04:44:11Z</dcterms:modified>
</cp:coreProperties>
</file>