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Montserrat-italic.fntdata"/><Relationship Id="rId14" Type="http://schemas.openxmlformats.org/officeDocument/2006/relationships/slide" Target="slides/slide10.xml"/><Relationship Id="rId36" Type="http://schemas.openxmlformats.org/officeDocument/2006/relationships/font" Target="fonts/Montserrat-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Montserrat-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9" name="Google Shape;9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10" name="Shape 10"/>
        <p:cNvGrpSpPr/>
        <p:nvPr/>
      </p:nvGrpSpPr>
      <p:grpSpPr>
        <a:xfrm>
          <a:off x="0" y="0"/>
          <a:ext cx="0" cy="0"/>
          <a:chOff x="0" y="0"/>
          <a:chExt cx="0" cy="0"/>
        </a:xfrm>
      </p:grpSpPr>
      <p:sp>
        <p:nvSpPr>
          <p:cNvPr id="11" name="Google Shape;11;p2"/>
          <p:cNvSpPr/>
          <p:nvPr>
            <p:ph idx="2" type="pic"/>
          </p:nvPr>
        </p:nvSpPr>
        <p:spPr>
          <a:xfrm>
            <a:off x="0" y="0"/>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8">
  <p:cSld name="Image 8">
    <p:spTree>
      <p:nvGrpSpPr>
        <p:cNvPr id="41" name="Shape 41"/>
        <p:cNvGrpSpPr/>
        <p:nvPr/>
      </p:nvGrpSpPr>
      <p:grpSpPr>
        <a:xfrm>
          <a:off x="0" y="0"/>
          <a:ext cx="0" cy="0"/>
          <a:chOff x="0" y="0"/>
          <a:chExt cx="0" cy="0"/>
        </a:xfrm>
      </p:grpSpPr>
      <p:sp>
        <p:nvSpPr>
          <p:cNvPr id="42" name="Google Shape;42;p11"/>
          <p:cNvSpPr/>
          <p:nvPr>
            <p:ph idx="2" type="pic"/>
          </p:nvPr>
        </p:nvSpPr>
        <p:spPr>
          <a:xfrm>
            <a:off x="6524881" y="2308633"/>
            <a:ext cx="4128588" cy="26617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43" name="Google Shape;43;p11"/>
          <p:cNvSpPr/>
          <p:nvPr>
            <p:ph idx="3" type="pic"/>
          </p:nvPr>
        </p:nvSpPr>
        <p:spPr>
          <a:xfrm>
            <a:off x="1538532" y="2308633"/>
            <a:ext cx="4128588" cy="266171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9">
  <p:cSld name="Image 9">
    <p:spTree>
      <p:nvGrpSpPr>
        <p:cNvPr id="44" name="Shape 44"/>
        <p:cNvGrpSpPr/>
        <p:nvPr/>
      </p:nvGrpSpPr>
      <p:grpSpPr>
        <a:xfrm>
          <a:off x="0" y="0"/>
          <a:ext cx="0" cy="0"/>
          <a:chOff x="0" y="0"/>
          <a:chExt cx="0" cy="0"/>
        </a:xfrm>
      </p:grpSpPr>
      <p:sp>
        <p:nvSpPr>
          <p:cNvPr id="45" name="Google Shape;45;p12"/>
          <p:cNvSpPr/>
          <p:nvPr>
            <p:ph idx="2" type="pic"/>
          </p:nvPr>
        </p:nvSpPr>
        <p:spPr>
          <a:xfrm>
            <a:off x="841973" y="2299580"/>
            <a:ext cx="4979405" cy="35399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2">
  <p:cSld name="Image 12">
    <p:spTree>
      <p:nvGrpSpPr>
        <p:cNvPr id="46" name="Shape 46"/>
        <p:cNvGrpSpPr/>
        <p:nvPr/>
      </p:nvGrpSpPr>
      <p:grpSpPr>
        <a:xfrm>
          <a:off x="0" y="0"/>
          <a:ext cx="0" cy="0"/>
          <a:chOff x="0" y="0"/>
          <a:chExt cx="0" cy="0"/>
        </a:xfrm>
      </p:grpSpPr>
      <p:sp>
        <p:nvSpPr>
          <p:cNvPr id="47" name="Google Shape;47;p13"/>
          <p:cNvSpPr/>
          <p:nvPr>
            <p:ph idx="2" type="pic"/>
          </p:nvPr>
        </p:nvSpPr>
        <p:spPr>
          <a:xfrm>
            <a:off x="4851400" y="3162300"/>
            <a:ext cx="2565400" cy="5156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pic>
        <p:nvPicPr>
          <p:cNvPr id="48" name="Google Shape;48;p13"/>
          <p:cNvPicPr preferRelativeResize="0"/>
          <p:nvPr/>
        </p:nvPicPr>
        <p:blipFill rotWithShape="1">
          <a:blip r:embed="rId2">
            <a:alphaModFix/>
          </a:blip>
          <a:srcRect b="0" l="0" r="28144" t="21109"/>
          <a:stretch/>
        </p:blipFill>
        <p:spPr>
          <a:xfrm>
            <a:off x="4691469" y="2996310"/>
            <a:ext cx="2809062" cy="5468494"/>
          </a:xfrm>
          <a:custGeom>
            <a:rect b="b" l="l" r="r" t="t"/>
            <a:pathLst>
              <a:path extrusionOk="0" h="4345189" w="2109672">
                <a:moveTo>
                  <a:pt x="0" y="0"/>
                </a:moveTo>
                <a:lnTo>
                  <a:pt x="2109672" y="0"/>
                </a:lnTo>
                <a:lnTo>
                  <a:pt x="2109672" y="4345189"/>
                </a:lnTo>
                <a:lnTo>
                  <a:pt x="0" y="4345189"/>
                </a:lnTo>
                <a:close/>
              </a:path>
            </a:pathLst>
          </a:cu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3">
  <p:cSld name="Image 13">
    <p:spTree>
      <p:nvGrpSpPr>
        <p:cNvPr id="49" name="Shape 49"/>
        <p:cNvGrpSpPr/>
        <p:nvPr/>
      </p:nvGrpSpPr>
      <p:grpSpPr>
        <a:xfrm>
          <a:off x="0" y="0"/>
          <a:ext cx="0" cy="0"/>
          <a:chOff x="0" y="0"/>
          <a:chExt cx="0" cy="0"/>
        </a:xfrm>
      </p:grpSpPr>
      <p:sp>
        <p:nvSpPr>
          <p:cNvPr id="50" name="Google Shape;50;p14"/>
          <p:cNvSpPr/>
          <p:nvPr>
            <p:ph idx="2" type="pic"/>
          </p:nvPr>
        </p:nvSpPr>
        <p:spPr>
          <a:xfrm>
            <a:off x="8242300" y="2832100"/>
            <a:ext cx="1060450" cy="17970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1" name="Google Shape;51;p14"/>
          <p:cNvSpPr/>
          <p:nvPr>
            <p:ph idx="3" type="pic"/>
          </p:nvPr>
        </p:nvSpPr>
        <p:spPr>
          <a:xfrm>
            <a:off x="4127500" y="2368550"/>
            <a:ext cx="3956050" cy="24511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2" name="Google Shape;52;p14"/>
          <p:cNvSpPr/>
          <p:nvPr>
            <p:ph idx="4" type="pic"/>
          </p:nvPr>
        </p:nvSpPr>
        <p:spPr>
          <a:xfrm>
            <a:off x="2857500" y="2832100"/>
            <a:ext cx="1111250" cy="17970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4">
  <p:cSld name="Image 14">
    <p:spTree>
      <p:nvGrpSpPr>
        <p:cNvPr id="53" name="Shape 53"/>
        <p:cNvGrpSpPr/>
        <p:nvPr/>
      </p:nvGrpSpPr>
      <p:grpSpPr>
        <a:xfrm>
          <a:off x="0" y="0"/>
          <a:ext cx="0" cy="0"/>
          <a:chOff x="0" y="0"/>
          <a:chExt cx="0" cy="0"/>
        </a:xfrm>
      </p:grpSpPr>
      <p:sp>
        <p:nvSpPr>
          <p:cNvPr id="54" name="Google Shape;54;p15"/>
          <p:cNvSpPr/>
          <p:nvPr>
            <p:ph idx="2" type="pic"/>
          </p:nvPr>
        </p:nvSpPr>
        <p:spPr>
          <a:xfrm>
            <a:off x="1351798" y="2166509"/>
            <a:ext cx="1942622" cy="39044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5" name="Google Shape;55;p15"/>
          <p:cNvSpPr/>
          <p:nvPr>
            <p:ph idx="3" type="pic"/>
          </p:nvPr>
        </p:nvSpPr>
        <p:spPr>
          <a:xfrm>
            <a:off x="3219242" y="2166509"/>
            <a:ext cx="1942622" cy="39044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5">
  <p:cSld name="Image 15">
    <p:spTree>
      <p:nvGrpSpPr>
        <p:cNvPr id="56" name="Shape 56"/>
        <p:cNvGrpSpPr/>
        <p:nvPr/>
      </p:nvGrpSpPr>
      <p:grpSpPr>
        <a:xfrm>
          <a:off x="0" y="0"/>
          <a:ext cx="0" cy="0"/>
          <a:chOff x="0" y="0"/>
          <a:chExt cx="0" cy="0"/>
        </a:xfrm>
      </p:grpSpPr>
      <p:sp>
        <p:nvSpPr>
          <p:cNvPr id="57" name="Google Shape;57;p16"/>
          <p:cNvSpPr/>
          <p:nvPr>
            <p:ph idx="2" type="pic"/>
          </p:nvPr>
        </p:nvSpPr>
        <p:spPr>
          <a:xfrm>
            <a:off x="3170164" y="2457403"/>
            <a:ext cx="2381424" cy="371048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58" name="Google Shape;58;p16"/>
          <p:cNvSpPr/>
          <p:nvPr>
            <p:ph idx="3" type="pic"/>
          </p:nvPr>
        </p:nvSpPr>
        <p:spPr>
          <a:xfrm>
            <a:off x="1334241" y="2402562"/>
            <a:ext cx="2381424" cy="371048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6">
  <p:cSld name="Image 16">
    <p:spTree>
      <p:nvGrpSpPr>
        <p:cNvPr id="59" name="Shape 59"/>
        <p:cNvGrpSpPr/>
        <p:nvPr/>
      </p:nvGrpSpPr>
      <p:grpSpPr>
        <a:xfrm>
          <a:off x="0" y="0"/>
          <a:ext cx="0" cy="0"/>
          <a:chOff x="0" y="0"/>
          <a:chExt cx="0" cy="0"/>
        </a:xfrm>
      </p:grpSpPr>
      <p:sp>
        <p:nvSpPr>
          <p:cNvPr id="60" name="Google Shape;60;p17"/>
          <p:cNvSpPr/>
          <p:nvPr>
            <p:ph idx="2" type="pic"/>
          </p:nvPr>
        </p:nvSpPr>
        <p:spPr>
          <a:xfrm>
            <a:off x="6405880" y="2829560"/>
            <a:ext cx="4566920" cy="290068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0">
  <p:cSld name="Image 10">
    <p:spTree>
      <p:nvGrpSpPr>
        <p:cNvPr id="61" name="Shape 61"/>
        <p:cNvGrpSpPr/>
        <p:nvPr/>
      </p:nvGrpSpPr>
      <p:grpSpPr>
        <a:xfrm>
          <a:off x="0" y="0"/>
          <a:ext cx="0" cy="0"/>
          <a:chOff x="0" y="0"/>
          <a:chExt cx="0" cy="0"/>
        </a:xfrm>
      </p:grpSpPr>
      <p:sp>
        <p:nvSpPr>
          <p:cNvPr id="62" name="Google Shape;62;p18"/>
          <p:cNvSpPr/>
          <p:nvPr>
            <p:ph idx="2" type="pic"/>
          </p:nvPr>
        </p:nvSpPr>
        <p:spPr>
          <a:xfrm>
            <a:off x="9223515" y="2530644"/>
            <a:ext cx="1665170" cy="166517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63" name="Google Shape;63;p18"/>
          <p:cNvSpPr/>
          <p:nvPr>
            <p:ph idx="3" type="pic"/>
          </p:nvPr>
        </p:nvSpPr>
        <p:spPr>
          <a:xfrm>
            <a:off x="7243465" y="2530644"/>
            <a:ext cx="1665170" cy="166517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64" name="Google Shape;64;p18"/>
          <p:cNvSpPr/>
          <p:nvPr>
            <p:ph idx="4" type="pic"/>
          </p:nvPr>
        </p:nvSpPr>
        <p:spPr>
          <a:xfrm>
            <a:off x="5263415" y="2530644"/>
            <a:ext cx="1665170" cy="166517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65" name="Google Shape;65;p18"/>
          <p:cNvSpPr/>
          <p:nvPr>
            <p:ph idx="5" type="pic"/>
          </p:nvPr>
        </p:nvSpPr>
        <p:spPr>
          <a:xfrm>
            <a:off x="3283365" y="2530644"/>
            <a:ext cx="1665170" cy="166517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66" name="Google Shape;66;p18"/>
          <p:cNvSpPr/>
          <p:nvPr>
            <p:ph idx="6" type="pic"/>
          </p:nvPr>
        </p:nvSpPr>
        <p:spPr>
          <a:xfrm>
            <a:off x="1303315" y="2530644"/>
            <a:ext cx="1665170" cy="166517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1">
  <p:cSld name="Image 11">
    <p:spTree>
      <p:nvGrpSpPr>
        <p:cNvPr id="67" name="Shape 67"/>
        <p:cNvGrpSpPr/>
        <p:nvPr/>
      </p:nvGrpSpPr>
      <p:grpSpPr>
        <a:xfrm>
          <a:off x="0" y="0"/>
          <a:ext cx="0" cy="0"/>
          <a:chOff x="0" y="0"/>
          <a:chExt cx="0" cy="0"/>
        </a:xfrm>
      </p:grpSpPr>
      <p:sp>
        <p:nvSpPr>
          <p:cNvPr id="68" name="Google Shape;68;p19"/>
          <p:cNvSpPr/>
          <p:nvPr>
            <p:ph idx="2" type="pic"/>
          </p:nvPr>
        </p:nvSpPr>
        <p:spPr>
          <a:xfrm>
            <a:off x="0" y="0"/>
            <a:ext cx="6096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
  <p:cSld name="Image 1">
    <p:spTree>
      <p:nvGrpSpPr>
        <p:cNvPr id="12" name="Shape 12"/>
        <p:cNvGrpSpPr/>
        <p:nvPr/>
      </p:nvGrpSpPr>
      <p:grpSpPr>
        <a:xfrm>
          <a:off x="0" y="0"/>
          <a:ext cx="0" cy="0"/>
          <a:chOff x="0" y="0"/>
          <a:chExt cx="0" cy="0"/>
        </a:xfrm>
      </p:grpSpPr>
      <p:sp>
        <p:nvSpPr>
          <p:cNvPr id="13" name="Google Shape;13;p3"/>
          <p:cNvSpPr/>
          <p:nvPr>
            <p:ph idx="2" type="pic"/>
          </p:nvPr>
        </p:nvSpPr>
        <p:spPr>
          <a:xfrm>
            <a:off x="7252088" y="1804651"/>
            <a:ext cx="4939912" cy="505334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2">
  <p:cSld name="Image 2">
    <p:spTree>
      <p:nvGrpSpPr>
        <p:cNvPr id="14" name="Shape 14"/>
        <p:cNvGrpSpPr/>
        <p:nvPr/>
      </p:nvGrpSpPr>
      <p:grpSpPr>
        <a:xfrm>
          <a:off x="0" y="0"/>
          <a:ext cx="0" cy="0"/>
          <a:chOff x="0" y="0"/>
          <a:chExt cx="0" cy="0"/>
        </a:xfrm>
      </p:grpSpPr>
      <p:sp>
        <p:nvSpPr>
          <p:cNvPr id="15" name="Google Shape;15;p4"/>
          <p:cNvSpPr/>
          <p:nvPr>
            <p:ph idx="2" type="pic"/>
          </p:nvPr>
        </p:nvSpPr>
        <p:spPr>
          <a:xfrm>
            <a:off x="0" y="0"/>
            <a:ext cx="47244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6"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3">
  <p:cSld name="Image 3">
    <p:spTree>
      <p:nvGrpSpPr>
        <p:cNvPr id="17" name="Shape 17"/>
        <p:cNvGrpSpPr/>
        <p:nvPr/>
      </p:nvGrpSpPr>
      <p:grpSpPr>
        <a:xfrm>
          <a:off x="0" y="0"/>
          <a:ext cx="0" cy="0"/>
          <a:chOff x="0" y="0"/>
          <a:chExt cx="0" cy="0"/>
        </a:xfrm>
      </p:grpSpPr>
      <p:sp>
        <p:nvSpPr>
          <p:cNvPr id="18" name="Google Shape;18;p6"/>
          <p:cNvSpPr/>
          <p:nvPr>
            <p:ph idx="2" type="pic"/>
          </p:nvPr>
        </p:nvSpPr>
        <p:spPr>
          <a:xfrm>
            <a:off x="9460428" y="2415940"/>
            <a:ext cx="2641042" cy="444205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9" name="Google Shape;19;p6"/>
          <p:cNvSpPr/>
          <p:nvPr>
            <p:ph idx="3" type="pic"/>
          </p:nvPr>
        </p:nvSpPr>
        <p:spPr>
          <a:xfrm>
            <a:off x="6819386" y="2415941"/>
            <a:ext cx="2641042" cy="444205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0" name="Google Shape;20;p6"/>
          <p:cNvSpPr/>
          <p:nvPr>
            <p:ph idx="4" type="pic"/>
          </p:nvPr>
        </p:nvSpPr>
        <p:spPr>
          <a:xfrm>
            <a:off x="4178344" y="2415940"/>
            <a:ext cx="2641042" cy="444205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4">
  <p:cSld name="Image 4">
    <p:spTree>
      <p:nvGrpSpPr>
        <p:cNvPr id="21" name="Shape 21"/>
        <p:cNvGrpSpPr/>
        <p:nvPr/>
      </p:nvGrpSpPr>
      <p:grpSpPr>
        <a:xfrm>
          <a:off x="0" y="0"/>
          <a:ext cx="0" cy="0"/>
          <a:chOff x="0" y="0"/>
          <a:chExt cx="0" cy="0"/>
        </a:xfrm>
      </p:grpSpPr>
      <p:sp>
        <p:nvSpPr>
          <p:cNvPr id="22" name="Google Shape;22;p7"/>
          <p:cNvSpPr/>
          <p:nvPr>
            <p:ph idx="2" type="pic"/>
          </p:nvPr>
        </p:nvSpPr>
        <p:spPr>
          <a:xfrm>
            <a:off x="8630971" y="4200808"/>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3" name="Google Shape;23;p7"/>
          <p:cNvSpPr/>
          <p:nvPr>
            <p:ph idx="3" type="pic"/>
          </p:nvPr>
        </p:nvSpPr>
        <p:spPr>
          <a:xfrm>
            <a:off x="6249910" y="4200808"/>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4" name="Google Shape;24;p7"/>
          <p:cNvSpPr/>
          <p:nvPr>
            <p:ph idx="4" type="pic"/>
          </p:nvPr>
        </p:nvSpPr>
        <p:spPr>
          <a:xfrm>
            <a:off x="3868849" y="4200808"/>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5" name="Google Shape;25;p7"/>
          <p:cNvSpPr/>
          <p:nvPr>
            <p:ph idx="5" type="pic"/>
          </p:nvPr>
        </p:nvSpPr>
        <p:spPr>
          <a:xfrm>
            <a:off x="1487788" y="4200808"/>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6" name="Google Shape;26;p7"/>
          <p:cNvSpPr/>
          <p:nvPr>
            <p:ph idx="6" type="pic"/>
          </p:nvPr>
        </p:nvSpPr>
        <p:spPr>
          <a:xfrm>
            <a:off x="8630971" y="2245260"/>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7" name="Google Shape;27;p7"/>
          <p:cNvSpPr/>
          <p:nvPr>
            <p:ph idx="7" type="pic"/>
          </p:nvPr>
        </p:nvSpPr>
        <p:spPr>
          <a:xfrm>
            <a:off x="6249909" y="2245259"/>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8" name="Google Shape;28;p7"/>
          <p:cNvSpPr/>
          <p:nvPr>
            <p:ph idx="8" type="pic"/>
          </p:nvPr>
        </p:nvSpPr>
        <p:spPr>
          <a:xfrm>
            <a:off x="3868849" y="2245260"/>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29" name="Google Shape;29;p7"/>
          <p:cNvSpPr/>
          <p:nvPr>
            <p:ph idx="9" type="pic"/>
          </p:nvPr>
        </p:nvSpPr>
        <p:spPr>
          <a:xfrm>
            <a:off x="1487788" y="2245259"/>
            <a:ext cx="2073243" cy="1611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5">
  <p:cSld name="Image 5">
    <p:spTree>
      <p:nvGrpSpPr>
        <p:cNvPr id="30" name="Shape 30"/>
        <p:cNvGrpSpPr/>
        <p:nvPr/>
      </p:nvGrpSpPr>
      <p:grpSpPr>
        <a:xfrm>
          <a:off x="0" y="0"/>
          <a:ext cx="0" cy="0"/>
          <a:chOff x="0" y="0"/>
          <a:chExt cx="0" cy="0"/>
        </a:xfrm>
      </p:grpSpPr>
      <p:sp>
        <p:nvSpPr>
          <p:cNvPr id="31" name="Google Shape;31;p8"/>
          <p:cNvSpPr/>
          <p:nvPr>
            <p:ph idx="2" type="pic"/>
          </p:nvPr>
        </p:nvSpPr>
        <p:spPr>
          <a:xfrm>
            <a:off x="7242772" y="2071003"/>
            <a:ext cx="3839789" cy="42772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6">
  <p:cSld name="Image 6">
    <p:spTree>
      <p:nvGrpSpPr>
        <p:cNvPr id="32" name="Shape 32"/>
        <p:cNvGrpSpPr/>
        <p:nvPr/>
      </p:nvGrpSpPr>
      <p:grpSpPr>
        <a:xfrm>
          <a:off x="0" y="0"/>
          <a:ext cx="0" cy="0"/>
          <a:chOff x="0" y="0"/>
          <a:chExt cx="0" cy="0"/>
        </a:xfrm>
      </p:grpSpPr>
      <p:sp>
        <p:nvSpPr>
          <p:cNvPr id="33" name="Google Shape;33;p9"/>
          <p:cNvSpPr/>
          <p:nvPr>
            <p:ph idx="2" type="pic"/>
          </p:nvPr>
        </p:nvSpPr>
        <p:spPr>
          <a:xfrm>
            <a:off x="8829529" y="2435382"/>
            <a:ext cx="2568785" cy="193744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4" name="Google Shape;34;p9"/>
          <p:cNvSpPr/>
          <p:nvPr>
            <p:ph idx="3" type="pic"/>
          </p:nvPr>
        </p:nvSpPr>
        <p:spPr>
          <a:xfrm>
            <a:off x="6150914" y="2435382"/>
            <a:ext cx="2568785" cy="193744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5" name="Google Shape;35;p9"/>
          <p:cNvSpPr/>
          <p:nvPr>
            <p:ph idx="4" type="pic"/>
          </p:nvPr>
        </p:nvSpPr>
        <p:spPr>
          <a:xfrm>
            <a:off x="3472301" y="2435382"/>
            <a:ext cx="2568785" cy="193744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6" name="Google Shape;36;p9"/>
          <p:cNvSpPr/>
          <p:nvPr>
            <p:ph idx="5" type="pic"/>
          </p:nvPr>
        </p:nvSpPr>
        <p:spPr>
          <a:xfrm>
            <a:off x="793687" y="2435382"/>
            <a:ext cx="2568785" cy="193744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7">
  <p:cSld name="Image 7">
    <p:spTree>
      <p:nvGrpSpPr>
        <p:cNvPr id="37" name="Shape 37"/>
        <p:cNvGrpSpPr/>
        <p:nvPr/>
      </p:nvGrpSpPr>
      <p:grpSpPr>
        <a:xfrm>
          <a:off x="0" y="0"/>
          <a:ext cx="0" cy="0"/>
          <a:chOff x="0" y="0"/>
          <a:chExt cx="0" cy="0"/>
        </a:xfrm>
      </p:grpSpPr>
      <p:sp>
        <p:nvSpPr>
          <p:cNvPr id="38" name="Google Shape;38;p10"/>
          <p:cNvSpPr/>
          <p:nvPr>
            <p:ph idx="2" type="pic"/>
          </p:nvPr>
        </p:nvSpPr>
        <p:spPr>
          <a:xfrm>
            <a:off x="8271849" y="2272421"/>
            <a:ext cx="3096285" cy="21094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39" name="Google Shape;39;p10"/>
          <p:cNvSpPr/>
          <p:nvPr>
            <p:ph idx="3" type="pic"/>
          </p:nvPr>
        </p:nvSpPr>
        <p:spPr>
          <a:xfrm>
            <a:off x="4547859" y="2272420"/>
            <a:ext cx="3096285" cy="21094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40" name="Google Shape;40;p10"/>
          <p:cNvSpPr/>
          <p:nvPr>
            <p:ph idx="4" type="pic"/>
          </p:nvPr>
        </p:nvSpPr>
        <p:spPr>
          <a:xfrm>
            <a:off x="823867" y="2272421"/>
            <a:ext cx="3096285" cy="21094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ontserrat"/>
                <a:ea typeface="Montserrat"/>
                <a:cs typeface="Montserrat"/>
                <a:sym typeface="Montserrat"/>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ontserrat"/>
                <a:ea typeface="Montserrat"/>
                <a:cs typeface="Montserrat"/>
                <a:sym typeface="Montserrat"/>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ontserrat"/>
                <a:ea typeface="Montserrat"/>
                <a:cs typeface="Montserrat"/>
                <a:sym typeface="Montserrat"/>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2.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20"/>
          <p:cNvPicPr preferRelativeResize="0"/>
          <p:nvPr>
            <p:ph idx="2" type="pic"/>
          </p:nvPr>
        </p:nvPicPr>
        <p:blipFill rotWithShape="1">
          <a:blip r:embed="rId3">
            <a:alphaModFix/>
          </a:blip>
          <a:srcRect b="10249" l="0" r="0" t="10249"/>
          <a:stretch/>
        </p:blipFill>
        <p:spPr>
          <a:xfrm>
            <a:off x="0" y="0"/>
            <a:ext cx="12192000" cy="6858000"/>
          </a:xfrm>
          <a:prstGeom prst="rect">
            <a:avLst/>
          </a:prstGeom>
          <a:noFill/>
          <a:ln>
            <a:noFill/>
          </a:ln>
        </p:spPr>
      </p:pic>
      <p:sp>
        <p:nvSpPr>
          <p:cNvPr id="74" name="Google Shape;74;p20"/>
          <p:cNvSpPr/>
          <p:nvPr/>
        </p:nvSpPr>
        <p:spPr>
          <a:xfrm>
            <a:off x="214266" y="226337"/>
            <a:ext cx="11763470" cy="640532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a:ea typeface="Montserrat"/>
              <a:cs typeface="Montserrat"/>
              <a:sym typeface="Montserrat"/>
            </a:endParaRPr>
          </a:p>
        </p:txBody>
      </p:sp>
      <p:sp>
        <p:nvSpPr>
          <p:cNvPr id="75" name="Google Shape;75;p20"/>
          <p:cNvSpPr txBox="1"/>
          <p:nvPr/>
        </p:nvSpPr>
        <p:spPr>
          <a:xfrm>
            <a:off x="1024090" y="2684453"/>
            <a:ext cx="4997512"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6000" u="none" cap="none" strike="noStrike">
                <a:solidFill>
                  <a:schemeClr val="lt1"/>
                </a:solidFill>
                <a:latin typeface="Lato"/>
                <a:ea typeface="Lato"/>
                <a:cs typeface="Lato"/>
                <a:sym typeface="Lato"/>
              </a:rPr>
              <a:t>BUSINESS </a:t>
            </a:r>
            <a:endParaRPr/>
          </a:p>
          <a:p>
            <a:pPr indent="0" lvl="0" marL="0" marR="0" rtl="0" algn="l">
              <a:spcBef>
                <a:spcPts val="0"/>
              </a:spcBef>
              <a:spcAft>
                <a:spcPts val="0"/>
              </a:spcAft>
              <a:buNone/>
            </a:pPr>
            <a:r>
              <a:rPr b="1" lang="en-US" sz="6000">
                <a:solidFill>
                  <a:schemeClr val="lt1"/>
                </a:solidFill>
                <a:latin typeface="Lato"/>
                <a:ea typeface="Lato"/>
                <a:cs typeface="Lato"/>
                <a:sym typeface="Lato"/>
              </a:rPr>
              <a:t>PRO</a:t>
            </a:r>
            <a:endParaRPr b="1" sz="6000">
              <a:solidFill>
                <a:schemeClr val="lt1"/>
              </a:solidFill>
              <a:latin typeface="Lato"/>
              <a:ea typeface="Lato"/>
              <a:cs typeface="Lato"/>
              <a:sym typeface="Lato"/>
            </a:endParaRPr>
          </a:p>
        </p:txBody>
      </p:sp>
      <p:sp>
        <p:nvSpPr>
          <p:cNvPr id="76" name="Google Shape;76;p20"/>
          <p:cNvSpPr/>
          <p:nvPr/>
        </p:nvSpPr>
        <p:spPr>
          <a:xfrm>
            <a:off x="779646" y="2406835"/>
            <a:ext cx="5486401" cy="2494228"/>
          </a:xfrm>
          <a:prstGeom prst="frame">
            <a:avLst>
              <a:gd fmla="val 2468" name="adj1"/>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77" name="Google Shape;77;p20"/>
          <p:cNvSpPr txBox="1"/>
          <p:nvPr/>
        </p:nvSpPr>
        <p:spPr>
          <a:xfrm>
            <a:off x="779646" y="5548013"/>
            <a:ext cx="2915216"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Lato"/>
                <a:ea typeface="Lato"/>
                <a:cs typeface="Lato"/>
                <a:sym typeface="Lato"/>
              </a:rPr>
              <a:t>Presented by John Michael</a:t>
            </a:r>
            <a:endParaRPr sz="1400">
              <a:solidFill>
                <a:schemeClr val="lt1"/>
              </a:solidFill>
              <a:latin typeface="Lato"/>
              <a:ea typeface="Lato"/>
              <a:cs typeface="Lato"/>
              <a:sym typeface="Lato"/>
            </a:endParaRPr>
          </a:p>
        </p:txBody>
      </p:sp>
      <p:sp>
        <p:nvSpPr>
          <p:cNvPr id="78" name="Google Shape;78;p20"/>
          <p:cNvSpPr txBox="1"/>
          <p:nvPr/>
        </p:nvSpPr>
        <p:spPr>
          <a:xfrm>
            <a:off x="779646" y="5178681"/>
            <a:ext cx="3579134"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Lato"/>
                <a:ea typeface="Lato"/>
                <a:cs typeface="Lato"/>
                <a:sym typeface="Lato"/>
              </a:rPr>
              <a:t>21</a:t>
            </a:r>
            <a:r>
              <a:rPr b="1" baseline="30000" lang="en-US" sz="2000">
                <a:solidFill>
                  <a:schemeClr val="lt1"/>
                </a:solidFill>
                <a:latin typeface="Lato"/>
                <a:ea typeface="Lato"/>
                <a:cs typeface="Lato"/>
                <a:sym typeface="Lato"/>
              </a:rPr>
              <a:t>st</a:t>
            </a:r>
            <a:r>
              <a:rPr b="1" lang="en-US" sz="2000">
                <a:solidFill>
                  <a:schemeClr val="lt1"/>
                </a:solidFill>
                <a:latin typeface="Lato"/>
                <a:ea typeface="Lato"/>
                <a:cs typeface="Lato"/>
                <a:sym typeface="Lato"/>
              </a:rPr>
              <a:t> September 2018</a:t>
            </a:r>
            <a:endParaRPr b="1" sz="20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3BDFF">
                <a:alpha val="77647"/>
              </a:srgbClr>
            </a:gs>
            <a:gs pos="100000">
              <a:srgbClr val="65A1FF">
                <a:alpha val="84705"/>
              </a:srgbClr>
            </a:gs>
          </a:gsLst>
          <a:lin ang="7800000" scaled="0"/>
        </a:gradFill>
      </p:bgPr>
    </p:bg>
    <p:spTree>
      <p:nvGrpSpPr>
        <p:cNvPr id="319" name="Shape 319"/>
        <p:cNvGrpSpPr/>
        <p:nvPr/>
      </p:nvGrpSpPr>
      <p:grpSpPr>
        <a:xfrm>
          <a:off x="0" y="0"/>
          <a:ext cx="0" cy="0"/>
          <a:chOff x="0" y="0"/>
          <a:chExt cx="0" cy="0"/>
        </a:xfrm>
      </p:grpSpPr>
      <p:sp>
        <p:nvSpPr>
          <p:cNvPr id="320" name="Google Shape;320;p29"/>
          <p:cNvSpPr/>
          <p:nvPr/>
        </p:nvSpPr>
        <p:spPr>
          <a:xfrm flipH="1" rot="10800000">
            <a:off x="5287432" y="-1"/>
            <a:ext cx="1617136" cy="351693"/>
          </a:xfrm>
          <a:prstGeom prst="triangle">
            <a:avLst>
              <a:gd fmla="val 50000" name="adj"/>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21" name="Google Shape;321;p29"/>
          <p:cNvSpPr/>
          <p:nvPr/>
        </p:nvSpPr>
        <p:spPr>
          <a:xfrm>
            <a:off x="10870893" y="574075"/>
            <a:ext cx="747032" cy="747032"/>
          </a:xfrm>
          <a:prstGeom prst="rect">
            <a:avLst/>
          </a:prstGeom>
          <a:solidFill>
            <a:srgbClr val="BED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22" name="Google Shape;322;p29"/>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23" name="Google Shape;323;p29"/>
          <p:cNvSpPr/>
          <p:nvPr/>
        </p:nvSpPr>
        <p:spPr>
          <a:xfrm flipH="1" rot="-5400000">
            <a:off x="276389" y="6154615"/>
            <a:ext cx="426996" cy="426996"/>
          </a:xfrm>
          <a:prstGeom prst="rect">
            <a:avLst/>
          </a:prstGeom>
          <a:solidFill>
            <a:srgbClr val="BED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24" name="Google Shape;324;p29"/>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25" name="Google Shape;325;p29"/>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chemeClr val="lt1"/>
                </a:solidFill>
                <a:latin typeface="Montserrat"/>
                <a:ea typeface="Montserrat"/>
                <a:cs typeface="Montserrat"/>
                <a:sym typeface="Montserrat"/>
              </a:rPr>
              <a:t>‹#›</a:t>
            </a:fld>
            <a:endParaRPr sz="1100">
              <a:solidFill>
                <a:schemeClr val="lt1"/>
              </a:solidFill>
              <a:latin typeface="Montserrat"/>
              <a:ea typeface="Montserrat"/>
              <a:cs typeface="Montserrat"/>
              <a:sym typeface="Montserrat"/>
            </a:endParaRPr>
          </a:p>
        </p:txBody>
      </p:sp>
      <p:sp>
        <p:nvSpPr>
          <p:cNvPr id="326" name="Google Shape;326;p29"/>
          <p:cNvSpPr txBox="1"/>
          <p:nvPr/>
        </p:nvSpPr>
        <p:spPr>
          <a:xfrm>
            <a:off x="1269992" y="3159829"/>
            <a:ext cx="4892526" cy="11079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chemeClr val="lt1"/>
                </a:solidFill>
                <a:latin typeface="Montserrat"/>
                <a:ea typeface="Montserrat"/>
                <a:cs typeface="Montserrat"/>
                <a:sym typeface="Montserrat"/>
              </a:rPr>
              <a:t>Sed ut perspiciatis unde omnis iste natus error sit voluptatem accusantium doloremque laudantium, totam rem aperiam, eaque ipsa quae ab illo inventore veritatis et quasi architecto beatae vitae dicta sunt explicabo. </a:t>
            </a:r>
            <a:endParaRPr/>
          </a:p>
        </p:txBody>
      </p:sp>
      <p:sp>
        <p:nvSpPr>
          <p:cNvPr id="327" name="Google Shape;327;p29"/>
          <p:cNvSpPr txBox="1"/>
          <p:nvPr/>
        </p:nvSpPr>
        <p:spPr>
          <a:xfrm>
            <a:off x="1269992" y="2236499"/>
            <a:ext cx="359265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Lato"/>
                <a:ea typeface="Lato"/>
                <a:cs typeface="Lato"/>
                <a:sym typeface="Lato"/>
              </a:rPr>
              <a:t>Slide Break</a:t>
            </a:r>
            <a:endParaRPr/>
          </a:p>
        </p:txBody>
      </p:sp>
      <p:sp>
        <p:nvSpPr>
          <p:cNvPr id="328" name="Google Shape;328;p29"/>
          <p:cNvSpPr/>
          <p:nvPr/>
        </p:nvSpPr>
        <p:spPr>
          <a:xfrm>
            <a:off x="1424725" y="4816689"/>
            <a:ext cx="1244707" cy="3744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29" name="Google Shape;329;p29"/>
          <p:cNvSpPr txBox="1"/>
          <p:nvPr/>
        </p:nvSpPr>
        <p:spPr>
          <a:xfrm>
            <a:off x="1422392" y="4865422"/>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Learn More</a:t>
            </a:r>
            <a:endParaRPr sz="1200">
              <a:solidFill>
                <a:schemeClr val="lt1"/>
              </a:solidFill>
              <a:latin typeface="Montserrat"/>
              <a:ea typeface="Montserrat"/>
              <a:cs typeface="Montserrat"/>
              <a:sym typeface="Montserrat"/>
            </a:endParaRPr>
          </a:p>
        </p:txBody>
      </p:sp>
      <p:pic>
        <p:nvPicPr>
          <p:cNvPr id="330" name="Google Shape;330;p29"/>
          <p:cNvPicPr preferRelativeResize="0"/>
          <p:nvPr>
            <p:ph idx="2" type="pic"/>
          </p:nvPr>
        </p:nvPicPr>
        <p:blipFill rotWithShape="1">
          <a:blip r:embed="rId3">
            <a:alphaModFix/>
          </a:blip>
          <a:srcRect b="0" l="15413" r="15413" t="0"/>
          <a:stretch/>
        </p:blipFill>
        <p:spPr>
          <a:xfrm>
            <a:off x="7252088" y="1804651"/>
            <a:ext cx="4939912" cy="5053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0"/>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36" name="Google Shape;336;p30"/>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37" name="Google Shape;337;p30"/>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38" name="Google Shape;338;p30"/>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39" name="Google Shape;339;p30"/>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40" name="Google Shape;340;p30"/>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341" name="Google Shape;341;p30"/>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342" name="Google Shape;342;p30"/>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Recent Projects</a:t>
            </a:r>
            <a:endParaRPr sz="4000">
              <a:solidFill>
                <a:srgbClr val="595959"/>
              </a:solidFill>
              <a:latin typeface="Lato"/>
              <a:ea typeface="Lato"/>
              <a:cs typeface="Lato"/>
              <a:sym typeface="Lato"/>
            </a:endParaRPr>
          </a:p>
        </p:txBody>
      </p:sp>
      <p:sp>
        <p:nvSpPr>
          <p:cNvPr id="343" name="Google Shape;343;p30"/>
          <p:cNvSpPr txBox="1"/>
          <p:nvPr/>
        </p:nvSpPr>
        <p:spPr>
          <a:xfrm>
            <a:off x="1158867" y="5110853"/>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44" name="Google Shape;344;p30"/>
          <p:cNvSpPr/>
          <p:nvPr/>
        </p:nvSpPr>
        <p:spPr>
          <a:xfrm>
            <a:off x="1455726" y="466049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45" name="Google Shape;345;p30"/>
          <p:cNvSpPr txBox="1"/>
          <p:nvPr/>
        </p:nvSpPr>
        <p:spPr>
          <a:xfrm>
            <a:off x="1453393" y="470922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sp>
        <p:nvSpPr>
          <p:cNvPr id="346" name="Google Shape;346;p30"/>
          <p:cNvSpPr txBox="1"/>
          <p:nvPr/>
        </p:nvSpPr>
        <p:spPr>
          <a:xfrm>
            <a:off x="3837481" y="5110853"/>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47" name="Google Shape;347;p30"/>
          <p:cNvSpPr/>
          <p:nvPr/>
        </p:nvSpPr>
        <p:spPr>
          <a:xfrm>
            <a:off x="4134340" y="466049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48" name="Google Shape;348;p30"/>
          <p:cNvSpPr txBox="1"/>
          <p:nvPr/>
        </p:nvSpPr>
        <p:spPr>
          <a:xfrm>
            <a:off x="4132007" y="470922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sp>
        <p:nvSpPr>
          <p:cNvPr id="349" name="Google Shape;349;p30"/>
          <p:cNvSpPr txBox="1"/>
          <p:nvPr/>
        </p:nvSpPr>
        <p:spPr>
          <a:xfrm>
            <a:off x="6516094" y="5110853"/>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50" name="Google Shape;350;p30"/>
          <p:cNvSpPr/>
          <p:nvPr/>
        </p:nvSpPr>
        <p:spPr>
          <a:xfrm>
            <a:off x="6812953" y="466049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51" name="Google Shape;351;p30"/>
          <p:cNvSpPr txBox="1"/>
          <p:nvPr/>
        </p:nvSpPr>
        <p:spPr>
          <a:xfrm>
            <a:off x="6810620" y="470922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sp>
        <p:nvSpPr>
          <p:cNvPr id="352" name="Google Shape;352;p30"/>
          <p:cNvSpPr txBox="1"/>
          <p:nvPr/>
        </p:nvSpPr>
        <p:spPr>
          <a:xfrm>
            <a:off x="9194709" y="5110853"/>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53" name="Google Shape;353;p30"/>
          <p:cNvSpPr/>
          <p:nvPr/>
        </p:nvSpPr>
        <p:spPr>
          <a:xfrm>
            <a:off x="9491568" y="466049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54" name="Google Shape;354;p30"/>
          <p:cNvSpPr txBox="1"/>
          <p:nvPr/>
        </p:nvSpPr>
        <p:spPr>
          <a:xfrm>
            <a:off x="9489235" y="470922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pic>
        <p:nvPicPr>
          <p:cNvPr id="355" name="Google Shape;355;p30"/>
          <p:cNvPicPr preferRelativeResize="0"/>
          <p:nvPr>
            <p:ph idx="5" type="pic"/>
          </p:nvPr>
        </p:nvPicPr>
        <p:blipFill rotWithShape="1">
          <a:blip r:embed="rId3">
            <a:alphaModFix/>
          </a:blip>
          <a:srcRect b="0" l="3121" r="3120" t="0"/>
          <a:stretch/>
        </p:blipFill>
        <p:spPr>
          <a:xfrm>
            <a:off x="793687" y="2435382"/>
            <a:ext cx="2568785" cy="1937442"/>
          </a:xfrm>
          <a:prstGeom prst="rect">
            <a:avLst/>
          </a:prstGeom>
          <a:noFill/>
          <a:ln>
            <a:noFill/>
          </a:ln>
        </p:spPr>
      </p:pic>
      <p:pic>
        <p:nvPicPr>
          <p:cNvPr id="356" name="Google Shape;356;p30"/>
          <p:cNvPicPr preferRelativeResize="0"/>
          <p:nvPr>
            <p:ph idx="4" type="pic"/>
          </p:nvPr>
        </p:nvPicPr>
        <p:blipFill rotWithShape="1">
          <a:blip r:embed="rId3">
            <a:alphaModFix/>
          </a:blip>
          <a:srcRect b="0" l="3121" r="3120" t="0"/>
          <a:stretch/>
        </p:blipFill>
        <p:spPr>
          <a:xfrm>
            <a:off x="3472301" y="2435382"/>
            <a:ext cx="2568785" cy="1937442"/>
          </a:xfrm>
          <a:prstGeom prst="rect">
            <a:avLst/>
          </a:prstGeom>
          <a:noFill/>
          <a:ln>
            <a:noFill/>
          </a:ln>
        </p:spPr>
      </p:pic>
      <p:pic>
        <p:nvPicPr>
          <p:cNvPr id="357" name="Google Shape;357;p30"/>
          <p:cNvPicPr preferRelativeResize="0"/>
          <p:nvPr>
            <p:ph idx="3" type="pic"/>
          </p:nvPr>
        </p:nvPicPr>
        <p:blipFill rotWithShape="1">
          <a:blip r:embed="rId3">
            <a:alphaModFix/>
          </a:blip>
          <a:srcRect b="0" l="3121" r="3120" t="0"/>
          <a:stretch/>
        </p:blipFill>
        <p:spPr>
          <a:xfrm>
            <a:off x="6150914" y="2435382"/>
            <a:ext cx="2568785" cy="1937442"/>
          </a:xfrm>
          <a:prstGeom prst="rect">
            <a:avLst/>
          </a:prstGeom>
          <a:noFill/>
          <a:ln>
            <a:noFill/>
          </a:ln>
        </p:spPr>
      </p:pic>
      <p:pic>
        <p:nvPicPr>
          <p:cNvPr id="358" name="Google Shape;358;p30"/>
          <p:cNvPicPr preferRelativeResize="0"/>
          <p:nvPr>
            <p:ph idx="2" type="pic"/>
          </p:nvPr>
        </p:nvPicPr>
        <p:blipFill rotWithShape="1">
          <a:blip r:embed="rId3">
            <a:alphaModFix/>
          </a:blip>
          <a:srcRect b="0" l="3121" r="3120" t="0"/>
          <a:stretch/>
        </p:blipFill>
        <p:spPr>
          <a:xfrm>
            <a:off x="8829529" y="2435382"/>
            <a:ext cx="2568785" cy="19374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grpSp>
        <p:nvGrpSpPr>
          <p:cNvPr id="363" name="Google Shape;363;p31"/>
          <p:cNvGrpSpPr/>
          <p:nvPr/>
        </p:nvGrpSpPr>
        <p:grpSpPr>
          <a:xfrm>
            <a:off x="1452797" y="4708620"/>
            <a:ext cx="1838424" cy="1304438"/>
            <a:chOff x="1439524" y="4660495"/>
            <a:chExt cx="1838424" cy="1304438"/>
          </a:xfrm>
        </p:grpSpPr>
        <p:sp>
          <p:nvSpPr>
            <p:cNvPr id="364" name="Google Shape;364;p31"/>
            <p:cNvSpPr txBox="1"/>
            <p:nvPr/>
          </p:nvSpPr>
          <p:spPr>
            <a:xfrm>
              <a:off x="1439524" y="5110853"/>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65" name="Google Shape;365;p31"/>
            <p:cNvSpPr/>
            <p:nvPr/>
          </p:nvSpPr>
          <p:spPr>
            <a:xfrm>
              <a:off x="1736383" y="466049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66" name="Google Shape;366;p31"/>
            <p:cNvSpPr txBox="1"/>
            <p:nvPr/>
          </p:nvSpPr>
          <p:spPr>
            <a:xfrm>
              <a:off x="1734050" y="470922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grpSp>
      <p:grpSp>
        <p:nvGrpSpPr>
          <p:cNvPr id="367" name="Google Shape;367;p31"/>
          <p:cNvGrpSpPr/>
          <p:nvPr/>
        </p:nvGrpSpPr>
        <p:grpSpPr>
          <a:xfrm>
            <a:off x="5176789" y="4708620"/>
            <a:ext cx="1838424" cy="1304438"/>
            <a:chOff x="1439524" y="4660495"/>
            <a:chExt cx="1838424" cy="1304438"/>
          </a:xfrm>
        </p:grpSpPr>
        <p:sp>
          <p:nvSpPr>
            <p:cNvPr id="368" name="Google Shape;368;p31"/>
            <p:cNvSpPr txBox="1"/>
            <p:nvPr/>
          </p:nvSpPr>
          <p:spPr>
            <a:xfrm>
              <a:off x="1439524" y="5110853"/>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69" name="Google Shape;369;p31"/>
            <p:cNvSpPr/>
            <p:nvPr/>
          </p:nvSpPr>
          <p:spPr>
            <a:xfrm>
              <a:off x="1736383" y="466049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70" name="Google Shape;370;p31"/>
            <p:cNvSpPr txBox="1"/>
            <p:nvPr/>
          </p:nvSpPr>
          <p:spPr>
            <a:xfrm>
              <a:off x="1734050" y="470922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grpSp>
      <p:grpSp>
        <p:nvGrpSpPr>
          <p:cNvPr id="371" name="Google Shape;371;p31"/>
          <p:cNvGrpSpPr/>
          <p:nvPr/>
        </p:nvGrpSpPr>
        <p:grpSpPr>
          <a:xfrm>
            <a:off x="8900779" y="4708620"/>
            <a:ext cx="1838424" cy="1304438"/>
            <a:chOff x="1439524" y="4660495"/>
            <a:chExt cx="1838424" cy="1304438"/>
          </a:xfrm>
        </p:grpSpPr>
        <p:sp>
          <p:nvSpPr>
            <p:cNvPr id="372" name="Google Shape;372;p31"/>
            <p:cNvSpPr txBox="1"/>
            <p:nvPr/>
          </p:nvSpPr>
          <p:spPr>
            <a:xfrm>
              <a:off x="1439524" y="5110853"/>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73" name="Google Shape;373;p31"/>
            <p:cNvSpPr/>
            <p:nvPr/>
          </p:nvSpPr>
          <p:spPr>
            <a:xfrm>
              <a:off x="1736383" y="466049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74" name="Google Shape;374;p31"/>
            <p:cNvSpPr txBox="1"/>
            <p:nvPr/>
          </p:nvSpPr>
          <p:spPr>
            <a:xfrm>
              <a:off x="1734050" y="470922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grpSp>
      <p:sp>
        <p:nvSpPr>
          <p:cNvPr id="375" name="Google Shape;375;p31"/>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76" name="Google Shape;376;p31"/>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77" name="Google Shape;377;p31"/>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78" name="Google Shape;378;p31"/>
          <p:cNvSpPr/>
          <p:nvPr/>
        </p:nvSpPr>
        <p:spPr>
          <a:xfrm flipH="1" rot="-5400000">
            <a:off x="276389" y="6229899"/>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79" name="Google Shape;379;p31"/>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80" name="Google Shape;380;p31"/>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381" name="Google Shape;381;p31"/>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382" name="Google Shape;382;p31"/>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Recent Projects</a:t>
            </a:r>
            <a:endParaRPr sz="4000">
              <a:solidFill>
                <a:srgbClr val="595959"/>
              </a:solidFill>
              <a:latin typeface="Lato"/>
              <a:ea typeface="Lato"/>
              <a:cs typeface="Lato"/>
              <a:sym typeface="Lato"/>
            </a:endParaRPr>
          </a:p>
        </p:txBody>
      </p:sp>
      <p:pic>
        <p:nvPicPr>
          <p:cNvPr id="383" name="Google Shape;383;p31"/>
          <p:cNvPicPr preferRelativeResize="0"/>
          <p:nvPr>
            <p:ph idx="4" type="pic"/>
          </p:nvPr>
        </p:nvPicPr>
        <p:blipFill rotWithShape="1">
          <a:blip r:embed="rId3">
            <a:alphaModFix/>
          </a:blip>
          <a:srcRect b="1836" l="0" r="0" t="1836"/>
          <a:stretch/>
        </p:blipFill>
        <p:spPr>
          <a:xfrm>
            <a:off x="823867" y="2272421"/>
            <a:ext cx="3096285" cy="2109457"/>
          </a:xfrm>
          <a:prstGeom prst="rect">
            <a:avLst/>
          </a:prstGeom>
          <a:noFill/>
          <a:ln>
            <a:noFill/>
          </a:ln>
        </p:spPr>
      </p:pic>
      <p:pic>
        <p:nvPicPr>
          <p:cNvPr id="384" name="Google Shape;384;p31"/>
          <p:cNvPicPr preferRelativeResize="0"/>
          <p:nvPr>
            <p:ph idx="3" type="pic"/>
          </p:nvPr>
        </p:nvPicPr>
        <p:blipFill rotWithShape="1">
          <a:blip r:embed="rId3">
            <a:alphaModFix/>
          </a:blip>
          <a:srcRect b="1836" l="0" r="0" t="1836"/>
          <a:stretch/>
        </p:blipFill>
        <p:spPr>
          <a:xfrm>
            <a:off x="4547859" y="2272420"/>
            <a:ext cx="3096285" cy="2109457"/>
          </a:xfrm>
          <a:prstGeom prst="rect">
            <a:avLst/>
          </a:prstGeom>
          <a:noFill/>
          <a:ln>
            <a:noFill/>
          </a:ln>
        </p:spPr>
      </p:pic>
      <p:pic>
        <p:nvPicPr>
          <p:cNvPr id="385" name="Google Shape;385;p31"/>
          <p:cNvPicPr preferRelativeResize="0"/>
          <p:nvPr>
            <p:ph idx="2" type="pic"/>
          </p:nvPr>
        </p:nvPicPr>
        <p:blipFill rotWithShape="1">
          <a:blip r:embed="rId3">
            <a:alphaModFix/>
          </a:blip>
          <a:srcRect b="1836" l="0" r="0" t="1836"/>
          <a:stretch/>
        </p:blipFill>
        <p:spPr>
          <a:xfrm>
            <a:off x="8271849" y="2272421"/>
            <a:ext cx="3096285" cy="21094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2"/>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91" name="Google Shape;391;p32"/>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92" name="Google Shape;392;p32"/>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93" name="Google Shape;393;p32"/>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94" name="Google Shape;394;p32"/>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95" name="Google Shape;395;p32"/>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396" name="Google Shape;396;p32"/>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397" name="Google Shape;397;p32"/>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Recent Projects</a:t>
            </a:r>
            <a:endParaRPr sz="4000">
              <a:solidFill>
                <a:srgbClr val="595959"/>
              </a:solidFill>
              <a:latin typeface="Lato"/>
              <a:ea typeface="Lato"/>
              <a:cs typeface="Lato"/>
              <a:sym typeface="Lato"/>
            </a:endParaRPr>
          </a:p>
        </p:txBody>
      </p:sp>
      <p:sp>
        <p:nvSpPr>
          <p:cNvPr id="398" name="Google Shape;398;p32"/>
          <p:cNvSpPr txBox="1"/>
          <p:nvPr/>
        </p:nvSpPr>
        <p:spPr>
          <a:xfrm>
            <a:off x="1448002" y="5591318"/>
            <a:ext cx="2898016" cy="57150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399" name="Google Shape;399;p32"/>
          <p:cNvSpPr/>
          <p:nvPr/>
        </p:nvSpPr>
        <p:spPr>
          <a:xfrm>
            <a:off x="1538532" y="5168119"/>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00" name="Google Shape;400;p32"/>
          <p:cNvSpPr txBox="1"/>
          <p:nvPr/>
        </p:nvSpPr>
        <p:spPr>
          <a:xfrm>
            <a:off x="1538532" y="5216852"/>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sp>
        <p:nvSpPr>
          <p:cNvPr id="401" name="Google Shape;401;p32"/>
          <p:cNvSpPr txBox="1"/>
          <p:nvPr/>
        </p:nvSpPr>
        <p:spPr>
          <a:xfrm>
            <a:off x="6434351" y="5591318"/>
            <a:ext cx="2898016" cy="57150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402" name="Google Shape;402;p32"/>
          <p:cNvSpPr/>
          <p:nvPr/>
        </p:nvSpPr>
        <p:spPr>
          <a:xfrm>
            <a:off x="6524881" y="5168119"/>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03" name="Google Shape;403;p32"/>
          <p:cNvSpPr txBox="1"/>
          <p:nvPr/>
        </p:nvSpPr>
        <p:spPr>
          <a:xfrm>
            <a:off x="6524881" y="5216852"/>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Project Name</a:t>
            </a:r>
            <a:endParaRPr sz="1200">
              <a:solidFill>
                <a:schemeClr val="lt1"/>
              </a:solidFill>
              <a:latin typeface="Montserrat"/>
              <a:ea typeface="Montserrat"/>
              <a:cs typeface="Montserrat"/>
              <a:sym typeface="Montserrat"/>
            </a:endParaRPr>
          </a:p>
        </p:txBody>
      </p:sp>
      <p:pic>
        <p:nvPicPr>
          <p:cNvPr id="404" name="Google Shape;404;p32"/>
          <p:cNvPicPr preferRelativeResize="0"/>
          <p:nvPr>
            <p:ph idx="3" type="pic"/>
          </p:nvPr>
        </p:nvPicPr>
        <p:blipFill rotWithShape="1">
          <a:blip r:embed="rId3">
            <a:alphaModFix/>
          </a:blip>
          <a:srcRect b="4435" l="0" r="0" t="4436"/>
          <a:stretch/>
        </p:blipFill>
        <p:spPr>
          <a:xfrm>
            <a:off x="1538532" y="2308633"/>
            <a:ext cx="4128588" cy="2661719"/>
          </a:xfrm>
          <a:prstGeom prst="rect">
            <a:avLst/>
          </a:prstGeom>
          <a:noFill/>
          <a:ln>
            <a:noFill/>
          </a:ln>
        </p:spPr>
      </p:pic>
      <p:pic>
        <p:nvPicPr>
          <p:cNvPr id="405" name="Google Shape;405;p32"/>
          <p:cNvPicPr preferRelativeResize="0"/>
          <p:nvPr>
            <p:ph idx="2" type="pic"/>
          </p:nvPr>
        </p:nvPicPr>
        <p:blipFill rotWithShape="1">
          <a:blip r:embed="rId3">
            <a:alphaModFix/>
          </a:blip>
          <a:srcRect b="4435" l="0" r="0" t="4436"/>
          <a:stretch/>
        </p:blipFill>
        <p:spPr>
          <a:xfrm>
            <a:off x="6524881" y="2308633"/>
            <a:ext cx="4128588" cy="26617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11" name="Google Shape;411;p33"/>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12" name="Google Shape;412;p33"/>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13" name="Google Shape;413;p33"/>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14" name="Google Shape;414;p33"/>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15" name="Google Shape;415;p33"/>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416" name="Google Shape;416;p33"/>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417" name="Google Shape;417;p33"/>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Recent Projects</a:t>
            </a:r>
            <a:endParaRPr sz="4000">
              <a:solidFill>
                <a:srgbClr val="595959"/>
              </a:solidFill>
              <a:latin typeface="Lato"/>
              <a:ea typeface="Lato"/>
              <a:cs typeface="Lato"/>
              <a:sym typeface="Lato"/>
            </a:endParaRPr>
          </a:p>
        </p:txBody>
      </p:sp>
      <p:sp>
        <p:nvSpPr>
          <p:cNvPr id="418" name="Google Shape;418;p33"/>
          <p:cNvSpPr txBox="1"/>
          <p:nvPr/>
        </p:nvSpPr>
        <p:spPr>
          <a:xfrm>
            <a:off x="6603442" y="2641517"/>
            <a:ext cx="4511895" cy="11079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Sed ut perspiciatis unde omnis iste natus error sit voluptatem accusantium doloremque laudantium, totam rem aperiam, eaque ipsa quae ab illo inventore veritatis et quasi architecto beatae vitae dicta sunt explicabo. </a:t>
            </a:r>
            <a:endParaRPr/>
          </a:p>
        </p:txBody>
      </p:sp>
      <p:sp>
        <p:nvSpPr>
          <p:cNvPr id="419" name="Google Shape;419;p33"/>
          <p:cNvSpPr/>
          <p:nvPr/>
        </p:nvSpPr>
        <p:spPr>
          <a:xfrm>
            <a:off x="6704479" y="4167248"/>
            <a:ext cx="153908" cy="15390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20" name="Google Shape;420;p33"/>
          <p:cNvSpPr txBox="1"/>
          <p:nvPr/>
        </p:nvSpPr>
        <p:spPr>
          <a:xfrm>
            <a:off x="6959600" y="3958450"/>
            <a:ext cx="3200400" cy="57150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veritatis et quasi architecto beatae vitae dicta sunt explicabo. </a:t>
            </a:r>
            <a:endParaRPr/>
          </a:p>
        </p:txBody>
      </p:sp>
      <p:sp>
        <p:nvSpPr>
          <p:cNvPr id="421" name="Google Shape;421;p33"/>
          <p:cNvSpPr/>
          <p:nvPr/>
        </p:nvSpPr>
        <p:spPr>
          <a:xfrm>
            <a:off x="6704479" y="4897498"/>
            <a:ext cx="153908" cy="15390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22" name="Google Shape;422;p33"/>
          <p:cNvSpPr txBox="1"/>
          <p:nvPr/>
        </p:nvSpPr>
        <p:spPr>
          <a:xfrm>
            <a:off x="6959600" y="4688700"/>
            <a:ext cx="3200400" cy="57150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veritatis et quasi architecto beatae vitae dicta sunt explicabo. </a:t>
            </a:r>
            <a:endParaRPr/>
          </a:p>
        </p:txBody>
      </p:sp>
      <p:pic>
        <p:nvPicPr>
          <p:cNvPr id="423" name="Google Shape;423;p33"/>
          <p:cNvPicPr preferRelativeResize="0"/>
          <p:nvPr>
            <p:ph idx="2" type="pic"/>
          </p:nvPr>
        </p:nvPicPr>
        <p:blipFill rotWithShape="1">
          <a:blip r:embed="rId3">
            <a:alphaModFix/>
          </a:blip>
          <a:srcRect b="0" l="213" r="212" t="0"/>
          <a:stretch/>
        </p:blipFill>
        <p:spPr>
          <a:xfrm>
            <a:off x="841973" y="2299580"/>
            <a:ext cx="4979405" cy="35399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29" name="Google Shape;429;p34"/>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30" name="Google Shape;430;p34"/>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31" name="Google Shape;431;p34"/>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32" name="Google Shape;432;p34"/>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33" name="Google Shape;433;p34"/>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434" name="Google Shape;434;p34"/>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435" name="Google Shape;435;p34"/>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Montserrat"/>
                <a:ea typeface="Montserrat"/>
                <a:cs typeface="Montserrat"/>
                <a:sym typeface="Montserrat"/>
              </a:rPr>
              <a:t>Infographic</a:t>
            </a:r>
            <a:endParaRPr sz="4000">
              <a:solidFill>
                <a:srgbClr val="595959"/>
              </a:solidFill>
              <a:latin typeface="Montserrat"/>
              <a:ea typeface="Montserrat"/>
              <a:cs typeface="Montserrat"/>
              <a:sym typeface="Montserrat"/>
            </a:endParaRPr>
          </a:p>
        </p:txBody>
      </p:sp>
      <p:sp>
        <p:nvSpPr>
          <p:cNvPr id="436" name="Google Shape;436;p34"/>
          <p:cNvSpPr/>
          <p:nvPr/>
        </p:nvSpPr>
        <p:spPr>
          <a:xfrm>
            <a:off x="3960875" y="2349543"/>
            <a:ext cx="600452" cy="965262"/>
          </a:xfrm>
          <a:custGeom>
            <a:rect b="b" l="l" r="r" t="t"/>
            <a:pathLst>
              <a:path extrusionOk="0" h="1107" w="688">
                <a:moveTo>
                  <a:pt x="688" y="0"/>
                </a:moveTo>
                <a:lnTo>
                  <a:pt x="688" y="1107"/>
                </a:lnTo>
                <a:lnTo>
                  <a:pt x="0" y="1107"/>
                </a:lnTo>
                <a:lnTo>
                  <a:pt x="688" y="0"/>
                </a:lnTo>
                <a:close/>
              </a:path>
            </a:pathLst>
          </a:custGeom>
          <a:solidFill>
            <a:srgbClr val="2E7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37" name="Google Shape;437;p34"/>
          <p:cNvSpPr/>
          <p:nvPr/>
        </p:nvSpPr>
        <p:spPr>
          <a:xfrm>
            <a:off x="3351697" y="3412551"/>
            <a:ext cx="1209632" cy="881478"/>
          </a:xfrm>
          <a:custGeom>
            <a:rect b="b" l="l" r="r" t="t"/>
            <a:pathLst>
              <a:path extrusionOk="0" h="1012" w="1387">
                <a:moveTo>
                  <a:pt x="631" y="0"/>
                </a:moveTo>
                <a:lnTo>
                  <a:pt x="1387" y="0"/>
                </a:lnTo>
                <a:lnTo>
                  <a:pt x="1387" y="1012"/>
                </a:lnTo>
                <a:lnTo>
                  <a:pt x="0" y="1012"/>
                </a:lnTo>
                <a:lnTo>
                  <a:pt x="631" y="0"/>
                </a:lnTo>
                <a:close/>
              </a:path>
            </a:pathLst>
          </a:custGeom>
          <a:solidFill>
            <a:srgbClr val="0061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38" name="Google Shape;438;p34"/>
          <p:cNvSpPr/>
          <p:nvPr/>
        </p:nvSpPr>
        <p:spPr>
          <a:xfrm>
            <a:off x="2740772" y="4391777"/>
            <a:ext cx="1820556" cy="883223"/>
          </a:xfrm>
          <a:custGeom>
            <a:rect b="b" l="l" r="r" t="t"/>
            <a:pathLst>
              <a:path extrusionOk="0" h="1012" w="2085">
                <a:moveTo>
                  <a:pt x="631" y="0"/>
                </a:moveTo>
                <a:lnTo>
                  <a:pt x="2085" y="0"/>
                </a:lnTo>
                <a:lnTo>
                  <a:pt x="2085" y="1012"/>
                </a:lnTo>
                <a:lnTo>
                  <a:pt x="0" y="1012"/>
                </a:lnTo>
                <a:lnTo>
                  <a:pt x="631" y="0"/>
                </a:lnTo>
                <a:close/>
              </a:path>
            </a:pathLst>
          </a:custGeom>
          <a:solidFill>
            <a:srgbClr val="0B6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39" name="Google Shape;439;p34"/>
          <p:cNvSpPr/>
          <p:nvPr/>
        </p:nvSpPr>
        <p:spPr>
          <a:xfrm>
            <a:off x="2190939" y="5371001"/>
            <a:ext cx="2370388" cy="788966"/>
          </a:xfrm>
          <a:custGeom>
            <a:rect b="b" l="l" r="r" t="t"/>
            <a:pathLst>
              <a:path extrusionOk="0" h="905" w="2716">
                <a:moveTo>
                  <a:pt x="563" y="0"/>
                </a:moveTo>
                <a:lnTo>
                  <a:pt x="2716" y="0"/>
                </a:lnTo>
                <a:lnTo>
                  <a:pt x="2716" y="905"/>
                </a:lnTo>
                <a:lnTo>
                  <a:pt x="0" y="905"/>
                </a:lnTo>
                <a:lnTo>
                  <a:pt x="563" y="0"/>
                </a:lnTo>
                <a:close/>
              </a:path>
            </a:pathLst>
          </a:custGeom>
          <a:solidFill>
            <a:srgbClr val="3464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40" name="Google Shape;440;p34"/>
          <p:cNvSpPr/>
          <p:nvPr/>
        </p:nvSpPr>
        <p:spPr>
          <a:xfrm>
            <a:off x="4561327" y="2349543"/>
            <a:ext cx="602198" cy="965262"/>
          </a:xfrm>
          <a:custGeom>
            <a:rect b="b" l="l" r="r" t="t"/>
            <a:pathLst>
              <a:path extrusionOk="0" h="1107" w="691">
                <a:moveTo>
                  <a:pt x="0" y="0"/>
                </a:moveTo>
                <a:lnTo>
                  <a:pt x="691" y="1107"/>
                </a:lnTo>
                <a:lnTo>
                  <a:pt x="0" y="1107"/>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41" name="Google Shape;441;p34"/>
          <p:cNvSpPr/>
          <p:nvPr/>
        </p:nvSpPr>
        <p:spPr>
          <a:xfrm>
            <a:off x="4561327" y="3412551"/>
            <a:ext cx="1213123" cy="881478"/>
          </a:xfrm>
          <a:custGeom>
            <a:rect b="b" l="l" r="r" t="t"/>
            <a:pathLst>
              <a:path extrusionOk="0" h="1012" w="1389">
                <a:moveTo>
                  <a:pt x="0" y="0"/>
                </a:moveTo>
                <a:lnTo>
                  <a:pt x="760" y="0"/>
                </a:lnTo>
                <a:lnTo>
                  <a:pt x="1389" y="1012"/>
                </a:lnTo>
                <a:lnTo>
                  <a:pt x="0" y="1012"/>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42" name="Google Shape;442;p34"/>
          <p:cNvSpPr/>
          <p:nvPr/>
        </p:nvSpPr>
        <p:spPr>
          <a:xfrm>
            <a:off x="4561327" y="4391777"/>
            <a:ext cx="1822301" cy="883223"/>
          </a:xfrm>
          <a:custGeom>
            <a:rect b="b" l="l" r="r" t="t"/>
            <a:pathLst>
              <a:path extrusionOk="0" h="1012" w="2087">
                <a:moveTo>
                  <a:pt x="0" y="0"/>
                </a:moveTo>
                <a:lnTo>
                  <a:pt x="1458" y="0"/>
                </a:lnTo>
                <a:lnTo>
                  <a:pt x="2087" y="1012"/>
                </a:lnTo>
                <a:lnTo>
                  <a:pt x="0" y="101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43" name="Google Shape;443;p34"/>
          <p:cNvSpPr/>
          <p:nvPr/>
        </p:nvSpPr>
        <p:spPr>
          <a:xfrm>
            <a:off x="4561327" y="5371001"/>
            <a:ext cx="2373879" cy="788966"/>
          </a:xfrm>
          <a:custGeom>
            <a:rect b="b" l="l" r="r" t="t"/>
            <a:pathLst>
              <a:path extrusionOk="0" h="905" w="2720">
                <a:moveTo>
                  <a:pt x="0" y="0"/>
                </a:moveTo>
                <a:lnTo>
                  <a:pt x="2157" y="0"/>
                </a:lnTo>
                <a:lnTo>
                  <a:pt x="2720" y="905"/>
                </a:lnTo>
                <a:lnTo>
                  <a:pt x="0" y="905"/>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44" name="Google Shape;444;p34"/>
          <p:cNvSpPr txBox="1"/>
          <p:nvPr/>
        </p:nvSpPr>
        <p:spPr>
          <a:xfrm>
            <a:off x="5937212" y="2201594"/>
            <a:ext cx="125386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45" name="Google Shape;445;p34"/>
          <p:cNvSpPr txBox="1"/>
          <p:nvPr/>
        </p:nvSpPr>
        <p:spPr>
          <a:xfrm>
            <a:off x="5937212" y="2439056"/>
            <a:ext cx="3236872"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446" name="Google Shape;446;p34"/>
          <p:cNvSpPr txBox="1"/>
          <p:nvPr/>
        </p:nvSpPr>
        <p:spPr>
          <a:xfrm>
            <a:off x="6664686" y="3198902"/>
            <a:ext cx="125386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47" name="Google Shape;447;p34"/>
          <p:cNvSpPr txBox="1"/>
          <p:nvPr/>
        </p:nvSpPr>
        <p:spPr>
          <a:xfrm>
            <a:off x="6664686" y="3436364"/>
            <a:ext cx="3236872"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448" name="Google Shape;448;p34"/>
          <p:cNvSpPr txBox="1"/>
          <p:nvPr/>
        </p:nvSpPr>
        <p:spPr>
          <a:xfrm>
            <a:off x="7410003" y="4196210"/>
            <a:ext cx="125386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49" name="Google Shape;449;p34"/>
          <p:cNvSpPr txBox="1"/>
          <p:nvPr/>
        </p:nvSpPr>
        <p:spPr>
          <a:xfrm>
            <a:off x="7410003" y="4433672"/>
            <a:ext cx="3236872"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450" name="Google Shape;450;p34"/>
          <p:cNvSpPr txBox="1"/>
          <p:nvPr/>
        </p:nvSpPr>
        <p:spPr>
          <a:xfrm>
            <a:off x="8141972" y="5193519"/>
            <a:ext cx="1253869"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51" name="Google Shape;451;p34"/>
          <p:cNvSpPr txBox="1"/>
          <p:nvPr/>
        </p:nvSpPr>
        <p:spPr>
          <a:xfrm>
            <a:off x="8141972" y="5430981"/>
            <a:ext cx="3236872"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452" name="Google Shape;452;p34"/>
          <p:cNvGrpSpPr/>
          <p:nvPr/>
        </p:nvGrpSpPr>
        <p:grpSpPr>
          <a:xfrm>
            <a:off x="6128503" y="3645678"/>
            <a:ext cx="302401" cy="273881"/>
            <a:chOff x="5857875" y="1573213"/>
            <a:chExt cx="417513" cy="409575"/>
          </a:xfrm>
        </p:grpSpPr>
        <p:sp>
          <p:nvSpPr>
            <p:cNvPr id="453" name="Google Shape;453;p34"/>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54" name="Google Shape;454;p34"/>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455" name="Google Shape;455;p34"/>
          <p:cNvSpPr/>
          <p:nvPr/>
        </p:nvSpPr>
        <p:spPr>
          <a:xfrm>
            <a:off x="5468481" y="2614185"/>
            <a:ext cx="325395" cy="220763"/>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56" name="Google Shape;456;p34"/>
          <p:cNvSpPr/>
          <p:nvPr/>
        </p:nvSpPr>
        <p:spPr>
          <a:xfrm>
            <a:off x="7410003" y="5592184"/>
            <a:ext cx="303549" cy="250658"/>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457" name="Google Shape;457;p34"/>
          <p:cNvGrpSpPr/>
          <p:nvPr/>
        </p:nvGrpSpPr>
        <p:grpSpPr>
          <a:xfrm>
            <a:off x="6769724" y="4540599"/>
            <a:ext cx="301250" cy="274805"/>
            <a:chOff x="7215188" y="2357438"/>
            <a:chExt cx="415925" cy="379413"/>
          </a:xfrm>
        </p:grpSpPr>
        <p:sp>
          <p:nvSpPr>
            <p:cNvPr id="458" name="Google Shape;458;p34"/>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59" name="Google Shape;459;p34"/>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60" name="Google Shape;460;p34"/>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61" name="Google Shape;461;p34"/>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5"/>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67" name="Google Shape;467;p35"/>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68" name="Google Shape;468;p35"/>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69" name="Google Shape;469;p35"/>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70" name="Google Shape;470;p35"/>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71" name="Google Shape;471;p35"/>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472" name="Google Shape;472;p35"/>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473" name="Google Shape;473;p35"/>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Montserrat"/>
                <a:ea typeface="Montserrat"/>
                <a:cs typeface="Montserrat"/>
                <a:sym typeface="Montserrat"/>
              </a:rPr>
              <a:t>Infographic</a:t>
            </a:r>
            <a:endParaRPr sz="4000">
              <a:solidFill>
                <a:srgbClr val="595959"/>
              </a:solidFill>
              <a:latin typeface="Montserrat"/>
              <a:ea typeface="Montserrat"/>
              <a:cs typeface="Montserrat"/>
              <a:sym typeface="Montserrat"/>
            </a:endParaRPr>
          </a:p>
        </p:txBody>
      </p:sp>
      <p:sp>
        <p:nvSpPr>
          <p:cNvPr id="474" name="Google Shape;474;p35"/>
          <p:cNvSpPr/>
          <p:nvPr/>
        </p:nvSpPr>
        <p:spPr>
          <a:xfrm>
            <a:off x="7957585" y="3544660"/>
            <a:ext cx="2612572" cy="1307007"/>
          </a:xfrm>
          <a:custGeom>
            <a:rect b="b" l="l" r="r" t="t"/>
            <a:pathLst>
              <a:path extrusionOk="0" h="905" w="1809">
                <a:moveTo>
                  <a:pt x="0" y="0"/>
                </a:moveTo>
                <a:lnTo>
                  <a:pt x="323" y="0"/>
                </a:lnTo>
                <a:lnTo>
                  <a:pt x="329" y="79"/>
                </a:lnTo>
                <a:lnTo>
                  <a:pt x="344" y="154"/>
                </a:lnTo>
                <a:lnTo>
                  <a:pt x="369" y="225"/>
                </a:lnTo>
                <a:lnTo>
                  <a:pt x="402" y="292"/>
                </a:lnTo>
                <a:lnTo>
                  <a:pt x="444" y="354"/>
                </a:lnTo>
                <a:lnTo>
                  <a:pt x="494" y="411"/>
                </a:lnTo>
                <a:lnTo>
                  <a:pt x="549" y="459"/>
                </a:lnTo>
                <a:lnTo>
                  <a:pt x="611" y="502"/>
                </a:lnTo>
                <a:lnTo>
                  <a:pt x="678" y="534"/>
                </a:lnTo>
                <a:lnTo>
                  <a:pt x="749" y="559"/>
                </a:lnTo>
                <a:lnTo>
                  <a:pt x="826" y="575"/>
                </a:lnTo>
                <a:lnTo>
                  <a:pt x="905" y="580"/>
                </a:lnTo>
                <a:lnTo>
                  <a:pt x="983" y="575"/>
                </a:lnTo>
                <a:lnTo>
                  <a:pt x="1058" y="559"/>
                </a:lnTo>
                <a:lnTo>
                  <a:pt x="1131" y="534"/>
                </a:lnTo>
                <a:lnTo>
                  <a:pt x="1196" y="502"/>
                </a:lnTo>
                <a:lnTo>
                  <a:pt x="1260" y="459"/>
                </a:lnTo>
                <a:lnTo>
                  <a:pt x="1316" y="411"/>
                </a:lnTo>
                <a:lnTo>
                  <a:pt x="1364" y="354"/>
                </a:lnTo>
                <a:lnTo>
                  <a:pt x="1406" y="292"/>
                </a:lnTo>
                <a:lnTo>
                  <a:pt x="1440" y="225"/>
                </a:lnTo>
                <a:lnTo>
                  <a:pt x="1465" y="154"/>
                </a:lnTo>
                <a:lnTo>
                  <a:pt x="1481" y="79"/>
                </a:lnTo>
                <a:lnTo>
                  <a:pt x="1484" y="0"/>
                </a:lnTo>
                <a:lnTo>
                  <a:pt x="1809" y="0"/>
                </a:lnTo>
                <a:lnTo>
                  <a:pt x="1803" y="104"/>
                </a:lnTo>
                <a:lnTo>
                  <a:pt x="1784" y="208"/>
                </a:lnTo>
                <a:lnTo>
                  <a:pt x="1755" y="304"/>
                </a:lnTo>
                <a:lnTo>
                  <a:pt x="1717" y="398"/>
                </a:lnTo>
                <a:lnTo>
                  <a:pt x="1667" y="484"/>
                </a:lnTo>
                <a:lnTo>
                  <a:pt x="1609" y="565"/>
                </a:lnTo>
                <a:lnTo>
                  <a:pt x="1544" y="640"/>
                </a:lnTo>
                <a:lnTo>
                  <a:pt x="1469" y="705"/>
                </a:lnTo>
                <a:lnTo>
                  <a:pt x="1388" y="763"/>
                </a:lnTo>
                <a:lnTo>
                  <a:pt x="1302" y="813"/>
                </a:lnTo>
                <a:lnTo>
                  <a:pt x="1210" y="851"/>
                </a:lnTo>
                <a:lnTo>
                  <a:pt x="1112" y="880"/>
                </a:lnTo>
                <a:lnTo>
                  <a:pt x="1010" y="897"/>
                </a:lnTo>
                <a:lnTo>
                  <a:pt x="905" y="905"/>
                </a:lnTo>
                <a:lnTo>
                  <a:pt x="799" y="897"/>
                </a:lnTo>
                <a:lnTo>
                  <a:pt x="697" y="880"/>
                </a:lnTo>
                <a:lnTo>
                  <a:pt x="599" y="851"/>
                </a:lnTo>
                <a:lnTo>
                  <a:pt x="507" y="813"/>
                </a:lnTo>
                <a:lnTo>
                  <a:pt x="419" y="763"/>
                </a:lnTo>
                <a:lnTo>
                  <a:pt x="338" y="705"/>
                </a:lnTo>
                <a:lnTo>
                  <a:pt x="265" y="640"/>
                </a:lnTo>
                <a:lnTo>
                  <a:pt x="198" y="565"/>
                </a:lnTo>
                <a:lnTo>
                  <a:pt x="140" y="484"/>
                </a:lnTo>
                <a:lnTo>
                  <a:pt x="92" y="398"/>
                </a:lnTo>
                <a:lnTo>
                  <a:pt x="52" y="304"/>
                </a:lnTo>
                <a:lnTo>
                  <a:pt x="23" y="208"/>
                </a:lnTo>
                <a:lnTo>
                  <a:pt x="6" y="104"/>
                </a:lnTo>
                <a:lnTo>
                  <a:pt x="0" y="0"/>
                </a:lnTo>
                <a:close/>
              </a:path>
            </a:pathLst>
          </a:custGeom>
          <a:solidFill>
            <a:srgbClr val="9DB9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75" name="Google Shape;475;p35"/>
          <p:cNvSpPr/>
          <p:nvPr/>
        </p:nvSpPr>
        <p:spPr>
          <a:xfrm>
            <a:off x="5811491" y="2236207"/>
            <a:ext cx="2612572" cy="1307007"/>
          </a:xfrm>
          <a:custGeom>
            <a:rect b="b" l="l" r="r" t="t"/>
            <a:pathLst>
              <a:path extrusionOk="0" h="905" w="1809">
                <a:moveTo>
                  <a:pt x="905" y="0"/>
                </a:moveTo>
                <a:lnTo>
                  <a:pt x="1010" y="8"/>
                </a:lnTo>
                <a:lnTo>
                  <a:pt x="1112" y="25"/>
                </a:lnTo>
                <a:lnTo>
                  <a:pt x="1210" y="54"/>
                </a:lnTo>
                <a:lnTo>
                  <a:pt x="1302" y="92"/>
                </a:lnTo>
                <a:lnTo>
                  <a:pt x="1390" y="142"/>
                </a:lnTo>
                <a:lnTo>
                  <a:pt x="1471" y="200"/>
                </a:lnTo>
                <a:lnTo>
                  <a:pt x="1544" y="265"/>
                </a:lnTo>
                <a:lnTo>
                  <a:pt x="1611" y="340"/>
                </a:lnTo>
                <a:lnTo>
                  <a:pt x="1669" y="421"/>
                </a:lnTo>
                <a:lnTo>
                  <a:pt x="1717" y="507"/>
                </a:lnTo>
                <a:lnTo>
                  <a:pt x="1757" y="601"/>
                </a:lnTo>
                <a:lnTo>
                  <a:pt x="1786" y="699"/>
                </a:lnTo>
                <a:lnTo>
                  <a:pt x="1803" y="801"/>
                </a:lnTo>
                <a:lnTo>
                  <a:pt x="1809" y="905"/>
                </a:lnTo>
                <a:lnTo>
                  <a:pt x="1486" y="905"/>
                </a:lnTo>
                <a:lnTo>
                  <a:pt x="1481" y="826"/>
                </a:lnTo>
                <a:lnTo>
                  <a:pt x="1465" y="751"/>
                </a:lnTo>
                <a:lnTo>
                  <a:pt x="1440" y="680"/>
                </a:lnTo>
                <a:lnTo>
                  <a:pt x="1406" y="613"/>
                </a:lnTo>
                <a:lnTo>
                  <a:pt x="1365" y="551"/>
                </a:lnTo>
                <a:lnTo>
                  <a:pt x="1315" y="495"/>
                </a:lnTo>
                <a:lnTo>
                  <a:pt x="1260" y="446"/>
                </a:lnTo>
                <a:lnTo>
                  <a:pt x="1198" y="403"/>
                </a:lnTo>
                <a:lnTo>
                  <a:pt x="1131" y="371"/>
                </a:lnTo>
                <a:lnTo>
                  <a:pt x="1060" y="346"/>
                </a:lnTo>
                <a:lnTo>
                  <a:pt x="983" y="330"/>
                </a:lnTo>
                <a:lnTo>
                  <a:pt x="905" y="325"/>
                </a:lnTo>
                <a:lnTo>
                  <a:pt x="826" y="330"/>
                </a:lnTo>
                <a:lnTo>
                  <a:pt x="751" y="346"/>
                </a:lnTo>
                <a:lnTo>
                  <a:pt x="678" y="371"/>
                </a:lnTo>
                <a:lnTo>
                  <a:pt x="611" y="403"/>
                </a:lnTo>
                <a:lnTo>
                  <a:pt x="549" y="446"/>
                </a:lnTo>
                <a:lnTo>
                  <a:pt x="494" y="495"/>
                </a:lnTo>
                <a:lnTo>
                  <a:pt x="446" y="551"/>
                </a:lnTo>
                <a:lnTo>
                  <a:pt x="403" y="613"/>
                </a:lnTo>
                <a:lnTo>
                  <a:pt x="369" y="680"/>
                </a:lnTo>
                <a:lnTo>
                  <a:pt x="344" y="751"/>
                </a:lnTo>
                <a:lnTo>
                  <a:pt x="329" y="826"/>
                </a:lnTo>
                <a:lnTo>
                  <a:pt x="325" y="905"/>
                </a:lnTo>
                <a:lnTo>
                  <a:pt x="0" y="905"/>
                </a:lnTo>
                <a:lnTo>
                  <a:pt x="6" y="801"/>
                </a:lnTo>
                <a:lnTo>
                  <a:pt x="25" y="699"/>
                </a:lnTo>
                <a:lnTo>
                  <a:pt x="54" y="601"/>
                </a:lnTo>
                <a:lnTo>
                  <a:pt x="92" y="507"/>
                </a:lnTo>
                <a:lnTo>
                  <a:pt x="140" y="421"/>
                </a:lnTo>
                <a:lnTo>
                  <a:pt x="200" y="340"/>
                </a:lnTo>
                <a:lnTo>
                  <a:pt x="265" y="265"/>
                </a:lnTo>
                <a:lnTo>
                  <a:pt x="340" y="200"/>
                </a:lnTo>
                <a:lnTo>
                  <a:pt x="421" y="142"/>
                </a:lnTo>
                <a:lnTo>
                  <a:pt x="507" y="92"/>
                </a:lnTo>
                <a:lnTo>
                  <a:pt x="599" y="54"/>
                </a:lnTo>
                <a:lnTo>
                  <a:pt x="697" y="25"/>
                </a:lnTo>
                <a:lnTo>
                  <a:pt x="799" y="8"/>
                </a:lnTo>
                <a:lnTo>
                  <a:pt x="905" y="0"/>
                </a:lnTo>
                <a:close/>
              </a:path>
            </a:pathLst>
          </a:custGeom>
          <a:solidFill>
            <a:srgbClr val="A2C6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76" name="Google Shape;476;p35"/>
          <p:cNvSpPr/>
          <p:nvPr/>
        </p:nvSpPr>
        <p:spPr>
          <a:xfrm>
            <a:off x="3668286" y="3544660"/>
            <a:ext cx="2612572" cy="1307007"/>
          </a:xfrm>
          <a:custGeom>
            <a:rect b="b" l="l" r="r" t="t"/>
            <a:pathLst>
              <a:path extrusionOk="0" h="905" w="1809">
                <a:moveTo>
                  <a:pt x="0" y="0"/>
                </a:moveTo>
                <a:lnTo>
                  <a:pt x="323" y="0"/>
                </a:lnTo>
                <a:lnTo>
                  <a:pt x="328" y="79"/>
                </a:lnTo>
                <a:lnTo>
                  <a:pt x="344" y="154"/>
                </a:lnTo>
                <a:lnTo>
                  <a:pt x="369" y="225"/>
                </a:lnTo>
                <a:lnTo>
                  <a:pt x="401" y="292"/>
                </a:lnTo>
                <a:lnTo>
                  <a:pt x="444" y="354"/>
                </a:lnTo>
                <a:lnTo>
                  <a:pt x="494" y="411"/>
                </a:lnTo>
                <a:lnTo>
                  <a:pt x="549" y="459"/>
                </a:lnTo>
                <a:lnTo>
                  <a:pt x="611" y="502"/>
                </a:lnTo>
                <a:lnTo>
                  <a:pt x="678" y="534"/>
                </a:lnTo>
                <a:lnTo>
                  <a:pt x="749" y="559"/>
                </a:lnTo>
                <a:lnTo>
                  <a:pt x="826" y="575"/>
                </a:lnTo>
                <a:lnTo>
                  <a:pt x="904" y="580"/>
                </a:lnTo>
                <a:lnTo>
                  <a:pt x="983" y="575"/>
                </a:lnTo>
                <a:lnTo>
                  <a:pt x="1058" y="559"/>
                </a:lnTo>
                <a:lnTo>
                  <a:pt x="1129" y="534"/>
                </a:lnTo>
                <a:lnTo>
                  <a:pt x="1196" y="502"/>
                </a:lnTo>
                <a:lnTo>
                  <a:pt x="1258" y="459"/>
                </a:lnTo>
                <a:lnTo>
                  <a:pt x="1315" y="411"/>
                </a:lnTo>
                <a:lnTo>
                  <a:pt x="1363" y="354"/>
                </a:lnTo>
                <a:lnTo>
                  <a:pt x="1406" y="292"/>
                </a:lnTo>
                <a:lnTo>
                  <a:pt x="1438" y="225"/>
                </a:lnTo>
                <a:lnTo>
                  <a:pt x="1463" y="154"/>
                </a:lnTo>
                <a:lnTo>
                  <a:pt x="1478" y="79"/>
                </a:lnTo>
                <a:lnTo>
                  <a:pt x="1484" y="0"/>
                </a:lnTo>
                <a:lnTo>
                  <a:pt x="1809" y="0"/>
                </a:lnTo>
                <a:lnTo>
                  <a:pt x="1801" y="104"/>
                </a:lnTo>
                <a:lnTo>
                  <a:pt x="1784" y="208"/>
                </a:lnTo>
                <a:lnTo>
                  <a:pt x="1755" y="304"/>
                </a:lnTo>
                <a:lnTo>
                  <a:pt x="1717" y="398"/>
                </a:lnTo>
                <a:lnTo>
                  <a:pt x="1667" y="484"/>
                </a:lnTo>
                <a:lnTo>
                  <a:pt x="1609" y="565"/>
                </a:lnTo>
                <a:lnTo>
                  <a:pt x="1544" y="640"/>
                </a:lnTo>
                <a:lnTo>
                  <a:pt x="1469" y="705"/>
                </a:lnTo>
                <a:lnTo>
                  <a:pt x="1388" y="763"/>
                </a:lnTo>
                <a:lnTo>
                  <a:pt x="1302" y="813"/>
                </a:lnTo>
                <a:lnTo>
                  <a:pt x="1208" y="851"/>
                </a:lnTo>
                <a:lnTo>
                  <a:pt x="1112" y="880"/>
                </a:lnTo>
                <a:lnTo>
                  <a:pt x="1010" y="897"/>
                </a:lnTo>
                <a:lnTo>
                  <a:pt x="904" y="905"/>
                </a:lnTo>
                <a:lnTo>
                  <a:pt x="799" y="897"/>
                </a:lnTo>
                <a:lnTo>
                  <a:pt x="697" y="880"/>
                </a:lnTo>
                <a:lnTo>
                  <a:pt x="599" y="851"/>
                </a:lnTo>
                <a:lnTo>
                  <a:pt x="505" y="813"/>
                </a:lnTo>
                <a:lnTo>
                  <a:pt x="419" y="763"/>
                </a:lnTo>
                <a:lnTo>
                  <a:pt x="338" y="705"/>
                </a:lnTo>
                <a:lnTo>
                  <a:pt x="265" y="640"/>
                </a:lnTo>
                <a:lnTo>
                  <a:pt x="198" y="565"/>
                </a:lnTo>
                <a:lnTo>
                  <a:pt x="140" y="484"/>
                </a:lnTo>
                <a:lnTo>
                  <a:pt x="90" y="398"/>
                </a:lnTo>
                <a:lnTo>
                  <a:pt x="52" y="304"/>
                </a:lnTo>
                <a:lnTo>
                  <a:pt x="23" y="208"/>
                </a:lnTo>
                <a:lnTo>
                  <a:pt x="6" y="104"/>
                </a:lnTo>
                <a:lnTo>
                  <a:pt x="0" y="0"/>
                </a:lnTo>
                <a:close/>
              </a:path>
            </a:pathLst>
          </a:custGeom>
          <a:solidFill>
            <a:srgbClr val="93BD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77" name="Google Shape;477;p35"/>
          <p:cNvSpPr/>
          <p:nvPr/>
        </p:nvSpPr>
        <p:spPr>
          <a:xfrm>
            <a:off x="1522194" y="2236207"/>
            <a:ext cx="2612572" cy="1307007"/>
          </a:xfrm>
          <a:custGeom>
            <a:rect b="b" l="l" r="r" t="t"/>
            <a:pathLst>
              <a:path extrusionOk="0" h="905" w="1809">
                <a:moveTo>
                  <a:pt x="904" y="0"/>
                </a:moveTo>
                <a:lnTo>
                  <a:pt x="1010" y="8"/>
                </a:lnTo>
                <a:lnTo>
                  <a:pt x="1112" y="25"/>
                </a:lnTo>
                <a:lnTo>
                  <a:pt x="1210" y="54"/>
                </a:lnTo>
                <a:lnTo>
                  <a:pt x="1302" y="92"/>
                </a:lnTo>
                <a:lnTo>
                  <a:pt x="1388" y="142"/>
                </a:lnTo>
                <a:lnTo>
                  <a:pt x="1471" y="200"/>
                </a:lnTo>
                <a:lnTo>
                  <a:pt x="1544" y="265"/>
                </a:lnTo>
                <a:lnTo>
                  <a:pt x="1611" y="340"/>
                </a:lnTo>
                <a:lnTo>
                  <a:pt x="1668" y="421"/>
                </a:lnTo>
                <a:lnTo>
                  <a:pt x="1716" y="507"/>
                </a:lnTo>
                <a:lnTo>
                  <a:pt x="1757" y="601"/>
                </a:lnTo>
                <a:lnTo>
                  <a:pt x="1786" y="699"/>
                </a:lnTo>
                <a:lnTo>
                  <a:pt x="1803" y="801"/>
                </a:lnTo>
                <a:lnTo>
                  <a:pt x="1809" y="905"/>
                </a:lnTo>
                <a:lnTo>
                  <a:pt x="1486" y="905"/>
                </a:lnTo>
                <a:lnTo>
                  <a:pt x="1480" y="826"/>
                </a:lnTo>
                <a:lnTo>
                  <a:pt x="1465" y="751"/>
                </a:lnTo>
                <a:lnTo>
                  <a:pt x="1440" y="680"/>
                </a:lnTo>
                <a:lnTo>
                  <a:pt x="1405" y="613"/>
                </a:lnTo>
                <a:lnTo>
                  <a:pt x="1365" y="551"/>
                </a:lnTo>
                <a:lnTo>
                  <a:pt x="1315" y="495"/>
                </a:lnTo>
                <a:lnTo>
                  <a:pt x="1260" y="446"/>
                </a:lnTo>
                <a:lnTo>
                  <a:pt x="1198" y="403"/>
                </a:lnTo>
                <a:lnTo>
                  <a:pt x="1131" y="371"/>
                </a:lnTo>
                <a:lnTo>
                  <a:pt x="1058" y="346"/>
                </a:lnTo>
                <a:lnTo>
                  <a:pt x="983" y="330"/>
                </a:lnTo>
                <a:lnTo>
                  <a:pt x="904" y="325"/>
                </a:lnTo>
                <a:lnTo>
                  <a:pt x="826" y="330"/>
                </a:lnTo>
                <a:lnTo>
                  <a:pt x="751" y="346"/>
                </a:lnTo>
                <a:lnTo>
                  <a:pt x="678" y="371"/>
                </a:lnTo>
                <a:lnTo>
                  <a:pt x="611" y="403"/>
                </a:lnTo>
                <a:lnTo>
                  <a:pt x="549" y="446"/>
                </a:lnTo>
                <a:lnTo>
                  <a:pt x="493" y="495"/>
                </a:lnTo>
                <a:lnTo>
                  <a:pt x="444" y="551"/>
                </a:lnTo>
                <a:lnTo>
                  <a:pt x="403" y="613"/>
                </a:lnTo>
                <a:lnTo>
                  <a:pt x="369" y="680"/>
                </a:lnTo>
                <a:lnTo>
                  <a:pt x="344" y="751"/>
                </a:lnTo>
                <a:lnTo>
                  <a:pt x="328" y="826"/>
                </a:lnTo>
                <a:lnTo>
                  <a:pt x="323" y="905"/>
                </a:lnTo>
                <a:lnTo>
                  <a:pt x="0" y="905"/>
                </a:lnTo>
                <a:lnTo>
                  <a:pt x="0" y="905"/>
                </a:lnTo>
                <a:lnTo>
                  <a:pt x="6" y="801"/>
                </a:lnTo>
                <a:lnTo>
                  <a:pt x="23" y="699"/>
                </a:lnTo>
                <a:lnTo>
                  <a:pt x="52" y="601"/>
                </a:lnTo>
                <a:lnTo>
                  <a:pt x="92" y="507"/>
                </a:lnTo>
                <a:lnTo>
                  <a:pt x="140" y="421"/>
                </a:lnTo>
                <a:lnTo>
                  <a:pt x="198" y="340"/>
                </a:lnTo>
                <a:lnTo>
                  <a:pt x="265" y="265"/>
                </a:lnTo>
                <a:lnTo>
                  <a:pt x="338" y="200"/>
                </a:lnTo>
                <a:lnTo>
                  <a:pt x="419" y="142"/>
                </a:lnTo>
                <a:lnTo>
                  <a:pt x="507" y="92"/>
                </a:lnTo>
                <a:lnTo>
                  <a:pt x="599" y="54"/>
                </a:lnTo>
                <a:lnTo>
                  <a:pt x="697" y="25"/>
                </a:lnTo>
                <a:lnTo>
                  <a:pt x="799" y="8"/>
                </a:lnTo>
                <a:lnTo>
                  <a:pt x="904" y="0"/>
                </a:lnTo>
                <a:close/>
              </a:path>
            </a:pathLst>
          </a:custGeom>
          <a:solidFill>
            <a:srgbClr val="BED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78" name="Google Shape;478;p35"/>
          <p:cNvSpPr/>
          <p:nvPr/>
        </p:nvSpPr>
        <p:spPr>
          <a:xfrm>
            <a:off x="7957585" y="2236207"/>
            <a:ext cx="2712222" cy="1644952"/>
          </a:xfrm>
          <a:custGeom>
            <a:rect b="b" l="l" r="r" t="t"/>
            <a:pathLst>
              <a:path extrusionOk="0" h="1139" w="1878">
                <a:moveTo>
                  <a:pt x="905" y="0"/>
                </a:moveTo>
                <a:lnTo>
                  <a:pt x="1010" y="8"/>
                </a:lnTo>
                <a:lnTo>
                  <a:pt x="1112" y="25"/>
                </a:lnTo>
                <a:lnTo>
                  <a:pt x="1210" y="54"/>
                </a:lnTo>
                <a:lnTo>
                  <a:pt x="1302" y="92"/>
                </a:lnTo>
                <a:lnTo>
                  <a:pt x="1388" y="142"/>
                </a:lnTo>
                <a:lnTo>
                  <a:pt x="1469" y="200"/>
                </a:lnTo>
                <a:lnTo>
                  <a:pt x="1544" y="265"/>
                </a:lnTo>
                <a:lnTo>
                  <a:pt x="1609" y="340"/>
                </a:lnTo>
                <a:lnTo>
                  <a:pt x="1667" y="421"/>
                </a:lnTo>
                <a:lnTo>
                  <a:pt x="1717" y="507"/>
                </a:lnTo>
                <a:lnTo>
                  <a:pt x="1755" y="601"/>
                </a:lnTo>
                <a:lnTo>
                  <a:pt x="1784" y="699"/>
                </a:lnTo>
                <a:lnTo>
                  <a:pt x="1803" y="801"/>
                </a:lnTo>
                <a:lnTo>
                  <a:pt x="1809" y="905"/>
                </a:lnTo>
                <a:lnTo>
                  <a:pt x="1878" y="905"/>
                </a:lnTo>
                <a:lnTo>
                  <a:pt x="1646" y="1139"/>
                </a:lnTo>
                <a:lnTo>
                  <a:pt x="1413" y="905"/>
                </a:lnTo>
                <a:lnTo>
                  <a:pt x="1484" y="905"/>
                </a:lnTo>
                <a:lnTo>
                  <a:pt x="1481" y="826"/>
                </a:lnTo>
                <a:lnTo>
                  <a:pt x="1465" y="751"/>
                </a:lnTo>
                <a:lnTo>
                  <a:pt x="1440" y="680"/>
                </a:lnTo>
                <a:lnTo>
                  <a:pt x="1406" y="613"/>
                </a:lnTo>
                <a:lnTo>
                  <a:pt x="1364" y="551"/>
                </a:lnTo>
                <a:lnTo>
                  <a:pt x="1316" y="495"/>
                </a:lnTo>
                <a:lnTo>
                  <a:pt x="1260" y="446"/>
                </a:lnTo>
                <a:lnTo>
                  <a:pt x="1196" y="403"/>
                </a:lnTo>
                <a:lnTo>
                  <a:pt x="1131" y="371"/>
                </a:lnTo>
                <a:lnTo>
                  <a:pt x="1058" y="346"/>
                </a:lnTo>
                <a:lnTo>
                  <a:pt x="983" y="330"/>
                </a:lnTo>
                <a:lnTo>
                  <a:pt x="905" y="325"/>
                </a:lnTo>
                <a:lnTo>
                  <a:pt x="826" y="330"/>
                </a:lnTo>
                <a:lnTo>
                  <a:pt x="749" y="346"/>
                </a:lnTo>
                <a:lnTo>
                  <a:pt x="678" y="371"/>
                </a:lnTo>
                <a:lnTo>
                  <a:pt x="611" y="403"/>
                </a:lnTo>
                <a:lnTo>
                  <a:pt x="549" y="446"/>
                </a:lnTo>
                <a:lnTo>
                  <a:pt x="494" y="495"/>
                </a:lnTo>
                <a:lnTo>
                  <a:pt x="444" y="551"/>
                </a:lnTo>
                <a:lnTo>
                  <a:pt x="402" y="613"/>
                </a:lnTo>
                <a:lnTo>
                  <a:pt x="369" y="680"/>
                </a:lnTo>
                <a:lnTo>
                  <a:pt x="344" y="751"/>
                </a:lnTo>
                <a:lnTo>
                  <a:pt x="329" y="826"/>
                </a:lnTo>
                <a:lnTo>
                  <a:pt x="323" y="905"/>
                </a:lnTo>
                <a:lnTo>
                  <a:pt x="0" y="905"/>
                </a:lnTo>
                <a:lnTo>
                  <a:pt x="6" y="801"/>
                </a:lnTo>
                <a:lnTo>
                  <a:pt x="23" y="699"/>
                </a:lnTo>
                <a:lnTo>
                  <a:pt x="52" y="601"/>
                </a:lnTo>
                <a:lnTo>
                  <a:pt x="92" y="507"/>
                </a:lnTo>
                <a:lnTo>
                  <a:pt x="140" y="421"/>
                </a:lnTo>
                <a:lnTo>
                  <a:pt x="198" y="340"/>
                </a:lnTo>
                <a:lnTo>
                  <a:pt x="265" y="265"/>
                </a:lnTo>
                <a:lnTo>
                  <a:pt x="338" y="200"/>
                </a:lnTo>
                <a:lnTo>
                  <a:pt x="419" y="142"/>
                </a:lnTo>
                <a:lnTo>
                  <a:pt x="507" y="92"/>
                </a:lnTo>
                <a:lnTo>
                  <a:pt x="599" y="54"/>
                </a:lnTo>
                <a:lnTo>
                  <a:pt x="697" y="25"/>
                </a:lnTo>
                <a:lnTo>
                  <a:pt x="799" y="8"/>
                </a:lnTo>
                <a:lnTo>
                  <a:pt x="90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79" name="Google Shape;479;p35"/>
          <p:cNvSpPr/>
          <p:nvPr/>
        </p:nvSpPr>
        <p:spPr>
          <a:xfrm>
            <a:off x="5811491" y="3206715"/>
            <a:ext cx="2715111" cy="1644952"/>
          </a:xfrm>
          <a:custGeom>
            <a:rect b="b" l="l" r="r" t="t"/>
            <a:pathLst>
              <a:path extrusionOk="0" h="1139" w="1880">
                <a:moveTo>
                  <a:pt x="1648" y="0"/>
                </a:moveTo>
                <a:lnTo>
                  <a:pt x="1880" y="234"/>
                </a:lnTo>
                <a:lnTo>
                  <a:pt x="1809" y="234"/>
                </a:lnTo>
                <a:lnTo>
                  <a:pt x="1803" y="338"/>
                </a:lnTo>
                <a:lnTo>
                  <a:pt x="1786" y="442"/>
                </a:lnTo>
                <a:lnTo>
                  <a:pt x="1757" y="538"/>
                </a:lnTo>
                <a:lnTo>
                  <a:pt x="1717" y="632"/>
                </a:lnTo>
                <a:lnTo>
                  <a:pt x="1669" y="718"/>
                </a:lnTo>
                <a:lnTo>
                  <a:pt x="1611" y="799"/>
                </a:lnTo>
                <a:lnTo>
                  <a:pt x="1544" y="874"/>
                </a:lnTo>
                <a:lnTo>
                  <a:pt x="1471" y="939"/>
                </a:lnTo>
                <a:lnTo>
                  <a:pt x="1390" y="997"/>
                </a:lnTo>
                <a:lnTo>
                  <a:pt x="1302" y="1047"/>
                </a:lnTo>
                <a:lnTo>
                  <a:pt x="1210" y="1085"/>
                </a:lnTo>
                <a:lnTo>
                  <a:pt x="1112" y="1114"/>
                </a:lnTo>
                <a:lnTo>
                  <a:pt x="1010" y="1131"/>
                </a:lnTo>
                <a:lnTo>
                  <a:pt x="905" y="1139"/>
                </a:lnTo>
                <a:lnTo>
                  <a:pt x="799" y="1131"/>
                </a:lnTo>
                <a:lnTo>
                  <a:pt x="697" y="1114"/>
                </a:lnTo>
                <a:lnTo>
                  <a:pt x="599" y="1085"/>
                </a:lnTo>
                <a:lnTo>
                  <a:pt x="507" y="1047"/>
                </a:lnTo>
                <a:lnTo>
                  <a:pt x="421" y="997"/>
                </a:lnTo>
                <a:lnTo>
                  <a:pt x="340" y="939"/>
                </a:lnTo>
                <a:lnTo>
                  <a:pt x="265" y="874"/>
                </a:lnTo>
                <a:lnTo>
                  <a:pt x="200" y="799"/>
                </a:lnTo>
                <a:lnTo>
                  <a:pt x="140" y="718"/>
                </a:lnTo>
                <a:lnTo>
                  <a:pt x="92" y="632"/>
                </a:lnTo>
                <a:lnTo>
                  <a:pt x="54" y="538"/>
                </a:lnTo>
                <a:lnTo>
                  <a:pt x="25" y="442"/>
                </a:lnTo>
                <a:lnTo>
                  <a:pt x="6" y="338"/>
                </a:lnTo>
                <a:lnTo>
                  <a:pt x="0" y="234"/>
                </a:lnTo>
                <a:lnTo>
                  <a:pt x="325" y="234"/>
                </a:lnTo>
                <a:lnTo>
                  <a:pt x="329" y="313"/>
                </a:lnTo>
                <a:lnTo>
                  <a:pt x="344" y="388"/>
                </a:lnTo>
                <a:lnTo>
                  <a:pt x="369" y="459"/>
                </a:lnTo>
                <a:lnTo>
                  <a:pt x="403" y="526"/>
                </a:lnTo>
                <a:lnTo>
                  <a:pt x="446" y="588"/>
                </a:lnTo>
                <a:lnTo>
                  <a:pt x="494" y="645"/>
                </a:lnTo>
                <a:lnTo>
                  <a:pt x="549" y="693"/>
                </a:lnTo>
                <a:lnTo>
                  <a:pt x="611" y="736"/>
                </a:lnTo>
                <a:lnTo>
                  <a:pt x="678" y="768"/>
                </a:lnTo>
                <a:lnTo>
                  <a:pt x="751" y="793"/>
                </a:lnTo>
                <a:lnTo>
                  <a:pt x="826" y="809"/>
                </a:lnTo>
                <a:lnTo>
                  <a:pt x="905" y="814"/>
                </a:lnTo>
                <a:lnTo>
                  <a:pt x="983" y="809"/>
                </a:lnTo>
                <a:lnTo>
                  <a:pt x="1060" y="793"/>
                </a:lnTo>
                <a:lnTo>
                  <a:pt x="1131" y="768"/>
                </a:lnTo>
                <a:lnTo>
                  <a:pt x="1198" y="736"/>
                </a:lnTo>
                <a:lnTo>
                  <a:pt x="1260" y="693"/>
                </a:lnTo>
                <a:lnTo>
                  <a:pt x="1315" y="645"/>
                </a:lnTo>
                <a:lnTo>
                  <a:pt x="1365" y="588"/>
                </a:lnTo>
                <a:lnTo>
                  <a:pt x="1406" y="526"/>
                </a:lnTo>
                <a:lnTo>
                  <a:pt x="1440" y="459"/>
                </a:lnTo>
                <a:lnTo>
                  <a:pt x="1465" y="388"/>
                </a:lnTo>
                <a:lnTo>
                  <a:pt x="1481" y="313"/>
                </a:lnTo>
                <a:lnTo>
                  <a:pt x="1486" y="234"/>
                </a:lnTo>
                <a:lnTo>
                  <a:pt x="1413" y="234"/>
                </a:lnTo>
                <a:lnTo>
                  <a:pt x="164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80" name="Google Shape;480;p35"/>
          <p:cNvSpPr/>
          <p:nvPr/>
        </p:nvSpPr>
        <p:spPr>
          <a:xfrm>
            <a:off x="3668286" y="2236207"/>
            <a:ext cx="2712222" cy="1644952"/>
          </a:xfrm>
          <a:custGeom>
            <a:rect b="b" l="l" r="r" t="t"/>
            <a:pathLst>
              <a:path extrusionOk="0" h="1139" w="1878">
                <a:moveTo>
                  <a:pt x="904" y="0"/>
                </a:moveTo>
                <a:lnTo>
                  <a:pt x="1010" y="8"/>
                </a:lnTo>
                <a:lnTo>
                  <a:pt x="1112" y="25"/>
                </a:lnTo>
                <a:lnTo>
                  <a:pt x="1208" y="54"/>
                </a:lnTo>
                <a:lnTo>
                  <a:pt x="1302" y="92"/>
                </a:lnTo>
                <a:lnTo>
                  <a:pt x="1388" y="142"/>
                </a:lnTo>
                <a:lnTo>
                  <a:pt x="1469" y="200"/>
                </a:lnTo>
                <a:lnTo>
                  <a:pt x="1544" y="265"/>
                </a:lnTo>
                <a:lnTo>
                  <a:pt x="1609" y="340"/>
                </a:lnTo>
                <a:lnTo>
                  <a:pt x="1667" y="421"/>
                </a:lnTo>
                <a:lnTo>
                  <a:pt x="1717" y="507"/>
                </a:lnTo>
                <a:lnTo>
                  <a:pt x="1755" y="601"/>
                </a:lnTo>
                <a:lnTo>
                  <a:pt x="1784" y="699"/>
                </a:lnTo>
                <a:lnTo>
                  <a:pt x="1801" y="801"/>
                </a:lnTo>
                <a:lnTo>
                  <a:pt x="1809" y="905"/>
                </a:lnTo>
                <a:lnTo>
                  <a:pt x="1878" y="905"/>
                </a:lnTo>
                <a:lnTo>
                  <a:pt x="1646" y="1139"/>
                </a:lnTo>
                <a:lnTo>
                  <a:pt x="1413" y="905"/>
                </a:lnTo>
                <a:lnTo>
                  <a:pt x="1484" y="905"/>
                </a:lnTo>
                <a:lnTo>
                  <a:pt x="1478" y="826"/>
                </a:lnTo>
                <a:lnTo>
                  <a:pt x="1463" y="751"/>
                </a:lnTo>
                <a:lnTo>
                  <a:pt x="1438" y="680"/>
                </a:lnTo>
                <a:lnTo>
                  <a:pt x="1406" y="613"/>
                </a:lnTo>
                <a:lnTo>
                  <a:pt x="1363" y="551"/>
                </a:lnTo>
                <a:lnTo>
                  <a:pt x="1315" y="495"/>
                </a:lnTo>
                <a:lnTo>
                  <a:pt x="1258" y="446"/>
                </a:lnTo>
                <a:lnTo>
                  <a:pt x="1196" y="403"/>
                </a:lnTo>
                <a:lnTo>
                  <a:pt x="1129" y="371"/>
                </a:lnTo>
                <a:lnTo>
                  <a:pt x="1058" y="346"/>
                </a:lnTo>
                <a:lnTo>
                  <a:pt x="983" y="330"/>
                </a:lnTo>
                <a:lnTo>
                  <a:pt x="904" y="325"/>
                </a:lnTo>
                <a:lnTo>
                  <a:pt x="826" y="330"/>
                </a:lnTo>
                <a:lnTo>
                  <a:pt x="749" y="346"/>
                </a:lnTo>
                <a:lnTo>
                  <a:pt x="678" y="371"/>
                </a:lnTo>
                <a:lnTo>
                  <a:pt x="611" y="403"/>
                </a:lnTo>
                <a:lnTo>
                  <a:pt x="549" y="446"/>
                </a:lnTo>
                <a:lnTo>
                  <a:pt x="494" y="495"/>
                </a:lnTo>
                <a:lnTo>
                  <a:pt x="444" y="551"/>
                </a:lnTo>
                <a:lnTo>
                  <a:pt x="401" y="613"/>
                </a:lnTo>
                <a:lnTo>
                  <a:pt x="369" y="680"/>
                </a:lnTo>
                <a:lnTo>
                  <a:pt x="344" y="751"/>
                </a:lnTo>
                <a:lnTo>
                  <a:pt x="328" y="826"/>
                </a:lnTo>
                <a:lnTo>
                  <a:pt x="323" y="905"/>
                </a:lnTo>
                <a:lnTo>
                  <a:pt x="0" y="905"/>
                </a:lnTo>
                <a:lnTo>
                  <a:pt x="6" y="801"/>
                </a:lnTo>
                <a:lnTo>
                  <a:pt x="23" y="699"/>
                </a:lnTo>
                <a:lnTo>
                  <a:pt x="52" y="601"/>
                </a:lnTo>
                <a:lnTo>
                  <a:pt x="90" y="507"/>
                </a:lnTo>
                <a:lnTo>
                  <a:pt x="140" y="421"/>
                </a:lnTo>
                <a:lnTo>
                  <a:pt x="198" y="340"/>
                </a:lnTo>
                <a:lnTo>
                  <a:pt x="265" y="265"/>
                </a:lnTo>
                <a:lnTo>
                  <a:pt x="338" y="200"/>
                </a:lnTo>
                <a:lnTo>
                  <a:pt x="419" y="142"/>
                </a:lnTo>
                <a:lnTo>
                  <a:pt x="505" y="92"/>
                </a:lnTo>
                <a:lnTo>
                  <a:pt x="599" y="54"/>
                </a:lnTo>
                <a:lnTo>
                  <a:pt x="697" y="25"/>
                </a:lnTo>
                <a:lnTo>
                  <a:pt x="799" y="8"/>
                </a:lnTo>
                <a:lnTo>
                  <a:pt x="904"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81" name="Google Shape;481;p35"/>
          <p:cNvSpPr/>
          <p:nvPr/>
        </p:nvSpPr>
        <p:spPr>
          <a:xfrm>
            <a:off x="1522194" y="3206715"/>
            <a:ext cx="2715111" cy="1644952"/>
          </a:xfrm>
          <a:custGeom>
            <a:rect b="b" l="l" r="r" t="t"/>
            <a:pathLst>
              <a:path extrusionOk="0" h="1139" w="1880">
                <a:moveTo>
                  <a:pt x="1647" y="0"/>
                </a:moveTo>
                <a:lnTo>
                  <a:pt x="1880" y="234"/>
                </a:lnTo>
                <a:lnTo>
                  <a:pt x="1809" y="234"/>
                </a:lnTo>
                <a:lnTo>
                  <a:pt x="1803" y="338"/>
                </a:lnTo>
                <a:lnTo>
                  <a:pt x="1786" y="442"/>
                </a:lnTo>
                <a:lnTo>
                  <a:pt x="1757" y="538"/>
                </a:lnTo>
                <a:lnTo>
                  <a:pt x="1716" y="632"/>
                </a:lnTo>
                <a:lnTo>
                  <a:pt x="1668" y="718"/>
                </a:lnTo>
                <a:lnTo>
                  <a:pt x="1611" y="799"/>
                </a:lnTo>
                <a:lnTo>
                  <a:pt x="1544" y="874"/>
                </a:lnTo>
                <a:lnTo>
                  <a:pt x="1471" y="939"/>
                </a:lnTo>
                <a:lnTo>
                  <a:pt x="1388" y="997"/>
                </a:lnTo>
                <a:lnTo>
                  <a:pt x="1302" y="1047"/>
                </a:lnTo>
                <a:lnTo>
                  <a:pt x="1210" y="1085"/>
                </a:lnTo>
                <a:lnTo>
                  <a:pt x="1112" y="1114"/>
                </a:lnTo>
                <a:lnTo>
                  <a:pt x="1010" y="1131"/>
                </a:lnTo>
                <a:lnTo>
                  <a:pt x="904" y="1139"/>
                </a:lnTo>
                <a:lnTo>
                  <a:pt x="799" y="1131"/>
                </a:lnTo>
                <a:lnTo>
                  <a:pt x="697" y="1114"/>
                </a:lnTo>
                <a:lnTo>
                  <a:pt x="599" y="1085"/>
                </a:lnTo>
                <a:lnTo>
                  <a:pt x="507" y="1047"/>
                </a:lnTo>
                <a:lnTo>
                  <a:pt x="419" y="997"/>
                </a:lnTo>
                <a:lnTo>
                  <a:pt x="338" y="939"/>
                </a:lnTo>
                <a:lnTo>
                  <a:pt x="265" y="874"/>
                </a:lnTo>
                <a:lnTo>
                  <a:pt x="198" y="799"/>
                </a:lnTo>
                <a:lnTo>
                  <a:pt x="140" y="718"/>
                </a:lnTo>
                <a:lnTo>
                  <a:pt x="92" y="632"/>
                </a:lnTo>
                <a:lnTo>
                  <a:pt x="52" y="538"/>
                </a:lnTo>
                <a:lnTo>
                  <a:pt x="23" y="442"/>
                </a:lnTo>
                <a:lnTo>
                  <a:pt x="6" y="338"/>
                </a:lnTo>
                <a:lnTo>
                  <a:pt x="0" y="234"/>
                </a:lnTo>
                <a:lnTo>
                  <a:pt x="0" y="234"/>
                </a:lnTo>
                <a:lnTo>
                  <a:pt x="323" y="234"/>
                </a:lnTo>
                <a:lnTo>
                  <a:pt x="328" y="313"/>
                </a:lnTo>
                <a:lnTo>
                  <a:pt x="344" y="388"/>
                </a:lnTo>
                <a:lnTo>
                  <a:pt x="369" y="459"/>
                </a:lnTo>
                <a:lnTo>
                  <a:pt x="403" y="526"/>
                </a:lnTo>
                <a:lnTo>
                  <a:pt x="444" y="588"/>
                </a:lnTo>
                <a:lnTo>
                  <a:pt x="493" y="645"/>
                </a:lnTo>
                <a:lnTo>
                  <a:pt x="549" y="693"/>
                </a:lnTo>
                <a:lnTo>
                  <a:pt x="611" y="736"/>
                </a:lnTo>
                <a:lnTo>
                  <a:pt x="678" y="768"/>
                </a:lnTo>
                <a:lnTo>
                  <a:pt x="751" y="793"/>
                </a:lnTo>
                <a:lnTo>
                  <a:pt x="826" y="809"/>
                </a:lnTo>
                <a:lnTo>
                  <a:pt x="904" y="814"/>
                </a:lnTo>
                <a:lnTo>
                  <a:pt x="983" y="809"/>
                </a:lnTo>
                <a:lnTo>
                  <a:pt x="1058" y="793"/>
                </a:lnTo>
                <a:lnTo>
                  <a:pt x="1131" y="768"/>
                </a:lnTo>
                <a:lnTo>
                  <a:pt x="1198" y="736"/>
                </a:lnTo>
                <a:lnTo>
                  <a:pt x="1260" y="693"/>
                </a:lnTo>
                <a:lnTo>
                  <a:pt x="1315" y="645"/>
                </a:lnTo>
                <a:lnTo>
                  <a:pt x="1365" y="588"/>
                </a:lnTo>
                <a:lnTo>
                  <a:pt x="1405" y="526"/>
                </a:lnTo>
                <a:lnTo>
                  <a:pt x="1440" y="459"/>
                </a:lnTo>
                <a:lnTo>
                  <a:pt x="1465" y="388"/>
                </a:lnTo>
                <a:lnTo>
                  <a:pt x="1480" y="313"/>
                </a:lnTo>
                <a:lnTo>
                  <a:pt x="1486" y="234"/>
                </a:lnTo>
                <a:lnTo>
                  <a:pt x="1413" y="234"/>
                </a:lnTo>
                <a:lnTo>
                  <a:pt x="1647"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82" name="Google Shape;482;p35"/>
          <p:cNvSpPr txBox="1"/>
          <p:nvPr/>
        </p:nvSpPr>
        <p:spPr>
          <a:xfrm>
            <a:off x="2452281" y="3712018"/>
            <a:ext cx="752398" cy="4704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3F3F3F"/>
                </a:solidFill>
                <a:latin typeface="Lato"/>
                <a:ea typeface="Lato"/>
                <a:cs typeface="Lato"/>
                <a:sym typeface="Lato"/>
              </a:rPr>
              <a:t>87</a:t>
            </a:r>
            <a:r>
              <a:rPr baseline="30000" lang="en-US" sz="2400">
                <a:solidFill>
                  <a:srgbClr val="3F3F3F"/>
                </a:solidFill>
                <a:latin typeface="Lato"/>
                <a:ea typeface="Lato"/>
                <a:cs typeface="Lato"/>
                <a:sym typeface="Lato"/>
              </a:rPr>
              <a:t>%</a:t>
            </a:r>
            <a:endParaRPr baseline="30000" sz="2400">
              <a:solidFill>
                <a:srgbClr val="3F3F3F"/>
              </a:solidFill>
              <a:latin typeface="Lato"/>
              <a:ea typeface="Lato"/>
              <a:cs typeface="Lato"/>
              <a:sym typeface="Lato"/>
            </a:endParaRPr>
          </a:p>
        </p:txBody>
      </p:sp>
      <p:sp>
        <p:nvSpPr>
          <p:cNvPr id="483" name="Google Shape;483;p35"/>
          <p:cNvSpPr txBox="1"/>
          <p:nvPr/>
        </p:nvSpPr>
        <p:spPr>
          <a:xfrm>
            <a:off x="8940837" y="3729824"/>
            <a:ext cx="745717"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3F3F3F"/>
                </a:solidFill>
                <a:latin typeface="Lato"/>
                <a:ea typeface="Lato"/>
                <a:cs typeface="Lato"/>
                <a:sym typeface="Lato"/>
              </a:rPr>
              <a:t>49</a:t>
            </a:r>
            <a:r>
              <a:rPr baseline="30000" lang="en-US" sz="2400">
                <a:solidFill>
                  <a:srgbClr val="3F3F3F"/>
                </a:solidFill>
                <a:latin typeface="Lato"/>
                <a:ea typeface="Lato"/>
                <a:cs typeface="Lato"/>
                <a:sym typeface="Lato"/>
              </a:rPr>
              <a:t>%</a:t>
            </a:r>
            <a:endParaRPr baseline="30000" sz="2400">
              <a:solidFill>
                <a:srgbClr val="3F3F3F"/>
              </a:solidFill>
              <a:latin typeface="Lato"/>
              <a:ea typeface="Lato"/>
              <a:cs typeface="Lato"/>
              <a:sym typeface="Lato"/>
            </a:endParaRPr>
          </a:p>
        </p:txBody>
      </p:sp>
      <p:sp>
        <p:nvSpPr>
          <p:cNvPr id="484" name="Google Shape;484;p35"/>
          <p:cNvSpPr txBox="1"/>
          <p:nvPr/>
        </p:nvSpPr>
        <p:spPr>
          <a:xfrm>
            <a:off x="6751001" y="3699381"/>
            <a:ext cx="733551" cy="4704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3F3F3F"/>
                </a:solidFill>
                <a:latin typeface="Lato"/>
                <a:ea typeface="Lato"/>
                <a:cs typeface="Lato"/>
                <a:sym typeface="Lato"/>
              </a:rPr>
              <a:t>92</a:t>
            </a:r>
            <a:r>
              <a:rPr baseline="30000" lang="en-US" sz="2400">
                <a:solidFill>
                  <a:srgbClr val="3F3F3F"/>
                </a:solidFill>
                <a:latin typeface="Lato"/>
                <a:ea typeface="Lato"/>
                <a:cs typeface="Lato"/>
                <a:sym typeface="Lato"/>
              </a:rPr>
              <a:t>%</a:t>
            </a:r>
            <a:endParaRPr baseline="30000" sz="2400">
              <a:solidFill>
                <a:srgbClr val="3F3F3F"/>
              </a:solidFill>
              <a:latin typeface="Lato"/>
              <a:ea typeface="Lato"/>
              <a:cs typeface="Lato"/>
              <a:sym typeface="Lato"/>
            </a:endParaRPr>
          </a:p>
        </p:txBody>
      </p:sp>
      <p:sp>
        <p:nvSpPr>
          <p:cNvPr id="485" name="Google Shape;485;p35"/>
          <p:cNvSpPr txBox="1"/>
          <p:nvPr/>
        </p:nvSpPr>
        <p:spPr>
          <a:xfrm>
            <a:off x="4657622" y="3709964"/>
            <a:ext cx="733551" cy="4704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3F3F3F"/>
                </a:solidFill>
                <a:latin typeface="Lato"/>
                <a:ea typeface="Lato"/>
                <a:cs typeface="Lato"/>
                <a:sym typeface="Lato"/>
              </a:rPr>
              <a:t>68</a:t>
            </a:r>
            <a:r>
              <a:rPr baseline="30000" lang="en-US" sz="2400">
                <a:solidFill>
                  <a:srgbClr val="3F3F3F"/>
                </a:solidFill>
                <a:latin typeface="Lato"/>
                <a:ea typeface="Lato"/>
                <a:cs typeface="Lato"/>
                <a:sym typeface="Lato"/>
              </a:rPr>
              <a:t>%</a:t>
            </a:r>
            <a:endParaRPr baseline="30000" sz="2400">
              <a:solidFill>
                <a:srgbClr val="3F3F3F"/>
              </a:solidFill>
              <a:latin typeface="Lato"/>
              <a:ea typeface="Lato"/>
              <a:cs typeface="Lato"/>
              <a:sym typeface="Lato"/>
            </a:endParaRPr>
          </a:p>
        </p:txBody>
      </p:sp>
      <p:sp>
        <p:nvSpPr>
          <p:cNvPr id="486" name="Google Shape;486;p35"/>
          <p:cNvSpPr/>
          <p:nvPr/>
        </p:nvSpPr>
        <p:spPr>
          <a:xfrm>
            <a:off x="8954503" y="2841912"/>
            <a:ext cx="718386" cy="718386"/>
          </a:xfrm>
          <a:custGeom>
            <a:rect b="b" l="l" r="r" t="t"/>
            <a:pathLst>
              <a:path extrusionOk="0" h="577" w="577">
                <a:moveTo>
                  <a:pt x="288" y="0"/>
                </a:moveTo>
                <a:lnTo>
                  <a:pt x="341" y="5"/>
                </a:lnTo>
                <a:lnTo>
                  <a:pt x="389" y="19"/>
                </a:lnTo>
                <a:lnTo>
                  <a:pt x="433" y="40"/>
                </a:lnTo>
                <a:lnTo>
                  <a:pt x="474" y="69"/>
                </a:lnTo>
                <a:lnTo>
                  <a:pt x="509" y="103"/>
                </a:lnTo>
                <a:lnTo>
                  <a:pt x="538" y="144"/>
                </a:lnTo>
                <a:lnTo>
                  <a:pt x="558" y="188"/>
                </a:lnTo>
                <a:lnTo>
                  <a:pt x="572" y="238"/>
                </a:lnTo>
                <a:lnTo>
                  <a:pt x="577" y="289"/>
                </a:lnTo>
                <a:lnTo>
                  <a:pt x="572" y="341"/>
                </a:lnTo>
                <a:lnTo>
                  <a:pt x="558" y="390"/>
                </a:lnTo>
                <a:lnTo>
                  <a:pt x="538" y="435"/>
                </a:lnTo>
                <a:lnTo>
                  <a:pt x="509" y="474"/>
                </a:lnTo>
                <a:lnTo>
                  <a:pt x="474" y="510"/>
                </a:lnTo>
                <a:lnTo>
                  <a:pt x="433" y="538"/>
                </a:lnTo>
                <a:lnTo>
                  <a:pt x="389" y="560"/>
                </a:lnTo>
                <a:lnTo>
                  <a:pt x="341" y="574"/>
                </a:lnTo>
                <a:lnTo>
                  <a:pt x="288" y="577"/>
                </a:lnTo>
                <a:lnTo>
                  <a:pt x="236" y="574"/>
                </a:lnTo>
                <a:lnTo>
                  <a:pt x="189" y="560"/>
                </a:lnTo>
                <a:lnTo>
                  <a:pt x="142" y="538"/>
                </a:lnTo>
                <a:lnTo>
                  <a:pt x="103" y="510"/>
                </a:lnTo>
                <a:lnTo>
                  <a:pt x="69" y="474"/>
                </a:lnTo>
                <a:lnTo>
                  <a:pt x="40" y="435"/>
                </a:lnTo>
                <a:lnTo>
                  <a:pt x="19" y="390"/>
                </a:lnTo>
                <a:lnTo>
                  <a:pt x="5" y="341"/>
                </a:lnTo>
                <a:lnTo>
                  <a:pt x="0" y="289"/>
                </a:lnTo>
                <a:lnTo>
                  <a:pt x="5" y="238"/>
                </a:lnTo>
                <a:lnTo>
                  <a:pt x="19" y="188"/>
                </a:lnTo>
                <a:lnTo>
                  <a:pt x="40" y="144"/>
                </a:lnTo>
                <a:lnTo>
                  <a:pt x="69" y="103"/>
                </a:lnTo>
                <a:lnTo>
                  <a:pt x="103" y="69"/>
                </a:lnTo>
                <a:lnTo>
                  <a:pt x="142" y="40"/>
                </a:lnTo>
                <a:lnTo>
                  <a:pt x="189" y="19"/>
                </a:lnTo>
                <a:lnTo>
                  <a:pt x="236" y="5"/>
                </a:lnTo>
                <a:lnTo>
                  <a:pt x="28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87" name="Google Shape;487;p35"/>
          <p:cNvSpPr/>
          <p:nvPr/>
        </p:nvSpPr>
        <p:spPr>
          <a:xfrm>
            <a:off x="6794011" y="2841912"/>
            <a:ext cx="715892" cy="718386"/>
          </a:xfrm>
          <a:custGeom>
            <a:rect b="b" l="l" r="r" t="t"/>
            <a:pathLst>
              <a:path extrusionOk="0" h="577" w="575">
                <a:moveTo>
                  <a:pt x="287" y="0"/>
                </a:moveTo>
                <a:lnTo>
                  <a:pt x="338" y="5"/>
                </a:lnTo>
                <a:lnTo>
                  <a:pt x="388" y="19"/>
                </a:lnTo>
                <a:lnTo>
                  <a:pt x="433" y="40"/>
                </a:lnTo>
                <a:lnTo>
                  <a:pt x="474" y="69"/>
                </a:lnTo>
                <a:lnTo>
                  <a:pt x="508" y="103"/>
                </a:lnTo>
                <a:lnTo>
                  <a:pt x="535" y="144"/>
                </a:lnTo>
                <a:lnTo>
                  <a:pt x="558" y="188"/>
                </a:lnTo>
                <a:lnTo>
                  <a:pt x="571" y="238"/>
                </a:lnTo>
                <a:lnTo>
                  <a:pt x="575" y="289"/>
                </a:lnTo>
                <a:lnTo>
                  <a:pt x="571" y="341"/>
                </a:lnTo>
                <a:lnTo>
                  <a:pt x="558" y="390"/>
                </a:lnTo>
                <a:lnTo>
                  <a:pt x="535" y="435"/>
                </a:lnTo>
                <a:lnTo>
                  <a:pt x="508" y="474"/>
                </a:lnTo>
                <a:lnTo>
                  <a:pt x="474" y="510"/>
                </a:lnTo>
                <a:lnTo>
                  <a:pt x="433" y="538"/>
                </a:lnTo>
                <a:lnTo>
                  <a:pt x="388" y="560"/>
                </a:lnTo>
                <a:lnTo>
                  <a:pt x="338" y="574"/>
                </a:lnTo>
                <a:lnTo>
                  <a:pt x="287" y="577"/>
                </a:lnTo>
                <a:lnTo>
                  <a:pt x="236" y="574"/>
                </a:lnTo>
                <a:lnTo>
                  <a:pt x="186" y="560"/>
                </a:lnTo>
                <a:lnTo>
                  <a:pt x="142" y="538"/>
                </a:lnTo>
                <a:lnTo>
                  <a:pt x="102" y="510"/>
                </a:lnTo>
                <a:lnTo>
                  <a:pt x="66" y="474"/>
                </a:lnTo>
                <a:lnTo>
                  <a:pt x="39" y="435"/>
                </a:lnTo>
                <a:lnTo>
                  <a:pt x="17" y="390"/>
                </a:lnTo>
                <a:lnTo>
                  <a:pt x="3" y="341"/>
                </a:lnTo>
                <a:lnTo>
                  <a:pt x="0" y="289"/>
                </a:lnTo>
                <a:lnTo>
                  <a:pt x="3" y="238"/>
                </a:lnTo>
                <a:lnTo>
                  <a:pt x="17" y="188"/>
                </a:lnTo>
                <a:lnTo>
                  <a:pt x="39" y="144"/>
                </a:lnTo>
                <a:lnTo>
                  <a:pt x="66" y="103"/>
                </a:lnTo>
                <a:lnTo>
                  <a:pt x="102" y="69"/>
                </a:lnTo>
                <a:lnTo>
                  <a:pt x="142" y="40"/>
                </a:lnTo>
                <a:lnTo>
                  <a:pt x="186" y="19"/>
                </a:lnTo>
                <a:lnTo>
                  <a:pt x="236" y="5"/>
                </a:lnTo>
                <a:lnTo>
                  <a:pt x="28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88" name="Google Shape;488;p35"/>
          <p:cNvSpPr/>
          <p:nvPr/>
        </p:nvSpPr>
        <p:spPr>
          <a:xfrm>
            <a:off x="2468040" y="2841912"/>
            <a:ext cx="720881" cy="718386"/>
          </a:xfrm>
          <a:custGeom>
            <a:rect b="b" l="l" r="r" t="t"/>
            <a:pathLst>
              <a:path extrusionOk="0" h="577" w="577">
                <a:moveTo>
                  <a:pt x="289" y="0"/>
                </a:moveTo>
                <a:lnTo>
                  <a:pt x="340" y="5"/>
                </a:lnTo>
                <a:lnTo>
                  <a:pt x="388" y="19"/>
                </a:lnTo>
                <a:lnTo>
                  <a:pt x="435" y="40"/>
                </a:lnTo>
                <a:lnTo>
                  <a:pt x="474" y="69"/>
                </a:lnTo>
                <a:lnTo>
                  <a:pt x="508" y="103"/>
                </a:lnTo>
                <a:lnTo>
                  <a:pt x="537" y="144"/>
                </a:lnTo>
                <a:lnTo>
                  <a:pt x="558" y="188"/>
                </a:lnTo>
                <a:lnTo>
                  <a:pt x="571" y="238"/>
                </a:lnTo>
                <a:lnTo>
                  <a:pt x="577" y="289"/>
                </a:lnTo>
                <a:lnTo>
                  <a:pt x="571" y="341"/>
                </a:lnTo>
                <a:lnTo>
                  <a:pt x="558" y="390"/>
                </a:lnTo>
                <a:lnTo>
                  <a:pt x="537" y="435"/>
                </a:lnTo>
                <a:lnTo>
                  <a:pt x="508" y="474"/>
                </a:lnTo>
                <a:lnTo>
                  <a:pt x="474" y="510"/>
                </a:lnTo>
                <a:lnTo>
                  <a:pt x="435" y="538"/>
                </a:lnTo>
                <a:lnTo>
                  <a:pt x="388" y="560"/>
                </a:lnTo>
                <a:lnTo>
                  <a:pt x="340" y="574"/>
                </a:lnTo>
                <a:lnTo>
                  <a:pt x="289" y="577"/>
                </a:lnTo>
                <a:lnTo>
                  <a:pt x="236" y="574"/>
                </a:lnTo>
                <a:lnTo>
                  <a:pt x="188" y="560"/>
                </a:lnTo>
                <a:lnTo>
                  <a:pt x="144" y="538"/>
                </a:lnTo>
                <a:lnTo>
                  <a:pt x="102" y="510"/>
                </a:lnTo>
                <a:lnTo>
                  <a:pt x="68" y="474"/>
                </a:lnTo>
                <a:lnTo>
                  <a:pt x="39" y="435"/>
                </a:lnTo>
                <a:lnTo>
                  <a:pt x="19" y="390"/>
                </a:lnTo>
                <a:lnTo>
                  <a:pt x="5" y="341"/>
                </a:lnTo>
                <a:lnTo>
                  <a:pt x="0" y="289"/>
                </a:lnTo>
                <a:lnTo>
                  <a:pt x="5" y="238"/>
                </a:lnTo>
                <a:lnTo>
                  <a:pt x="19" y="188"/>
                </a:lnTo>
                <a:lnTo>
                  <a:pt x="39" y="144"/>
                </a:lnTo>
                <a:lnTo>
                  <a:pt x="68" y="103"/>
                </a:lnTo>
                <a:lnTo>
                  <a:pt x="102" y="69"/>
                </a:lnTo>
                <a:lnTo>
                  <a:pt x="144" y="40"/>
                </a:lnTo>
                <a:lnTo>
                  <a:pt x="188" y="19"/>
                </a:lnTo>
                <a:lnTo>
                  <a:pt x="236" y="5"/>
                </a:lnTo>
                <a:lnTo>
                  <a:pt x="28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89" name="Google Shape;489;p35"/>
          <p:cNvSpPr/>
          <p:nvPr/>
        </p:nvSpPr>
        <p:spPr>
          <a:xfrm>
            <a:off x="4633520" y="2841912"/>
            <a:ext cx="715892" cy="718386"/>
          </a:xfrm>
          <a:custGeom>
            <a:rect b="b" l="l" r="r" t="t"/>
            <a:pathLst>
              <a:path extrusionOk="0" h="577" w="575">
                <a:moveTo>
                  <a:pt x="288" y="0"/>
                </a:moveTo>
                <a:lnTo>
                  <a:pt x="339" y="5"/>
                </a:lnTo>
                <a:lnTo>
                  <a:pt x="389" y="19"/>
                </a:lnTo>
                <a:lnTo>
                  <a:pt x="433" y="40"/>
                </a:lnTo>
                <a:lnTo>
                  <a:pt x="472" y="69"/>
                </a:lnTo>
                <a:lnTo>
                  <a:pt x="508" y="103"/>
                </a:lnTo>
                <a:lnTo>
                  <a:pt x="536" y="144"/>
                </a:lnTo>
                <a:lnTo>
                  <a:pt x="558" y="188"/>
                </a:lnTo>
                <a:lnTo>
                  <a:pt x="572" y="238"/>
                </a:lnTo>
                <a:lnTo>
                  <a:pt x="575" y="289"/>
                </a:lnTo>
                <a:lnTo>
                  <a:pt x="572" y="341"/>
                </a:lnTo>
                <a:lnTo>
                  <a:pt x="558" y="390"/>
                </a:lnTo>
                <a:lnTo>
                  <a:pt x="536" y="435"/>
                </a:lnTo>
                <a:lnTo>
                  <a:pt x="508" y="474"/>
                </a:lnTo>
                <a:lnTo>
                  <a:pt x="472" y="510"/>
                </a:lnTo>
                <a:lnTo>
                  <a:pt x="433" y="538"/>
                </a:lnTo>
                <a:lnTo>
                  <a:pt x="389" y="560"/>
                </a:lnTo>
                <a:lnTo>
                  <a:pt x="339" y="574"/>
                </a:lnTo>
                <a:lnTo>
                  <a:pt x="288" y="577"/>
                </a:lnTo>
                <a:lnTo>
                  <a:pt x="236" y="574"/>
                </a:lnTo>
                <a:lnTo>
                  <a:pt x="187" y="560"/>
                </a:lnTo>
                <a:lnTo>
                  <a:pt x="142" y="538"/>
                </a:lnTo>
                <a:lnTo>
                  <a:pt x="101" y="510"/>
                </a:lnTo>
                <a:lnTo>
                  <a:pt x="67" y="474"/>
                </a:lnTo>
                <a:lnTo>
                  <a:pt x="39" y="435"/>
                </a:lnTo>
                <a:lnTo>
                  <a:pt x="17" y="390"/>
                </a:lnTo>
                <a:lnTo>
                  <a:pt x="3" y="341"/>
                </a:lnTo>
                <a:lnTo>
                  <a:pt x="0" y="289"/>
                </a:lnTo>
                <a:lnTo>
                  <a:pt x="3" y="238"/>
                </a:lnTo>
                <a:lnTo>
                  <a:pt x="17" y="188"/>
                </a:lnTo>
                <a:lnTo>
                  <a:pt x="39" y="144"/>
                </a:lnTo>
                <a:lnTo>
                  <a:pt x="67" y="103"/>
                </a:lnTo>
                <a:lnTo>
                  <a:pt x="101" y="69"/>
                </a:lnTo>
                <a:lnTo>
                  <a:pt x="142" y="40"/>
                </a:lnTo>
                <a:lnTo>
                  <a:pt x="187" y="19"/>
                </a:lnTo>
                <a:lnTo>
                  <a:pt x="236" y="5"/>
                </a:lnTo>
                <a:lnTo>
                  <a:pt x="28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490" name="Google Shape;490;p35"/>
          <p:cNvSpPr txBox="1"/>
          <p:nvPr/>
        </p:nvSpPr>
        <p:spPr>
          <a:xfrm>
            <a:off x="2252815" y="5083240"/>
            <a:ext cx="125386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91" name="Google Shape;491;p35"/>
          <p:cNvSpPr txBox="1"/>
          <p:nvPr/>
        </p:nvSpPr>
        <p:spPr>
          <a:xfrm>
            <a:off x="1960537" y="53712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492" name="Google Shape;492;p35"/>
          <p:cNvSpPr txBox="1"/>
          <p:nvPr/>
        </p:nvSpPr>
        <p:spPr>
          <a:xfrm>
            <a:off x="4338348" y="5083240"/>
            <a:ext cx="125386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93" name="Google Shape;493;p35"/>
          <p:cNvSpPr txBox="1"/>
          <p:nvPr/>
        </p:nvSpPr>
        <p:spPr>
          <a:xfrm>
            <a:off x="4046070" y="53712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494" name="Google Shape;494;p35"/>
          <p:cNvSpPr txBox="1"/>
          <p:nvPr/>
        </p:nvSpPr>
        <p:spPr>
          <a:xfrm>
            <a:off x="6490842" y="5083240"/>
            <a:ext cx="125386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95" name="Google Shape;495;p35"/>
          <p:cNvSpPr txBox="1"/>
          <p:nvPr/>
        </p:nvSpPr>
        <p:spPr>
          <a:xfrm>
            <a:off x="6198564" y="53712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496" name="Google Shape;496;p35"/>
          <p:cNvSpPr txBox="1"/>
          <p:nvPr/>
        </p:nvSpPr>
        <p:spPr>
          <a:xfrm>
            <a:off x="8686762" y="5083240"/>
            <a:ext cx="1253869"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Service Here</a:t>
            </a:r>
            <a:endParaRPr sz="1400">
              <a:solidFill>
                <a:srgbClr val="3F3F3F"/>
              </a:solidFill>
              <a:latin typeface="Montserrat"/>
              <a:ea typeface="Montserrat"/>
              <a:cs typeface="Montserrat"/>
              <a:sym typeface="Montserrat"/>
            </a:endParaRPr>
          </a:p>
        </p:txBody>
      </p:sp>
      <p:sp>
        <p:nvSpPr>
          <p:cNvPr id="497" name="Google Shape;497;p35"/>
          <p:cNvSpPr txBox="1"/>
          <p:nvPr/>
        </p:nvSpPr>
        <p:spPr>
          <a:xfrm>
            <a:off x="8394484" y="53712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498" name="Google Shape;498;p35"/>
          <p:cNvGrpSpPr/>
          <p:nvPr/>
        </p:nvGrpSpPr>
        <p:grpSpPr>
          <a:xfrm>
            <a:off x="2677279" y="3059145"/>
            <a:ext cx="302401" cy="273881"/>
            <a:chOff x="5857875" y="1573213"/>
            <a:chExt cx="417513" cy="409575"/>
          </a:xfrm>
        </p:grpSpPr>
        <p:sp>
          <p:nvSpPr>
            <p:cNvPr id="499" name="Google Shape;499;p35"/>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00" name="Google Shape;500;p35"/>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501" name="Google Shape;501;p35"/>
          <p:cNvSpPr/>
          <p:nvPr/>
        </p:nvSpPr>
        <p:spPr>
          <a:xfrm>
            <a:off x="9150997" y="3085704"/>
            <a:ext cx="325395" cy="220763"/>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02" name="Google Shape;502;p35"/>
          <p:cNvSpPr/>
          <p:nvPr/>
        </p:nvSpPr>
        <p:spPr>
          <a:xfrm>
            <a:off x="7000182" y="3070756"/>
            <a:ext cx="303549" cy="250658"/>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503" name="Google Shape;503;p35"/>
          <p:cNvGrpSpPr/>
          <p:nvPr/>
        </p:nvGrpSpPr>
        <p:grpSpPr>
          <a:xfrm>
            <a:off x="4841609" y="3058683"/>
            <a:ext cx="301250" cy="274805"/>
            <a:chOff x="7215188" y="2357438"/>
            <a:chExt cx="415925" cy="379413"/>
          </a:xfrm>
        </p:grpSpPr>
        <p:sp>
          <p:nvSpPr>
            <p:cNvPr id="504" name="Google Shape;504;p35"/>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05" name="Google Shape;505;p35"/>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06" name="Google Shape;506;p35"/>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07" name="Google Shape;507;p35"/>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6"/>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13" name="Google Shape;513;p36"/>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14" name="Google Shape;514;p36"/>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15" name="Google Shape;515;p36"/>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16" name="Google Shape;516;p36"/>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17" name="Google Shape;517;p36"/>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518" name="Google Shape;518;p36"/>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519" name="Google Shape;519;p36"/>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Montserrat"/>
                <a:ea typeface="Montserrat"/>
                <a:cs typeface="Montserrat"/>
                <a:sym typeface="Montserrat"/>
              </a:rPr>
              <a:t>Infographic</a:t>
            </a:r>
            <a:endParaRPr sz="4000">
              <a:solidFill>
                <a:srgbClr val="595959"/>
              </a:solidFill>
              <a:latin typeface="Montserrat"/>
              <a:ea typeface="Montserrat"/>
              <a:cs typeface="Montserrat"/>
              <a:sym typeface="Montserrat"/>
            </a:endParaRPr>
          </a:p>
        </p:txBody>
      </p:sp>
      <p:sp>
        <p:nvSpPr>
          <p:cNvPr id="520" name="Google Shape;520;p36"/>
          <p:cNvSpPr/>
          <p:nvPr/>
        </p:nvSpPr>
        <p:spPr>
          <a:xfrm>
            <a:off x="1890357" y="6087232"/>
            <a:ext cx="10301643" cy="386632"/>
          </a:xfrm>
          <a:custGeom>
            <a:rect b="b" l="l" r="r" t="t"/>
            <a:pathLst>
              <a:path extrusionOk="0" h="309" w="4617">
                <a:moveTo>
                  <a:pt x="0" y="0"/>
                </a:moveTo>
                <a:lnTo>
                  <a:pt x="4294" y="0"/>
                </a:lnTo>
                <a:lnTo>
                  <a:pt x="4617" y="287"/>
                </a:lnTo>
                <a:lnTo>
                  <a:pt x="4617" y="309"/>
                </a:lnTo>
                <a:lnTo>
                  <a:pt x="0" y="309"/>
                </a:lnTo>
                <a:lnTo>
                  <a:pt x="0" y="0"/>
                </a:lnTo>
                <a:close/>
              </a:path>
            </a:pathLst>
          </a:custGeom>
          <a:solidFill>
            <a:srgbClr val="004E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1" name="Google Shape;521;p36"/>
          <p:cNvSpPr/>
          <p:nvPr/>
        </p:nvSpPr>
        <p:spPr>
          <a:xfrm>
            <a:off x="1890357" y="6087232"/>
            <a:ext cx="722764" cy="770768"/>
          </a:xfrm>
          <a:custGeom>
            <a:rect b="b" l="l" r="r" t="t"/>
            <a:pathLst>
              <a:path extrusionOk="0" h="618" w="325">
                <a:moveTo>
                  <a:pt x="0" y="0"/>
                </a:moveTo>
                <a:lnTo>
                  <a:pt x="325" y="287"/>
                </a:lnTo>
                <a:lnTo>
                  <a:pt x="325" y="618"/>
                </a:lnTo>
                <a:lnTo>
                  <a:pt x="0" y="330"/>
                </a:lnTo>
                <a:lnTo>
                  <a:pt x="0" y="0"/>
                </a:lnTo>
                <a:close/>
              </a:path>
            </a:pathLst>
          </a:custGeom>
          <a:solidFill>
            <a:srgbClr val="2E7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2" name="Google Shape;522;p36"/>
          <p:cNvSpPr/>
          <p:nvPr/>
        </p:nvSpPr>
        <p:spPr>
          <a:xfrm>
            <a:off x="2613121" y="6446424"/>
            <a:ext cx="9578879" cy="41157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3" name="Google Shape;523;p36"/>
          <p:cNvSpPr/>
          <p:nvPr/>
        </p:nvSpPr>
        <p:spPr>
          <a:xfrm>
            <a:off x="4362038" y="5675657"/>
            <a:ext cx="7829962" cy="384136"/>
          </a:xfrm>
          <a:custGeom>
            <a:rect b="b" l="l" r="r" t="t"/>
            <a:pathLst>
              <a:path extrusionOk="0" h="308" w="3508">
                <a:moveTo>
                  <a:pt x="0" y="0"/>
                </a:moveTo>
                <a:lnTo>
                  <a:pt x="3185" y="0"/>
                </a:lnTo>
                <a:lnTo>
                  <a:pt x="3508" y="286"/>
                </a:lnTo>
                <a:lnTo>
                  <a:pt x="3508" y="308"/>
                </a:lnTo>
                <a:lnTo>
                  <a:pt x="0" y="308"/>
                </a:lnTo>
                <a:lnTo>
                  <a:pt x="0" y="0"/>
                </a:lnTo>
                <a:close/>
              </a:path>
            </a:pathLst>
          </a:custGeom>
          <a:solidFill>
            <a:srgbClr val="0040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4" name="Google Shape;524;p36"/>
          <p:cNvSpPr/>
          <p:nvPr/>
        </p:nvSpPr>
        <p:spPr>
          <a:xfrm>
            <a:off x="4362038" y="5675657"/>
            <a:ext cx="722764" cy="770768"/>
          </a:xfrm>
          <a:custGeom>
            <a:rect b="b" l="l" r="r" t="t"/>
            <a:pathLst>
              <a:path extrusionOk="0" h="618" w="323">
                <a:moveTo>
                  <a:pt x="0" y="0"/>
                </a:moveTo>
                <a:lnTo>
                  <a:pt x="323" y="286"/>
                </a:lnTo>
                <a:lnTo>
                  <a:pt x="323" y="618"/>
                </a:lnTo>
                <a:lnTo>
                  <a:pt x="0" y="331"/>
                </a:lnTo>
                <a:lnTo>
                  <a:pt x="0" y="0"/>
                </a:lnTo>
                <a:close/>
              </a:path>
            </a:pathLst>
          </a:custGeom>
          <a:solidFill>
            <a:srgbClr val="0061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5" name="Google Shape;525;p36"/>
          <p:cNvSpPr/>
          <p:nvPr/>
        </p:nvSpPr>
        <p:spPr>
          <a:xfrm>
            <a:off x="5084802" y="6032355"/>
            <a:ext cx="7107198" cy="414069"/>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6" name="Google Shape;526;p36"/>
          <p:cNvSpPr/>
          <p:nvPr/>
        </p:nvSpPr>
        <p:spPr>
          <a:xfrm>
            <a:off x="6838180" y="5261588"/>
            <a:ext cx="5353820" cy="386632"/>
          </a:xfrm>
          <a:custGeom>
            <a:rect b="b" l="l" r="r" t="t"/>
            <a:pathLst>
              <a:path extrusionOk="0" h="310" w="2399">
                <a:moveTo>
                  <a:pt x="0" y="0"/>
                </a:moveTo>
                <a:lnTo>
                  <a:pt x="2076" y="0"/>
                </a:lnTo>
                <a:lnTo>
                  <a:pt x="2399" y="288"/>
                </a:lnTo>
                <a:lnTo>
                  <a:pt x="2399" y="310"/>
                </a:lnTo>
                <a:lnTo>
                  <a:pt x="0" y="310"/>
                </a:lnTo>
                <a:lnTo>
                  <a:pt x="0" y="0"/>
                </a:lnTo>
                <a:close/>
              </a:path>
            </a:pathLst>
          </a:custGeom>
          <a:solidFill>
            <a:srgbClr val="0045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7" name="Google Shape;527;p36"/>
          <p:cNvSpPr/>
          <p:nvPr/>
        </p:nvSpPr>
        <p:spPr>
          <a:xfrm>
            <a:off x="6838180" y="5261588"/>
            <a:ext cx="722764" cy="770768"/>
          </a:xfrm>
          <a:custGeom>
            <a:rect b="b" l="l" r="r" t="t"/>
            <a:pathLst>
              <a:path extrusionOk="0" h="618" w="323">
                <a:moveTo>
                  <a:pt x="0" y="0"/>
                </a:moveTo>
                <a:lnTo>
                  <a:pt x="323" y="288"/>
                </a:lnTo>
                <a:lnTo>
                  <a:pt x="323" y="618"/>
                </a:lnTo>
                <a:lnTo>
                  <a:pt x="0" y="332"/>
                </a:lnTo>
                <a:lnTo>
                  <a:pt x="0" y="0"/>
                </a:lnTo>
                <a:close/>
              </a:path>
            </a:pathLst>
          </a:custGeom>
          <a:solidFill>
            <a:srgbClr val="0B6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8" name="Google Shape;528;p36"/>
          <p:cNvSpPr/>
          <p:nvPr/>
        </p:nvSpPr>
        <p:spPr>
          <a:xfrm>
            <a:off x="7560946" y="5620780"/>
            <a:ext cx="4631054" cy="41157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29" name="Google Shape;529;p36"/>
          <p:cNvSpPr/>
          <p:nvPr/>
        </p:nvSpPr>
        <p:spPr>
          <a:xfrm>
            <a:off x="9086783" y="4850012"/>
            <a:ext cx="3105217" cy="386632"/>
          </a:xfrm>
          <a:custGeom>
            <a:rect b="b" l="l" r="r" t="t"/>
            <a:pathLst>
              <a:path extrusionOk="0" h="310" w="1391">
                <a:moveTo>
                  <a:pt x="0" y="0"/>
                </a:moveTo>
                <a:lnTo>
                  <a:pt x="1068" y="0"/>
                </a:lnTo>
                <a:lnTo>
                  <a:pt x="1391" y="288"/>
                </a:lnTo>
                <a:lnTo>
                  <a:pt x="1391" y="310"/>
                </a:lnTo>
                <a:lnTo>
                  <a:pt x="0" y="310"/>
                </a:lnTo>
                <a:lnTo>
                  <a:pt x="0" y="0"/>
                </a:lnTo>
                <a:close/>
              </a:path>
            </a:pathLst>
          </a:custGeom>
          <a:solidFill>
            <a:srgbClr val="22427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0" name="Google Shape;530;p36"/>
          <p:cNvSpPr/>
          <p:nvPr/>
        </p:nvSpPr>
        <p:spPr>
          <a:xfrm>
            <a:off x="9086783" y="4850012"/>
            <a:ext cx="722764" cy="770768"/>
          </a:xfrm>
          <a:custGeom>
            <a:rect b="b" l="l" r="r" t="t"/>
            <a:pathLst>
              <a:path extrusionOk="0" h="618" w="323">
                <a:moveTo>
                  <a:pt x="0" y="0"/>
                </a:moveTo>
                <a:lnTo>
                  <a:pt x="323" y="288"/>
                </a:lnTo>
                <a:lnTo>
                  <a:pt x="323" y="618"/>
                </a:lnTo>
                <a:lnTo>
                  <a:pt x="0" y="330"/>
                </a:lnTo>
                <a:lnTo>
                  <a:pt x="0" y="0"/>
                </a:lnTo>
                <a:close/>
              </a:path>
            </a:pathLst>
          </a:custGeom>
          <a:solidFill>
            <a:srgbClr val="3464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1" name="Google Shape;531;p36"/>
          <p:cNvSpPr/>
          <p:nvPr/>
        </p:nvSpPr>
        <p:spPr>
          <a:xfrm>
            <a:off x="9809551" y="5209205"/>
            <a:ext cx="2382449" cy="41157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2" name="Google Shape;532;p36"/>
          <p:cNvSpPr/>
          <p:nvPr/>
        </p:nvSpPr>
        <p:spPr>
          <a:xfrm>
            <a:off x="7973106" y="4979721"/>
            <a:ext cx="521329" cy="399103"/>
          </a:xfrm>
          <a:custGeom>
            <a:rect b="b" l="l" r="r" t="t"/>
            <a:pathLst>
              <a:path extrusionOk="0" h="320" w="418">
                <a:moveTo>
                  <a:pt x="0" y="0"/>
                </a:moveTo>
                <a:lnTo>
                  <a:pt x="348" y="0"/>
                </a:lnTo>
                <a:lnTo>
                  <a:pt x="418" y="62"/>
                </a:lnTo>
                <a:lnTo>
                  <a:pt x="418" y="72"/>
                </a:lnTo>
                <a:lnTo>
                  <a:pt x="0" y="32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3" name="Google Shape;533;p36"/>
          <p:cNvSpPr/>
          <p:nvPr/>
        </p:nvSpPr>
        <p:spPr>
          <a:xfrm>
            <a:off x="7973106" y="4979721"/>
            <a:ext cx="87305" cy="488902"/>
          </a:xfrm>
          <a:custGeom>
            <a:rect b="b" l="l" r="r" t="t"/>
            <a:pathLst>
              <a:path extrusionOk="0" h="392" w="71">
                <a:moveTo>
                  <a:pt x="0" y="0"/>
                </a:moveTo>
                <a:lnTo>
                  <a:pt x="71" y="62"/>
                </a:lnTo>
                <a:lnTo>
                  <a:pt x="71" y="392"/>
                </a:lnTo>
                <a:lnTo>
                  <a:pt x="0" y="33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4" name="Google Shape;534;p36"/>
          <p:cNvSpPr/>
          <p:nvPr/>
        </p:nvSpPr>
        <p:spPr>
          <a:xfrm>
            <a:off x="8060411" y="5054553"/>
            <a:ext cx="434025" cy="414069"/>
          </a:xfrm>
          <a:prstGeom prst="rect">
            <a:avLst/>
          </a:prstGeom>
          <a:solidFill>
            <a:srgbClr val="0B6A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5" name="Google Shape;535;p36"/>
          <p:cNvSpPr/>
          <p:nvPr/>
        </p:nvSpPr>
        <p:spPr>
          <a:xfrm>
            <a:off x="8140231" y="5191745"/>
            <a:ext cx="119731" cy="182091"/>
          </a:xfrm>
          <a:custGeom>
            <a:rect b="b" l="l" r="r" t="t"/>
            <a:pathLst>
              <a:path extrusionOk="0" h="146" w="95">
                <a:moveTo>
                  <a:pt x="48" y="16"/>
                </a:moveTo>
                <a:lnTo>
                  <a:pt x="37" y="19"/>
                </a:lnTo>
                <a:lnTo>
                  <a:pt x="27" y="31"/>
                </a:lnTo>
                <a:lnTo>
                  <a:pt x="22" y="48"/>
                </a:lnTo>
                <a:lnTo>
                  <a:pt x="18" y="74"/>
                </a:lnTo>
                <a:lnTo>
                  <a:pt x="22" y="98"/>
                </a:lnTo>
                <a:lnTo>
                  <a:pt x="27" y="117"/>
                </a:lnTo>
                <a:lnTo>
                  <a:pt x="36" y="129"/>
                </a:lnTo>
                <a:lnTo>
                  <a:pt x="48" y="132"/>
                </a:lnTo>
                <a:lnTo>
                  <a:pt x="61" y="127"/>
                </a:lnTo>
                <a:lnTo>
                  <a:pt x="70" y="115"/>
                </a:lnTo>
                <a:lnTo>
                  <a:pt x="75" y="98"/>
                </a:lnTo>
                <a:lnTo>
                  <a:pt x="77" y="72"/>
                </a:lnTo>
                <a:lnTo>
                  <a:pt x="75" y="48"/>
                </a:lnTo>
                <a:lnTo>
                  <a:pt x="70" y="31"/>
                </a:lnTo>
                <a:lnTo>
                  <a:pt x="61" y="19"/>
                </a:lnTo>
                <a:lnTo>
                  <a:pt x="48" y="16"/>
                </a:lnTo>
                <a:close/>
                <a:moveTo>
                  <a:pt x="49" y="0"/>
                </a:moveTo>
                <a:lnTo>
                  <a:pt x="65" y="4"/>
                </a:lnTo>
                <a:lnTo>
                  <a:pt x="78" y="12"/>
                </a:lnTo>
                <a:lnTo>
                  <a:pt x="89" y="28"/>
                </a:lnTo>
                <a:lnTo>
                  <a:pt x="94" y="48"/>
                </a:lnTo>
                <a:lnTo>
                  <a:pt x="95" y="72"/>
                </a:lnTo>
                <a:lnTo>
                  <a:pt x="94" y="98"/>
                </a:lnTo>
                <a:lnTo>
                  <a:pt x="87" y="118"/>
                </a:lnTo>
                <a:lnTo>
                  <a:pt x="78" y="134"/>
                </a:lnTo>
                <a:lnTo>
                  <a:pt x="65" y="144"/>
                </a:lnTo>
                <a:lnTo>
                  <a:pt x="48" y="146"/>
                </a:lnTo>
                <a:lnTo>
                  <a:pt x="32" y="144"/>
                </a:lnTo>
                <a:lnTo>
                  <a:pt x="18" y="134"/>
                </a:lnTo>
                <a:lnTo>
                  <a:pt x="8" y="120"/>
                </a:lnTo>
                <a:lnTo>
                  <a:pt x="3" y="100"/>
                </a:lnTo>
                <a:lnTo>
                  <a:pt x="0" y="74"/>
                </a:lnTo>
                <a:lnTo>
                  <a:pt x="3" y="48"/>
                </a:lnTo>
                <a:lnTo>
                  <a:pt x="10" y="28"/>
                </a:lnTo>
                <a:lnTo>
                  <a:pt x="20" y="12"/>
                </a:lnTo>
                <a:lnTo>
                  <a:pt x="34" y="4"/>
                </a:lnTo>
                <a:lnTo>
                  <a:pt x="4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6" name="Google Shape;536;p36"/>
          <p:cNvSpPr/>
          <p:nvPr/>
        </p:nvSpPr>
        <p:spPr>
          <a:xfrm>
            <a:off x="8282411" y="5191745"/>
            <a:ext cx="107259" cy="182091"/>
          </a:xfrm>
          <a:custGeom>
            <a:rect b="b" l="l" r="r" t="t"/>
            <a:pathLst>
              <a:path extrusionOk="0" h="146" w="87">
                <a:moveTo>
                  <a:pt x="42" y="0"/>
                </a:moveTo>
                <a:lnTo>
                  <a:pt x="59" y="4"/>
                </a:lnTo>
                <a:lnTo>
                  <a:pt x="73" y="11"/>
                </a:lnTo>
                <a:lnTo>
                  <a:pt x="80" y="23"/>
                </a:lnTo>
                <a:lnTo>
                  <a:pt x="82" y="35"/>
                </a:lnTo>
                <a:lnTo>
                  <a:pt x="80" y="48"/>
                </a:lnTo>
                <a:lnTo>
                  <a:pt x="71" y="59"/>
                </a:lnTo>
                <a:lnTo>
                  <a:pt x="56" y="67"/>
                </a:lnTo>
                <a:lnTo>
                  <a:pt x="56" y="69"/>
                </a:lnTo>
                <a:lnTo>
                  <a:pt x="68" y="72"/>
                </a:lnTo>
                <a:lnTo>
                  <a:pt x="78" y="81"/>
                </a:lnTo>
                <a:lnTo>
                  <a:pt x="85" y="91"/>
                </a:lnTo>
                <a:lnTo>
                  <a:pt x="87" y="105"/>
                </a:lnTo>
                <a:lnTo>
                  <a:pt x="85" y="120"/>
                </a:lnTo>
                <a:lnTo>
                  <a:pt x="75" y="134"/>
                </a:lnTo>
                <a:lnTo>
                  <a:pt x="59" y="142"/>
                </a:lnTo>
                <a:lnTo>
                  <a:pt x="36" y="146"/>
                </a:lnTo>
                <a:lnTo>
                  <a:pt x="15" y="144"/>
                </a:lnTo>
                <a:lnTo>
                  <a:pt x="0" y="137"/>
                </a:lnTo>
                <a:lnTo>
                  <a:pt x="5" y="122"/>
                </a:lnTo>
                <a:lnTo>
                  <a:pt x="18" y="129"/>
                </a:lnTo>
                <a:lnTo>
                  <a:pt x="36" y="130"/>
                </a:lnTo>
                <a:lnTo>
                  <a:pt x="51" y="129"/>
                </a:lnTo>
                <a:lnTo>
                  <a:pt x="61" y="122"/>
                </a:lnTo>
                <a:lnTo>
                  <a:pt x="66" y="113"/>
                </a:lnTo>
                <a:lnTo>
                  <a:pt x="68" y="103"/>
                </a:lnTo>
                <a:lnTo>
                  <a:pt x="65" y="91"/>
                </a:lnTo>
                <a:lnTo>
                  <a:pt x="56" y="83"/>
                </a:lnTo>
                <a:lnTo>
                  <a:pt x="46" y="77"/>
                </a:lnTo>
                <a:lnTo>
                  <a:pt x="32" y="76"/>
                </a:lnTo>
                <a:lnTo>
                  <a:pt x="20" y="76"/>
                </a:lnTo>
                <a:lnTo>
                  <a:pt x="20" y="62"/>
                </a:lnTo>
                <a:lnTo>
                  <a:pt x="32" y="62"/>
                </a:lnTo>
                <a:lnTo>
                  <a:pt x="42" y="60"/>
                </a:lnTo>
                <a:lnTo>
                  <a:pt x="53" y="55"/>
                </a:lnTo>
                <a:lnTo>
                  <a:pt x="59" y="48"/>
                </a:lnTo>
                <a:lnTo>
                  <a:pt x="63" y="38"/>
                </a:lnTo>
                <a:lnTo>
                  <a:pt x="63" y="31"/>
                </a:lnTo>
                <a:lnTo>
                  <a:pt x="61" y="28"/>
                </a:lnTo>
                <a:lnTo>
                  <a:pt x="58" y="23"/>
                </a:lnTo>
                <a:lnTo>
                  <a:pt x="53" y="19"/>
                </a:lnTo>
                <a:lnTo>
                  <a:pt x="46" y="17"/>
                </a:lnTo>
                <a:lnTo>
                  <a:pt x="39" y="16"/>
                </a:lnTo>
                <a:lnTo>
                  <a:pt x="22" y="19"/>
                </a:lnTo>
                <a:lnTo>
                  <a:pt x="10" y="26"/>
                </a:lnTo>
                <a:lnTo>
                  <a:pt x="5" y="12"/>
                </a:lnTo>
                <a:lnTo>
                  <a:pt x="20" y="4"/>
                </a:lnTo>
                <a:lnTo>
                  <a:pt x="4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7" name="Google Shape;537;p36"/>
          <p:cNvSpPr/>
          <p:nvPr/>
        </p:nvSpPr>
        <p:spPr>
          <a:xfrm>
            <a:off x="8182635" y="3854750"/>
            <a:ext cx="27439" cy="990275"/>
          </a:xfrm>
          <a:custGeom>
            <a:rect b="b" l="l" r="r" t="t"/>
            <a:pathLst>
              <a:path extrusionOk="0" h="794" w="20">
                <a:moveTo>
                  <a:pt x="10" y="0"/>
                </a:moveTo>
                <a:lnTo>
                  <a:pt x="15" y="2"/>
                </a:lnTo>
                <a:lnTo>
                  <a:pt x="19" y="4"/>
                </a:lnTo>
                <a:lnTo>
                  <a:pt x="20" y="7"/>
                </a:lnTo>
                <a:lnTo>
                  <a:pt x="20" y="12"/>
                </a:lnTo>
                <a:lnTo>
                  <a:pt x="20" y="784"/>
                </a:lnTo>
                <a:lnTo>
                  <a:pt x="20" y="788"/>
                </a:lnTo>
                <a:lnTo>
                  <a:pt x="19" y="791"/>
                </a:lnTo>
                <a:lnTo>
                  <a:pt x="15" y="794"/>
                </a:lnTo>
                <a:lnTo>
                  <a:pt x="10" y="794"/>
                </a:lnTo>
                <a:lnTo>
                  <a:pt x="7" y="794"/>
                </a:lnTo>
                <a:lnTo>
                  <a:pt x="2" y="791"/>
                </a:lnTo>
                <a:lnTo>
                  <a:pt x="0" y="788"/>
                </a:lnTo>
                <a:lnTo>
                  <a:pt x="0" y="784"/>
                </a:lnTo>
                <a:lnTo>
                  <a:pt x="0" y="12"/>
                </a:lnTo>
                <a:lnTo>
                  <a:pt x="0" y="7"/>
                </a:lnTo>
                <a:lnTo>
                  <a:pt x="2" y="4"/>
                </a:lnTo>
                <a:lnTo>
                  <a:pt x="7" y="2"/>
                </a:lnTo>
                <a:lnTo>
                  <a:pt x="1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8" name="Google Shape;538;p36"/>
          <p:cNvSpPr/>
          <p:nvPr/>
        </p:nvSpPr>
        <p:spPr>
          <a:xfrm>
            <a:off x="8132747" y="4767698"/>
            <a:ext cx="127214" cy="127214"/>
          </a:xfrm>
          <a:custGeom>
            <a:rect b="b" l="l" r="r" t="t"/>
            <a:pathLst>
              <a:path extrusionOk="0" h="102" w="102">
                <a:moveTo>
                  <a:pt x="51" y="0"/>
                </a:moveTo>
                <a:lnTo>
                  <a:pt x="72" y="3"/>
                </a:lnTo>
                <a:lnTo>
                  <a:pt x="87" y="15"/>
                </a:lnTo>
                <a:lnTo>
                  <a:pt x="99" y="31"/>
                </a:lnTo>
                <a:lnTo>
                  <a:pt x="102" y="51"/>
                </a:lnTo>
                <a:lnTo>
                  <a:pt x="99" y="70"/>
                </a:lnTo>
                <a:lnTo>
                  <a:pt x="87" y="87"/>
                </a:lnTo>
                <a:lnTo>
                  <a:pt x="72" y="97"/>
                </a:lnTo>
                <a:lnTo>
                  <a:pt x="51" y="102"/>
                </a:lnTo>
                <a:lnTo>
                  <a:pt x="31" y="97"/>
                </a:lnTo>
                <a:lnTo>
                  <a:pt x="15" y="87"/>
                </a:lnTo>
                <a:lnTo>
                  <a:pt x="3" y="70"/>
                </a:lnTo>
                <a:lnTo>
                  <a:pt x="0" y="51"/>
                </a:lnTo>
                <a:lnTo>
                  <a:pt x="3" y="31"/>
                </a:lnTo>
                <a:lnTo>
                  <a:pt x="15" y="15"/>
                </a:lnTo>
                <a:lnTo>
                  <a:pt x="31" y="3"/>
                </a:lnTo>
                <a:lnTo>
                  <a:pt x="51"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39" name="Google Shape;539;p36"/>
          <p:cNvSpPr/>
          <p:nvPr/>
        </p:nvSpPr>
        <p:spPr>
          <a:xfrm>
            <a:off x="7838409" y="3485580"/>
            <a:ext cx="715892" cy="718386"/>
          </a:xfrm>
          <a:custGeom>
            <a:rect b="b" l="l" r="r" t="t"/>
            <a:pathLst>
              <a:path extrusionOk="0" h="577" w="575">
                <a:moveTo>
                  <a:pt x="287" y="0"/>
                </a:moveTo>
                <a:lnTo>
                  <a:pt x="338" y="5"/>
                </a:lnTo>
                <a:lnTo>
                  <a:pt x="388" y="19"/>
                </a:lnTo>
                <a:lnTo>
                  <a:pt x="433" y="40"/>
                </a:lnTo>
                <a:lnTo>
                  <a:pt x="474" y="69"/>
                </a:lnTo>
                <a:lnTo>
                  <a:pt x="508" y="103"/>
                </a:lnTo>
                <a:lnTo>
                  <a:pt x="535" y="144"/>
                </a:lnTo>
                <a:lnTo>
                  <a:pt x="558" y="188"/>
                </a:lnTo>
                <a:lnTo>
                  <a:pt x="571" y="238"/>
                </a:lnTo>
                <a:lnTo>
                  <a:pt x="575" y="289"/>
                </a:lnTo>
                <a:lnTo>
                  <a:pt x="571" y="341"/>
                </a:lnTo>
                <a:lnTo>
                  <a:pt x="558" y="390"/>
                </a:lnTo>
                <a:lnTo>
                  <a:pt x="535" y="435"/>
                </a:lnTo>
                <a:lnTo>
                  <a:pt x="508" y="474"/>
                </a:lnTo>
                <a:lnTo>
                  <a:pt x="474" y="510"/>
                </a:lnTo>
                <a:lnTo>
                  <a:pt x="433" y="538"/>
                </a:lnTo>
                <a:lnTo>
                  <a:pt x="388" y="560"/>
                </a:lnTo>
                <a:lnTo>
                  <a:pt x="338" y="574"/>
                </a:lnTo>
                <a:lnTo>
                  <a:pt x="287" y="577"/>
                </a:lnTo>
                <a:lnTo>
                  <a:pt x="236" y="574"/>
                </a:lnTo>
                <a:lnTo>
                  <a:pt x="186" y="560"/>
                </a:lnTo>
                <a:lnTo>
                  <a:pt x="142" y="538"/>
                </a:lnTo>
                <a:lnTo>
                  <a:pt x="102" y="510"/>
                </a:lnTo>
                <a:lnTo>
                  <a:pt x="66" y="474"/>
                </a:lnTo>
                <a:lnTo>
                  <a:pt x="39" y="435"/>
                </a:lnTo>
                <a:lnTo>
                  <a:pt x="17" y="390"/>
                </a:lnTo>
                <a:lnTo>
                  <a:pt x="3" y="341"/>
                </a:lnTo>
                <a:lnTo>
                  <a:pt x="0" y="289"/>
                </a:lnTo>
                <a:lnTo>
                  <a:pt x="3" y="238"/>
                </a:lnTo>
                <a:lnTo>
                  <a:pt x="17" y="188"/>
                </a:lnTo>
                <a:lnTo>
                  <a:pt x="39" y="144"/>
                </a:lnTo>
                <a:lnTo>
                  <a:pt x="66" y="103"/>
                </a:lnTo>
                <a:lnTo>
                  <a:pt x="102" y="69"/>
                </a:lnTo>
                <a:lnTo>
                  <a:pt x="142" y="40"/>
                </a:lnTo>
                <a:lnTo>
                  <a:pt x="186" y="19"/>
                </a:lnTo>
                <a:lnTo>
                  <a:pt x="236" y="5"/>
                </a:lnTo>
                <a:lnTo>
                  <a:pt x="28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0" name="Google Shape;540;p36"/>
          <p:cNvSpPr/>
          <p:nvPr/>
        </p:nvSpPr>
        <p:spPr>
          <a:xfrm>
            <a:off x="10382165" y="4581492"/>
            <a:ext cx="521329" cy="401599"/>
          </a:xfrm>
          <a:custGeom>
            <a:rect b="b" l="l" r="r" t="t"/>
            <a:pathLst>
              <a:path extrusionOk="0" h="322" w="417">
                <a:moveTo>
                  <a:pt x="0" y="0"/>
                </a:moveTo>
                <a:lnTo>
                  <a:pt x="347" y="0"/>
                </a:lnTo>
                <a:lnTo>
                  <a:pt x="417" y="63"/>
                </a:lnTo>
                <a:lnTo>
                  <a:pt x="417" y="72"/>
                </a:lnTo>
                <a:lnTo>
                  <a:pt x="0" y="32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1" name="Google Shape;541;p36"/>
          <p:cNvSpPr/>
          <p:nvPr/>
        </p:nvSpPr>
        <p:spPr>
          <a:xfrm>
            <a:off x="10382165" y="4581492"/>
            <a:ext cx="87305" cy="491396"/>
          </a:xfrm>
          <a:custGeom>
            <a:rect b="b" l="l" r="r" t="t"/>
            <a:pathLst>
              <a:path extrusionOk="0" h="394" w="70">
                <a:moveTo>
                  <a:pt x="0" y="0"/>
                </a:moveTo>
                <a:lnTo>
                  <a:pt x="70" y="63"/>
                </a:lnTo>
                <a:lnTo>
                  <a:pt x="70" y="394"/>
                </a:lnTo>
                <a:lnTo>
                  <a:pt x="0" y="33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2" name="Google Shape;542;p36"/>
          <p:cNvSpPr/>
          <p:nvPr/>
        </p:nvSpPr>
        <p:spPr>
          <a:xfrm>
            <a:off x="10469468" y="4661311"/>
            <a:ext cx="434025" cy="411576"/>
          </a:xfrm>
          <a:prstGeom prst="rect">
            <a:avLst/>
          </a:prstGeom>
          <a:solidFill>
            <a:srgbClr val="3464A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3" name="Google Shape;543;p36"/>
          <p:cNvSpPr/>
          <p:nvPr/>
        </p:nvSpPr>
        <p:spPr>
          <a:xfrm>
            <a:off x="10551784" y="4798504"/>
            <a:ext cx="119731" cy="182091"/>
          </a:xfrm>
          <a:custGeom>
            <a:rect b="b" l="l" r="r" t="t"/>
            <a:pathLst>
              <a:path extrusionOk="0" h="145" w="96">
                <a:moveTo>
                  <a:pt x="48" y="13"/>
                </a:moveTo>
                <a:lnTo>
                  <a:pt x="36" y="19"/>
                </a:lnTo>
                <a:lnTo>
                  <a:pt x="27" y="29"/>
                </a:lnTo>
                <a:lnTo>
                  <a:pt x="20" y="48"/>
                </a:lnTo>
                <a:lnTo>
                  <a:pt x="18" y="73"/>
                </a:lnTo>
                <a:lnTo>
                  <a:pt x="20" y="97"/>
                </a:lnTo>
                <a:lnTo>
                  <a:pt x="27" y="116"/>
                </a:lnTo>
                <a:lnTo>
                  <a:pt x="36" y="126"/>
                </a:lnTo>
                <a:lnTo>
                  <a:pt x="48" y="130"/>
                </a:lnTo>
                <a:lnTo>
                  <a:pt x="60" y="126"/>
                </a:lnTo>
                <a:lnTo>
                  <a:pt x="68" y="114"/>
                </a:lnTo>
                <a:lnTo>
                  <a:pt x="75" y="96"/>
                </a:lnTo>
                <a:lnTo>
                  <a:pt x="77" y="72"/>
                </a:lnTo>
                <a:lnTo>
                  <a:pt x="75" y="48"/>
                </a:lnTo>
                <a:lnTo>
                  <a:pt x="70" y="31"/>
                </a:lnTo>
                <a:lnTo>
                  <a:pt x="60" y="19"/>
                </a:lnTo>
                <a:lnTo>
                  <a:pt x="48" y="13"/>
                </a:lnTo>
                <a:close/>
                <a:moveTo>
                  <a:pt x="48" y="0"/>
                </a:moveTo>
                <a:lnTo>
                  <a:pt x="65" y="3"/>
                </a:lnTo>
                <a:lnTo>
                  <a:pt x="78" y="12"/>
                </a:lnTo>
                <a:lnTo>
                  <a:pt x="87" y="25"/>
                </a:lnTo>
                <a:lnTo>
                  <a:pt x="94" y="46"/>
                </a:lnTo>
                <a:lnTo>
                  <a:pt x="96" y="70"/>
                </a:lnTo>
                <a:lnTo>
                  <a:pt x="92" y="97"/>
                </a:lnTo>
                <a:lnTo>
                  <a:pt x="87" y="118"/>
                </a:lnTo>
                <a:lnTo>
                  <a:pt x="77" y="133"/>
                </a:lnTo>
                <a:lnTo>
                  <a:pt x="63" y="142"/>
                </a:lnTo>
                <a:lnTo>
                  <a:pt x="46" y="145"/>
                </a:lnTo>
                <a:lnTo>
                  <a:pt x="30" y="142"/>
                </a:lnTo>
                <a:lnTo>
                  <a:pt x="18" y="133"/>
                </a:lnTo>
                <a:lnTo>
                  <a:pt x="8" y="118"/>
                </a:lnTo>
                <a:lnTo>
                  <a:pt x="1" y="97"/>
                </a:lnTo>
                <a:lnTo>
                  <a:pt x="0" y="73"/>
                </a:lnTo>
                <a:lnTo>
                  <a:pt x="1" y="48"/>
                </a:lnTo>
                <a:lnTo>
                  <a:pt x="8" y="27"/>
                </a:lnTo>
                <a:lnTo>
                  <a:pt x="18" y="12"/>
                </a:lnTo>
                <a:lnTo>
                  <a:pt x="32" y="3"/>
                </a:lnTo>
                <a:lnTo>
                  <a:pt x="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4" name="Google Shape;544;p36"/>
          <p:cNvSpPr/>
          <p:nvPr/>
        </p:nvSpPr>
        <p:spPr>
          <a:xfrm>
            <a:off x="10683986" y="4800998"/>
            <a:ext cx="129708" cy="177103"/>
          </a:xfrm>
          <a:custGeom>
            <a:rect b="b" l="l" r="r" t="t"/>
            <a:pathLst>
              <a:path extrusionOk="0" h="143" w="102">
                <a:moveTo>
                  <a:pt x="65" y="19"/>
                </a:moveTo>
                <a:lnTo>
                  <a:pt x="61" y="26"/>
                </a:lnTo>
                <a:lnTo>
                  <a:pt x="58" y="33"/>
                </a:lnTo>
                <a:lnTo>
                  <a:pt x="55" y="40"/>
                </a:lnTo>
                <a:lnTo>
                  <a:pt x="19" y="88"/>
                </a:lnTo>
                <a:lnTo>
                  <a:pt x="19" y="88"/>
                </a:lnTo>
                <a:lnTo>
                  <a:pt x="65" y="88"/>
                </a:lnTo>
                <a:lnTo>
                  <a:pt x="65" y="42"/>
                </a:lnTo>
                <a:lnTo>
                  <a:pt x="67" y="19"/>
                </a:lnTo>
                <a:lnTo>
                  <a:pt x="65" y="19"/>
                </a:lnTo>
                <a:close/>
                <a:moveTo>
                  <a:pt x="63" y="0"/>
                </a:moveTo>
                <a:lnTo>
                  <a:pt x="84" y="0"/>
                </a:lnTo>
                <a:lnTo>
                  <a:pt x="84" y="88"/>
                </a:lnTo>
                <a:lnTo>
                  <a:pt x="102" y="88"/>
                </a:lnTo>
                <a:lnTo>
                  <a:pt x="102" y="103"/>
                </a:lnTo>
                <a:lnTo>
                  <a:pt x="84" y="103"/>
                </a:lnTo>
                <a:lnTo>
                  <a:pt x="84" y="143"/>
                </a:lnTo>
                <a:lnTo>
                  <a:pt x="65" y="143"/>
                </a:lnTo>
                <a:lnTo>
                  <a:pt x="65" y="103"/>
                </a:lnTo>
                <a:lnTo>
                  <a:pt x="0" y="103"/>
                </a:lnTo>
                <a:lnTo>
                  <a:pt x="0" y="91"/>
                </a:lnTo>
                <a:lnTo>
                  <a:pt x="6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5" name="Google Shape;545;p36"/>
          <p:cNvSpPr/>
          <p:nvPr/>
        </p:nvSpPr>
        <p:spPr>
          <a:xfrm>
            <a:off x="10626615" y="3885556"/>
            <a:ext cx="27439" cy="578700"/>
          </a:xfrm>
          <a:custGeom>
            <a:rect b="b" l="l" r="r" t="t"/>
            <a:pathLst>
              <a:path extrusionOk="0" h="466" w="22">
                <a:moveTo>
                  <a:pt x="10" y="0"/>
                </a:moveTo>
                <a:lnTo>
                  <a:pt x="15" y="2"/>
                </a:lnTo>
                <a:lnTo>
                  <a:pt x="18" y="4"/>
                </a:lnTo>
                <a:lnTo>
                  <a:pt x="20" y="7"/>
                </a:lnTo>
                <a:lnTo>
                  <a:pt x="22" y="12"/>
                </a:lnTo>
                <a:lnTo>
                  <a:pt x="22" y="456"/>
                </a:lnTo>
                <a:lnTo>
                  <a:pt x="20" y="459"/>
                </a:lnTo>
                <a:lnTo>
                  <a:pt x="18" y="462"/>
                </a:lnTo>
                <a:lnTo>
                  <a:pt x="15" y="466"/>
                </a:lnTo>
                <a:lnTo>
                  <a:pt x="10" y="466"/>
                </a:lnTo>
                <a:lnTo>
                  <a:pt x="6" y="466"/>
                </a:lnTo>
                <a:lnTo>
                  <a:pt x="3" y="462"/>
                </a:lnTo>
                <a:lnTo>
                  <a:pt x="1" y="459"/>
                </a:lnTo>
                <a:lnTo>
                  <a:pt x="0" y="456"/>
                </a:lnTo>
                <a:lnTo>
                  <a:pt x="0" y="12"/>
                </a:lnTo>
                <a:lnTo>
                  <a:pt x="1" y="7"/>
                </a:lnTo>
                <a:lnTo>
                  <a:pt x="3" y="4"/>
                </a:lnTo>
                <a:lnTo>
                  <a:pt x="6" y="2"/>
                </a:lnTo>
                <a:lnTo>
                  <a:pt x="1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6" name="Google Shape;546;p36"/>
          <p:cNvSpPr/>
          <p:nvPr/>
        </p:nvSpPr>
        <p:spPr>
          <a:xfrm>
            <a:off x="10579221" y="4389424"/>
            <a:ext cx="124720" cy="127214"/>
          </a:xfrm>
          <a:custGeom>
            <a:rect b="b" l="l" r="r" t="t"/>
            <a:pathLst>
              <a:path extrusionOk="0" h="103" w="101">
                <a:moveTo>
                  <a:pt x="50" y="0"/>
                </a:moveTo>
                <a:lnTo>
                  <a:pt x="70" y="4"/>
                </a:lnTo>
                <a:lnTo>
                  <a:pt x="87" y="16"/>
                </a:lnTo>
                <a:lnTo>
                  <a:pt x="98" y="31"/>
                </a:lnTo>
                <a:lnTo>
                  <a:pt x="101" y="52"/>
                </a:lnTo>
                <a:lnTo>
                  <a:pt x="98" y="70"/>
                </a:lnTo>
                <a:lnTo>
                  <a:pt x="87" y="87"/>
                </a:lnTo>
                <a:lnTo>
                  <a:pt x="70" y="98"/>
                </a:lnTo>
                <a:lnTo>
                  <a:pt x="50" y="103"/>
                </a:lnTo>
                <a:lnTo>
                  <a:pt x="31" y="98"/>
                </a:lnTo>
                <a:lnTo>
                  <a:pt x="14" y="87"/>
                </a:lnTo>
                <a:lnTo>
                  <a:pt x="4" y="70"/>
                </a:lnTo>
                <a:lnTo>
                  <a:pt x="0" y="52"/>
                </a:lnTo>
                <a:lnTo>
                  <a:pt x="4" y="31"/>
                </a:lnTo>
                <a:lnTo>
                  <a:pt x="14" y="16"/>
                </a:lnTo>
                <a:lnTo>
                  <a:pt x="31" y="4"/>
                </a:lnTo>
                <a:lnTo>
                  <a:pt x="5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7" name="Google Shape;547;p36"/>
          <p:cNvSpPr/>
          <p:nvPr/>
        </p:nvSpPr>
        <p:spPr>
          <a:xfrm>
            <a:off x="10282389" y="3516386"/>
            <a:ext cx="718386" cy="718386"/>
          </a:xfrm>
          <a:custGeom>
            <a:rect b="b" l="l" r="r" t="t"/>
            <a:pathLst>
              <a:path extrusionOk="0" h="577" w="577">
                <a:moveTo>
                  <a:pt x="288" y="0"/>
                </a:moveTo>
                <a:lnTo>
                  <a:pt x="341" y="5"/>
                </a:lnTo>
                <a:lnTo>
                  <a:pt x="389" y="19"/>
                </a:lnTo>
                <a:lnTo>
                  <a:pt x="433" y="40"/>
                </a:lnTo>
                <a:lnTo>
                  <a:pt x="474" y="69"/>
                </a:lnTo>
                <a:lnTo>
                  <a:pt x="509" y="103"/>
                </a:lnTo>
                <a:lnTo>
                  <a:pt x="538" y="144"/>
                </a:lnTo>
                <a:lnTo>
                  <a:pt x="558" y="188"/>
                </a:lnTo>
                <a:lnTo>
                  <a:pt x="572" y="238"/>
                </a:lnTo>
                <a:lnTo>
                  <a:pt x="577" y="289"/>
                </a:lnTo>
                <a:lnTo>
                  <a:pt x="572" y="341"/>
                </a:lnTo>
                <a:lnTo>
                  <a:pt x="558" y="390"/>
                </a:lnTo>
                <a:lnTo>
                  <a:pt x="538" y="435"/>
                </a:lnTo>
                <a:lnTo>
                  <a:pt x="509" y="474"/>
                </a:lnTo>
                <a:lnTo>
                  <a:pt x="474" y="510"/>
                </a:lnTo>
                <a:lnTo>
                  <a:pt x="433" y="538"/>
                </a:lnTo>
                <a:lnTo>
                  <a:pt x="389" y="560"/>
                </a:lnTo>
                <a:lnTo>
                  <a:pt x="341" y="574"/>
                </a:lnTo>
                <a:lnTo>
                  <a:pt x="288" y="577"/>
                </a:lnTo>
                <a:lnTo>
                  <a:pt x="236" y="574"/>
                </a:lnTo>
                <a:lnTo>
                  <a:pt x="189" y="560"/>
                </a:lnTo>
                <a:lnTo>
                  <a:pt x="142" y="538"/>
                </a:lnTo>
                <a:lnTo>
                  <a:pt x="103" y="510"/>
                </a:lnTo>
                <a:lnTo>
                  <a:pt x="69" y="474"/>
                </a:lnTo>
                <a:lnTo>
                  <a:pt x="40" y="435"/>
                </a:lnTo>
                <a:lnTo>
                  <a:pt x="19" y="390"/>
                </a:lnTo>
                <a:lnTo>
                  <a:pt x="5" y="341"/>
                </a:lnTo>
                <a:lnTo>
                  <a:pt x="0" y="289"/>
                </a:lnTo>
                <a:lnTo>
                  <a:pt x="5" y="238"/>
                </a:lnTo>
                <a:lnTo>
                  <a:pt x="19" y="188"/>
                </a:lnTo>
                <a:lnTo>
                  <a:pt x="40" y="144"/>
                </a:lnTo>
                <a:lnTo>
                  <a:pt x="69" y="103"/>
                </a:lnTo>
                <a:lnTo>
                  <a:pt x="103" y="69"/>
                </a:lnTo>
                <a:lnTo>
                  <a:pt x="142" y="40"/>
                </a:lnTo>
                <a:lnTo>
                  <a:pt x="189" y="19"/>
                </a:lnTo>
                <a:lnTo>
                  <a:pt x="236" y="5"/>
                </a:lnTo>
                <a:lnTo>
                  <a:pt x="28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8" name="Google Shape;548;p36"/>
          <p:cNvSpPr/>
          <p:nvPr/>
        </p:nvSpPr>
        <p:spPr>
          <a:xfrm>
            <a:off x="3090101" y="5817837"/>
            <a:ext cx="518834" cy="399103"/>
          </a:xfrm>
          <a:custGeom>
            <a:rect b="b" l="l" r="r" t="t"/>
            <a:pathLst>
              <a:path extrusionOk="0" h="320" w="418">
                <a:moveTo>
                  <a:pt x="0" y="0"/>
                </a:moveTo>
                <a:lnTo>
                  <a:pt x="348" y="0"/>
                </a:lnTo>
                <a:lnTo>
                  <a:pt x="418" y="62"/>
                </a:lnTo>
                <a:lnTo>
                  <a:pt x="418" y="70"/>
                </a:lnTo>
                <a:lnTo>
                  <a:pt x="0" y="32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49" name="Google Shape;549;p36"/>
          <p:cNvSpPr/>
          <p:nvPr/>
        </p:nvSpPr>
        <p:spPr>
          <a:xfrm>
            <a:off x="3090101" y="5817837"/>
            <a:ext cx="87305" cy="488902"/>
          </a:xfrm>
          <a:custGeom>
            <a:rect b="b" l="l" r="r" t="t"/>
            <a:pathLst>
              <a:path extrusionOk="0" h="392" w="70">
                <a:moveTo>
                  <a:pt x="0" y="0"/>
                </a:moveTo>
                <a:lnTo>
                  <a:pt x="70" y="62"/>
                </a:lnTo>
                <a:lnTo>
                  <a:pt x="70" y="392"/>
                </a:lnTo>
                <a:lnTo>
                  <a:pt x="0" y="33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0" name="Google Shape;550;p36"/>
          <p:cNvSpPr/>
          <p:nvPr/>
        </p:nvSpPr>
        <p:spPr>
          <a:xfrm>
            <a:off x="3177404" y="5892669"/>
            <a:ext cx="431531" cy="414069"/>
          </a:xfrm>
          <a:prstGeom prst="rect">
            <a:avLst/>
          </a:prstGeom>
          <a:solidFill>
            <a:srgbClr val="2E7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1" name="Google Shape;551;p36"/>
          <p:cNvSpPr/>
          <p:nvPr/>
        </p:nvSpPr>
        <p:spPr>
          <a:xfrm>
            <a:off x="3259720" y="6029861"/>
            <a:ext cx="117237" cy="182091"/>
          </a:xfrm>
          <a:custGeom>
            <a:rect b="b" l="l" r="r" t="t"/>
            <a:pathLst>
              <a:path extrusionOk="0" h="146" w="94">
                <a:moveTo>
                  <a:pt x="48" y="16"/>
                </a:moveTo>
                <a:lnTo>
                  <a:pt x="36" y="19"/>
                </a:lnTo>
                <a:lnTo>
                  <a:pt x="28" y="30"/>
                </a:lnTo>
                <a:lnTo>
                  <a:pt x="21" y="48"/>
                </a:lnTo>
                <a:lnTo>
                  <a:pt x="19" y="74"/>
                </a:lnTo>
                <a:lnTo>
                  <a:pt x="21" y="98"/>
                </a:lnTo>
                <a:lnTo>
                  <a:pt x="26" y="117"/>
                </a:lnTo>
                <a:lnTo>
                  <a:pt x="36" y="127"/>
                </a:lnTo>
                <a:lnTo>
                  <a:pt x="46" y="132"/>
                </a:lnTo>
                <a:lnTo>
                  <a:pt x="60" y="127"/>
                </a:lnTo>
                <a:lnTo>
                  <a:pt x="69" y="115"/>
                </a:lnTo>
                <a:lnTo>
                  <a:pt x="74" y="98"/>
                </a:lnTo>
                <a:lnTo>
                  <a:pt x="75" y="72"/>
                </a:lnTo>
                <a:lnTo>
                  <a:pt x="74" y="48"/>
                </a:lnTo>
                <a:lnTo>
                  <a:pt x="69" y="31"/>
                </a:lnTo>
                <a:lnTo>
                  <a:pt x="60" y="19"/>
                </a:lnTo>
                <a:lnTo>
                  <a:pt x="48" y="16"/>
                </a:lnTo>
                <a:close/>
                <a:moveTo>
                  <a:pt x="48" y="0"/>
                </a:moveTo>
                <a:lnTo>
                  <a:pt x="65" y="4"/>
                </a:lnTo>
                <a:lnTo>
                  <a:pt x="77" y="12"/>
                </a:lnTo>
                <a:lnTo>
                  <a:pt x="87" y="28"/>
                </a:lnTo>
                <a:lnTo>
                  <a:pt x="93" y="47"/>
                </a:lnTo>
                <a:lnTo>
                  <a:pt x="94" y="72"/>
                </a:lnTo>
                <a:lnTo>
                  <a:pt x="93" y="98"/>
                </a:lnTo>
                <a:lnTo>
                  <a:pt x="87" y="119"/>
                </a:lnTo>
                <a:lnTo>
                  <a:pt x="77" y="134"/>
                </a:lnTo>
                <a:lnTo>
                  <a:pt x="63" y="143"/>
                </a:lnTo>
                <a:lnTo>
                  <a:pt x="46" y="146"/>
                </a:lnTo>
                <a:lnTo>
                  <a:pt x="31" y="143"/>
                </a:lnTo>
                <a:lnTo>
                  <a:pt x="17" y="134"/>
                </a:lnTo>
                <a:lnTo>
                  <a:pt x="9" y="120"/>
                </a:lnTo>
                <a:lnTo>
                  <a:pt x="2" y="100"/>
                </a:lnTo>
                <a:lnTo>
                  <a:pt x="0" y="74"/>
                </a:lnTo>
                <a:lnTo>
                  <a:pt x="2" y="48"/>
                </a:lnTo>
                <a:lnTo>
                  <a:pt x="9" y="28"/>
                </a:lnTo>
                <a:lnTo>
                  <a:pt x="19" y="12"/>
                </a:lnTo>
                <a:lnTo>
                  <a:pt x="33" y="4"/>
                </a:lnTo>
                <a:lnTo>
                  <a:pt x="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2" name="Google Shape;552;p36"/>
          <p:cNvSpPr/>
          <p:nvPr/>
        </p:nvSpPr>
        <p:spPr>
          <a:xfrm>
            <a:off x="3416866" y="6032355"/>
            <a:ext cx="59866" cy="177103"/>
          </a:xfrm>
          <a:custGeom>
            <a:rect b="b" l="l" r="r" t="t"/>
            <a:pathLst>
              <a:path extrusionOk="0" h="142" w="48">
                <a:moveTo>
                  <a:pt x="31" y="0"/>
                </a:moveTo>
                <a:lnTo>
                  <a:pt x="48" y="0"/>
                </a:lnTo>
                <a:lnTo>
                  <a:pt x="48" y="142"/>
                </a:lnTo>
                <a:lnTo>
                  <a:pt x="29" y="142"/>
                </a:lnTo>
                <a:lnTo>
                  <a:pt x="29" y="19"/>
                </a:lnTo>
                <a:lnTo>
                  <a:pt x="29" y="19"/>
                </a:lnTo>
                <a:lnTo>
                  <a:pt x="4" y="33"/>
                </a:lnTo>
                <a:lnTo>
                  <a:pt x="0" y="17"/>
                </a:lnTo>
                <a:lnTo>
                  <a:pt x="3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3" name="Google Shape;553;p36"/>
          <p:cNvSpPr/>
          <p:nvPr/>
        </p:nvSpPr>
        <p:spPr>
          <a:xfrm>
            <a:off x="3319585" y="3894660"/>
            <a:ext cx="27439" cy="1793470"/>
          </a:xfrm>
          <a:custGeom>
            <a:rect b="b" l="l" r="r" t="t"/>
            <a:pathLst>
              <a:path extrusionOk="0" h="1440" w="22">
                <a:moveTo>
                  <a:pt x="12" y="0"/>
                </a:moveTo>
                <a:lnTo>
                  <a:pt x="15" y="2"/>
                </a:lnTo>
                <a:lnTo>
                  <a:pt x="19" y="4"/>
                </a:lnTo>
                <a:lnTo>
                  <a:pt x="21" y="7"/>
                </a:lnTo>
                <a:lnTo>
                  <a:pt x="22" y="12"/>
                </a:lnTo>
                <a:lnTo>
                  <a:pt x="22" y="1429"/>
                </a:lnTo>
                <a:lnTo>
                  <a:pt x="21" y="1433"/>
                </a:lnTo>
                <a:lnTo>
                  <a:pt x="19" y="1436"/>
                </a:lnTo>
                <a:lnTo>
                  <a:pt x="15" y="1440"/>
                </a:lnTo>
                <a:lnTo>
                  <a:pt x="12" y="1440"/>
                </a:lnTo>
                <a:lnTo>
                  <a:pt x="7" y="1440"/>
                </a:lnTo>
                <a:lnTo>
                  <a:pt x="3" y="1436"/>
                </a:lnTo>
                <a:lnTo>
                  <a:pt x="2" y="1433"/>
                </a:lnTo>
                <a:lnTo>
                  <a:pt x="0" y="1429"/>
                </a:lnTo>
                <a:lnTo>
                  <a:pt x="0" y="12"/>
                </a:lnTo>
                <a:lnTo>
                  <a:pt x="2" y="7"/>
                </a:lnTo>
                <a:lnTo>
                  <a:pt x="3" y="4"/>
                </a:lnTo>
                <a:lnTo>
                  <a:pt x="7" y="2"/>
                </a:lnTo>
                <a:lnTo>
                  <a:pt x="12"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4" name="Google Shape;554;p36"/>
          <p:cNvSpPr/>
          <p:nvPr/>
        </p:nvSpPr>
        <p:spPr>
          <a:xfrm>
            <a:off x="3269698" y="5613297"/>
            <a:ext cx="127214" cy="127214"/>
          </a:xfrm>
          <a:custGeom>
            <a:rect b="b" l="l" r="r" t="t"/>
            <a:pathLst>
              <a:path extrusionOk="0" h="103" w="101">
                <a:moveTo>
                  <a:pt x="51" y="0"/>
                </a:moveTo>
                <a:lnTo>
                  <a:pt x="70" y="3"/>
                </a:lnTo>
                <a:lnTo>
                  <a:pt x="87" y="15"/>
                </a:lnTo>
                <a:lnTo>
                  <a:pt x="97" y="31"/>
                </a:lnTo>
                <a:lnTo>
                  <a:pt x="101" y="51"/>
                </a:lnTo>
                <a:lnTo>
                  <a:pt x="97" y="70"/>
                </a:lnTo>
                <a:lnTo>
                  <a:pt x="87" y="87"/>
                </a:lnTo>
                <a:lnTo>
                  <a:pt x="70" y="98"/>
                </a:lnTo>
                <a:lnTo>
                  <a:pt x="51" y="103"/>
                </a:lnTo>
                <a:lnTo>
                  <a:pt x="31" y="98"/>
                </a:lnTo>
                <a:lnTo>
                  <a:pt x="13" y="87"/>
                </a:lnTo>
                <a:lnTo>
                  <a:pt x="3" y="70"/>
                </a:lnTo>
                <a:lnTo>
                  <a:pt x="0" y="51"/>
                </a:lnTo>
                <a:lnTo>
                  <a:pt x="3" y="31"/>
                </a:lnTo>
                <a:lnTo>
                  <a:pt x="13" y="15"/>
                </a:lnTo>
                <a:lnTo>
                  <a:pt x="31" y="3"/>
                </a:lnTo>
                <a:lnTo>
                  <a:pt x="51"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5" name="Google Shape;555;p36"/>
          <p:cNvSpPr/>
          <p:nvPr/>
        </p:nvSpPr>
        <p:spPr>
          <a:xfrm>
            <a:off x="2972864" y="3525490"/>
            <a:ext cx="720881" cy="718386"/>
          </a:xfrm>
          <a:custGeom>
            <a:rect b="b" l="l" r="r" t="t"/>
            <a:pathLst>
              <a:path extrusionOk="0" h="577" w="577">
                <a:moveTo>
                  <a:pt x="289" y="0"/>
                </a:moveTo>
                <a:lnTo>
                  <a:pt x="340" y="5"/>
                </a:lnTo>
                <a:lnTo>
                  <a:pt x="388" y="19"/>
                </a:lnTo>
                <a:lnTo>
                  <a:pt x="435" y="40"/>
                </a:lnTo>
                <a:lnTo>
                  <a:pt x="474" y="69"/>
                </a:lnTo>
                <a:lnTo>
                  <a:pt x="508" y="103"/>
                </a:lnTo>
                <a:lnTo>
                  <a:pt x="537" y="144"/>
                </a:lnTo>
                <a:lnTo>
                  <a:pt x="558" y="188"/>
                </a:lnTo>
                <a:lnTo>
                  <a:pt x="571" y="238"/>
                </a:lnTo>
                <a:lnTo>
                  <a:pt x="577" y="289"/>
                </a:lnTo>
                <a:lnTo>
                  <a:pt x="571" y="341"/>
                </a:lnTo>
                <a:lnTo>
                  <a:pt x="558" y="390"/>
                </a:lnTo>
                <a:lnTo>
                  <a:pt x="537" y="435"/>
                </a:lnTo>
                <a:lnTo>
                  <a:pt x="508" y="474"/>
                </a:lnTo>
                <a:lnTo>
                  <a:pt x="474" y="510"/>
                </a:lnTo>
                <a:lnTo>
                  <a:pt x="435" y="538"/>
                </a:lnTo>
                <a:lnTo>
                  <a:pt x="388" y="560"/>
                </a:lnTo>
                <a:lnTo>
                  <a:pt x="340" y="574"/>
                </a:lnTo>
                <a:lnTo>
                  <a:pt x="289" y="577"/>
                </a:lnTo>
                <a:lnTo>
                  <a:pt x="236" y="574"/>
                </a:lnTo>
                <a:lnTo>
                  <a:pt x="188" y="560"/>
                </a:lnTo>
                <a:lnTo>
                  <a:pt x="144" y="538"/>
                </a:lnTo>
                <a:lnTo>
                  <a:pt x="102" y="510"/>
                </a:lnTo>
                <a:lnTo>
                  <a:pt x="68" y="474"/>
                </a:lnTo>
                <a:lnTo>
                  <a:pt x="39" y="435"/>
                </a:lnTo>
                <a:lnTo>
                  <a:pt x="19" y="390"/>
                </a:lnTo>
                <a:lnTo>
                  <a:pt x="5" y="341"/>
                </a:lnTo>
                <a:lnTo>
                  <a:pt x="0" y="289"/>
                </a:lnTo>
                <a:lnTo>
                  <a:pt x="5" y="238"/>
                </a:lnTo>
                <a:lnTo>
                  <a:pt x="19" y="188"/>
                </a:lnTo>
                <a:lnTo>
                  <a:pt x="39" y="144"/>
                </a:lnTo>
                <a:lnTo>
                  <a:pt x="68" y="103"/>
                </a:lnTo>
                <a:lnTo>
                  <a:pt x="102" y="69"/>
                </a:lnTo>
                <a:lnTo>
                  <a:pt x="144" y="40"/>
                </a:lnTo>
                <a:lnTo>
                  <a:pt x="188" y="19"/>
                </a:lnTo>
                <a:lnTo>
                  <a:pt x="236" y="5"/>
                </a:lnTo>
                <a:lnTo>
                  <a:pt x="28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6" name="Google Shape;556;p36"/>
          <p:cNvSpPr/>
          <p:nvPr/>
        </p:nvSpPr>
        <p:spPr>
          <a:xfrm>
            <a:off x="5636368" y="5403768"/>
            <a:ext cx="521329" cy="401599"/>
          </a:xfrm>
          <a:custGeom>
            <a:rect b="b" l="l" r="r" t="t"/>
            <a:pathLst>
              <a:path extrusionOk="0" h="322" w="418">
                <a:moveTo>
                  <a:pt x="0" y="0"/>
                </a:moveTo>
                <a:lnTo>
                  <a:pt x="347" y="0"/>
                </a:lnTo>
                <a:lnTo>
                  <a:pt x="418" y="64"/>
                </a:lnTo>
                <a:lnTo>
                  <a:pt x="418" y="72"/>
                </a:lnTo>
                <a:lnTo>
                  <a:pt x="0" y="322"/>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7" name="Google Shape;557;p36"/>
          <p:cNvSpPr/>
          <p:nvPr/>
        </p:nvSpPr>
        <p:spPr>
          <a:xfrm>
            <a:off x="5636368" y="5403768"/>
            <a:ext cx="89798" cy="488902"/>
          </a:xfrm>
          <a:custGeom>
            <a:rect b="b" l="l" r="r" t="t"/>
            <a:pathLst>
              <a:path extrusionOk="0" h="394" w="70">
                <a:moveTo>
                  <a:pt x="0" y="0"/>
                </a:moveTo>
                <a:lnTo>
                  <a:pt x="70" y="64"/>
                </a:lnTo>
                <a:lnTo>
                  <a:pt x="70" y="394"/>
                </a:lnTo>
                <a:lnTo>
                  <a:pt x="0" y="331"/>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8" name="Google Shape;558;p36"/>
          <p:cNvSpPr/>
          <p:nvPr/>
        </p:nvSpPr>
        <p:spPr>
          <a:xfrm>
            <a:off x="5726167" y="5481095"/>
            <a:ext cx="431531" cy="411576"/>
          </a:xfrm>
          <a:prstGeom prst="rect">
            <a:avLst/>
          </a:prstGeom>
          <a:solidFill>
            <a:srgbClr val="0061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59" name="Google Shape;559;p36"/>
          <p:cNvSpPr/>
          <p:nvPr/>
        </p:nvSpPr>
        <p:spPr>
          <a:xfrm>
            <a:off x="5808481" y="5618285"/>
            <a:ext cx="119731" cy="182091"/>
          </a:xfrm>
          <a:custGeom>
            <a:rect b="b" l="l" r="r" t="t"/>
            <a:pathLst>
              <a:path extrusionOk="0" h="146" w="96">
                <a:moveTo>
                  <a:pt x="48" y="14"/>
                </a:moveTo>
                <a:lnTo>
                  <a:pt x="36" y="19"/>
                </a:lnTo>
                <a:lnTo>
                  <a:pt x="27" y="29"/>
                </a:lnTo>
                <a:lnTo>
                  <a:pt x="20" y="48"/>
                </a:lnTo>
                <a:lnTo>
                  <a:pt x="19" y="74"/>
                </a:lnTo>
                <a:lnTo>
                  <a:pt x="20" y="98"/>
                </a:lnTo>
                <a:lnTo>
                  <a:pt x="26" y="117"/>
                </a:lnTo>
                <a:lnTo>
                  <a:pt x="36" y="127"/>
                </a:lnTo>
                <a:lnTo>
                  <a:pt x="48" y="130"/>
                </a:lnTo>
                <a:lnTo>
                  <a:pt x="60" y="127"/>
                </a:lnTo>
                <a:lnTo>
                  <a:pt x="68" y="115"/>
                </a:lnTo>
                <a:lnTo>
                  <a:pt x="73" y="96"/>
                </a:lnTo>
                <a:lnTo>
                  <a:pt x="75" y="72"/>
                </a:lnTo>
                <a:lnTo>
                  <a:pt x="73" y="48"/>
                </a:lnTo>
                <a:lnTo>
                  <a:pt x="68" y="31"/>
                </a:lnTo>
                <a:lnTo>
                  <a:pt x="60" y="19"/>
                </a:lnTo>
                <a:lnTo>
                  <a:pt x="48" y="14"/>
                </a:lnTo>
                <a:close/>
                <a:moveTo>
                  <a:pt x="48" y="0"/>
                </a:moveTo>
                <a:lnTo>
                  <a:pt x="65" y="4"/>
                </a:lnTo>
                <a:lnTo>
                  <a:pt x="77" y="12"/>
                </a:lnTo>
                <a:lnTo>
                  <a:pt x="87" y="26"/>
                </a:lnTo>
                <a:lnTo>
                  <a:pt x="92" y="46"/>
                </a:lnTo>
                <a:lnTo>
                  <a:pt x="96" y="70"/>
                </a:lnTo>
                <a:lnTo>
                  <a:pt x="92" y="98"/>
                </a:lnTo>
                <a:lnTo>
                  <a:pt x="87" y="118"/>
                </a:lnTo>
                <a:lnTo>
                  <a:pt x="77" y="134"/>
                </a:lnTo>
                <a:lnTo>
                  <a:pt x="63" y="142"/>
                </a:lnTo>
                <a:lnTo>
                  <a:pt x="46" y="146"/>
                </a:lnTo>
                <a:lnTo>
                  <a:pt x="31" y="142"/>
                </a:lnTo>
                <a:lnTo>
                  <a:pt x="19" y="134"/>
                </a:lnTo>
                <a:lnTo>
                  <a:pt x="8" y="118"/>
                </a:lnTo>
                <a:lnTo>
                  <a:pt x="2" y="98"/>
                </a:lnTo>
                <a:lnTo>
                  <a:pt x="0" y="74"/>
                </a:lnTo>
                <a:lnTo>
                  <a:pt x="2" y="48"/>
                </a:lnTo>
                <a:lnTo>
                  <a:pt x="8" y="28"/>
                </a:lnTo>
                <a:lnTo>
                  <a:pt x="19" y="12"/>
                </a:lnTo>
                <a:lnTo>
                  <a:pt x="32" y="4"/>
                </a:lnTo>
                <a:lnTo>
                  <a:pt x="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60" name="Google Shape;560;p36"/>
          <p:cNvSpPr/>
          <p:nvPr/>
        </p:nvSpPr>
        <p:spPr>
          <a:xfrm>
            <a:off x="5948167" y="5618285"/>
            <a:ext cx="112249" cy="177103"/>
          </a:xfrm>
          <a:custGeom>
            <a:rect b="b" l="l" r="r" t="t"/>
            <a:pathLst>
              <a:path extrusionOk="0" h="142" w="89">
                <a:moveTo>
                  <a:pt x="43" y="0"/>
                </a:moveTo>
                <a:lnTo>
                  <a:pt x="60" y="2"/>
                </a:lnTo>
                <a:lnTo>
                  <a:pt x="72" y="9"/>
                </a:lnTo>
                <a:lnTo>
                  <a:pt x="80" y="17"/>
                </a:lnTo>
                <a:lnTo>
                  <a:pt x="84" y="29"/>
                </a:lnTo>
                <a:lnTo>
                  <a:pt x="85" y="41"/>
                </a:lnTo>
                <a:lnTo>
                  <a:pt x="82" y="60"/>
                </a:lnTo>
                <a:lnTo>
                  <a:pt x="73" y="77"/>
                </a:lnTo>
                <a:lnTo>
                  <a:pt x="58" y="96"/>
                </a:lnTo>
                <a:lnTo>
                  <a:pt x="37" y="117"/>
                </a:lnTo>
                <a:lnTo>
                  <a:pt x="25" y="127"/>
                </a:lnTo>
                <a:lnTo>
                  <a:pt x="25" y="127"/>
                </a:lnTo>
                <a:lnTo>
                  <a:pt x="89" y="127"/>
                </a:lnTo>
                <a:lnTo>
                  <a:pt x="89" y="142"/>
                </a:lnTo>
                <a:lnTo>
                  <a:pt x="0" y="142"/>
                </a:lnTo>
                <a:lnTo>
                  <a:pt x="0" y="132"/>
                </a:lnTo>
                <a:lnTo>
                  <a:pt x="15" y="117"/>
                </a:lnTo>
                <a:lnTo>
                  <a:pt x="37" y="94"/>
                </a:lnTo>
                <a:lnTo>
                  <a:pt x="55" y="75"/>
                </a:lnTo>
                <a:lnTo>
                  <a:pt x="63" y="58"/>
                </a:lnTo>
                <a:lnTo>
                  <a:pt x="67" y="43"/>
                </a:lnTo>
                <a:lnTo>
                  <a:pt x="65" y="33"/>
                </a:lnTo>
                <a:lnTo>
                  <a:pt x="61" y="24"/>
                </a:lnTo>
                <a:lnTo>
                  <a:pt x="53" y="17"/>
                </a:lnTo>
                <a:lnTo>
                  <a:pt x="39" y="16"/>
                </a:lnTo>
                <a:lnTo>
                  <a:pt x="22" y="19"/>
                </a:lnTo>
                <a:lnTo>
                  <a:pt x="8" y="28"/>
                </a:lnTo>
                <a:lnTo>
                  <a:pt x="3" y="14"/>
                </a:lnTo>
                <a:lnTo>
                  <a:pt x="20" y="4"/>
                </a:lnTo>
                <a:lnTo>
                  <a:pt x="43"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61" name="Google Shape;561;p36"/>
          <p:cNvSpPr/>
          <p:nvPr/>
        </p:nvSpPr>
        <p:spPr>
          <a:xfrm>
            <a:off x="5863358" y="3894660"/>
            <a:ext cx="24944" cy="1381895"/>
          </a:xfrm>
          <a:custGeom>
            <a:rect b="b" l="l" r="r" t="t"/>
            <a:pathLst>
              <a:path extrusionOk="0" h="1109" w="21">
                <a:moveTo>
                  <a:pt x="11" y="0"/>
                </a:moveTo>
                <a:lnTo>
                  <a:pt x="14" y="2"/>
                </a:lnTo>
                <a:lnTo>
                  <a:pt x="17" y="4"/>
                </a:lnTo>
                <a:lnTo>
                  <a:pt x="21" y="7"/>
                </a:lnTo>
                <a:lnTo>
                  <a:pt x="21" y="12"/>
                </a:lnTo>
                <a:lnTo>
                  <a:pt x="21" y="1097"/>
                </a:lnTo>
                <a:lnTo>
                  <a:pt x="21" y="1102"/>
                </a:lnTo>
                <a:lnTo>
                  <a:pt x="17" y="1106"/>
                </a:lnTo>
                <a:lnTo>
                  <a:pt x="14" y="1108"/>
                </a:lnTo>
                <a:lnTo>
                  <a:pt x="11" y="1109"/>
                </a:lnTo>
                <a:lnTo>
                  <a:pt x="5" y="1108"/>
                </a:lnTo>
                <a:lnTo>
                  <a:pt x="2" y="1106"/>
                </a:lnTo>
                <a:lnTo>
                  <a:pt x="0" y="1102"/>
                </a:lnTo>
                <a:lnTo>
                  <a:pt x="0" y="1097"/>
                </a:lnTo>
                <a:lnTo>
                  <a:pt x="0" y="12"/>
                </a:lnTo>
                <a:lnTo>
                  <a:pt x="0" y="7"/>
                </a:lnTo>
                <a:lnTo>
                  <a:pt x="2" y="4"/>
                </a:lnTo>
                <a:lnTo>
                  <a:pt x="5" y="2"/>
                </a:lnTo>
                <a:lnTo>
                  <a:pt x="11"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62" name="Google Shape;562;p36"/>
          <p:cNvSpPr/>
          <p:nvPr/>
        </p:nvSpPr>
        <p:spPr>
          <a:xfrm>
            <a:off x="5813470" y="5199227"/>
            <a:ext cx="127214" cy="127214"/>
          </a:xfrm>
          <a:custGeom>
            <a:rect b="b" l="l" r="r" t="t"/>
            <a:pathLst>
              <a:path extrusionOk="0" h="101" w="103">
                <a:moveTo>
                  <a:pt x="52" y="0"/>
                </a:moveTo>
                <a:lnTo>
                  <a:pt x="72" y="3"/>
                </a:lnTo>
                <a:lnTo>
                  <a:pt x="88" y="13"/>
                </a:lnTo>
                <a:lnTo>
                  <a:pt x="98" y="31"/>
                </a:lnTo>
                <a:lnTo>
                  <a:pt x="103" y="49"/>
                </a:lnTo>
                <a:lnTo>
                  <a:pt x="98" y="70"/>
                </a:lnTo>
                <a:lnTo>
                  <a:pt x="88" y="87"/>
                </a:lnTo>
                <a:lnTo>
                  <a:pt x="72" y="97"/>
                </a:lnTo>
                <a:lnTo>
                  <a:pt x="52" y="101"/>
                </a:lnTo>
                <a:lnTo>
                  <a:pt x="31" y="97"/>
                </a:lnTo>
                <a:lnTo>
                  <a:pt x="16" y="87"/>
                </a:lnTo>
                <a:lnTo>
                  <a:pt x="4" y="70"/>
                </a:lnTo>
                <a:lnTo>
                  <a:pt x="0" y="49"/>
                </a:lnTo>
                <a:lnTo>
                  <a:pt x="4" y="31"/>
                </a:lnTo>
                <a:lnTo>
                  <a:pt x="16" y="13"/>
                </a:lnTo>
                <a:lnTo>
                  <a:pt x="31" y="3"/>
                </a:lnTo>
                <a:lnTo>
                  <a:pt x="52"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63" name="Google Shape;563;p36"/>
          <p:cNvSpPr/>
          <p:nvPr/>
        </p:nvSpPr>
        <p:spPr>
          <a:xfrm>
            <a:off x="5519131" y="3525490"/>
            <a:ext cx="715892" cy="718386"/>
          </a:xfrm>
          <a:custGeom>
            <a:rect b="b" l="l" r="r" t="t"/>
            <a:pathLst>
              <a:path extrusionOk="0" h="577" w="575">
                <a:moveTo>
                  <a:pt x="288" y="0"/>
                </a:moveTo>
                <a:lnTo>
                  <a:pt x="339" y="5"/>
                </a:lnTo>
                <a:lnTo>
                  <a:pt x="389" y="19"/>
                </a:lnTo>
                <a:lnTo>
                  <a:pt x="433" y="40"/>
                </a:lnTo>
                <a:lnTo>
                  <a:pt x="472" y="69"/>
                </a:lnTo>
                <a:lnTo>
                  <a:pt x="508" y="103"/>
                </a:lnTo>
                <a:lnTo>
                  <a:pt x="536" y="144"/>
                </a:lnTo>
                <a:lnTo>
                  <a:pt x="558" y="188"/>
                </a:lnTo>
                <a:lnTo>
                  <a:pt x="572" y="238"/>
                </a:lnTo>
                <a:lnTo>
                  <a:pt x="575" y="289"/>
                </a:lnTo>
                <a:lnTo>
                  <a:pt x="572" y="341"/>
                </a:lnTo>
                <a:lnTo>
                  <a:pt x="558" y="390"/>
                </a:lnTo>
                <a:lnTo>
                  <a:pt x="536" y="435"/>
                </a:lnTo>
                <a:lnTo>
                  <a:pt x="508" y="474"/>
                </a:lnTo>
                <a:lnTo>
                  <a:pt x="472" y="510"/>
                </a:lnTo>
                <a:lnTo>
                  <a:pt x="433" y="538"/>
                </a:lnTo>
                <a:lnTo>
                  <a:pt x="389" y="560"/>
                </a:lnTo>
                <a:lnTo>
                  <a:pt x="339" y="574"/>
                </a:lnTo>
                <a:lnTo>
                  <a:pt x="288" y="577"/>
                </a:lnTo>
                <a:lnTo>
                  <a:pt x="236" y="574"/>
                </a:lnTo>
                <a:lnTo>
                  <a:pt x="187" y="560"/>
                </a:lnTo>
                <a:lnTo>
                  <a:pt x="142" y="538"/>
                </a:lnTo>
                <a:lnTo>
                  <a:pt x="101" y="510"/>
                </a:lnTo>
                <a:lnTo>
                  <a:pt x="67" y="474"/>
                </a:lnTo>
                <a:lnTo>
                  <a:pt x="39" y="435"/>
                </a:lnTo>
                <a:lnTo>
                  <a:pt x="17" y="390"/>
                </a:lnTo>
                <a:lnTo>
                  <a:pt x="3" y="341"/>
                </a:lnTo>
                <a:lnTo>
                  <a:pt x="0" y="289"/>
                </a:lnTo>
                <a:lnTo>
                  <a:pt x="3" y="238"/>
                </a:lnTo>
                <a:lnTo>
                  <a:pt x="17" y="188"/>
                </a:lnTo>
                <a:lnTo>
                  <a:pt x="39" y="144"/>
                </a:lnTo>
                <a:lnTo>
                  <a:pt x="67" y="103"/>
                </a:lnTo>
                <a:lnTo>
                  <a:pt x="101" y="69"/>
                </a:lnTo>
                <a:lnTo>
                  <a:pt x="142" y="40"/>
                </a:lnTo>
                <a:lnTo>
                  <a:pt x="187" y="19"/>
                </a:lnTo>
                <a:lnTo>
                  <a:pt x="236" y="5"/>
                </a:lnTo>
                <a:lnTo>
                  <a:pt x="28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564" name="Google Shape;564;p36"/>
          <p:cNvGrpSpPr/>
          <p:nvPr/>
        </p:nvGrpSpPr>
        <p:grpSpPr>
          <a:xfrm>
            <a:off x="3182104" y="3747743"/>
            <a:ext cx="302401" cy="273881"/>
            <a:chOff x="5857875" y="1573213"/>
            <a:chExt cx="417513" cy="409575"/>
          </a:xfrm>
        </p:grpSpPr>
        <p:sp>
          <p:nvSpPr>
            <p:cNvPr id="565" name="Google Shape;565;p36"/>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66" name="Google Shape;566;p36"/>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567" name="Google Shape;567;p36"/>
          <p:cNvSpPr/>
          <p:nvPr/>
        </p:nvSpPr>
        <p:spPr>
          <a:xfrm>
            <a:off x="10478885" y="3765198"/>
            <a:ext cx="325395" cy="220763"/>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68" name="Google Shape;568;p36"/>
          <p:cNvSpPr/>
          <p:nvPr/>
        </p:nvSpPr>
        <p:spPr>
          <a:xfrm>
            <a:off x="8044581" y="3719444"/>
            <a:ext cx="303549" cy="250658"/>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569" name="Google Shape;569;p36"/>
          <p:cNvGrpSpPr/>
          <p:nvPr/>
        </p:nvGrpSpPr>
        <p:grpSpPr>
          <a:xfrm>
            <a:off x="5726452" y="3747281"/>
            <a:ext cx="301250" cy="274805"/>
            <a:chOff x="7215188" y="2357438"/>
            <a:chExt cx="415925" cy="379413"/>
          </a:xfrm>
        </p:grpSpPr>
        <p:sp>
          <p:nvSpPr>
            <p:cNvPr id="570" name="Google Shape;570;p36"/>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71" name="Google Shape;571;p36"/>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72" name="Google Shape;572;p36"/>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73" name="Google Shape;573;p36"/>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574" name="Google Shape;574;p36"/>
          <p:cNvSpPr txBox="1"/>
          <p:nvPr/>
        </p:nvSpPr>
        <p:spPr>
          <a:xfrm>
            <a:off x="2352104" y="2471755"/>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575" name="Google Shape;575;p36"/>
          <p:cNvSpPr txBox="1"/>
          <p:nvPr/>
        </p:nvSpPr>
        <p:spPr>
          <a:xfrm>
            <a:off x="2352104" y="2759794"/>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
        <p:nvSpPr>
          <p:cNvPr id="576" name="Google Shape;576;p36"/>
          <p:cNvSpPr txBox="1"/>
          <p:nvPr/>
        </p:nvSpPr>
        <p:spPr>
          <a:xfrm>
            <a:off x="4778219" y="2471755"/>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577" name="Google Shape;577;p36"/>
          <p:cNvSpPr txBox="1"/>
          <p:nvPr/>
        </p:nvSpPr>
        <p:spPr>
          <a:xfrm>
            <a:off x="4778219" y="2759794"/>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
        <p:nvSpPr>
          <p:cNvPr id="578" name="Google Shape;578;p36"/>
          <p:cNvSpPr txBox="1"/>
          <p:nvPr/>
        </p:nvSpPr>
        <p:spPr>
          <a:xfrm>
            <a:off x="7204334" y="2471755"/>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579" name="Google Shape;579;p36"/>
          <p:cNvSpPr txBox="1"/>
          <p:nvPr/>
        </p:nvSpPr>
        <p:spPr>
          <a:xfrm>
            <a:off x="7204334" y="2759794"/>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
        <p:nvSpPr>
          <p:cNvPr id="580" name="Google Shape;580;p36"/>
          <p:cNvSpPr txBox="1"/>
          <p:nvPr/>
        </p:nvSpPr>
        <p:spPr>
          <a:xfrm>
            <a:off x="9630449" y="2471755"/>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581" name="Google Shape;581;p36"/>
          <p:cNvSpPr txBox="1"/>
          <p:nvPr/>
        </p:nvSpPr>
        <p:spPr>
          <a:xfrm>
            <a:off x="9630449" y="2759794"/>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7"/>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87" name="Google Shape;587;p37"/>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88" name="Google Shape;588;p37"/>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89" name="Google Shape;589;p37"/>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90" name="Google Shape;590;p37"/>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91" name="Google Shape;591;p37"/>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592" name="Google Shape;592;p37"/>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593" name="Google Shape;593;p37"/>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Montserrat"/>
                <a:ea typeface="Montserrat"/>
                <a:cs typeface="Montserrat"/>
                <a:sym typeface="Montserrat"/>
              </a:rPr>
              <a:t>Infographic</a:t>
            </a:r>
            <a:endParaRPr sz="4000">
              <a:solidFill>
                <a:srgbClr val="595959"/>
              </a:solidFill>
              <a:latin typeface="Montserrat"/>
              <a:ea typeface="Montserrat"/>
              <a:cs typeface="Montserrat"/>
              <a:sym typeface="Montserrat"/>
            </a:endParaRPr>
          </a:p>
        </p:txBody>
      </p:sp>
      <p:sp>
        <p:nvSpPr>
          <p:cNvPr id="594" name="Google Shape;594;p37"/>
          <p:cNvSpPr/>
          <p:nvPr/>
        </p:nvSpPr>
        <p:spPr>
          <a:xfrm>
            <a:off x="3616325" y="3621737"/>
            <a:ext cx="4949825" cy="1209675"/>
          </a:xfrm>
          <a:custGeom>
            <a:rect b="b" l="l" r="r" t="t"/>
            <a:pathLst>
              <a:path extrusionOk="0" h="1524" w="6237">
                <a:moveTo>
                  <a:pt x="6237" y="1403"/>
                </a:moveTo>
                <a:lnTo>
                  <a:pt x="6237" y="1403"/>
                </a:lnTo>
                <a:lnTo>
                  <a:pt x="6237" y="1403"/>
                </a:lnTo>
                <a:lnTo>
                  <a:pt x="6237" y="1403"/>
                </a:lnTo>
                <a:close/>
                <a:moveTo>
                  <a:pt x="0" y="0"/>
                </a:moveTo>
                <a:lnTo>
                  <a:pt x="78" y="6"/>
                </a:lnTo>
                <a:lnTo>
                  <a:pt x="153" y="21"/>
                </a:lnTo>
                <a:lnTo>
                  <a:pt x="223" y="46"/>
                </a:lnTo>
                <a:lnTo>
                  <a:pt x="290" y="80"/>
                </a:lnTo>
                <a:lnTo>
                  <a:pt x="352" y="122"/>
                </a:lnTo>
                <a:lnTo>
                  <a:pt x="407" y="169"/>
                </a:lnTo>
                <a:lnTo>
                  <a:pt x="456" y="224"/>
                </a:lnTo>
                <a:lnTo>
                  <a:pt x="496" y="286"/>
                </a:lnTo>
                <a:lnTo>
                  <a:pt x="530" y="352"/>
                </a:lnTo>
                <a:lnTo>
                  <a:pt x="555" y="422"/>
                </a:lnTo>
                <a:lnTo>
                  <a:pt x="570" y="498"/>
                </a:lnTo>
                <a:lnTo>
                  <a:pt x="576" y="576"/>
                </a:lnTo>
                <a:lnTo>
                  <a:pt x="576" y="809"/>
                </a:lnTo>
                <a:lnTo>
                  <a:pt x="581" y="888"/>
                </a:lnTo>
                <a:lnTo>
                  <a:pt x="596" y="966"/>
                </a:lnTo>
                <a:lnTo>
                  <a:pt x="621" y="1039"/>
                </a:lnTo>
                <a:lnTo>
                  <a:pt x="655" y="1109"/>
                </a:lnTo>
                <a:lnTo>
                  <a:pt x="697" y="1174"/>
                </a:lnTo>
                <a:lnTo>
                  <a:pt x="748" y="1231"/>
                </a:lnTo>
                <a:lnTo>
                  <a:pt x="803" y="1282"/>
                </a:lnTo>
                <a:lnTo>
                  <a:pt x="865" y="1325"/>
                </a:lnTo>
                <a:lnTo>
                  <a:pt x="933" y="1361"/>
                </a:lnTo>
                <a:lnTo>
                  <a:pt x="1005" y="1388"/>
                </a:lnTo>
                <a:lnTo>
                  <a:pt x="1081" y="1405"/>
                </a:lnTo>
                <a:lnTo>
                  <a:pt x="1161" y="1410"/>
                </a:lnTo>
                <a:lnTo>
                  <a:pt x="1240" y="1407"/>
                </a:lnTo>
                <a:lnTo>
                  <a:pt x="1318" y="1393"/>
                </a:lnTo>
                <a:lnTo>
                  <a:pt x="1392" y="1369"/>
                </a:lnTo>
                <a:lnTo>
                  <a:pt x="1462" y="1335"/>
                </a:lnTo>
                <a:lnTo>
                  <a:pt x="1526" y="1291"/>
                </a:lnTo>
                <a:lnTo>
                  <a:pt x="1587" y="1240"/>
                </a:lnTo>
                <a:lnTo>
                  <a:pt x="1640" y="1181"/>
                </a:lnTo>
                <a:lnTo>
                  <a:pt x="1683" y="1117"/>
                </a:lnTo>
                <a:lnTo>
                  <a:pt x="1717" y="1047"/>
                </a:lnTo>
                <a:lnTo>
                  <a:pt x="1742" y="973"/>
                </a:lnTo>
                <a:lnTo>
                  <a:pt x="1757" y="897"/>
                </a:lnTo>
                <a:lnTo>
                  <a:pt x="1763" y="816"/>
                </a:lnTo>
                <a:lnTo>
                  <a:pt x="1768" y="729"/>
                </a:lnTo>
                <a:lnTo>
                  <a:pt x="1785" y="644"/>
                </a:lnTo>
                <a:lnTo>
                  <a:pt x="1810" y="563"/>
                </a:lnTo>
                <a:lnTo>
                  <a:pt x="1846" y="487"/>
                </a:lnTo>
                <a:lnTo>
                  <a:pt x="1890" y="415"/>
                </a:lnTo>
                <a:lnTo>
                  <a:pt x="1941" y="349"/>
                </a:lnTo>
                <a:lnTo>
                  <a:pt x="1999" y="290"/>
                </a:lnTo>
                <a:lnTo>
                  <a:pt x="2066" y="239"/>
                </a:lnTo>
                <a:lnTo>
                  <a:pt x="2138" y="195"/>
                </a:lnTo>
                <a:lnTo>
                  <a:pt x="2213" y="159"/>
                </a:lnTo>
                <a:lnTo>
                  <a:pt x="2295" y="133"/>
                </a:lnTo>
                <a:lnTo>
                  <a:pt x="2380" y="118"/>
                </a:lnTo>
                <a:lnTo>
                  <a:pt x="2469" y="112"/>
                </a:lnTo>
                <a:lnTo>
                  <a:pt x="2558" y="118"/>
                </a:lnTo>
                <a:lnTo>
                  <a:pt x="2643" y="133"/>
                </a:lnTo>
                <a:lnTo>
                  <a:pt x="2725" y="159"/>
                </a:lnTo>
                <a:lnTo>
                  <a:pt x="2800" y="195"/>
                </a:lnTo>
                <a:lnTo>
                  <a:pt x="2872" y="239"/>
                </a:lnTo>
                <a:lnTo>
                  <a:pt x="2937" y="290"/>
                </a:lnTo>
                <a:lnTo>
                  <a:pt x="2997" y="349"/>
                </a:lnTo>
                <a:lnTo>
                  <a:pt x="3048" y="415"/>
                </a:lnTo>
                <a:lnTo>
                  <a:pt x="3092" y="487"/>
                </a:lnTo>
                <a:lnTo>
                  <a:pt x="3128" y="563"/>
                </a:lnTo>
                <a:lnTo>
                  <a:pt x="3152" y="644"/>
                </a:lnTo>
                <a:lnTo>
                  <a:pt x="3169" y="729"/>
                </a:lnTo>
                <a:lnTo>
                  <a:pt x="3175" y="816"/>
                </a:lnTo>
                <a:lnTo>
                  <a:pt x="3181" y="897"/>
                </a:lnTo>
                <a:lnTo>
                  <a:pt x="3196" y="975"/>
                </a:lnTo>
                <a:lnTo>
                  <a:pt x="3222" y="1049"/>
                </a:lnTo>
                <a:lnTo>
                  <a:pt x="3257" y="1117"/>
                </a:lnTo>
                <a:lnTo>
                  <a:pt x="3298" y="1179"/>
                </a:lnTo>
                <a:lnTo>
                  <a:pt x="3349" y="1236"/>
                </a:lnTo>
                <a:lnTo>
                  <a:pt x="3406" y="1287"/>
                </a:lnTo>
                <a:lnTo>
                  <a:pt x="3469" y="1331"/>
                </a:lnTo>
                <a:lnTo>
                  <a:pt x="3537" y="1365"/>
                </a:lnTo>
                <a:lnTo>
                  <a:pt x="3611" y="1390"/>
                </a:lnTo>
                <a:lnTo>
                  <a:pt x="3688" y="1407"/>
                </a:lnTo>
                <a:lnTo>
                  <a:pt x="3768" y="1410"/>
                </a:lnTo>
                <a:lnTo>
                  <a:pt x="3849" y="1407"/>
                </a:lnTo>
                <a:lnTo>
                  <a:pt x="3927" y="1390"/>
                </a:lnTo>
                <a:lnTo>
                  <a:pt x="3999" y="1365"/>
                </a:lnTo>
                <a:lnTo>
                  <a:pt x="4069" y="1331"/>
                </a:lnTo>
                <a:lnTo>
                  <a:pt x="4131" y="1287"/>
                </a:lnTo>
                <a:lnTo>
                  <a:pt x="4188" y="1236"/>
                </a:lnTo>
                <a:lnTo>
                  <a:pt x="4239" y="1179"/>
                </a:lnTo>
                <a:lnTo>
                  <a:pt x="4281" y="1117"/>
                </a:lnTo>
                <a:lnTo>
                  <a:pt x="4315" y="1049"/>
                </a:lnTo>
                <a:lnTo>
                  <a:pt x="4341" y="975"/>
                </a:lnTo>
                <a:lnTo>
                  <a:pt x="4357" y="897"/>
                </a:lnTo>
                <a:lnTo>
                  <a:pt x="4362" y="816"/>
                </a:lnTo>
                <a:lnTo>
                  <a:pt x="4366" y="737"/>
                </a:lnTo>
                <a:lnTo>
                  <a:pt x="4381" y="659"/>
                </a:lnTo>
                <a:lnTo>
                  <a:pt x="4402" y="581"/>
                </a:lnTo>
                <a:lnTo>
                  <a:pt x="4432" y="510"/>
                </a:lnTo>
                <a:lnTo>
                  <a:pt x="4472" y="439"/>
                </a:lnTo>
                <a:lnTo>
                  <a:pt x="4517" y="375"/>
                </a:lnTo>
                <a:lnTo>
                  <a:pt x="4572" y="315"/>
                </a:lnTo>
                <a:lnTo>
                  <a:pt x="4633" y="262"/>
                </a:lnTo>
                <a:lnTo>
                  <a:pt x="4699" y="216"/>
                </a:lnTo>
                <a:lnTo>
                  <a:pt x="4767" y="178"/>
                </a:lnTo>
                <a:lnTo>
                  <a:pt x="4841" y="150"/>
                </a:lnTo>
                <a:lnTo>
                  <a:pt x="4917" y="127"/>
                </a:lnTo>
                <a:lnTo>
                  <a:pt x="4997" y="116"/>
                </a:lnTo>
                <a:lnTo>
                  <a:pt x="5078" y="112"/>
                </a:lnTo>
                <a:lnTo>
                  <a:pt x="5165" y="120"/>
                </a:lnTo>
                <a:lnTo>
                  <a:pt x="5248" y="137"/>
                </a:lnTo>
                <a:lnTo>
                  <a:pt x="5330" y="163"/>
                </a:lnTo>
                <a:lnTo>
                  <a:pt x="5405" y="199"/>
                </a:lnTo>
                <a:lnTo>
                  <a:pt x="5476" y="245"/>
                </a:lnTo>
                <a:lnTo>
                  <a:pt x="5540" y="296"/>
                </a:lnTo>
                <a:lnTo>
                  <a:pt x="5599" y="356"/>
                </a:lnTo>
                <a:lnTo>
                  <a:pt x="5650" y="422"/>
                </a:lnTo>
                <a:lnTo>
                  <a:pt x="5693" y="494"/>
                </a:lnTo>
                <a:lnTo>
                  <a:pt x="5727" y="572"/>
                </a:lnTo>
                <a:lnTo>
                  <a:pt x="5754" y="653"/>
                </a:lnTo>
                <a:lnTo>
                  <a:pt x="5769" y="739"/>
                </a:lnTo>
                <a:lnTo>
                  <a:pt x="5775" y="827"/>
                </a:lnTo>
                <a:lnTo>
                  <a:pt x="5778" y="896"/>
                </a:lnTo>
                <a:lnTo>
                  <a:pt x="5794" y="962"/>
                </a:lnTo>
                <a:lnTo>
                  <a:pt x="5818" y="1022"/>
                </a:lnTo>
                <a:lnTo>
                  <a:pt x="5849" y="1079"/>
                </a:lnTo>
                <a:lnTo>
                  <a:pt x="5888" y="1130"/>
                </a:lnTo>
                <a:lnTo>
                  <a:pt x="5934" y="1178"/>
                </a:lnTo>
                <a:lnTo>
                  <a:pt x="5985" y="1215"/>
                </a:lnTo>
                <a:lnTo>
                  <a:pt x="6042" y="1248"/>
                </a:lnTo>
                <a:lnTo>
                  <a:pt x="6104" y="1270"/>
                </a:lnTo>
                <a:lnTo>
                  <a:pt x="6168" y="1285"/>
                </a:lnTo>
                <a:lnTo>
                  <a:pt x="6237" y="1291"/>
                </a:lnTo>
                <a:lnTo>
                  <a:pt x="6237" y="1291"/>
                </a:lnTo>
                <a:lnTo>
                  <a:pt x="6237" y="1403"/>
                </a:lnTo>
                <a:lnTo>
                  <a:pt x="6159" y="1397"/>
                </a:lnTo>
                <a:lnTo>
                  <a:pt x="6085" y="1382"/>
                </a:lnTo>
                <a:lnTo>
                  <a:pt x="6013" y="1357"/>
                </a:lnTo>
                <a:lnTo>
                  <a:pt x="5947" y="1323"/>
                </a:lnTo>
                <a:lnTo>
                  <a:pt x="5886" y="1282"/>
                </a:lnTo>
                <a:lnTo>
                  <a:pt x="5831" y="1234"/>
                </a:lnTo>
                <a:lnTo>
                  <a:pt x="5782" y="1179"/>
                </a:lnTo>
                <a:lnTo>
                  <a:pt x="5741" y="1117"/>
                </a:lnTo>
                <a:lnTo>
                  <a:pt x="5707" y="1051"/>
                </a:lnTo>
                <a:lnTo>
                  <a:pt x="5682" y="981"/>
                </a:lnTo>
                <a:lnTo>
                  <a:pt x="5667" y="905"/>
                </a:lnTo>
                <a:lnTo>
                  <a:pt x="5661" y="827"/>
                </a:lnTo>
                <a:lnTo>
                  <a:pt x="5657" y="746"/>
                </a:lnTo>
                <a:lnTo>
                  <a:pt x="5640" y="668"/>
                </a:lnTo>
                <a:lnTo>
                  <a:pt x="5616" y="595"/>
                </a:lnTo>
                <a:lnTo>
                  <a:pt x="5582" y="527"/>
                </a:lnTo>
                <a:lnTo>
                  <a:pt x="5540" y="462"/>
                </a:lnTo>
                <a:lnTo>
                  <a:pt x="5491" y="404"/>
                </a:lnTo>
                <a:lnTo>
                  <a:pt x="5434" y="352"/>
                </a:lnTo>
                <a:lnTo>
                  <a:pt x="5371" y="309"/>
                </a:lnTo>
                <a:lnTo>
                  <a:pt x="5303" y="275"/>
                </a:lnTo>
                <a:lnTo>
                  <a:pt x="5231" y="248"/>
                </a:lnTo>
                <a:lnTo>
                  <a:pt x="5156" y="231"/>
                </a:lnTo>
                <a:lnTo>
                  <a:pt x="5076" y="224"/>
                </a:lnTo>
                <a:lnTo>
                  <a:pt x="4997" y="229"/>
                </a:lnTo>
                <a:lnTo>
                  <a:pt x="4921" y="243"/>
                </a:lnTo>
                <a:lnTo>
                  <a:pt x="4847" y="267"/>
                </a:lnTo>
                <a:lnTo>
                  <a:pt x="4777" y="301"/>
                </a:lnTo>
                <a:lnTo>
                  <a:pt x="4711" y="343"/>
                </a:lnTo>
                <a:lnTo>
                  <a:pt x="4652" y="396"/>
                </a:lnTo>
                <a:lnTo>
                  <a:pt x="4599" y="455"/>
                </a:lnTo>
                <a:lnTo>
                  <a:pt x="4555" y="519"/>
                </a:lnTo>
                <a:lnTo>
                  <a:pt x="4519" y="589"/>
                </a:lnTo>
                <a:lnTo>
                  <a:pt x="4495" y="663"/>
                </a:lnTo>
                <a:lnTo>
                  <a:pt x="4480" y="739"/>
                </a:lnTo>
                <a:lnTo>
                  <a:pt x="4474" y="816"/>
                </a:lnTo>
                <a:lnTo>
                  <a:pt x="4468" y="907"/>
                </a:lnTo>
                <a:lnTo>
                  <a:pt x="4453" y="992"/>
                </a:lnTo>
                <a:lnTo>
                  <a:pt x="4427" y="1072"/>
                </a:lnTo>
                <a:lnTo>
                  <a:pt x="4393" y="1149"/>
                </a:lnTo>
                <a:lnTo>
                  <a:pt x="4347" y="1221"/>
                </a:lnTo>
                <a:lnTo>
                  <a:pt x="4296" y="1285"/>
                </a:lnTo>
                <a:lnTo>
                  <a:pt x="4237" y="1346"/>
                </a:lnTo>
                <a:lnTo>
                  <a:pt x="4171" y="1397"/>
                </a:lnTo>
                <a:lnTo>
                  <a:pt x="4101" y="1441"/>
                </a:lnTo>
                <a:lnTo>
                  <a:pt x="4023" y="1477"/>
                </a:lnTo>
                <a:lnTo>
                  <a:pt x="3942" y="1501"/>
                </a:lnTo>
                <a:lnTo>
                  <a:pt x="3857" y="1518"/>
                </a:lnTo>
                <a:lnTo>
                  <a:pt x="3768" y="1524"/>
                </a:lnTo>
                <a:lnTo>
                  <a:pt x="3681" y="1518"/>
                </a:lnTo>
                <a:lnTo>
                  <a:pt x="3595" y="1501"/>
                </a:lnTo>
                <a:lnTo>
                  <a:pt x="3514" y="1477"/>
                </a:lnTo>
                <a:lnTo>
                  <a:pt x="3436" y="1441"/>
                </a:lnTo>
                <a:lnTo>
                  <a:pt x="3366" y="1397"/>
                </a:lnTo>
                <a:lnTo>
                  <a:pt x="3300" y="1346"/>
                </a:lnTo>
                <a:lnTo>
                  <a:pt x="3241" y="1285"/>
                </a:lnTo>
                <a:lnTo>
                  <a:pt x="3188" y="1221"/>
                </a:lnTo>
                <a:lnTo>
                  <a:pt x="3145" y="1149"/>
                </a:lnTo>
                <a:lnTo>
                  <a:pt x="3111" y="1072"/>
                </a:lnTo>
                <a:lnTo>
                  <a:pt x="3084" y="992"/>
                </a:lnTo>
                <a:lnTo>
                  <a:pt x="3067" y="907"/>
                </a:lnTo>
                <a:lnTo>
                  <a:pt x="3063" y="816"/>
                </a:lnTo>
                <a:lnTo>
                  <a:pt x="3058" y="737"/>
                </a:lnTo>
                <a:lnTo>
                  <a:pt x="3041" y="661"/>
                </a:lnTo>
                <a:lnTo>
                  <a:pt x="3016" y="587"/>
                </a:lnTo>
                <a:lnTo>
                  <a:pt x="2982" y="519"/>
                </a:lnTo>
                <a:lnTo>
                  <a:pt x="2938" y="455"/>
                </a:lnTo>
                <a:lnTo>
                  <a:pt x="2889" y="398"/>
                </a:lnTo>
                <a:lnTo>
                  <a:pt x="2831" y="349"/>
                </a:lnTo>
                <a:lnTo>
                  <a:pt x="2768" y="305"/>
                </a:lnTo>
                <a:lnTo>
                  <a:pt x="2700" y="271"/>
                </a:lnTo>
                <a:lnTo>
                  <a:pt x="2626" y="245"/>
                </a:lnTo>
                <a:lnTo>
                  <a:pt x="2548" y="229"/>
                </a:lnTo>
                <a:lnTo>
                  <a:pt x="2469" y="224"/>
                </a:lnTo>
                <a:lnTo>
                  <a:pt x="2387" y="229"/>
                </a:lnTo>
                <a:lnTo>
                  <a:pt x="2312" y="245"/>
                </a:lnTo>
                <a:lnTo>
                  <a:pt x="2238" y="271"/>
                </a:lnTo>
                <a:lnTo>
                  <a:pt x="2170" y="305"/>
                </a:lnTo>
                <a:lnTo>
                  <a:pt x="2105" y="349"/>
                </a:lnTo>
                <a:lnTo>
                  <a:pt x="2049" y="398"/>
                </a:lnTo>
                <a:lnTo>
                  <a:pt x="1999" y="455"/>
                </a:lnTo>
                <a:lnTo>
                  <a:pt x="1956" y="519"/>
                </a:lnTo>
                <a:lnTo>
                  <a:pt x="1922" y="587"/>
                </a:lnTo>
                <a:lnTo>
                  <a:pt x="1897" y="661"/>
                </a:lnTo>
                <a:lnTo>
                  <a:pt x="1880" y="737"/>
                </a:lnTo>
                <a:lnTo>
                  <a:pt x="1874" y="816"/>
                </a:lnTo>
                <a:lnTo>
                  <a:pt x="1871" y="897"/>
                </a:lnTo>
                <a:lnTo>
                  <a:pt x="1857" y="977"/>
                </a:lnTo>
                <a:lnTo>
                  <a:pt x="1835" y="1053"/>
                </a:lnTo>
                <a:lnTo>
                  <a:pt x="1804" y="1126"/>
                </a:lnTo>
                <a:lnTo>
                  <a:pt x="1766" y="1195"/>
                </a:lnTo>
                <a:lnTo>
                  <a:pt x="1719" y="1261"/>
                </a:lnTo>
                <a:lnTo>
                  <a:pt x="1664" y="1320"/>
                </a:lnTo>
                <a:lnTo>
                  <a:pt x="1606" y="1373"/>
                </a:lnTo>
                <a:lnTo>
                  <a:pt x="1541" y="1418"/>
                </a:lnTo>
                <a:lnTo>
                  <a:pt x="1473" y="1456"/>
                </a:lnTo>
                <a:lnTo>
                  <a:pt x="1401" y="1484"/>
                </a:lnTo>
                <a:lnTo>
                  <a:pt x="1325" y="1507"/>
                </a:lnTo>
                <a:lnTo>
                  <a:pt x="1248" y="1518"/>
                </a:lnTo>
                <a:lnTo>
                  <a:pt x="1170" y="1524"/>
                </a:lnTo>
                <a:lnTo>
                  <a:pt x="1161" y="1524"/>
                </a:lnTo>
                <a:lnTo>
                  <a:pt x="1072" y="1516"/>
                </a:lnTo>
                <a:lnTo>
                  <a:pt x="988" y="1499"/>
                </a:lnTo>
                <a:lnTo>
                  <a:pt x="909" y="1473"/>
                </a:lnTo>
                <a:lnTo>
                  <a:pt x="833" y="1437"/>
                </a:lnTo>
                <a:lnTo>
                  <a:pt x="763" y="1391"/>
                </a:lnTo>
                <a:lnTo>
                  <a:pt x="697" y="1338"/>
                </a:lnTo>
                <a:lnTo>
                  <a:pt x="640" y="1280"/>
                </a:lnTo>
                <a:lnTo>
                  <a:pt x="589" y="1214"/>
                </a:lnTo>
                <a:lnTo>
                  <a:pt x="545" y="1142"/>
                </a:lnTo>
                <a:lnTo>
                  <a:pt x="509" y="1064"/>
                </a:lnTo>
                <a:lnTo>
                  <a:pt x="485" y="983"/>
                </a:lnTo>
                <a:lnTo>
                  <a:pt x="470" y="897"/>
                </a:lnTo>
                <a:lnTo>
                  <a:pt x="464" y="809"/>
                </a:lnTo>
                <a:lnTo>
                  <a:pt x="464" y="576"/>
                </a:lnTo>
                <a:lnTo>
                  <a:pt x="458" y="508"/>
                </a:lnTo>
                <a:lnTo>
                  <a:pt x="443" y="441"/>
                </a:lnTo>
                <a:lnTo>
                  <a:pt x="420" y="381"/>
                </a:lnTo>
                <a:lnTo>
                  <a:pt x="388" y="324"/>
                </a:lnTo>
                <a:lnTo>
                  <a:pt x="350" y="273"/>
                </a:lnTo>
                <a:lnTo>
                  <a:pt x="303" y="228"/>
                </a:lnTo>
                <a:lnTo>
                  <a:pt x="252" y="188"/>
                </a:lnTo>
                <a:lnTo>
                  <a:pt x="195" y="156"/>
                </a:lnTo>
                <a:lnTo>
                  <a:pt x="134" y="133"/>
                </a:lnTo>
                <a:lnTo>
                  <a:pt x="68" y="118"/>
                </a:lnTo>
                <a:lnTo>
                  <a:pt x="0" y="112"/>
                </a:lnTo>
                <a:lnTo>
                  <a:pt x="0" y="112"/>
                </a:lnTo>
                <a:lnTo>
                  <a:pt x="0" y="0"/>
                </a:lnTo>
                <a:close/>
                <a:moveTo>
                  <a:pt x="0" y="0"/>
                </a:moveTo>
                <a:lnTo>
                  <a:pt x="0" y="0"/>
                </a:lnTo>
                <a:lnTo>
                  <a:pt x="0" y="0"/>
                </a:lnTo>
                <a:lnTo>
                  <a:pt x="0" y="0"/>
                </a:lnTo>
                <a:close/>
              </a:path>
            </a:pathLst>
          </a:custGeom>
          <a:solidFill>
            <a:srgbClr val="D8D8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95" name="Google Shape;595;p37"/>
          <p:cNvSpPr/>
          <p:nvPr/>
        </p:nvSpPr>
        <p:spPr>
          <a:xfrm>
            <a:off x="3808413" y="2183462"/>
            <a:ext cx="1471613" cy="2516188"/>
          </a:xfrm>
          <a:custGeom>
            <a:rect b="b" l="l" r="r" t="t"/>
            <a:pathLst>
              <a:path extrusionOk="0" h="2516188" w="1471613">
                <a:moveTo>
                  <a:pt x="733029" y="1811338"/>
                </a:moveTo>
                <a:lnTo>
                  <a:pt x="680569" y="1815307"/>
                </a:lnTo>
                <a:lnTo>
                  <a:pt x="632084" y="1828801"/>
                </a:lnTo>
                <a:lnTo>
                  <a:pt x="587573" y="1850232"/>
                </a:lnTo>
                <a:lnTo>
                  <a:pt x="547036" y="1878807"/>
                </a:lnTo>
                <a:lnTo>
                  <a:pt x="512063" y="1914526"/>
                </a:lnTo>
                <a:lnTo>
                  <a:pt x="483449" y="1954213"/>
                </a:lnTo>
                <a:lnTo>
                  <a:pt x="461194" y="1998663"/>
                </a:lnTo>
                <a:lnTo>
                  <a:pt x="447681" y="2048669"/>
                </a:lnTo>
                <a:lnTo>
                  <a:pt x="442912" y="2101057"/>
                </a:lnTo>
                <a:lnTo>
                  <a:pt x="447681" y="2151857"/>
                </a:lnTo>
                <a:lnTo>
                  <a:pt x="461194" y="2201863"/>
                </a:lnTo>
                <a:lnTo>
                  <a:pt x="483449" y="2247107"/>
                </a:lnTo>
                <a:lnTo>
                  <a:pt x="512063" y="2287588"/>
                </a:lnTo>
                <a:lnTo>
                  <a:pt x="547036" y="2321719"/>
                </a:lnTo>
                <a:lnTo>
                  <a:pt x="587573" y="2350294"/>
                </a:lnTo>
                <a:lnTo>
                  <a:pt x="632084" y="2371726"/>
                </a:lnTo>
                <a:lnTo>
                  <a:pt x="680569" y="2385219"/>
                </a:lnTo>
                <a:lnTo>
                  <a:pt x="733029" y="2389188"/>
                </a:lnTo>
                <a:lnTo>
                  <a:pt x="784693" y="2385219"/>
                </a:lnTo>
                <a:lnTo>
                  <a:pt x="833973" y="2371726"/>
                </a:lnTo>
                <a:lnTo>
                  <a:pt x="879279" y="2350294"/>
                </a:lnTo>
                <a:lnTo>
                  <a:pt x="919816" y="2321719"/>
                </a:lnTo>
                <a:lnTo>
                  <a:pt x="954789" y="2287588"/>
                </a:lnTo>
                <a:lnTo>
                  <a:pt x="983403" y="2247107"/>
                </a:lnTo>
                <a:lnTo>
                  <a:pt x="1004069" y="2201863"/>
                </a:lnTo>
                <a:lnTo>
                  <a:pt x="1017581" y="2151857"/>
                </a:lnTo>
                <a:lnTo>
                  <a:pt x="1022350" y="2101057"/>
                </a:lnTo>
                <a:lnTo>
                  <a:pt x="1017581" y="2048669"/>
                </a:lnTo>
                <a:lnTo>
                  <a:pt x="1004069" y="1998663"/>
                </a:lnTo>
                <a:lnTo>
                  <a:pt x="983403" y="1954213"/>
                </a:lnTo>
                <a:lnTo>
                  <a:pt x="954789" y="1914526"/>
                </a:lnTo>
                <a:lnTo>
                  <a:pt x="919816" y="1878807"/>
                </a:lnTo>
                <a:lnTo>
                  <a:pt x="879279" y="1850232"/>
                </a:lnTo>
                <a:lnTo>
                  <a:pt x="833973" y="1828801"/>
                </a:lnTo>
                <a:lnTo>
                  <a:pt x="784693" y="1815307"/>
                </a:lnTo>
                <a:close/>
                <a:moveTo>
                  <a:pt x="733425" y="115888"/>
                </a:moveTo>
                <a:lnTo>
                  <a:pt x="661194" y="120648"/>
                </a:lnTo>
                <a:lnTo>
                  <a:pt x="590550" y="132546"/>
                </a:lnTo>
                <a:lnTo>
                  <a:pt x="524669" y="152377"/>
                </a:lnTo>
                <a:lnTo>
                  <a:pt x="460375" y="179347"/>
                </a:lnTo>
                <a:lnTo>
                  <a:pt x="401637" y="211870"/>
                </a:lnTo>
                <a:lnTo>
                  <a:pt x="346075" y="252326"/>
                </a:lnTo>
                <a:lnTo>
                  <a:pt x="294481" y="297540"/>
                </a:lnTo>
                <a:lnTo>
                  <a:pt x="250031" y="348308"/>
                </a:lnTo>
                <a:lnTo>
                  <a:pt x="210343" y="403835"/>
                </a:lnTo>
                <a:lnTo>
                  <a:pt x="176212" y="462535"/>
                </a:lnTo>
                <a:lnTo>
                  <a:pt x="149225" y="527580"/>
                </a:lnTo>
                <a:lnTo>
                  <a:pt x="129381" y="593420"/>
                </a:lnTo>
                <a:lnTo>
                  <a:pt x="117475" y="664018"/>
                </a:lnTo>
                <a:lnTo>
                  <a:pt x="112712" y="736203"/>
                </a:lnTo>
                <a:lnTo>
                  <a:pt x="117475" y="808388"/>
                </a:lnTo>
                <a:lnTo>
                  <a:pt x="129381" y="877400"/>
                </a:lnTo>
                <a:lnTo>
                  <a:pt x="149225" y="944826"/>
                </a:lnTo>
                <a:lnTo>
                  <a:pt x="176212" y="1007492"/>
                </a:lnTo>
                <a:lnTo>
                  <a:pt x="210343" y="1067778"/>
                </a:lnTo>
                <a:lnTo>
                  <a:pt x="250031" y="1123305"/>
                </a:lnTo>
                <a:lnTo>
                  <a:pt x="294481" y="1174072"/>
                </a:lnTo>
                <a:lnTo>
                  <a:pt x="346075" y="1219287"/>
                </a:lnTo>
                <a:lnTo>
                  <a:pt x="401637" y="1258156"/>
                </a:lnTo>
                <a:lnTo>
                  <a:pt x="460375" y="1291472"/>
                </a:lnTo>
                <a:lnTo>
                  <a:pt x="524669" y="1318442"/>
                </a:lnTo>
                <a:lnTo>
                  <a:pt x="590550" y="1338273"/>
                </a:lnTo>
                <a:lnTo>
                  <a:pt x="661194" y="1351758"/>
                </a:lnTo>
                <a:lnTo>
                  <a:pt x="733425" y="1354138"/>
                </a:lnTo>
                <a:lnTo>
                  <a:pt x="805656" y="1351758"/>
                </a:lnTo>
                <a:lnTo>
                  <a:pt x="874713" y="1338273"/>
                </a:lnTo>
                <a:lnTo>
                  <a:pt x="942181" y="1318442"/>
                </a:lnTo>
                <a:lnTo>
                  <a:pt x="1005681" y="1291472"/>
                </a:lnTo>
                <a:lnTo>
                  <a:pt x="1066006" y="1258156"/>
                </a:lnTo>
                <a:lnTo>
                  <a:pt x="1121569" y="1219287"/>
                </a:lnTo>
                <a:lnTo>
                  <a:pt x="1172369" y="1174072"/>
                </a:lnTo>
                <a:lnTo>
                  <a:pt x="1217613" y="1123305"/>
                </a:lnTo>
                <a:lnTo>
                  <a:pt x="1256506" y="1067778"/>
                </a:lnTo>
                <a:lnTo>
                  <a:pt x="1291431" y="1007492"/>
                </a:lnTo>
                <a:lnTo>
                  <a:pt x="1316831" y="944826"/>
                </a:lnTo>
                <a:lnTo>
                  <a:pt x="1337469" y="877400"/>
                </a:lnTo>
                <a:lnTo>
                  <a:pt x="1350169" y="808388"/>
                </a:lnTo>
                <a:lnTo>
                  <a:pt x="1352550" y="736203"/>
                </a:lnTo>
                <a:lnTo>
                  <a:pt x="1350169" y="664018"/>
                </a:lnTo>
                <a:lnTo>
                  <a:pt x="1337469" y="593420"/>
                </a:lnTo>
                <a:lnTo>
                  <a:pt x="1316831" y="527580"/>
                </a:lnTo>
                <a:lnTo>
                  <a:pt x="1291431" y="462535"/>
                </a:lnTo>
                <a:lnTo>
                  <a:pt x="1256506" y="403835"/>
                </a:lnTo>
                <a:lnTo>
                  <a:pt x="1217613" y="348308"/>
                </a:lnTo>
                <a:lnTo>
                  <a:pt x="1172369" y="297540"/>
                </a:lnTo>
                <a:lnTo>
                  <a:pt x="1121569" y="252326"/>
                </a:lnTo>
                <a:lnTo>
                  <a:pt x="1066006" y="211870"/>
                </a:lnTo>
                <a:lnTo>
                  <a:pt x="1005681" y="179347"/>
                </a:lnTo>
                <a:lnTo>
                  <a:pt x="942181" y="152377"/>
                </a:lnTo>
                <a:lnTo>
                  <a:pt x="874713" y="132546"/>
                </a:lnTo>
                <a:lnTo>
                  <a:pt x="805656" y="120648"/>
                </a:lnTo>
                <a:close/>
                <a:moveTo>
                  <a:pt x="753269" y="0"/>
                </a:moveTo>
                <a:lnTo>
                  <a:pt x="832644" y="6350"/>
                </a:lnTo>
                <a:lnTo>
                  <a:pt x="908051" y="19844"/>
                </a:lnTo>
                <a:lnTo>
                  <a:pt x="981869" y="42069"/>
                </a:lnTo>
                <a:lnTo>
                  <a:pt x="1050926" y="70644"/>
                </a:lnTo>
                <a:lnTo>
                  <a:pt x="1116807" y="107156"/>
                </a:lnTo>
                <a:lnTo>
                  <a:pt x="1178719" y="149225"/>
                </a:lnTo>
                <a:lnTo>
                  <a:pt x="1235869" y="196850"/>
                </a:lnTo>
                <a:lnTo>
                  <a:pt x="1288257" y="250825"/>
                </a:lnTo>
                <a:lnTo>
                  <a:pt x="1335088" y="309563"/>
                </a:lnTo>
                <a:lnTo>
                  <a:pt x="1375569" y="373063"/>
                </a:lnTo>
                <a:lnTo>
                  <a:pt x="1408113" y="438944"/>
                </a:lnTo>
                <a:lnTo>
                  <a:pt x="1435101" y="509588"/>
                </a:lnTo>
                <a:lnTo>
                  <a:pt x="1456532" y="583407"/>
                </a:lnTo>
                <a:lnTo>
                  <a:pt x="1468438" y="659607"/>
                </a:lnTo>
                <a:lnTo>
                  <a:pt x="1471613" y="738188"/>
                </a:lnTo>
                <a:lnTo>
                  <a:pt x="1468438" y="817563"/>
                </a:lnTo>
                <a:lnTo>
                  <a:pt x="1454944" y="892969"/>
                </a:lnTo>
                <a:lnTo>
                  <a:pt x="1435101" y="965994"/>
                </a:lnTo>
                <a:lnTo>
                  <a:pt x="1408113" y="1035050"/>
                </a:lnTo>
                <a:lnTo>
                  <a:pt x="1375569" y="1101725"/>
                </a:lnTo>
                <a:lnTo>
                  <a:pt x="1335088" y="1164432"/>
                </a:lnTo>
                <a:lnTo>
                  <a:pt x="1289844" y="1221582"/>
                </a:lnTo>
                <a:lnTo>
                  <a:pt x="1237457" y="1273969"/>
                </a:lnTo>
                <a:lnTo>
                  <a:pt x="1181894" y="1322388"/>
                </a:lnTo>
                <a:lnTo>
                  <a:pt x="1119982" y="1364457"/>
                </a:lnTo>
                <a:lnTo>
                  <a:pt x="1054894" y="1398588"/>
                </a:lnTo>
                <a:lnTo>
                  <a:pt x="985838" y="1427163"/>
                </a:lnTo>
                <a:lnTo>
                  <a:pt x="913607" y="1450182"/>
                </a:lnTo>
                <a:lnTo>
                  <a:pt x="885826" y="1460500"/>
                </a:lnTo>
                <a:lnTo>
                  <a:pt x="859632" y="1477169"/>
                </a:lnTo>
                <a:lnTo>
                  <a:pt x="838994" y="1497807"/>
                </a:lnTo>
                <a:lnTo>
                  <a:pt x="822325" y="1523207"/>
                </a:lnTo>
                <a:lnTo>
                  <a:pt x="813594" y="1551782"/>
                </a:lnTo>
                <a:lnTo>
                  <a:pt x="808832" y="1583532"/>
                </a:lnTo>
                <a:lnTo>
                  <a:pt x="813594" y="1615282"/>
                </a:lnTo>
                <a:lnTo>
                  <a:pt x="823913" y="1645444"/>
                </a:lnTo>
                <a:lnTo>
                  <a:pt x="842169" y="1672432"/>
                </a:lnTo>
                <a:lnTo>
                  <a:pt x="865982" y="1693069"/>
                </a:lnTo>
                <a:lnTo>
                  <a:pt x="894557" y="1709738"/>
                </a:lnTo>
                <a:lnTo>
                  <a:pt x="943769" y="1733551"/>
                </a:lnTo>
                <a:lnTo>
                  <a:pt x="989013" y="1763713"/>
                </a:lnTo>
                <a:lnTo>
                  <a:pt x="1029494" y="1798638"/>
                </a:lnTo>
                <a:lnTo>
                  <a:pt x="1066007" y="1839119"/>
                </a:lnTo>
                <a:lnTo>
                  <a:pt x="1096963" y="1884363"/>
                </a:lnTo>
                <a:lnTo>
                  <a:pt x="1121569" y="1933576"/>
                </a:lnTo>
                <a:lnTo>
                  <a:pt x="1139032" y="1984376"/>
                </a:lnTo>
                <a:lnTo>
                  <a:pt x="1151732" y="2039938"/>
                </a:lnTo>
                <a:lnTo>
                  <a:pt x="1155701" y="2097088"/>
                </a:lnTo>
                <a:lnTo>
                  <a:pt x="1151732" y="2155826"/>
                </a:lnTo>
                <a:lnTo>
                  <a:pt x="1139032" y="2211388"/>
                </a:lnTo>
                <a:lnTo>
                  <a:pt x="1121569" y="2263776"/>
                </a:lnTo>
                <a:lnTo>
                  <a:pt x="1096169" y="2313782"/>
                </a:lnTo>
                <a:lnTo>
                  <a:pt x="1064419" y="2359026"/>
                </a:lnTo>
                <a:lnTo>
                  <a:pt x="1026319" y="2399507"/>
                </a:lnTo>
                <a:lnTo>
                  <a:pt x="984251" y="2435226"/>
                </a:lnTo>
                <a:lnTo>
                  <a:pt x="938213" y="2465388"/>
                </a:lnTo>
                <a:lnTo>
                  <a:pt x="888207" y="2487613"/>
                </a:lnTo>
                <a:lnTo>
                  <a:pt x="834232" y="2505869"/>
                </a:lnTo>
                <a:lnTo>
                  <a:pt x="778669" y="2514601"/>
                </a:lnTo>
                <a:lnTo>
                  <a:pt x="719932" y="2516188"/>
                </a:lnTo>
                <a:lnTo>
                  <a:pt x="661194" y="2510632"/>
                </a:lnTo>
                <a:lnTo>
                  <a:pt x="605632" y="2497138"/>
                </a:lnTo>
                <a:lnTo>
                  <a:pt x="553244" y="2474119"/>
                </a:lnTo>
                <a:lnTo>
                  <a:pt x="505619" y="2447132"/>
                </a:lnTo>
                <a:lnTo>
                  <a:pt x="460375" y="2413001"/>
                </a:lnTo>
                <a:lnTo>
                  <a:pt x="420688" y="2374107"/>
                </a:lnTo>
                <a:lnTo>
                  <a:pt x="386557" y="2330451"/>
                </a:lnTo>
                <a:lnTo>
                  <a:pt x="359569" y="2280444"/>
                </a:lnTo>
                <a:lnTo>
                  <a:pt x="336550" y="2228057"/>
                </a:lnTo>
                <a:lnTo>
                  <a:pt x="323057" y="2174082"/>
                </a:lnTo>
                <a:lnTo>
                  <a:pt x="317500" y="2115344"/>
                </a:lnTo>
                <a:lnTo>
                  <a:pt x="319088" y="2055019"/>
                </a:lnTo>
                <a:lnTo>
                  <a:pt x="327819" y="1997869"/>
                </a:lnTo>
                <a:lnTo>
                  <a:pt x="346075" y="1943894"/>
                </a:lnTo>
                <a:lnTo>
                  <a:pt x="369888" y="1893094"/>
                </a:lnTo>
                <a:lnTo>
                  <a:pt x="401638" y="1846263"/>
                </a:lnTo>
                <a:lnTo>
                  <a:pt x="437357" y="1802607"/>
                </a:lnTo>
                <a:lnTo>
                  <a:pt x="479425" y="1766888"/>
                </a:lnTo>
                <a:lnTo>
                  <a:pt x="526257" y="1735138"/>
                </a:lnTo>
                <a:lnTo>
                  <a:pt x="575469" y="1709738"/>
                </a:lnTo>
                <a:lnTo>
                  <a:pt x="605632" y="1694657"/>
                </a:lnTo>
                <a:lnTo>
                  <a:pt x="628650" y="1672432"/>
                </a:lnTo>
                <a:lnTo>
                  <a:pt x="646113" y="1647032"/>
                </a:lnTo>
                <a:lnTo>
                  <a:pt x="658813" y="1615282"/>
                </a:lnTo>
                <a:lnTo>
                  <a:pt x="662782" y="1583532"/>
                </a:lnTo>
                <a:lnTo>
                  <a:pt x="658813" y="1551782"/>
                </a:lnTo>
                <a:lnTo>
                  <a:pt x="649288" y="1523207"/>
                </a:lnTo>
                <a:lnTo>
                  <a:pt x="632619" y="1499394"/>
                </a:lnTo>
                <a:lnTo>
                  <a:pt x="613569" y="1477169"/>
                </a:lnTo>
                <a:lnTo>
                  <a:pt x="588169" y="1460500"/>
                </a:lnTo>
                <a:lnTo>
                  <a:pt x="559594" y="1450182"/>
                </a:lnTo>
                <a:lnTo>
                  <a:pt x="487363" y="1428750"/>
                </a:lnTo>
                <a:lnTo>
                  <a:pt x="416719" y="1398588"/>
                </a:lnTo>
                <a:lnTo>
                  <a:pt x="351632" y="1364457"/>
                </a:lnTo>
                <a:lnTo>
                  <a:pt x="290513" y="1322388"/>
                </a:lnTo>
                <a:lnTo>
                  <a:pt x="234950" y="1273969"/>
                </a:lnTo>
                <a:lnTo>
                  <a:pt x="181769" y="1221582"/>
                </a:lnTo>
                <a:lnTo>
                  <a:pt x="137319" y="1162844"/>
                </a:lnTo>
                <a:lnTo>
                  <a:pt x="96838" y="1101725"/>
                </a:lnTo>
                <a:lnTo>
                  <a:pt x="63500" y="1033463"/>
                </a:lnTo>
                <a:lnTo>
                  <a:pt x="36513" y="964407"/>
                </a:lnTo>
                <a:lnTo>
                  <a:pt x="15081" y="891382"/>
                </a:lnTo>
                <a:lnTo>
                  <a:pt x="3175" y="814388"/>
                </a:lnTo>
                <a:lnTo>
                  <a:pt x="0" y="736600"/>
                </a:lnTo>
                <a:lnTo>
                  <a:pt x="4763" y="655638"/>
                </a:lnTo>
                <a:lnTo>
                  <a:pt x="16669" y="575469"/>
                </a:lnTo>
                <a:lnTo>
                  <a:pt x="38100" y="500856"/>
                </a:lnTo>
                <a:lnTo>
                  <a:pt x="66675" y="428625"/>
                </a:lnTo>
                <a:lnTo>
                  <a:pt x="102394" y="359569"/>
                </a:lnTo>
                <a:lnTo>
                  <a:pt x="146050" y="296069"/>
                </a:lnTo>
                <a:lnTo>
                  <a:pt x="194469" y="237331"/>
                </a:lnTo>
                <a:lnTo>
                  <a:pt x="250031" y="183356"/>
                </a:lnTo>
                <a:lnTo>
                  <a:pt x="309563" y="135731"/>
                </a:lnTo>
                <a:lnTo>
                  <a:pt x="374650" y="95250"/>
                </a:lnTo>
                <a:lnTo>
                  <a:pt x="443707" y="60325"/>
                </a:lnTo>
                <a:lnTo>
                  <a:pt x="515938" y="33338"/>
                </a:lnTo>
                <a:lnTo>
                  <a:pt x="592138" y="13494"/>
                </a:lnTo>
                <a:lnTo>
                  <a:pt x="672307" y="317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96" name="Google Shape;596;p37"/>
          <p:cNvSpPr/>
          <p:nvPr/>
        </p:nvSpPr>
        <p:spPr>
          <a:xfrm>
            <a:off x="4840288" y="3851925"/>
            <a:ext cx="1471613" cy="2516188"/>
          </a:xfrm>
          <a:custGeom>
            <a:rect b="b" l="l" r="r" t="t"/>
            <a:pathLst>
              <a:path extrusionOk="0" h="2516188" w="1471613">
                <a:moveTo>
                  <a:pt x="735013" y="1169987"/>
                </a:moveTo>
                <a:lnTo>
                  <a:pt x="662781" y="1174750"/>
                </a:lnTo>
                <a:lnTo>
                  <a:pt x="592138" y="1186656"/>
                </a:lnTo>
                <a:lnTo>
                  <a:pt x="526256" y="1206500"/>
                </a:lnTo>
                <a:lnTo>
                  <a:pt x="462756" y="1233487"/>
                </a:lnTo>
                <a:lnTo>
                  <a:pt x="402431" y="1266031"/>
                </a:lnTo>
                <a:lnTo>
                  <a:pt x="346869" y="1305719"/>
                </a:lnTo>
                <a:lnTo>
                  <a:pt x="296069" y="1351756"/>
                </a:lnTo>
                <a:lnTo>
                  <a:pt x="250825" y="1401762"/>
                </a:lnTo>
                <a:lnTo>
                  <a:pt x="211931" y="1457325"/>
                </a:lnTo>
                <a:lnTo>
                  <a:pt x="177006" y="1516856"/>
                </a:lnTo>
                <a:lnTo>
                  <a:pt x="150019" y="1580356"/>
                </a:lnTo>
                <a:lnTo>
                  <a:pt x="130969" y="1647825"/>
                </a:lnTo>
                <a:lnTo>
                  <a:pt x="119063" y="1716881"/>
                </a:lnTo>
                <a:lnTo>
                  <a:pt x="114300" y="1789112"/>
                </a:lnTo>
                <a:lnTo>
                  <a:pt x="119063" y="1861344"/>
                </a:lnTo>
                <a:lnTo>
                  <a:pt x="130969" y="1931988"/>
                </a:lnTo>
                <a:lnTo>
                  <a:pt x="150019" y="1997869"/>
                </a:lnTo>
                <a:lnTo>
                  <a:pt x="177006" y="2062163"/>
                </a:lnTo>
                <a:lnTo>
                  <a:pt x="211931" y="2122488"/>
                </a:lnTo>
                <a:lnTo>
                  <a:pt x="250825" y="2176463"/>
                </a:lnTo>
                <a:lnTo>
                  <a:pt x="296069" y="2228056"/>
                </a:lnTo>
                <a:lnTo>
                  <a:pt x="346869" y="2272506"/>
                </a:lnTo>
                <a:lnTo>
                  <a:pt x="402431" y="2313781"/>
                </a:lnTo>
                <a:lnTo>
                  <a:pt x="462756" y="2346325"/>
                </a:lnTo>
                <a:lnTo>
                  <a:pt x="526256" y="2373313"/>
                </a:lnTo>
                <a:lnTo>
                  <a:pt x="592138" y="2393156"/>
                </a:lnTo>
                <a:lnTo>
                  <a:pt x="662781" y="2405063"/>
                </a:lnTo>
                <a:lnTo>
                  <a:pt x="735013" y="2409825"/>
                </a:lnTo>
                <a:lnTo>
                  <a:pt x="807244" y="2405063"/>
                </a:lnTo>
                <a:lnTo>
                  <a:pt x="877888" y="2393156"/>
                </a:lnTo>
                <a:lnTo>
                  <a:pt x="943769" y="2373313"/>
                </a:lnTo>
                <a:lnTo>
                  <a:pt x="1007269" y="2346325"/>
                </a:lnTo>
                <a:lnTo>
                  <a:pt x="1066800" y="2313781"/>
                </a:lnTo>
                <a:lnTo>
                  <a:pt x="1122363" y="2272506"/>
                </a:lnTo>
                <a:lnTo>
                  <a:pt x="1173956" y="2228056"/>
                </a:lnTo>
                <a:lnTo>
                  <a:pt x="1219200" y="2176463"/>
                </a:lnTo>
                <a:lnTo>
                  <a:pt x="1258094" y="2122488"/>
                </a:lnTo>
                <a:lnTo>
                  <a:pt x="1292225" y="2062163"/>
                </a:lnTo>
                <a:lnTo>
                  <a:pt x="1319213" y="1997869"/>
                </a:lnTo>
                <a:lnTo>
                  <a:pt x="1339056" y="1931988"/>
                </a:lnTo>
                <a:lnTo>
                  <a:pt x="1350963" y="1861344"/>
                </a:lnTo>
                <a:lnTo>
                  <a:pt x="1355725" y="1789112"/>
                </a:lnTo>
                <a:lnTo>
                  <a:pt x="1350963" y="1716881"/>
                </a:lnTo>
                <a:lnTo>
                  <a:pt x="1339056" y="1647825"/>
                </a:lnTo>
                <a:lnTo>
                  <a:pt x="1319213" y="1580356"/>
                </a:lnTo>
                <a:lnTo>
                  <a:pt x="1292225" y="1516856"/>
                </a:lnTo>
                <a:lnTo>
                  <a:pt x="1258094" y="1457325"/>
                </a:lnTo>
                <a:lnTo>
                  <a:pt x="1219200" y="1401762"/>
                </a:lnTo>
                <a:lnTo>
                  <a:pt x="1173956" y="1351756"/>
                </a:lnTo>
                <a:lnTo>
                  <a:pt x="1122363" y="1305719"/>
                </a:lnTo>
                <a:lnTo>
                  <a:pt x="1066800" y="1266031"/>
                </a:lnTo>
                <a:lnTo>
                  <a:pt x="1007269" y="1233487"/>
                </a:lnTo>
                <a:lnTo>
                  <a:pt x="943769" y="1206500"/>
                </a:lnTo>
                <a:lnTo>
                  <a:pt x="877888" y="1186656"/>
                </a:lnTo>
                <a:lnTo>
                  <a:pt x="807244" y="1174750"/>
                </a:lnTo>
                <a:close/>
                <a:moveTo>
                  <a:pt x="736203" y="134937"/>
                </a:moveTo>
                <a:lnTo>
                  <a:pt x="683888" y="139693"/>
                </a:lnTo>
                <a:lnTo>
                  <a:pt x="635535" y="153168"/>
                </a:lnTo>
                <a:lnTo>
                  <a:pt x="590354" y="174570"/>
                </a:lnTo>
                <a:lnTo>
                  <a:pt x="549928" y="202313"/>
                </a:lnTo>
                <a:lnTo>
                  <a:pt x="515844" y="237190"/>
                </a:lnTo>
                <a:lnTo>
                  <a:pt x="487308" y="277616"/>
                </a:lnTo>
                <a:lnTo>
                  <a:pt x="465906" y="322798"/>
                </a:lnTo>
                <a:lnTo>
                  <a:pt x="452431" y="371943"/>
                </a:lnTo>
                <a:lnTo>
                  <a:pt x="447675" y="423466"/>
                </a:lnTo>
                <a:lnTo>
                  <a:pt x="452431" y="475781"/>
                </a:lnTo>
                <a:lnTo>
                  <a:pt x="465906" y="524927"/>
                </a:lnTo>
                <a:lnTo>
                  <a:pt x="487308" y="570108"/>
                </a:lnTo>
                <a:lnTo>
                  <a:pt x="515844" y="610534"/>
                </a:lnTo>
                <a:lnTo>
                  <a:pt x="549928" y="645411"/>
                </a:lnTo>
                <a:lnTo>
                  <a:pt x="590354" y="673947"/>
                </a:lnTo>
                <a:lnTo>
                  <a:pt x="635535" y="694556"/>
                </a:lnTo>
                <a:lnTo>
                  <a:pt x="683888" y="708031"/>
                </a:lnTo>
                <a:lnTo>
                  <a:pt x="736203" y="712787"/>
                </a:lnTo>
                <a:lnTo>
                  <a:pt x="788519" y="708031"/>
                </a:lnTo>
                <a:lnTo>
                  <a:pt x="836871" y="694556"/>
                </a:lnTo>
                <a:lnTo>
                  <a:pt x="882052" y="673947"/>
                </a:lnTo>
                <a:lnTo>
                  <a:pt x="922478" y="645411"/>
                </a:lnTo>
                <a:lnTo>
                  <a:pt x="956562" y="610534"/>
                </a:lnTo>
                <a:lnTo>
                  <a:pt x="985098" y="570108"/>
                </a:lnTo>
                <a:lnTo>
                  <a:pt x="1006500" y="524927"/>
                </a:lnTo>
                <a:lnTo>
                  <a:pt x="1019975" y="475781"/>
                </a:lnTo>
                <a:lnTo>
                  <a:pt x="1023938" y="423466"/>
                </a:lnTo>
                <a:lnTo>
                  <a:pt x="1019975" y="371943"/>
                </a:lnTo>
                <a:lnTo>
                  <a:pt x="1006500" y="322798"/>
                </a:lnTo>
                <a:lnTo>
                  <a:pt x="985098" y="277616"/>
                </a:lnTo>
                <a:lnTo>
                  <a:pt x="956562" y="237190"/>
                </a:lnTo>
                <a:lnTo>
                  <a:pt x="922478" y="202313"/>
                </a:lnTo>
                <a:lnTo>
                  <a:pt x="882052" y="174570"/>
                </a:lnTo>
                <a:lnTo>
                  <a:pt x="836871" y="153168"/>
                </a:lnTo>
                <a:lnTo>
                  <a:pt x="788519" y="139693"/>
                </a:lnTo>
                <a:close/>
                <a:moveTo>
                  <a:pt x="752458" y="0"/>
                </a:moveTo>
                <a:lnTo>
                  <a:pt x="811132" y="6350"/>
                </a:lnTo>
                <a:lnTo>
                  <a:pt x="865049" y="20638"/>
                </a:lnTo>
                <a:lnTo>
                  <a:pt x="917380" y="42069"/>
                </a:lnTo>
                <a:lnTo>
                  <a:pt x="966539" y="69056"/>
                </a:lnTo>
                <a:lnTo>
                  <a:pt x="1010148" y="103981"/>
                </a:lnTo>
                <a:lnTo>
                  <a:pt x="1049793" y="142875"/>
                </a:lnTo>
                <a:lnTo>
                  <a:pt x="1083888" y="188119"/>
                </a:lnTo>
                <a:lnTo>
                  <a:pt x="1112432" y="235744"/>
                </a:lnTo>
                <a:lnTo>
                  <a:pt x="1133840" y="288131"/>
                </a:lnTo>
                <a:lnTo>
                  <a:pt x="1147319" y="343694"/>
                </a:lnTo>
                <a:lnTo>
                  <a:pt x="1154455" y="400844"/>
                </a:lnTo>
                <a:lnTo>
                  <a:pt x="1152869" y="461169"/>
                </a:lnTo>
                <a:lnTo>
                  <a:pt x="1142562" y="518319"/>
                </a:lnTo>
                <a:lnTo>
                  <a:pt x="1124325" y="573882"/>
                </a:lnTo>
                <a:lnTo>
                  <a:pt x="1100538" y="623094"/>
                </a:lnTo>
                <a:lnTo>
                  <a:pt x="1070408" y="671513"/>
                </a:lnTo>
                <a:lnTo>
                  <a:pt x="1034728" y="713582"/>
                </a:lnTo>
                <a:lnTo>
                  <a:pt x="992705" y="749300"/>
                </a:lnTo>
                <a:lnTo>
                  <a:pt x="945924" y="781050"/>
                </a:lnTo>
                <a:lnTo>
                  <a:pt x="895179" y="806450"/>
                </a:lnTo>
                <a:lnTo>
                  <a:pt x="866634" y="823119"/>
                </a:lnTo>
                <a:lnTo>
                  <a:pt x="842055" y="844550"/>
                </a:lnTo>
                <a:lnTo>
                  <a:pt x="824611" y="871538"/>
                </a:lnTo>
                <a:lnTo>
                  <a:pt x="811925" y="901700"/>
                </a:lnTo>
                <a:lnTo>
                  <a:pt x="809546" y="932657"/>
                </a:lnTo>
                <a:lnTo>
                  <a:pt x="811925" y="964407"/>
                </a:lnTo>
                <a:lnTo>
                  <a:pt x="823025" y="992982"/>
                </a:lnTo>
                <a:lnTo>
                  <a:pt x="838090" y="1018382"/>
                </a:lnTo>
                <a:lnTo>
                  <a:pt x="858705" y="1039813"/>
                </a:lnTo>
                <a:lnTo>
                  <a:pt x="882492" y="1055688"/>
                </a:lnTo>
                <a:lnTo>
                  <a:pt x="912622" y="1066800"/>
                </a:lnTo>
                <a:lnTo>
                  <a:pt x="984776" y="1087438"/>
                </a:lnTo>
                <a:lnTo>
                  <a:pt x="1053758" y="1117600"/>
                </a:lnTo>
                <a:lnTo>
                  <a:pt x="1120361" y="1152525"/>
                </a:lnTo>
                <a:lnTo>
                  <a:pt x="1179828" y="1194594"/>
                </a:lnTo>
                <a:lnTo>
                  <a:pt x="1236916" y="1242219"/>
                </a:lnTo>
                <a:lnTo>
                  <a:pt x="1288454" y="1294607"/>
                </a:lnTo>
                <a:lnTo>
                  <a:pt x="1334442" y="1353344"/>
                </a:lnTo>
                <a:lnTo>
                  <a:pt x="1374087" y="1415257"/>
                </a:lnTo>
                <a:lnTo>
                  <a:pt x="1408182" y="1482725"/>
                </a:lnTo>
                <a:lnTo>
                  <a:pt x="1435140" y="1551782"/>
                </a:lnTo>
                <a:lnTo>
                  <a:pt x="1454962" y="1625601"/>
                </a:lnTo>
                <a:lnTo>
                  <a:pt x="1466856" y="1701801"/>
                </a:lnTo>
                <a:lnTo>
                  <a:pt x="1471613" y="1780382"/>
                </a:lnTo>
                <a:lnTo>
                  <a:pt x="1466856" y="1862932"/>
                </a:lnTo>
                <a:lnTo>
                  <a:pt x="1453377" y="1940719"/>
                </a:lnTo>
                <a:lnTo>
                  <a:pt x="1431968" y="2016126"/>
                </a:lnTo>
                <a:lnTo>
                  <a:pt x="1403424" y="2089944"/>
                </a:lnTo>
                <a:lnTo>
                  <a:pt x="1367744" y="2157413"/>
                </a:lnTo>
                <a:lnTo>
                  <a:pt x="1325721" y="2220119"/>
                </a:lnTo>
                <a:lnTo>
                  <a:pt x="1276561" y="2280444"/>
                </a:lnTo>
                <a:lnTo>
                  <a:pt x="1221851" y="2332832"/>
                </a:lnTo>
                <a:lnTo>
                  <a:pt x="1162384" y="2381251"/>
                </a:lnTo>
                <a:lnTo>
                  <a:pt x="1097367" y="2421732"/>
                </a:lnTo>
                <a:lnTo>
                  <a:pt x="1028385" y="2455863"/>
                </a:lnTo>
                <a:lnTo>
                  <a:pt x="954646" y="2482851"/>
                </a:lnTo>
                <a:lnTo>
                  <a:pt x="878528" y="2502694"/>
                </a:lnTo>
                <a:lnTo>
                  <a:pt x="800031" y="2514601"/>
                </a:lnTo>
                <a:lnTo>
                  <a:pt x="717570" y="2516188"/>
                </a:lnTo>
                <a:lnTo>
                  <a:pt x="639866" y="2509838"/>
                </a:lnTo>
                <a:lnTo>
                  <a:pt x="562956" y="2496344"/>
                </a:lnTo>
                <a:lnTo>
                  <a:pt x="490802" y="2474119"/>
                </a:lnTo>
                <a:lnTo>
                  <a:pt x="420235" y="2445544"/>
                </a:lnTo>
                <a:lnTo>
                  <a:pt x="354424" y="2409826"/>
                </a:lnTo>
                <a:lnTo>
                  <a:pt x="292578" y="2367757"/>
                </a:lnTo>
                <a:lnTo>
                  <a:pt x="235490" y="2319338"/>
                </a:lnTo>
                <a:lnTo>
                  <a:pt x="184745" y="2265363"/>
                </a:lnTo>
                <a:lnTo>
                  <a:pt x="137964" y="2208213"/>
                </a:lnTo>
                <a:lnTo>
                  <a:pt x="97526" y="2145507"/>
                </a:lnTo>
                <a:lnTo>
                  <a:pt x="63432" y="2077244"/>
                </a:lnTo>
                <a:lnTo>
                  <a:pt x="36473" y="2006601"/>
                </a:lnTo>
                <a:lnTo>
                  <a:pt x="16651" y="1933576"/>
                </a:lnTo>
                <a:lnTo>
                  <a:pt x="4758" y="1856582"/>
                </a:lnTo>
                <a:lnTo>
                  <a:pt x="0" y="1778794"/>
                </a:lnTo>
                <a:lnTo>
                  <a:pt x="4758" y="1700213"/>
                </a:lnTo>
                <a:lnTo>
                  <a:pt x="16651" y="1624013"/>
                </a:lnTo>
                <a:lnTo>
                  <a:pt x="36473" y="1551782"/>
                </a:lnTo>
                <a:lnTo>
                  <a:pt x="63432" y="1481138"/>
                </a:lnTo>
                <a:lnTo>
                  <a:pt x="97526" y="1415257"/>
                </a:lnTo>
                <a:lnTo>
                  <a:pt x="136378" y="1353344"/>
                </a:lnTo>
                <a:lnTo>
                  <a:pt x="183159" y="1294607"/>
                </a:lnTo>
                <a:lnTo>
                  <a:pt x="234697" y="1242219"/>
                </a:lnTo>
                <a:lnTo>
                  <a:pt x="290993" y="1194594"/>
                </a:lnTo>
                <a:lnTo>
                  <a:pt x="351253" y="1153319"/>
                </a:lnTo>
                <a:lnTo>
                  <a:pt x="416270" y="1117600"/>
                </a:lnTo>
                <a:lnTo>
                  <a:pt x="485252" y="1089025"/>
                </a:lnTo>
                <a:lnTo>
                  <a:pt x="557405" y="1066800"/>
                </a:lnTo>
                <a:lnTo>
                  <a:pt x="586742" y="1055688"/>
                </a:lnTo>
                <a:lnTo>
                  <a:pt x="612908" y="1039813"/>
                </a:lnTo>
                <a:lnTo>
                  <a:pt x="633523" y="1018382"/>
                </a:lnTo>
                <a:lnTo>
                  <a:pt x="648588" y="992982"/>
                </a:lnTo>
                <a:lnTo>
                  <a:pt x="658896" y="964407"/>
                </a:lnTo>
                <a:lnTo>
                  <a:pt x="662067" y="934244"/>
                </a:lnTo>
                <a:lnTo>
                  <a:pt x="662067" y="932657"/>
                </a:lnTo>
                <a:lnTo>
                  <a:pt x="658896" y="901700"/>
                </a:lnTo>
                <a:lnTo>
                  <a:pt x="647002" y="871538"/>
                </a:lnTo>
                <a:lnTo>
                  <a:pt x="628766" y="844550"/>
                </a:lnTo>
                <a:lnTo>
                  <a:pt x="606565" y="823119"/>
                </a:lnTo>
                <a:lnTo>
                  <a:pt x="578021" y="806450"/>
                </a:lnTo>
                <a:lnTo>
                  <a:pt x="528861" y="782638"/>
                </a:lnTo>
                <a:lnTo>
                  <a:pt x="483666" y="752475"/>
                </a:lnTo>
                <a:lnTo>
                  <a:pt x="441643" y="718344"/>
                </a:lnTo>
                <a:lnTo>
                  <a:pt x="405170" y="677863"/>
                </a:lnTo>
                <a:lnTo>
                  <a:pt x="375832" y="632619"/>
                </a:lnTo>
                <a:lnTo>
                  <a:pt x="349667" y="584200"/>
                </a:lnTo>
                <a:lnTo>
                  <a:pt x="332223" y="531813"/>
                </a:lnTo>
                <a:lnTo>
                  <a:pt x="321123" y="476250"/>
                </a:lnTo>
                <a:lnTo>
                  <a:pt x="317158" y="417513"/>
                </a:lnTo>
                <a:lnTo>
                  <a:pt x="321123" y="360363"/>
                </a:lnTo>
                <a:lnTo>
                  <a:pt x="332223" y="304800"/>
                </a:lnTo>
                <a:lnTo>
                  <a:pt x="351253" y="252413"/>
                </a:lnTo>
                <a:lnTo>
                  <a:pt x="376625" y="202406"/>
                </a:lnTo>
                <a:lnTo>
                  <a:pt x="408341" y="157956"/>
                </a:lnTo>
                <a:lnTo>
                  <a:pt x="444814" y="117475"/>
                </a:lnTo>
                <a:lnTo>
                  <a:pt x="486838" y="80963"/>
                </a:lnTo>
                <a:lnTo>
                  <a:pt x="532826" y="52388"/>
                </a:lnTo>
                <a:lnTo>
                  <a:pt x="582778" y="28575"/>
                </a:lnTo>
                <a:lnTo>
                  <a:pt x="636695" y="11906"/>
                </a:lnTo>
                <a:lnTo>
                  <a:pt x="693783" y="158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97" name="Google Shape;597;p37"/>
          <p:cNvSpPr/>
          <p:nvPr/>
        </p:nvSpPr>
        <p:spPr>
          <a:xfrm>
            <a:off x="5872163" y="2183462"/>
            <a:ext cx="1471613" cy="2516188"/>
          </a:xfrm>
          <a:custGeom>
            <a:rect b="b" l="l" r="r" t="t"/>
            <a:pathLst>
              <a:path extrusionOk="0" h="2516188" w="1471613">
                <a:moveTo>
                  <a:pt x="733823" y="1811338"/>
                </a:moveTo>
                <a:lnTo>
                  <a:pt x="681364" y="1815307"/>
                </a:lnTo>
                <a:lnTo>
                  <a:pt x="632879" y="1828801"/>
                </a:lnTo>
                <a:lnTo>
                  <a:pt x="587573" y="1850232"/>
                </a:lnTo>
                <a:lnTo>
                  <a:pt x="547036" y="1878807"/>
                </a:lnTo>
                <a:lnTo>
                  <a:pt x="512858" y="1914526"/>
                </a:lnTo>
                <a:lnTo>
                  <a:pt x="484244" y="1954213"/>
                </a:lnTo>
                <a:lnTo>
                  <a:pt x="461194" y="1998663"/>
                </a:lnTo>
                <a:lnTo>
                  <a:pt x="447681" y="2048669"/>
                </a:lnTo>
                <a:lnTo>
                  <a:pt x="442912" y="2101057"/>
                </a:lnTo>
                <a:lnTo>
                  <a:pt x="447681" y="2151857"/>
                </a:lnTo>
                <a:lnTo>
                  <a:pt x="461194" y="2201863"/>
                </a:lnTo>
                <a:lnTo>
                  <a:pt x="484244" y="2247107"/>
                </a:lnTo>
                <a:lnTo>
                  <a:pt x="512858" y="2287588"/>
                </a:lnTo>
                <a:lnTo>
                  <a:pt x="547036" y="2321719"/>
                </a:lnTo>
                <a:lnTo>
                  <a:pt x="587573" y="2350294"/>
                </a:lnTo>
                <a:lnTo>
                  <a:pt x="632879" y="2371726"/>
                </a:lnTo>
                <a:lnTo>
                  <a:pt x="681364" y="2385219"/>
                </a:lnTo>
                <a:lnTo>
                  <a:pt x="733823" y="2389188"/>
                </a:lnTo>
                <a:lnTo>
                  <a:pt x="784693" y="2385219"/>
                </a:lnTo>
                <a:lnTo>
                  <a:pt x="834768" y="2371726"/>
                </a:lnTo>
                <a:lnTo>
                  <a:pt x="879279" y="2350294"/>
                </a:lnTo>
                <a:lnTo>
                  <a:pt x="920611" y="2321719"/>
                </a:lnTo>
                <a:lnTo>
                  <a:pt x="954789" y="2287588"/>
                </a:lnTo>
                <a:lnTo>
                  <a:pt x="983403" y="2247107"/>
                </a:lnTo>
                <a:lnTo>
                  <a:pt x="1004864" y="2201863"/>
                </a:lnTo>
                <a:lnTo>
                  <a:pt x="1018376" y="2151857"/>
                </a:lnTo>
                <a:lnTo>
                  <a:pt x="1022350" y="2101057"/>
                </a:lnTo>
                <a:lnTo>
                  <a:pt x="1018376" y="2048669"/>
                </a:lnTo>
                <a:lnTo>
                  <a:pt x="1004864" y="1998663"/>
                </a:lnTo>
                <a:lnTo>
                  <a:pt x="983403" y="1954213"/>
                </a:lnTo>
                <a:lnTo>
                  <a:pt x="954789" y="1914526"/>
                </a:lnTo>
                <a:lnTo>
                  <a:pt x="920611" y="1878807"/>
                </a:lnTo>
                <a:lnTo>
                  <a:pt x="879279" y="1850232"/>
                </a:lnTo>
                <a:lnTo>
                  <a:pt x="834768" y="1828801"/>
                </a:lnTo>
                <a:lnTo>
                  <a:pt x="784693" y="1815307"/>
                </a:lnTo>
                <a:close/>
                <a:moveTo>
                  <a:pt x="733425" y="115888"/>
                </a:moveTo>
                <a:lnTo>
                  <a:pt x="661194" y="120648"/>
                </a:lnTo>
                <a:lnTo>
                  <a:pt x="590550" y="132546"/>
                </a:lnTo>
                <a:lnTo>
                  <a:pt x="524669" y="152377"/>
                </a:lnTo>
                <a:lnTo>
                  <a:pt x="459581" y="179347"/>
                </a:lnTo>
                <a:lnTo>
                  <a:pt x="400844" y="211870"/>
                </a:lnTo>
                <a:lnTo>
                  <a:pt x="345281" y="252326"/>
                </a:lnTo>
                <a:lnTo>
                  <a:pt x="294481" y="297540"/>
                </a:lnTo>
                <a:lnTo>
                  <a:pt x="249237" y="348308"/>
                </a:lnTo>
                <a:lnTo>
                  <a:pt x="210344" y="403835"/>
                </a:lnTo>
                <a:lnTo>
                  <a:pt x="175419" y="462535"/>
                </a:lnTo>
                <a:lnTo>
                  <a:pt x="148431" y="527580"/>
                </a:lnTo>
                <a:lnTo>
                  <a:pt x="129381" y="593420"/>
                </a:lnTo>
                <a:lnTo>
                  <a:pt x="117475" y="664018"/>
                </a:lnTo>
                <a:lnTo>
                  <a:pt x="112712" y="736203"/>
                </a:lnTo>
                <a:lnTo>
                  <a:pt x="117475" y="808388"/>
                </a:lnTo>
                <a:lnTo>
                  <a:pt x="129381" y="877400"/>
                </a:lnTo>
                <a:lnTo>
                  <a:pt x="148431" y="944826"/>
                </a:lnTo>
                <a:lnTo>
                  <a:pt x="175419" y="1007492"/>
                </a:lnTo>
                <a:lnTo>
                  <a:pt x="210344" y="1067778"/>
                </a:lnTo>
                <a:lnTo>
                  <a:pt x="249237" y="1123305"/>
                </a:lnTo>
                <a:lnTo>
                  <a:pt x="294481" y="1174072"/>
                </a:lnTo>
                <a:lnTo>
                  <a:pt x="345281" y="1219287"/>
                </a:lnTo>
                <a:lnTo>
                  <a:pt x="400844" y="1258156"/>
                </a:lnTo>
                <a:lnTo>
                  <a:pt x="459581" y="1291472"/>
                </a:lnTo>
                <a:lnTo>
                  <a:pt x="524669" y="1318442"/>
                </a:lnTo>
                <a:lnTo>
                  <a:pt x="590550" y="1338273"/>
                </a:lnTo>
                <a:lnTo>
                  <a:pt x="661194" y="1351758"/>
                </a:lnTo>
                <a:lnTo>
                  <a:pt x="733425" y="1354138"/>
                </a:lnTo>
                <a:lnTo>
                  <a:pt x="805656" y="1351758"/>
                </a:lnTo>
                <a:lnTo>
                  <a:pt x="874713" y="1338273"/>
                </a:lnTo>
                <a:lnTo>
                  <a:pt x="942181" y="1318442"/>
                </a:lnTo>
                <a:lnTo>
                  <a:pt x="1005681" y="1291472"/>
                </a:lnTo>
                <a:lnTo>
                  <a:pt x="1065213" y="1258156"/>
                </a:lnTo>
                <a:lnTo>
                  <a:pt x="1120775" y="1219287"/>
                </a:lnTo>
                <a:lnTo>
                  <a:pt x="1172369" y="1174072"/>
                </a:lnTo>
                <a:lnTo>
                  <a:pt x="1216819" y="1123305"/>
                </a:lnTo>
                <a:lnTo>
                  <a:pt x="1256506" y="1067778"/>
                </a:lnTo>
                <a:lnTo>
                  <a:pt x="1290638" y="1007492"/>
                </a:lnTo>
                <a:lnTo>
                  <a:pt x="1316038" y="944826"/>
                </a:lnTo>
                <a:lnTo>
                  <a:pt x="1337469" y="877400"/>
                </a:lnTo>
                <a:lnTo>
                  <a:pt x="1349375" y="808388"/>
                </a:lnTo>
                <a:lnTo>
                  <a:pt x="1352550" y="736203"/>
                </a:lnTo>
                <a:lnTo>
                  <a:pt x="1349375" y="664018"/>
                </a:lnTo>
                <a:lnTo>
                  <a:pt x="1337469" y="593420"/>
                </a:lnTo>
                <a:lnTo>
                  <a:pt x="1316038" y="527580"/>
                </a:lnTo>
                <a:lnTo>
                  <a:pt x="1290638" y="462535"/>
                </a:lnTo>
                <a:lnTo>
                  <a:pt x="1256506" y="403835"/>
                </a:lnTo>
                <a:lnTo>
                  <a:pt x="1216819" y="348308"/>
                </a:lnTo>
                <a:lnTo>
                  <a:pt x="1172369" y="297540"/>
                </a:lnTo>
                <a:lnTo>
                  <a:pt x="1120775" y="252326"/>
                </a:lnTo>
                <a:lnTo>
                  <a:pt x="1065213" y="211870"/>
                </a:lnTo>
                <a:lnTo>
                  <a:pt x="1005681" y="179347"/>
                </a:lnTo>
                <a:lnTo>
                  <a:pt x="942181" y="152377"/>
                </a:lnTo>
                <a:lnTo>
                  <a:pt x="874713" y="132546"/>
                </a:lnTo>
                <a:lnTo>
                  <a:pt x="805656" y="120648"/>
                </a:lnTo>
                <a:close/>
                <a:moveTo>
                  <a:pt x="752882" y="0"/>
                </a:moveTo>
                <a:lnTo>
                  <a:pt x="833094" y="6350"/>
                </a:lnTo>
                <a:lnTo>
                  <a:pt x="907746" y="19844"/>
                </a:lnTo>
                <a:lnTo>
                  <a:pt x="981605" y="42069"/>
                </a:lnTo>
                <a:lnTo>
                  <a:pt x="1050699" y="70644"/>
                </a:lnTo>
                <a:lnTo>
                  <a:pt x="1117410" y="107156"/>
                </a:lnTo>
                <a:lnTo>
                  <a:pt x="1178561" y="149225"/>
                </a:lnTo>
                <a:lnTo>
                  <a:pt x="1235742" y="196850"/>
                </a:lnTo>
                <a:lnTo>
                  <a:pt x="1288158" y="250825"/>
                </a:lnTo>
                <a:lnTo>
                  <a:pt x="1335014" y="309563"/>
                </a:lnTo>
                <a:lnTo>
                  <a:pt x="1375518" y="373063"/>
                </a:lnTo>
                <a:lnTo>
                  <a:pt x="1408873" y="438944"/>
                </a:lnTo>
                <a:lnTo>
                  <a:pt x="1435875" y="509588"/>
                </a:lnTo>
                <a:lnTo>
                  <a:pt x="1457318" y="583407"/>
                </a:lnTo>
                <a:lnTo>
                  <a:pt x="1469231" y="659607"/>
                </a:lnTo>
                <a:lnTo>
                  <a:pt x="1471613" y="738188"/>
                </a:lnTo>
                <a:lnTo>
                  <a:pt x="1467642" y="817563"/>
                </a:lnTo>
                <a:lnTo>
                  <a:pt x="1455730" y="892969"/>
                </a:lnTo>
                <a:lnTo>
                  <a:pt x="1435875" y="965994"/>
                </a:lnTo>
                <a:lnTo>
                  <a:pt x="1408873" y="1035050"/>
                </a:lnTo>
                <a:lnTo>
                  <a:pt x="1375518" y="1101725"/>
                </a:lnTo>
                <a:lnTo>
                  <a:pt x="1335014" y="1164432"/>
                </a:lnTo>
                <a:lnTo>
                  <a:pt x="1288158" y="1221582"/>
                </a:lnTo>
                <a:lnTo>
                  <a:pt x="1237330" y="1273969"/>
                </a:lnTo>
                <a:lnTo>
                  <a:pt x="1181738" y="1322388"/>
                </a:lnTo>
                <a:lnTo>
                  <a:pt x="1119792" y="1364457"/>
                </a:lnTo>
                <a:lnTo>
                  <a:pt x="1055464" y="1398588"/>
                </a:lnTo>
                <a:lnTo>
                  <a:pt x="986370" y="1427163"/>
                </a:lnTo>
                <a:lnTo>
                  <a:pt x="914100" y="1450182"/>
                </a:lnTo>
                <a:lnTo>
                  <a:pt x="885509" y="1460500"/>
                </a:lnTo>
                <a:lnTo>
                  <a:pt x="860096" y="1477169"/>
                </a:lnTo>
                <a:lnTo>
                  <a:pt x="838653" y="1497807"/>
                </a:lnTo>
                <a:lnTo>
                  <a:pt x="822769" y="1523207"/>
                </a:lnTo>
                <a:lnTo>
                  <a:pt x="813239" y="1551782"/>
                </a:lnTo>
                <a:lnTo>
                  <a:pt x="809268" y="1583532"/>
                </a:lnTo>
                <a:lnTo>
                  <a:pt x="813239" y="1615282"/>
                </a:lnTo>
                <a:lnTo>
                  <a:pt x="823563" y="1645444"/>
                </a:lnTo>
                <a:lnTo>
                  <a:pt x="841830" y="1672432"/>
                </a:lnTo>
                <a:lnTo>
                  <a:pt x="865655" y="1693069"/>
                </a:lnTo>
                <a:lnTo>
                  <a:pt x="894245" y="1709738"/>
                </a:lnTo>
                <a:lnTo>
                  <a:pt x="942690" y="1733551"/>
                </a:lnTo>
                <a:lnTo>
                  <a:pt x="989547" y="1763713"/>
                </a:lnTo>
                <a:lnTo>
                  <a:pt x="1030050" y="1798638"/>
                </a:lnTo>
                <a:lnTo>
                  <a:pt x="1065788" y="1839119"/>
                </a:lnTo>
                <a:lnTo>
                  <a:pt x="1097555" y="1884363"/>
                </a:lnTo>
                <a:lnTo>
                  <a:pt x="1121380" y="1933576"/>
                </a:lnTo>
                <a:lnTo>
                  <a:pt x="1139647" y="1984376"/>
                </a:lnTo>
                <a:lnTo>
                  <a:pt x="1151559" y="2039938"/>
                </a:lnTo>
                <a:lnTo>
                  <a:pt x="1154736" y="2097088"/>
                </a:lnTo>
                <a:lnTo>
                  <a:pt x="1151559" y="2155826"/>
                </a:lnTo>
                <a:lnTo>
                  <a:pt x="1139647" y="2211388"/>
                </a:lnTo>
                <a:lnTo>
                  <a:pt x="1121380" y="2263776"/>
                </a:lnTo>
                <a:lnTo>
                  <a:pt x="1095967" y="2313782"/>
                </a:lnTo>
                <a:lnTo>
                  <a:pt x="1064200" y="2359026"/>
                </a:lnTo>
                <a:lnTo>
                  <a:pt x="1026873" y="2399507"/>
                </a:lnTo>
                <a:lnTo>
                  <a:pt x="984782" y="2435226"/>
                </a:lnTo>
                <a:lnTo>
                  <a:pt x="937925" y="2465388"/>
                </a:lnTo>
                <a:lnTo>
                  <a:pt x="888686" y="2487613"/>
                </a:lnTo>
                <a:lnTo>
                  <a:pt x="834682" y="2505869"/>
                </a:lnTo>
                <a:lnTo>
                  <a:pt x="779089" y="2514601"/>
                </a:lnTo>
                <a:lnTo>
                  <a:pt x="720320" y="2516188"/>
                </a:lnTo>
                <a:lnTo>
                  <a:pt x="661551" y="2510632"/>
                </a:lnTo>
                <a:lnTo>
                  <a:pt x="605959" y="2497138"/>
                </a:lnTo>
                <a:lnTo>
                  <a:pt x="553543" y="2474119"/>
                </a:lnTo>
                <a:lnTo>
                  <a:pt x="505098" y="2447132"/>
                </a:lnTo>
                <a:lnTo>
                  <a:pt x="459830" y="2413001"/>
                </a:lnTo>
                <a:lnTo>
                  <a:pt x="420915" y="2374107"/>
                </a:lnTo>
                <a:lnTo>
                  <a:pt x="385971" y="2330451"/>
                </a:lnTo>
                <a:lnTo>
                  <a:pt x="358969" y="2280444"/>
                </a:lnTo>
                <a:lnTo>
                  <a:pt x="336732" y="2228057"/>
                </a:lnTo>
                <a:lnTo>
                  <a:pt x="323231" y="2174082"/>
                </a:lnTo>
                <a:lnTo>
                  <a:pt x="316878" y="2115344"/>
                </a:lnTo>
                <a:lnTo>
                  <a:pt x="318466" y="2055019"/>
                </a:lnTo>
                <a:lnTo>
                  <a:pt x="327996" y="1997869"/>
                </a:lnTo>
                <a:lnTo>
                  <a:pt x="345468" y="1943894"/>
                </a:lnTo>
                <a:lnTo>
                  <a:pt x="370087" y="1893094"/>
                </a:lnTo>
                <a:lnTo>
                  <a:pt x="401060" y="1846263"/>
                </a:lnTo>
                <a:lnTo>
                  <a:pt x="437593" y="1802607"/>
                </a:lnTo>
                <a:lnTo>
                  <a:pt x="479684" y="1766888"/>
                </a:lnTo>
                <a:lnTo>
                  <a:pt x="526541" y="1735138"/>
                </a:lnTo>
                <a:lnTo>
                  <a:pt x="575780" y="1709738"/>
                </a:lnTo>
                <a:lnTo>
                  <a:pt x="604370" y="1694657"/>
                </a:lnTo>
                <a:lnTo>
                  <a:pt x="628196" y="1672432"/>
                </a:lnTo>
                <a:lnTo>
                  <a:pt x="646462" y="1647032"/>
                </a:lnTo>
                <a:lnTo>
                  <a:pt x="658374" y="1615282"/>
                </a:lnTo>
                <a:lnTo>
                  <a:pt x="663139" y="1583532"/>
                </a:lnTo>
                <a:lnTo>
                  <a:pt x="658374" y="1551782"/>
                </a:lnTo>
                <a:lnTo>
                  <a:pt x="649638" y="1523207"/>
                </a:lnTo>
                <a:lnTo>
                  <a:pt x="632961" y="1499394"/>
                </a:lnTo>
                <a:lnTo>
                  <a:pt x="613106" y="1477169"/>
                </a:lnTo>
                <a:lnTo>
                  <a:pt x="587692" y="1460500"/>
                </a:lnTo>
                <a:lnTo>
                  <a:pt x="559102" y="1450182"/>
                </a:lnTo>
                <a:lnTo>
                  <a:pt x="485243" y="1428750"/>
                </a:lnTo>
                <a:lnTo>
                  <a:pt x="416150" y="1398588"/>
                </a:lnTo>
                <a:lnTo>
                  <a:pt x="351821" y="1364457"/>
                </a:lnTo>
                <a:lnTo>
                  <a:pt x="289875" y="1322388"/>
                </a:lnTo>
                <a:lnTo>
                  <a:pt x="234283" y="1273969"/>
                </a:lnTo>
                <a:lnTo>
                  <a:pt x="181867" y="1221582"/>
                </a:lnTo>
                <a:lnTo>
                  <a:pt x="136599" y="1162844"/>
                </a:lnTo>
                <a:lnTo>
                  <a:pt x="96096" y="1101725"/>
                </a:lnTo>
                <a:lnTo>
                  <a:pt x="62740" y="1033463"/>
                </a:lnTo>
                <a:lnTo>
                  <a:pt x="35738" y="964407"/>
                </a:lnTo>
                <a:lnTo>
                  <a:pt x="15090" y="891382"/>
                </a:lnTo>
                <a:lnTo>
                  <a:pt x="3177" y="814388"/>
                </a:lnTo>
                <a:lnTo>
                  <a:pt x="0" y="736600"/>
                </a:lnTo>
                <a:lnTo>
                  <a:pt x="3177" y="655638"/>
                </a:lnTo>
                <a:lnTo>
                  <a:pt x="16678" y="575469"/>
                </a:lnTo>
                <a:lnTo>
                  <a:pt x="37327" y="500856"/>
                </a:lnTo>
                <a:lnTo>
                  <a:pt x="65917" y="428625"/>
                </a:lnTo>
                <a:lnTo>
                  <a:pt x="102449" y="359569"/>
                </a:lnTo>
                <a:lnTo>
                  <a:pt x="146129" y="296069"/>
                </a:lnTo>
                <a:lnTo>
                  <a:pt x="193780" y="237331"/>
                </a:lnTo>
                <a:lnTo>
                  <a:pt x="249372" y="183356"/>
                </a:lnTo>
                <a:lnTo>
                  <a:pt x="308142" y="135731"/>
                </a:lnTo>
                <a:lnTo>
                  <a:pt x="374058" y="95250"/>
                </a:lnTo>
                <a:lnTo>
                  <a:pt x="443152" y="60325"/>
                </a:lnTo>
                <a:lnTo>
                  <a:pt x="515422" y="33338"/>
                </a:lnTo>
                <a:lnTo>
                  <a:pt x="592457" y="13494"/>
                </a:lnTo>
                <a:lnTo>
                  <a:pt x="671875" y="317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98" name="Google Shape;598;p37"/>
          <p:cNvSpPr/>
          <p:nvPr/>
        </p:nvSpPr>
        <p:spPr>
          <a:xfrm>
            <a:off x="6902450" y="3851925"/>
            <a:ext cx="1473200" cy="2516188"/>
          </a:xfrm>
          <a:custGeom>
            <a:rect b="b" l="l" r="r" t="t"/>
            <a:pathLst>
              <a:path extrusionOk="0" h="2516188" w="1473200">
                <a:moveTo>
                  <a:pt x="735807" y="1169987"/>
                </a:moveTo>
                <a:lnTo>
                  <a:pt x="664370" y="1174750"/>
                </a:lnTo>
                <a:lnTo>
                  <a:pt x="593726" y="1186656"/>
                </a:lnTo>
                <a:lnTo>
                  <a:pt x="527051" y="1206500"/>
                </a:lnTo>
                <a:lnTo>
                  <a:pt x="462757" y="1233487"/>
                </a:lnTo>
                <a:lnTo>
                  <a:pt x="404020" y="1266031"/>
                </a:lnTo>
                <a:lnTo>
                  <a:pt x="348457" y="1305719"/>
                </a:lnTo>
                <a:lnTo>
                  <a:pt x="297657" y="1351756"/>
                </a:lnTo>
                <a:lnTo>
                  <a:pt x="252413" y="1401762"/>
                </a:lnTo>
                <a:lnTo>
                  <a:pt x="211932" y="1457325"/>
                </a:lnTo>
                <a:lnTo>
                  <a:pt x="178595" y="1516856"/>
                </a:lnTo>
                <a:lnTo>
                  <a:pt x="151607" y="1580356"/>
                </a:lnTo>
                <a:lnTo>
                  <a:pt x="131763" y="1647825"/>
                </a:lnTo>
                <a:lnTo>
                  <a:pt x="119857" y="1716881"/>
                </a:lnTo>
                <a:lnTo>
                  <a:pt x="115888" y="1789112"/>
                </a:lnTo>
                <a:lnTo>
                  <a:pt x="119857" y="1861344"/>
                </a:lnTo>
                <a:lnTo>
                  <a:pt x="131763" y="1931988"/>
                </a:lnTo>
                <a:lnTo>
                  <a:pt x="151607" y="1997869"/>
                </a:lnTo>
                <a:lnTo>
                  <a:pt x="178595" y="2062163"/>
                </a:lnTo>
                <a:lnTo>
                  <a:pt x="211932" y="2122488"/>
                </a:lnTo>
                <a:lnTo>
                  <a:pt x="252413" y="2176463"/>
                </a:lnTo>
                <a:lnTo>
                  <a:pt x="297657" y="2228056"/>
                </a:lnTo>
                <a:lnTo>
                  <a:pt x="348457" y="2272506"/>
                </a:lnTo>
                <a:lnTo>
                  <a:pt x="404020" y="2313781"/>
                </a:lnTo>
                <a:lnTo>
                  <a:pt x="462757" y="2346325"/>
                </a:lnTo>
                <a:lnTo>
                  <a:pt x="527051" y="2373313"/>
                </a:lnTo>
                <a:lnTo>
                  <a:pt x="593726" y="2393156"/>
                </a:lnTo>
                <a:lnTo>
                  <a:pt x="664370" y="2405063"/>
                </a:lnTo>
                <a:lnTo>
                  <a:pt x="735807" y="2409825"/>
                </a:lnTo>
                <a:lnTo>
                  <a:pt x="808038" y="2405063"/>
                </a:lnTo>
                <a:lnTo>
                  <a:pt x="877095" y="2393156"/>
                </a:lnTo>
                <a:lnTo>
                  <a:pt x="945357" y="2373313"/>
                </a:lnTo>
                <a:lnTo>
                  <a:pt x="1008064" y="2346325"/>
                </a:lnTo>
                <a:lnTo>
                  <a:pt x="1068389" y="2313781"/>
                </a:lnTo>
                <a:lnTo>
                  <a:pt x="1123951" y="2272506"/>
                </a:lnTo>
                <a:lnTo>
                  <a:pt x="1174751" y="2228056"/>
                </a:lnTo>
                <a:lnTo>
                  <a:pt x="1219995" y="2176463"/>
                </a:lnTo>
                <a:lnTo>
                  <a:pt x="1258889" y="2122488"/>
                </a:lnTo>
                <a:lnTo>
                  <a:pt x="1292226" y="2062163"/>
                </a:lnTo>
                <a:lnTo>
                  <a:pt x="1319214" y="1997869"/>
                </a:lnTo>
                <a:lnTo>
                  <a:pt x="1340645" y="1931988"/>
                </a:lnTo>
                <a:lnTo>
                  <a:pt x="1352551" y="1861344"/>
                </a:lnTo>
                <a:lnTo>
                  <a:pt x="1355726" y="1789112"/>
                </a:lnTo>
                <a:lnTo>
                  <a:pt x="1352551" y="1716881"/>
                </a:lnTo>
                <a:lnTo>
                  <a:pt x="1340645" y="1647825"/>
                </a:lnTo>
                <a:lnTo>
                  <a:pt x="1319214" y="1580356"/>
                </a:lnTo>
                <a:lnTo>
                  <a:pt x="1292226" y="1516856"/>
                </a:lnTo>
                <a:lnTo>
                  <a:pt x="1258889" y="1457325"/>
                </a:lnTo>
                <a:lnTo>
                  <a:pt x="1219995" y="1401762"/>
                </a:lnTo>
                <a:lnTo>
                  <a:pt x="1174751" y="1351756"/>
                </a:lnTo>
                <a:lnTo>
                  <a:pt x="1123951" y="1305719"/>
                </a:lnTo>
                <a:lnTo>
                  <a:pt x="1068389" y="1266031"/>
                </a:lnTo>
                <a:lnTo>
                  <a:pt x="1008064" y="1233487"/>
                </a:lnTo>
                <a:lnTo>
                  <a:pt x="945357" y="1206500"/>
                </a:lnTo>
                <a:lnTo>
                  <a:pt x="877095" y="1186656"/>
                </a:lnTo>
                <a:lnTo>
                  <a:pt x="808038" y="1174750"/>
                </a:lnTo>
                <a:close/>
                <a:moveTo>
                  <a:pt x="736997" y="134937"/>
                </a:moveTo>
                <a:lnTo>
                  <a:pt x="684681" y="139693"/>
                </a:lnTo>
                <a:lnTo>
                  <a:pt x="637121" y="153168"/>
                </a:lnTo>
                <a:lnTo>
                  <a:pt x="591940" y="174570"/>
                </a:lnTo>
                <a:lnTo>
                  <a:pt x="551514" y="202313"/>
                </a:lnTo>
                <a:lnTo>
                  <a:pt x="516637" y="237190"/>
                </a:lnTo>
                <a:lnTo>
                  <a:pt x="488101" y="277616"/>
                </a:lnTo>
                <a:lnTo>
                  <a:pt x="465906" y="322798"/>
                </a:lnTo>
                <a:lnTo>
                  <a:pt x="452431" y="371943"/>
                </a:lnTo>
                <a:lnTo>
                  <a:pt x="447675" y="423466"/>
                </a:lnTo>
                <a:lnTo>
                  <a:pt x="452431" y="475781"/>
                </a:lnTo>
                <a:lnTo>
                  <a:pt x="465906" y="524927"/>
                </a:lnTo>
                <a:lnTo>
                  <a:pt x="488101" y="570108"/>
                </a:lnTo>
                <a:lnTo>
                  <a:pt x="516637" y="610534"/>
                </a:lnTo>
                <a:lnTo>
                  <a:pt x="551514" y="645411"/>
                </a:lnTo>
                <a:lnTo>
                  <a:pt x="591940" y="673947"/>
                </a:lnTo>
                <a:lnTo>
                  <a:pt x="637121" y="694556"/>
                </a:lnTo>
                <a:lnTo>
                  <a:pt x="684681" y="708031"/>
                </a:lnTo>
                <a:lnTo>
                  <a:pt x="736997" y="712787"/>
                </a:lnTo>
                <a:lnTo>
                  <a:pt x="788520" y="708031"/>
                </a:lnTo>
                <a:lnTo>
                  <a:pt x="837665" y="694556"/>
                </a:lnTo>
                <a:lnTo>
                  <a:pt x="882846" y="673947"/>
                </a:lnTo>
                <a:lnTo>
                  <a:pt x="923272" y="645411"/>
                </a:lnTo>
                <a:lnTo>
                  <a:pt x="958149" y="610534"/>
                </a:lnTo>
                <a:lnTo>
                  <a:pt x="986685" y="570108"/>
                </a:lnTo>
                <a:lnTo>
                  <a:pt x="1007294" y="524927"/>
                </a:lnTo>
                <a:lnTo>
                  <a:pt x="1020769" y="475781"/>
                </a:lnTo>
                <a:lnTo>
                  <a:pt x="1025525" y="423466"/>
                </a:lnTo>
                <a:lnTo>
                  <a:pt x="1020769" y="371943"/>
                </a:lnTo>
                <a:lnTo>
                  <a:pt x="1007294" y="322798"/>
                </a:lnTo>
                <a:lnTo>
                  <a:pt x="986685" y="277616"/>
                </a:lnTo>
                <a:lnTo>
                  <a:pt x="958149" y="237190"/>
                </a:lnTo>
                <a:lnTo>
                  <a:pt x="923272" y="202313"/>
                </a:lnTo>
                <a:lnTo>
                  <a:pt x="882846" y="174570"/>
                </a:lnTo>
                <a:lnTo>
                  <a:pt x="837665" y="153168"/>
                </a:lnTo>
                <a:lnTo>
                  <a:pt x="788520" y="139693"/>
                </a:lnTo>
                <a:close/>
                <a:moveTo>
                  <a:pt x="752881" y="0"/>
                </a:moveTo>
                <a:lnTo>
                  <a:pt x="810062" y="6350"/>
                </a:lnTo>
                <a:lnTo>
                  <a:pt x="865654" y="20638"/>
                </a:lnTo>
                <a:lnTo>
                  <a:pt x="918864" y="42069"/>
                </a:lnTo>
                <a:lnTo>
                  <a:pt x="968103" y="69056"/>
                </a:lnTo>
                <a:lnTo>
                  <a:pt x="1011783" y="103981"/>
                </a:lnTo>
                <a:lnTo>
                  <a:pt x="1050698" y="142875"/>
                </a:lnTo>
                <a:lnTo>
                  <a:pt x="1085641" y="188119"/>
                </a:lnTo>
                <a:lnTo>
                  <a:pt x="1114232" y="235744"/>
                </a:lnTo>
                <a:lnTo>
                  <a:pt x="1134880" y="288131"/>
                </a:lnTo>
                <a:lnTo>
                  <a:pt x="1148381" y="343694"/>
                </a:lnTo>
                <a:lnTo>
                  <a:pt x="1156323" y="400844"/>
                </a:lnTo>
                <a:lnTo>
                  <a:pt x="1154735" y="461169"/>
                </a:lnTo>
                <a:lnTo>
                  <a:pt x="1144411" y="518319"/>
                </a:lnTo>
                <a:lnTo>
                  <a:pt x="1126144" y="573882"/>
                </a:lnTo>
                <a:lnTo>
                  <a:pt x="1102319" y="623094"/>
                </a:lnTo>
                <a:lnTo>
                  <a:pt x="1072140" y="671513"/>
                </a:lnTo>
                <a:lnTo>
                  <a:pt x="1034020" y="713582"/>
                </a:lnTo>
                <a:lnTo>
                  <a:pt x="993517" y="749300"/>
                </a:lnTo>
                <a:lnTo>
                  <a:pt x="947454" y="781050"/>
                </a:lnTo>
                <a:lnTo>
                  <a:pt x="895833" y="806450"/>
                </a:lnTo>
                <a:lnTo>
                  <a:pt x="867242" y="823119"/>
                </a:lnTo>
                <a:lnTo>
                  <a:pt x="843417" y="844550"/>
                </a:lnTo>
                <a:lnTo>
                  <a:pt x="825151" y="871538"/>
                </a:lnTo>
                <a:lnTo>
                  <a:pt x="813238" y="901700"/>
                </a:lnTo>
                <a:lnTo>
                  <a:pt x="810062" y="932657"/>
                </a:lnTo>
                <a:lnTo>
                  <a:pt x="813238" y="964407"/>
                </a:lnTo>
                <a:lnTo>
                  <a:pt x="823563" y="992982"/>
                </a:lnTo>
                <a:lnTo>
                  <a:pt x="838652" y="1018382"/>
                </a:lnTo>
                <a:lnTo>
                  <a:pt x="860095" y="1039813"/>
                </a:lnTo>
                <a:lnTo>
                  <a:pt x="883920" y="1055688"/>
                </a:lnTo>
                <a:lnTo>
                  <a:pt x="914099" y="1066800"/>
                </a:lnTo>
                <a:lnTo>
                  <a:pt x="986369" y="1087438"/>
                </a:lnTo>
                <a:lnTo>
                  <a:pt x="1055463" y="1117600"/>
                </a:lnTo>
                <a:lnTo>
                  <a:pt x="1119791" y="1152525"/>
                </a:lnTo>
                <a:lnTo>
                  <a:pt x="1181737" y="1194594"/>
                </a:lnTo>
                <a:lnTo>
                  <a:pt x="1238918" y="1242219"/>
                </a:lnTo>
                <a:lnTo>
                  <a:pt x="1289745" y="1294607"/>
                </a:lnTo>
                <a:lnTo>
                  <a:pt x="1336602" y="1353344"/>
                </a:lnTo>
                <a:lnTo>
                  <a:pt x="1375516" y="1415257"/>
                </a:lnTo>
                <a:lnTo>
                  <a:pt x="1410460" y="1482725"/>
                </a:lnTo>
                <a:lnTo>
                  <a:pt x="1437462" y="1551782"/>
                </a:lnTo>
                <a:lnTo>
                  <a:pt x="1456522" y="1625601"/>
                </a:lnTo>
                <a:lnTo>
                  <a:pt x="1469229" y="1701801"/>
                </a:lnTo>
                <a:lnTo>
                  <a:pt x="1473200" y="1780382"/>
                </a:lnTo>
                <a:lnTo>
                  <a:pt x="1469229" y="1862932"/>
                </a:lnTo>
                <a:lnTo>
                  <a:pt x="1454934" y="1940719"/>
                </a:lnTo>
                <a:lnTo>
                  <a:pt x="1434285" y="2016126"/>
                </a:lnTo>
                <a:lnTo>
                  <a:pt x="1405695" y="2089944"/>
                </a:lnTo>
                <a:lnTo>
                  <a:pt x="1369957" y="2157413"/>
                </a:lnTo>
                <a:lnTo>
                  <a:pt x="1327866" y="2220119"/>
                </a:lnTo>
                <a:lnTo>
                  <a:pt x="1277832" y="2280444"/>
                </a:lnTo>
                <a:lnTo>
                  <a:pt x="1223828" y="2332832"/>
                </a:lnTo>
                <a:lnTo>
                  <a:pt x="1163471" y="2381251"/>
                </a:lnTo>
                <a:lnTo>
                  <a:pt x="1099142" y="2421732"/>
                </a:lnTo>
                <a:lnTo>
                  <a:pt x="1030049" y="2455863"/>
                </a:lnTo>
                <a:lnTo>
                  <a:pt x="956190" y="2482851"/>
                </a:lnTo>
                <a:lnTo>
                  <a:pt x="879155" y="2502694"/>
                </a:lnTo>
                <a:lnTo>
                  <a:pt x="801326" y="2514601"/>
                </a:lnTo>
                <a:lnTo>
                  <a:pt x="718731" y="2516188"/>
                </a:lnTo>
                <a:lnTo>
                  <a:pt x="640108" y="2509838"/>
                </a:lnTo>
                <a:lnTo>
                  <a:pt x="563867" y="2496344"/>
                </a:lnTo>
                <a:lnTo>
                  <a:pt x="490008" y="2474119"/>
                </a:lnTo>
                <a:lnTo>
                  <a:pt x="420915" y="2445544"/>
                </a:lnTo>
                <a:lnTo>
                  <a:pt x="354998" y="2409826"/>
                </a:lnTo>
                <a:lnTo>
                  <a:pt x="293052" y="2367757"/>
                </a:lnTo>
                <a:lnTo>
                  <a:pt x="235871" y="2319338"/>
                </a:lnTo>
                <a:lnTo>
                  <a:pt x="183455" y="2265363"/>
                </a:lnTo>
                <a:lnTo>
                  <a:pt x="138187" y="2208213"/>
                </a:lnTo>
                <a:lnTo>
                  <a:pt x="97684" y="2145507"/>
                </a:lnTo>
                <a:lnTo>
                  <a:pt x="62740" y="2077244"/>
                </a:lnTo>
                <a:lnTo>
                  <a:pt x="35738" y="2006601"/>
                </a:lnTo>
                <a:lnTo>
                  <a:pt x="16678" y="1933576"/>
                </a:lnTo>
                <a:lnTo>
                  <a:pt x="3971" y="1856582"/>
                </a:lnTo>
                <a:lnTo>
                  <a:pt x="0" y="1778794"/>
                </a:lnTo>
                <a:lnTo>
                  <a:pt x="3971" y="1700213"/>
                </a:lnTo>
                <a:lnTo>
                  <a:pt x="16678" y="1624013"/>
                </a:lnTo>
                <a:lnTo>
                  <a:pt x="35738" y="1551782"/>
                </a:lnTo>
                <a:lnTo>
                  <a:pt x="62740" y="1481138"/>
                </a:lnTo>
                <a:lnTo>
                  <a:pt x="97684" y="1415257"/>
                </a:lnTo>
                <a:lnTo>
                  <a:pt x="136599" y="1353344"/>
                </a:lnTo>
                <a:lnTo>
                  <a:pt x="183455" y="1294607"/>
                </a:lnTo>
                <a:lnTo>
                  <a:pt x="234283" y="1242219"/>
                </a:lnTo>
                <a:lnTo>
                  <a:pt x="289875" y="1194594"/>
                </a:lnTo>
                <a:lnTo>
                  <a:pt x="351821" y="1153319"/>
                </a:lnTo>
                <a:lnTo>
                  <a:pt x="416149" y="1117600"/>
                </a:lnTo>
                <a:lnTo>
                  <a:pt x="485243" y="1089025"/>
                </a:lnTo>
                <a:lnTo>
                  <a:pt x="557513" y="1066800"/>
                </a:lnTo>
                <a:lnTo>
                  <a:pt x="587692" y="1055688"/>
                </a:lnTo>
                <a:lnTo>
                  <a:pt x="613106" y="1039813"/>
                </a:lnTo>
                <a:lnTo>
                  <a:pt x="632960" y="1018382"/>
                </a:lnTo>
                <a:lnTo>
                  <a:pt x="649638" y="992982"/>
                </a:lnTo>
                <a:lnTo>
                  <a:pt x="659962" y="964407"/>
                </a:lnTo>
                <a:lnTo>
                  <a:pt x="663139" y="934244"/>
                </a:lnTo>
                <a:lnTo>
                  <a:pt x="663139" y="932657"/>
                </a:lnTo>
                <a:lnTo>
                  <a:pt x="659962" y="901700"/>
                </a:lnTo>
                <a:lnTo>
                  <a:pt x="648049" y="871538"/>
                </a:lnTo>
                <a:lnTo>
                  <a:pt x="629783" y="844550"/>
                </a:lnTo>
                <a:lnTo>
                  <a:pt x="607546" y="823119"/>
                </a:lnTo>
                <a:lnTo>
                  <a:pt x="578956" y="806450"/>
                </a:lnTo>
                <a:lnTo>
                  <a:pt x="528923" y="782638"/>
                </a:lnTo>
                <a:lnTo>
                  <a:pt x="483655" y="752475"/>
                </a:lnTo>
                <a:lnTo>
                  <a:pt x="441563" y="718344"/>
                </a:lnTo>
                <a:lnTo>
                  <a:pt x="405825" y="677863"/>
                </a:lnTo>
                <a:lnTo>
                  <a:pt x="375646" y="632619"/>
                </a:lnTo>
                <a:lnTo>
                  <a:pt x="350233" y="584200"/>
                </a:lnTo>
                <a:lnTo>
                  <a:pt x="331967" y="531813"/>
                </a:lnTo>
                <a:lnTo>
                  <a:pt x="320054" y="476250"/>
                </a:lnTo>
                <a:lnTo>
                  <a:pt x="316877" y="417513"/>
                </a:lnTo>
                <a:lnTo>
                  <a:pt x="321642" y="360363"/>
                </a:lnTo>
                <a:lnTo>
                  <a:pt x="331967" y="304800"/>
                </a:lnTo>
                <a:lnTo>
                  <a:pt x="351821" y="252413"/>
                </a:lnTo>
                <a:lnTo>
                  <a:pt x="377235" y="202406"/>
                </a:lnTo>
                <a:lnTo>
                  <a:pt x="409002" y="157956"/>
                </a:lnTo>
                <a:lnTo>
                  <a:pt x="444740" y="117475"/>
                </a:lnTo>
                <a:lnTo>
                  <a:pt x="486831" y="80963"/>
                </a:lnTo>
                <a:lnTo>
                  <a:pt x="533688" y="52388"/>
                </a:lnTo>
                <a:lnTo>
                  <a:pt x="582927" y="28575"/>
                </a:lnTo>
                <a:lnTo>
                  <a:pt x="636931" y="11906"/>
                </a:lnTo>
                <a:lnTo>
                  <a:pt x="694112" y="15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599" name="Google Shape;599;p37"/>
          <p:cNvSpPr txBox="1"/>
          <p:nvPr/>
        </p:nvSpPr>
        <p:spPr>
          <a:xfrm>
            <a:off x="4418704" y="4035070"/>
            <a:ext cx="268022"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Montserrat"/>
                <a:ea typeface="Montserrat"/>
                <a:cs typeface="Montserrat"/>
                <a:sym typeface="Montserrat"/>
              </a:rPr>
              <a:t>i</a:t>
            </a:r>
            <a:endParaRPr sz="2400">
              <a:solidFill>
                <a:srgbClr val="7F7F7F"/>
              </a:solidFill>
              <a:latin typeface="Montserrat"/>
              <a:ea typeface="Montserrat"/>
              <a:cs typeface="Montserrat"/>
              <a:sym typeface="Montserrat"/>
            </a:endParaRPr>
          </a:p>
        </p:txBody>
      </p:sp>
      <p:sp>
        <p:nvSpPr>
          <p:cNvPr id="600" name="Google Shape;600;p37"/>
          <p:cNvSpPr txBox="1"/>
          <p:nvPr/>
        </p:nvSpPr>
        <p:spPr>
          <a:xfrm>
            <a:off x="5404418" y="4035070"/>
            <a:ext cx="35137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Montserrat"/>
                <a:ea typeface="Montserrat"/>
                <a:cs typeface="Montserrat"/>
                <a:sym typeface="Montserrat"/>
              </a:rPr>
              <a:t>ii</a:t>
            </a:r>
            <a:endParaRPr sz="2400">
              <a:solidFill>
                <a:srgbClr val="7F7F7F"/>
              </a:solidFill>
              <a:latin typeface="Montserrat"/>
              <a:ea typeface="Montserrat"/>
              <a:cs typeface="Montserrat"/>
              <a:sym typeface="Montserrat"/>
            </a:endParaRPr>
          </a:p>
        </p:txBody>
      </p:sp>
      <p:sp>
        <p:nvSpPr>
          <p:cNvPr id="601" name="Google Shape;601;p37"/>
          <p:cNvSpPr txBox="1"/>
          <p:nvPr/>
        </p:nvSpPr>
        <p:spPr>
          <a:xfrm>
            <a:off x="6386089" y="4035070"/>
            <a:ext cx="43473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Montserrat"/>
                <a:ea typeface="Montserrat"/>
                <a:cs typeface="Montserrat"/>
                <a:sym typeface="Montserrat"/>
              </a:rPr>
              <a:t>iii</a:t>
            </a:r>
            <a:endParaRPr sz="2400">
              <a:solidFill>
                <a:srgbClr val="7F7F7F"/>
              </a:solidFill>
              <a:latin typeface="Montserrat"/>
              <a:ea typeface="Montserrat"/>
              <a:cs typeface="Montserrat"/>
              <a:sym typeface="Montserrat"/>
            </a:endParaRPr>
          </a:p>
        </p:txBody>
      </p:sp>
      <p:sp>
        <p:nvSpPr>
          <p:cNvPr id="602" name="Google Shape;602;p37"/>
          <p:cNvSpPr txBox="1"/>
          <p:nvPr/>
        </p:nvSpPr>
        <p:spPr>
          <a:xfrm>
            <a:off x="7421683" y="4035070"/>
            <a:ext cx="434735"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Montserrat"/>
                <a:ea typeface="Montserrat"/>
                <a:cs typeface="Montserrat"/>
                <a:sym typeface="Montserrat"/>
              </a:rPr>
              <a:t>iv</a:t>
            </a:r>
            <a:endParaRPr sz="2400">
              <a:solidFill>
                <a:srgbClr val="7F7F7F"/>
              </a:solidFill>
              <a:latin typeface="Montserrat"/>
              <a:ea typeface="Montserrat"/>
              <a:cs typeface="Montserrat"/>
              <a:sym typeface="Montserrat"/>
            </a:endParaRPr>
          </a:p>
        </p:txBody>
      </p:sp>
      <p:sp>
        <p:nvSpPr>
          <p:cNvPr id="603" name="Google Shape;603;p37"/>
          <p:cNvSpPr/>
          <p:nvPr/>
        </p:nvSpPr>
        <p:spPr>
          <a:xfrm>
            <a:off x="4183778" y="2440318"/>
            <a:ext cx="720881" cy="718386"/>
          </a:xfrm>
          <a:custGeom>
            <a:rect b="b" l="l" r="r" t="t"/>
            <a:pathLst>
              <a:path extrusionOk="0" h="577" w="577">
                <a:moveTo>
                  <a:pt x="289" y="0"/>
                </a:moveTo>
                <a:lnTo>
                  <a:pt x="340" y="5"/>
                </a:lnTo>
                <a:lnTo>
                  <a:pt x="388" y="19"/>
                </a:lnTo>
                <a:lnTo>
                  <a:pt x="435" y="40"/>
                </a:lnTo>
                <a:lnTo>
                  <a:pt x="474" y="69"/>
                </a:lnTo>
                <a:lnTo>
                  <a:pt x="508" y="103"/>
                </a:lnTo>
                <a:lnTo>
                  <a:pt x="537" y="144"/>
                </a:lnTo>
                <a:lnTo>
                  <a:pt x="558" y="188"/>
                </a:lnTo>
                <a:lnTo>
                  <a:pt x="571" y="238"/>
                </a:lnTo>
                <a:lnTo>
                  <a:pt x="577" y="289"/>
                </a:lnTo>
                <a:lnTo>
                  <a:pt x="571" y="341"/>
                </a:lnTo>
                <a:lnTo>
                  <a:pt x="558" y="390"/>
                </a:lnTo>
                <a:lnTo>
                  <a:pt x="537" y="435"/>
                </a:lnTo>
                <a:lnTo>
                  <a:pt x="508" y="474"/>
                </a:lnTo>
                <a:lnTo>
                  <a:pt x="474" y="510"/>
                </a:lnTo>
                <a:lnTo>
                  <a:pt x="435" y="538"/>
                </a:lnTo>
                <a:lnTo>
                  <a:pt x="388" y="560"/>
                </a:lnTo>
                <a:lnTo>
                  <a:pt x="340" y="574"/>
                </a:lnTo>
                <a:lnTo>
                  <a:pt x="289" y="577"/>
                </a:lnTo>
                <a:lnTo>
                  <a:pt x="236" y="574"/>
                </a:lnTo>
                <a:lnTo>
                  <a:pt x="188" y="560"/>
                </a:lnTo>
                <a:lnTo>
                  <a:pt x="144" y="538"/>
                </a:lnTo>
                <a:lnTo>
                  <a:pt x="102" y="510"/>
                </a:lnTo>
                <a:lnTo>
                  <a:pt x="68" y="474"/>
                </a:lnTo>
                <a:lnTo>
                  <a:pt x="39" y="435"/>
                </a:lnTo>
                <a:lnTo>
                  <a:pt x="19" y="390"/>
                </a:lnTo>
                <a:lnTo>
                  <a:pt x="5" y="341"/>
                </a:lnTo>
                <a:lnTo>
                  <a:pt x="0" y="289"/>
                </a:lnTo>
                <a:lnTo>
                  <a:pt x="5" y="238"/>
                </a:lnTo>
                <a:lnTo>
                  <a:pt x="19" y="188"/>
                </a:lnTo>
                <a:lnTo>
                  <a:pt x="39" y="144"/>
                </a:lnTo>
                <a:lnTo>
                  <a:pt x="68" y="103"/>
                </a:lnTo>
                <a:lnTo>
                  <a:pt x="102" y="69"/>
                </a:lnTo>
                <a:lnTo>
                  <a:pt x="144" y="40"/>
                </a:lnTo>
                <a:lnTo>
                  <a:pt x="188" y="19"/>
                </a:lnTo>
                <a:lnTo>
                  <a:pt x="236" y="5"/>
                </a:lnTo>
                <a:lnTo>
                  <a:pt x="28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604" name="Google Shape;604;p37"/>
          <p:cNvGrpSpPr/>
          <p:nvPr/>
        </p:nvGrpSpPr>
        <p:grpSpPr>
          <a:xfrm>
            <a:off x="4393017" y="2657551"/>
            <a:ext cx="302401" cy="273881"/>
            <a:chOff x="5857875" y="1573213"/>
            <a:chExt cx="417513" cy="409575"/>
          </a:xfrm>
        </p:grpSpPr>
        <p:sp>
          <p:nvSpPr>
            <p:cNvPr id="605" name="Google Shape;605;p37"/>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06" name="Google Shape;606;p37"/>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607" name="Google Shape;607;p37"/>
          <p:cNvSpPr/>
          <p:nvPr/>
        </p:nvSpPr>
        <p:spPr>
          <a:xfrm>
            <a:off x="7279857" y="5457873"/>
            <a:ext cx="718386" cy="718386"/>
          </a:xfrm>
          <a:custGeom>
            <a:rect b="b" l="l" r="r" t="t"/>
            <a:pathLst>
              <a:path extrusionOk="0" h="577" w="577">
                <a:moveTo>
                  <a:pt x="288" y="0"/>
                </a:moveTo>
                <a:lnTo>
                  <a:pt x="341" y="5"/>
                </a:lnTo>
                <a:lnTo>
                  <a:pt x="389" y="19"/>
                </a:lnTo>
                <a:lnTo>
                  <a:pt x="433" y="40"/>
                </a:lnTo>
                <a:lnTo>
                  <a:pt x="474" y="69"/>
                </a:lnTo>
                <a:lnTo>
                  <a:pt x="509" y="103"/>
                </a:lnTo>
                <a:lnTo>
                  <a:pt x="538" y="144"/>
                </a:lnTo>
                <a:lnTo>
                  <a:pt x="558" y="188"/>
                </a:lnTo>
                <a:lnTo>
                  <a:pt x="572" y="238"/>
                </a:lnTo>
                <a:lnTo>
                  <a:pt x="577" y="289"/>
                </a:lnTo>
                <a:lnTo>
                  <a:pt x="572" y="341"/>
                </a:lnTo>
                <a:lnTo>
                  <a:pt x="558" y="390"/>
                </a:lnTo>
                <a:lnTo>
                  <a:pt x="538" y="435"/>
                </a:lnTo>
                <a:lnTo>
                  <a:pt x="509" y="474"/>
                </a:lnTo>
                <a:lnTo>
                  <a:pt x="474" y="510"/>
                </a:lnTo>
                <a:lnTo>
                  <a:pt x="433" y="538"/>
                </a:lnTo>
                <a:lnTo>
                  <a:pt x="389" y="560"/>
                </a:lnTo>
                <a:lnTo>
                  <a:pt x="341" y="574"/>
                </a:lnTo>
                <a:lnTo>
                  <a:pt x="288" y="577"/>
                </a:lnTo>
                <a:lnTo>
                  <a:pt x="236" y="574"/>
                </a:lnTo>
                <a:lnTo>
                  <a:pt x="189" y="560"/>
                </a:lnTo>
                <a:lnTo>
                  <a:pt x="142" y="538"/>
                </a:lnTo>
                <a:lnTo>
                  <a:pt x="103" y="510"/>
                </a:lnTo>
                <a:lnTo>
                  <a:pt x="69" y="474"/>
                </a:lnTo>
                <a:lnTo>
                  <a:pt x="40" y="435"/>
                </a:lnTo>
                <a:lnTo>
                  <a:pt x="19" y="390"/>
                </a:lnTo>
                <a:lnTo>
                  <a:pt x="5" y="341"/>
                </a:lnTo>
                <a:lnTo>
                  <a:pt x="0" y="289"/>
                </a:lnTo>
                <a:lnTo>
                  <a:pt x="5" y="238"/>
                </a:lnTo>
                <a:lnTo>
                  <a:pt x="19" y="188"/>
                </a:lnTo>
                <a:lnTo>
                  <a:pt x="40" y="144"/>
                </a:lnTo>
                <a:lnTo>
                  <a:pt x="69" y="103"/>
                </a:lnTo>
                <a:lnTo>
                  <a:pt x="103" y="69"/>
                </a:lnTo>
                <a:lnTo>
                  <a:pt x="142" y="40"/>
                </a:lnTo>
                <a:lnTo>
                  <a:pt x="189" y="19"/>
                </a:lnTo>
                <a:lnTo>
                  <a:pt x="236" y="5"/>
                </a:lnTo>
                <a:lnTo>
                  <a:pt x="28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08" name="Google Shape;608;p37"/>
          <p:cNvSpPr/>
          <p:nvPr/>
        </p:nvSpPr>
        <p:spPr>
          <a:xfrm>
            <a:off x="7476351" y="5701665"/>
            <a:ext cx="325395" cy="220763"/>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09" name="Google Shape;609;p37"/>
          <p:cNvSpPr/>
          <p:nvPr/>
        </p:nvSpPr>
        <p:spPr>
          <a:xfrm>
            <a:off x="6245496" y="2708036"/>
            <a:ext cx="715892" cy="718386"/>
          </a:xfrm>
          <a:custGeom>
            <a:rect b="b" l="l" r="r" t="t"/>
            <a:pathLst>
              <a:path extrusionOk="0" h="577" w="575">
                <a:moveTo>
                  <a:pt x="287" y="0"/>
                </a:moveTo>
                <a:lnTo>
                  <a:pt x="338" y="5"/>
                </a:lnTo>
                <a:lnTo>
                  <a:pt x="388" y="19"/>
                </a:lnTo>
                <a:lnTo>
                  <a:pt x="433" y="40"/>
                </a:lnTo>
                <a:lnTo>
                  <a:pt x="474" y="69"/>
                </a:lnTo>
                <a:lnTo>
                  <a:pt x="508" y="103"/>
                </a:lnTo>
                <a:lnTo>
                  <a:pt x="535" y="144"/>
                </a:lnTo>
                <a:lnTo>
                  <a:pt x="558" y="188"/>
                </a:lnTo>
                <a:lnTo>
                  <a:pt x="571" y="238"/>
                </a:lnTo>
                <a:lnTo>
                  <a:pt x="575" y="289"/>
                </a:lnTo>
                <a:lnTo>
                  <a:pt x="571" y="341"/>
                </a:lnTo>
                <a:lnTo>
                  <a:pt x="558" y="390"/>
                </a:lnTo>
                <a:lnTo>
                  <a:pt x="535" y="435"/>
                </a:lnTo>
                <a:lnTo>
                  <a:pt x="508" y="474"/>
                </a:lnTo>
                <a:lnTo>
                  <a:pt x="474" y="510"/>
                </a:lnTo>
                <a:lnTo>
                  <a:pt x="433" y="538"/>
                </a:lnTo>
                <a:lnTo>
                  <a:pt x="388" y="560"/>
                </a:lnTo>
                <a:lnTo>
                  <a:pt x="338" y="574"/>
                </a:lnTo>
                <a:lnTo>
                  <a:pt x="287" y="577"/>
                </a:lnTo>
                <a:lnTo>
                  <a:pt x="236" y="574"/>
                </a:lnTo>
                <a:lnTo>
                  <a:pt x="186" y="560"/>
                </a:lnTo>
                <a:lnTo>
                  <a:pt x="142" y="538"/>
                </a:lnTo>
                <a:lnTo>
                  <a:pt x="102" y="510"/>
                </a:lnTo>
                <a:lnTo>
                  <a:pt x="66" y="474"/>
                </a:lnTo>
                <a:lnTo>
                  <a:pt x="39" y="435"/>
                </a:lnTo>
                <a:lnTo>
                  <a:pt x="17" y="390"/>
                </a:lnTo>
                <a:lnTo>
                  <a:pt x="3" y="341"/>
                </a:lnTo>
                <a:lnTo>
                  <a:pt x="0" y="289"/>
                </a:lnTo>
                <a:lnTo>
                  <a:pt x="3" y="238"/>
                </a:lnTo>
                <a:lnTo>
                  <a:pt x="17" y="188"/>
                </a:lnTo>
                <a:lnTo>
                  <a:pt x="39" y="144"/>
                </a:lnTo>
                <a:lnTo>
                  <a:pt x="66" y="103"/>
                </a:lnTo>
                <a:lnTo>
                  <a:pt x="102" y="69"/>
                </a:lnTo>
                <a:lnTo>
                  <a:pt x="142" y="40"/>
                </a:lnTo>
                <a:lnTo>
                  <a:pt x="186" y="19"/>
                </a:lnTo>
                <a:lnTo>
                  <a:pt x="236" y="5"/>
                </a:lnTo>
                <a:lnTo>
                  <a:pt x="28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10" name="Google Shape;610;p37"/>
          <p:cNvSpPr/>
          <p:nvPr/>
        </p:nvSpPr>
        <p:spPr>
          <a:xfrm>
            <a:off x="6451667" y="2936880"/>
            <a:ext cx="303549" cy="250658"/>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11" name="Google Shape;611;p37"/>
          <p:cNvSpPr/>
          <p:nvPr/>
        </p:nvSpPr>
        <p:spPr>
          <a:xfrm>
            <a:off x="5218148" y="5118432"/>
            <a:ext cx="715892" cy="718386"/>
          </a:xfrm>
          <a:custGeom>
            <a:rect b="b" l="l" r="r" t="t"/>
            <a:pathLst>
              <a:path extrusionOk="0" h="577" w="575">
                <a:moveTo>
                  <a:pt x="288" y="0"/>
                </a:moveTo>
                <a:lnTo>
                  <a:pt x="339" y="5"/>
                </a:lnTo>
                <a:lnTo>
                  <a:pt x="389" y="19"/>
                </a:lnTo>
                <a:lnTo>
                  <a:pt x="433" y="40"/>
                </a:lnTo>
                <a:lnTo>
                  <a:pt x="472" y="69"/>
                </a:lnTo>
                <a:lnTo>
                  <a:pt x="508" y="103"/>
                </a:lnTo>
                <a:lnTo>
                  <a:pt x="536" y="144"/>
                </a:lnTo>
                <a:lnTo>
                  <a:pt x="558" y="188"/>
                </a:lnTo>
                <a:lnTo>
                  <a:pt x="572" y="238"/>
                </a:lnTo>
                <a:lnTo>
                  <a:pt x="575" y="289"/>
                </a:lnTo>
                <a:lnTo>
                  <a:pt x="572" y="341"/>
                </a:lnTo>
                <a:lnTo>
                  <a:pt x="558" y="390"/>
                </a:lnTo>
                <a:lnTo>
                  <a:pt x="536" y="435"/>
                </a:lnTo>
                <a:lnTo>
                  <a:pt x="508" y="474"/>
                </a:lnTo>
                <a:lnTo>
                  <a:pt x="472" y="510"/>
                </a:lnTo>
                <a:lnTo>
                  <a:pt x="433" y="538"/>
                </a:lnTo>
                <a:lnTo>
                  <a:pt x="389" y="560"/>
                </a:lnTo>
                <a:lnTo>
                  <a:pt x="339" y="574"/>
                </a:lnTo>
                <a:lnTo>
                  <a:pt x="288" y="577"/>
                </a:lnTo>
                <a:lnTo>
                  <a:pt x="236" y="574"/>
                </a:lnTo>
                <a:lnTo>
                  <a:pt x="187" y="560"/>
                </a:lnTo>
                <a:lnTo>
                  <a:pt x="142" y="538"/>
                </a:lnTo>
                <a:lnTo>
                  <a:pt x="101" y="510"/>
                </a:lnTo>
                <a:lnTo>
                  <a:pt x="67" y="474"/>
                </a:lnTo>
                <a:lnTo>
                  <a:pt x="39" y="435"/>
                </a:lnTo>
                <a:lnTo>
                  <a:pt x="17" y="390"/>
                </a:lnTo>
                <a:lnTo>
                  <a:pt x="3" y="341"/>
                </a:lnTo>
                <a:lnTo>
                  <a:pt x="0" y="289"/>
                </a:lnTo>
                <a:lnTo>
                  <a:pt x="3" y="238"/>
                </a:lnTo>
                <a:lnTo>
                  <a:pt x="17" y="188"/>
                </a:lnTo>
                <a:lnTo>
                  <a:pt x="39" y="144"/>
                </a:lnTo>
                <a:lnTo>
                  <a:pt x="67" y="103"/>
                </a:lnTo>
                <a:lnTo>
                  <a:pt x="101" y="69"/>
                </a:lnTo>
                <a:lnTo>
                  <a:pt x="142" y="40"/>
                </a:lnTo>
                <a:lnTo>
                  <a:pt x="187" y="19"/>
                </a:lnTo>
                <a:lnTo>
                  <a:pt x="236" y="5"/>
                </a:lnTo>
                <a:lnTo>
                  <a:pt x="28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612" name="Google Shape;612;p37"/>
          <p:cNvGrpSpPr/>
          <p:nvPr/>
        </p:nvGrpSpPr>
        <p:grpSpPr>
          <a:xfrm>
            <a:off x="5426237" y="5335203"/>
            <a:ext cx="301250" cy="274805"/>
            <a:chOff x="7215188" y="2357438"/>
            <a:chExt cx="415925" cy="379413"/>
          </a:xfrm>
        </p:grpSpPr>
        <p:sp>
          <p:nvSpPr>
            <p:cNvPr id="613" name="Google Shape;613;p37"/>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14" name="Google Shape;614;p37"/>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15" name="Google Shape;615;p37"/>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16" name="Google Shape;616;p37"/>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617" name="Google Shape;617;p37"/>
          <p:cNvSpPr txBox="1"/>
          <p:nvPr/>
        </p:nvSpPr>
        <p:spPr>
          <a:xfrm>
            <a:off x="1470647" y="2177429"/>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618" name="Google Shape;618;p37"/>
          <p:cNvSpPr txBox="1"/>
          <p:nvPr/>
        </p:nvSpPr>
        <p:spPr>
          <a:xfrm>
            <a:off x="1470647" y="2465468"/>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
        <p:nvSpPr>
          <p:cNvPr id="619" name="Google Shape;619;p37"/>
          <p:cNvSpPr txBox="1"/>
          <p:nvPr/>
        </p:nvSpPr>
        <p:spPr>
          <a:xfrm>
            <a:off x="7717109" y="2177429"/>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620" name="Google Shape;620;p37"/>
          <p:cNvSpPr txBox="1"/>
          <p:nvPr/>
        </p:nvSpPr>
        <p:spPr>
          <a:xfrm>
            <a:off x="7717109" y="2465468"/>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
        <p:nvSpPr>
          <p:cNvPr id="621" name="Google Shape;621;p37"/>
          <p:cNvSpPr txBox="1"/>
          <p:nvPr/>
        </p:nvSpPr>
        <p:spPr>
          <a:xfrm>
            <a:off x="8753057" y="5096748"/>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622" name="Google Shape;622;p37"/>
          <p:cNvSpPr txBox="1"/>
          <p:nvPr/>
        </p:nvSpPr>
        <p:spPr>
          <a:xfrm>
            <a:off x="8753057" y="5384787"/>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
        <p:nvSpPr>
          <p:cNvPr id="623" name="Google Shape;623;p37"/>
          <p:cNvSpPr txBox="1"/>
          <p:nvPr/>
        </p:nvSpPr>
        <p:spPr>
          <a:xfrm>
            <a:off x="2671336" y="5096748"/>
            <a:ext cx="104708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Text Here</a:t>
            </a:r>
            <a:endParaRPr sz="1400">
              <a:solidFill>
                <a:srgbClr val="3F3F3F"/>
              </a:solidFill>
              <a:latin typeface="Montserrat"/>
              <a:ea typeface="Montserrat"/>
              <a:cs typeface="Montserrat"/>
              <a:sym typeface="Montserrat"/>
            </a:endParaRPr>
          </a:p>
        </p:txBody>
      </p:sp>
      <p:sp>
        <p:nvSpPr>
          <p:cNvPr id="624" name="Google Shape;624;p37"/>
          <p:cNvSpPr txBox="1"/>
          <p:nvPr/>
        </p:nvSpPr>
        <p:spPr>
          <a:xfrm>
            <a:off x="2671336" y="5384787"/>
            <a:ext cx="1962399"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a:t>
            </a:r>
            <a:endParaRPr sz="1100">
              <a:solidFill>
                <a:srgbClr val="A5A5A5"/>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8"/>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30" name="Google Shape;630;p38"/>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31" name="Google Shape;631;p38"/>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32" name="Google Shape;632;p38"/>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33" name="Google Shape;633;p38"/>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34" name="Google Shape;634;p38"/>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635" name="Google Shape;635;p38"/>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636" name="Google Shape;636;p38"/>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Infographic</a:t>
            </a:r>
            <a:endParaRPr sz="4000">
              <a:solidFill>
                <a:srgbClr val="595959"/>
              </a:solidFill>
              <a:latin typeface="Lato"/>
              <a:ea typeface="Lato"/>
              <a:cs typeface="Lato"/>
              <a:sym typeface="Lato"/>
            </a:endParaRPr>
          </a:p>
        </p:txBody>
      </p:sp>
      <p:sp>
        <p:nvSpPr>
          <p:cNvPr id="637" name="Google Shape;637;p38"/>
          <p:cNvSpPr/>
          <p:nvPr/>
        </p:nvSpPr>
        <p:spPr>
          <a:xfrm>
            <a:off x="1069145" y="2502569"/>
            <a:ext cx="1106905" cy="1106905"/>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38" name="Google Shape;638;p38"/>
          <p:cNvSpPr/>
          <p:nvPr/>
        </p:nvSpPr>
        <p:spPr>
          <a:xfrm>
            <a:off x="3767428" y="2156062"/>
            <a:ext cx="1453414" cy="1453412"/>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39" name="Google Shape;639;p38"/>
          <p:cNvSpPr/>
          <p:nvPr/>
        </p:nvSpPr>
        <p:spPr>
          <a:xfrm>
            <a:off x="9857013" y="2548122"/>
            <a:ext cx="1280158" cy="12801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40" name="Google Shape;640;p38"/>
          <p:cNvSpPr/>
          <p:nvPr/>
        </p:nvSpPr>
        <p:spPr>
          <a:xfrm>
            <a:off x="6812220" y="2100323"/>
            <a:ext cx="1453414" cy="145341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cxnSp>
        <p:nvCxnSpPr>
          <p:cNvPr id="641" name="Google Shape;641;p38"/>
          <p:cNvCxnSpPr/>
          <p:nvPr/>
        </p:nvCxnSpPr>
        <p:spPr>
          <a:xfrm>
            <a:off x="1157376" y="5486400"/>
            <a:ext cx="9974982" cy="0"/>
          </a:xfrm>
          <a:prstGeom prst="straightConnector1">
            <a:avLst/>
          </a:prstGeom>
          <a:noFill/>
          <a:ln cap="flat" cmpd="sng" w="9525">
            <a:solidFill>
              <a:srgbClr val="A5A5A5"/>
            </a:solidFill>
            <a:prstDash val="dash"/>
            <a:miter lim="800000"/>
            <a:headEnd len="sm" w="sm" type="none"/>
            <a:tailEnd len="sm" w="sm" type="none"/>
          </a:ln>
        </p:spPr>
      </p:cxnSp>
      <p:sp>
        <p:nvSpPr>
          <p:cNvPr id="642" name="Google Shape;642;p38"/>
          <p:cNvSpPr/>
          <p:nvPr/>
        </p:nvSpPr>
        <p:spPr>
          <a:xfrm>
            <a:off x="1502281" y="5366084"/>
            <a:ext cx="240632" cy="240632"/>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43" name="Google Shape;643;p38"/>
          <p:cNvSpPr/>
          <p:nvPr/>
        </p:nvSpPr>
        <p:spPr>
          <a:xfrm>
            <a:off x="4373819" y="5366084"/>
            <a:ext cx="240632" cy="240632"/>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44" name="Google Shape;644;p38"/>
          <p:cNvSpPr/>
          <p:nvPr/>
        </p:nvSpPr>
        <p:spPr>
          <a:xfrm>
            <a:off x="7418611" y="5366084"/>
            <a:ext cx="240632" cy="24063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45" name="Google Shape;645;p38"/>
          <p:cNvSpPr/>
          <p:nvPr/>
        </p:nvSpPr>
        <p:spPr>
          <a:xfrm>
            <a:off x="10376776" y="5366084"/>
            <a:ext cx="240632" cy="24063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46" name="Google Shape;646;p38"/>
          <p:cNvSpPr txBox="1"/>
          <p:nvPr/>
        </p:nvSpPr>
        <p:spPr>
          <a:xfrm>
            <a:off x="1050166" y="3976877"/>
            <a:ext cx="114486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647" name="Google Shape;647;p38"/>
          <p:cNvSpPr txBox="1"/>
          <p:nvPr/>
        </p:nvSpPr>
        <p:spPr>
          <a:xfrm>
            <a:off x="703385" y="4264916"/>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648" name="Google Shape;648;p38"/>
          <p:cNvSpPr txBox="1"/>
          <p:nvPr/>
        </p:nvSpPr>
        <p:spPr>
          <a:xfrm>
            <a:off x="3921703" y="3976877"/>
            <a:ext cx="1144864"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a:p>
        </p:txBody>
      </p:sp>
      <p:sp>
        <p:nvSpPr>
          <p:cNvPr id="649" name="Google Shape;649;p38"/>
          <p:cNvSpPr txBox="1"/>
          <p:nvPr/>
        </p:nvSpPr>
        <p:spPr>
          <a:xfrm>
            <a:off x="3574923" y="4264916"/>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650" name="Google Shape;650;p38"/>
          <p:cNvSpPr txBox="1"/>
          <p:nvPr/>
        </p:nvSpPr>
        <p:spPr>
          <a:xfrm>
            <a:off x="6966495" y="3976877"/>
            <a:ext cx="1144864"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a:p>
        </p:txBody>
      </p:sp>
      <p:sp>
        <p:nvSpPr>
          <p:cNvPr id="651" name="Google Shape;651;p38"/>
          <p:cNvSpPr txBox="1"/>
          <p:nvPr/>
        </p:nvSpPr>
        <p:spPr>
          <a:xfrm>
            <a:off x="6619715" y="4264916"/>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652" name="Google Shape;652;p38"/>
          <p:cNvSpPr txBox="1"/>
          <p:nvPr/>
        </p:nvSpPr>
        <p:spPr>
          <a:xfrm>
            <a:off x="9924660" y="3976877"/>
            <a:ext cx="1144864"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a:p>
        </p:txBody>
      </p:sp>
      <p:sp>
        <p:nvSpPr>
          <p:cNvPr id="653" name="Google Shape;653;p38"/>
          <p:cNvSpPr txBox="1"/>
          <p:nvPr/>
        </p:nvSpPr>
        <p:spPr>
          <a:xfrm>
            <a:off x="9577880" y="4264916"/>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654" name="Google Shape;654;p38"/>
          <p:cNvGrpSpPr/>
          <p:nvPr/>
        </p:nvGrpSpPr>
        <p:grpSpPr>
          <a:xfrm>
            <a:off x="1359404" y="2817651"/>
            <a:ext cx="526387" cy="476740"/>
            <a:chOff x="5857875" y="1573213"/>
            <a:chExt cx="417513" cy="409575"/>
          </a:xfrm>
        </p:grpSpPr>
        <p:sp>
          <p:nvSpPr>
            <p:cNvPr id="655" name="Google Shape;655;p38"/>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56" name="Google Shape;656;p38"/>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657" name="Google Shape;657;p38"/>
          <p:cNvSpPr/>
          <p:nvPr/>
        </p:nvSpPr>
        <p:spPr>
          <a:xfrm>
            <a:off x="7156262" y="2567413"/>
            <a:ext cx="765330" cy="519232"/>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58" name="Google Shape;658;p38"/>
          <p:cNvSpPr/>
          <p:nvPr/>
        </p:nvSpPr>
        <p:spPr>
          <a:xfrm>
            <a:off x="4229942" y="2664629"/>
            <a:ext cx="528385" cy="436316"/>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659" name="Google Shape;659;p38"/>
          <p:cNvGrpSpPr/>
          <p:nvPr/>
        </p:nvGrpSpPr>
        <p:grpSpPr>
          <a:xfrm>
            <a:off x="10234902" y="2949026"/>
            <a:ext cx="524383" cy="478348"/>
            <a:chOff x="7215188" y="2357438"/>
            <a:chExt cx="415925" cy="379413"/>
          </a:xfrm>
        </p:grpSpPr>
        <p:sp>
          <p:nvSpPr>
            <p:cNvPr id="660" name="Google Shape;660;p38"/>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61" name="Google Shape;661;p38"/>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62" name="Google Shape;662;p38"/>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63" name="Google Shape;663;p38"/>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1"/>
          <p:cNvSpPr/>
          <p:nvPr/>
        </p:nvSpPr>
        <p:spPr>
          <a:xfrm>
            <a:off x="-1118768" y="1010319"/>
            <a:ext cx="3397360" cy="3321006"/>
          </a:xfrm>
          <a:custGeom>
            <a:rect b="b" l="l" r="r" t="t"/>
            <a:pathLst>
              <a:path extrusionOk="0" h="261" w="267">
                <a:moveTo>
                  <a:pt x="133" y="18"/>
                </a:moveTo>
                <a:lnTo>
                  <a:pt x="126" y="18"/>
                </a:lnTo>
                <a:lnTo>
                  <a:pt x="118" y="19"/>
                </a:lnTo>
                <a:lnTo>
                  <a:pt x="110" y="20"/>
                </a:lnTo>
                <a:lnTo>
                  <a:pt x="103" y="21"/>
                </a:lnTo>
                <a:lnTo>
                  <a:pt x="96" y="23"/>
                </a:lnTo>
                <a:lnTo>
                  <a:pt x="89" y="25"/>
                </a:lnTo>
                <a:lnTo>
                  <a:pt x="82" y="28"/>
                </a:lnTo>
                <a:lnTo>
                  <a:pt x="75" y="30"/>
                </a:lnTo>
                <a:lnTo>
                  <a:pt x="69" y="34"/>
                </a:lnTo>
                <a:lnTo>
                  <a:pt x="63" y="37"/>
                </a:lnTo>
                <a:lnTo>
                  <a:pt x="57" y="41"/>
                </a:lnTo>
                <a:lnTo>
                  <a:pt x="52" y="45"/>
                </a:lnTo>
                <a:lnTo>
                  <a:pt x="47" y="49"/>
                </a:lnTo>
                <a:lnTo>
                  <a:pt x="42" y="54"/>
                </a:lnTo>
                <a:lnTo>
                  <a:pt x="38" y="58"/>
                </a:lnTo>
                <a:lnTo>
                  <a:pt x="34" y="63"/>
                </a:lnTo>
                <a:lnTo>
                  <a:pt x="30" y="69"/>
                </a:lnTo>
                <a:lnTo>
                  <a:pt x="27" y="74"/>
                </a:lnTo>
                <a:lnTo>
                  <a:pt x="24" y="80"/>
                </a:lnTo>
                <a:lnTo>
                  <a:pt x="22" y="85"/>
                </a:lnTo>
                <a:lnTo>
                  <a:pt x="20" y="91"/>
                </a:lnTo>
                <a:lnTo>
                  <a:pt x="19" y="97"/>
                </a:lnTo>
                <a:lnTo>
                  <a:pt x="18" y="103"/>
                </a:lnTo>
                <a:lnTo>
                  <a:pt x="18" y="110"/>
                </a:lnTo>
                <a:lnTo>
                  <a:pt x="18" y="116"/>
                </a:lnTo>
                <a:lnTo>
                  <a:pt x="19" y="122"/>
                </a:lnTo>
                <a:lnTo>
                  <a:pt x="20" y="128"/>
                </a:lnTo>
                <a:lnTo>
                  <a:pt x="22" y="134"/>
                </a:lnTo>
                <a:lnTo>
                  <a:pt x="24" y="140"/>
                </a:lnTo>
                <a:lnTo>
                  <a:pt x="27" y="145"/>
                </a:lnTo>
                <a:lnTo>
                  <a:pt x="30" y="151"/>
                </a:lnTo>
                <a:lnTo>
                  <a:pt x="34" y="156"/>
                </a:lnTo>
                <a:lnTo>
                  <a:pt x="38" y="161"/>
                </a:lnTo>
                <a:lnTo>
                  <a:pt x="42" y="166"/>
                </a:lnTo>
                <a:lnTo>
                  <a:pt x="47" y="170"/>
                </a:lnTo>
                <a:lnTo>
                  <a:pt x="52" y="175"/>
                </a:lnTo>
                <a:lnTo>
                  <a:pt x="57" y="179"/>
                </a:lnTo>
                <a:lnTo>
                  <a:pt x="63" y="182"/>
                </a:lnTo>
                <a:lnTo>
                  <a:pt x="69" y="186"/>
                </a:lnTo>
                <a:lnTo>
                  <a:pt x="75" y="189"/>
                </a:lnTo>
                <a:lnTo>
                  <a:pt x="82" y="192"/>
                </a:lnTo>
                <a:lnTo>
                  <a:pt x="89" y="194"/>
                </a:lnTo>
                <a:lnTo>
                  <a:pt x="96" y="196"/>
                </a:lnTo>
                <a:lnTo>
                  <a:pt x="103" y="198"/>
                </a:lnTo>
                <a:lnTo>
                  <a:pt x="110" y="200"/>
                </a:lnTo>
                <a:lnTo>
                  <a:pt x="118" y="201"/>
                </a:lnTo>
                <a:lnTo>
                  <a:pt x="126" y="201"/>
                </a:lnTo>
                <a:lnTo>
                  <a:pt x="133" y="201"/>
                </a:lnTo>
                <a:lnTo>
                  <a:pt x="141" y="201"/>
                </a:lnTo>
                <a:lnTo>
                  <a:pt x="148" y="201"/>
                </a:lnTo>
                <a:lnTo>
                  <a:pt x="149" y="201"/>
                </a:lnTo>
                <a:lnTo>
                  <a:pt x="151" y="201"/>
                </a:lnTo>
                <a:lnTo>
                  <a:pt x="153" y="201"/>
                </a:lnTo>
                <a:lnTo>
                  <a:pt x="154" y="202"/>
                </a:lnTo>
                <a:lnTo>
                  <a:pt x="156" y="204"/>
                </a:lnTo>
                <a:lnTo>
                  <a:pt x="157" y="205"/>
                </a:lnTo>
                <a:lnTo>
                  <a:pt x="175" y="235"/>
                </a:lnTo>
                <a:lnTo>
                  <a:pt x="217" y="173"/>
                </a:lnTo>
                <a:lnTo>
                  <a:pt x="222" y="168"/>
                </a:lnTo>
                <a:lnTo>
                  <a:pt x="227" y="164"/>
                </a:lnTo>
                <a:lnTo>
                  <a:pt x="231" y="159"/>
                </a:lnTo>
                <a:lnTo>
                  <a:pt x="235" y="154"/>
                </a:lnTo>
                <a:lnTo>
                  <a:pt x="238" y="149"/>
                </a:lnTo>
                <a:lnTo>
                  <a:pt x="241" y="144"/>
                </a:lnTo>
                <a:lnTo>
                  <a:pt x="243" y="138"/>
                </a:lnTo>
                <a:lnTo>
                  <a:pt x="245" y="133"/>
                </a:lnTo>
                <a:lnTo>
                  <a:pt x="247" y="127"/>
                </a:lnTo>
                <a:lnTo>
                  <a:pt x="248" y="121"/>
                </a:lnTo>
                <a:lnTo>
                  <a:pt x="249" y="116"/>
                </a:lnTo>
                <a:lnTo>
                  <a:pt x="249" y="110"/>
                </a:lnTo>
                <a:lnTo>
                  <a:pt x="249" y="103"/>
                </a:lnTo>
                <a:lnTo>
                  <a:pt x="248" y="97"/>
                </a:lnTo>
                <a:lnTo>
                  <a:pt x="247" y="91"/>
                </a:lnTo>
                <a:lnTo>
                  <a:pt x="245" y="85"/>
                </a:lnTo>
                <a:lnTo>
                  <a:pt x="243" y="80"/>
                </a:lnTo>
                <a:lnTo>
                  <a:pt x="240" y="74"/>
                </a:lnTo>
                <a:lnTo>
                  <a:pt x="237" y="69"/>
                </a:lnTo>
                <a:lnTo>
                  <a:pt x="233" y="63"/>
                </a:lnTo>
                <a:lnTo>
                  <a:pt x="229" y="58"/>
                </a:lnTo>
                <a:lnTo>
                  <a:pt x="225" y="54"/>
                </a:lnTo>
                <a:lnTo>
                  <a:pt x="220" y="49"/>
                </a:lnTo>
                <a:lnTo>
                  <a:pt x="215" y="45"/>
                </a:lnTo>
                <a:lnTo>
                  <a:pt x="210" y="41"/>
                </a:lnTo>
                <a:lnTo>
                  <a:pt x="204" y="37"/>
                </a:lnTo>
                <a:lnTo>
                  <a:pt x="198" y="34"/>
                </a:lnTo>
                <a:lnTo>
                  <a:pt x="192" y="30"/>
                </a:lnTo>
                <a:lnTo>
                  <a:pt x="185" y="28"/>
                </a:lnTo>
                <a:lnTo>
                  <a:pt x="178" y="25"/>
                </a:lnTo>
                <a:lnTo>
                  <a:pt x="171" y="23"/>
                </a:lnTo>
                <a:lnTo>
                  <a:pt x="164" y="21"/>
                </a:lnTo>
                <a:lnTo>
                  <a:pt x="157" y="20"/>
                </a:lnTo>
                <a:lnTo>
                  <a:pt x="149" y="19"/>
                </a:lnTo>
                <a:lnTo>
                  <a:pt x="141" y="18"/>
                </a:lnTo>
                <a:lnTo>
                  <a:pt x="133" y="18"/>
                </a:lnTo>
                <a:close/>
                <a:moveTo>
                  <a:pt x="133" y="0"/>
                </a:moveTo>
                <a:lnTo>
                  <a:pt x="142" y="0"/>
                </a:lnTo>
                <a:lnTo>
                  <a:pt x="150" y="1"/>
                </a:lnTo>
                <a:lnTo>
                  <a:pt x="158" y="2"/>
                </a:lnTo>
                <a:lnTo>
                  <a:pt x="165" y="3"/>
                </a:lnTo>
                <a:lnTo>
                  <a:pt x="173" y="5"/>
                </a:lnTo>
                <a:lnTo>
                  <a:pt x="181" y="7"/>
                </a:lnTo>
                <a:lnTo>
                  <a:pt x="188" y="9"/>
                </a:lnTo>
                <a:lnTo>
                  <a:pt x="195" y="12"/>
                </a:lnTo>
                <a:lnTo>
                  <a:pt x="202" y="15"/>
                </a:lnTo>
                <a:lnTo>
                  <a:pt x="209" y="19"/>
                </a:lnTo>
                <a:lnTo>
                  <a:pt x="215" y="23"/>
                </a:lnTo>
                <a:lnTo>
                  <a:pt x="221" y="27"/>
                </a:lnTo>
                <a:lnTo>
                  <a:pt x="227" y="31"/>
                </a:lnTo>
                <a:lnTo>
                  <a:pt x="233" y="36"/>
                </a:lnTo>
                <a:lnTo>
                  <a:pt x="238" y="41"/>
                </a:lnTo>
                <a:lnTo>
                  <a:pt x="242" y="46"/>
                </a:lnTo>
                <a:lnTo>
                  <a:pt x="246" y="51"/>
                </a:lnTo>
                <a:lnTo>
                  <a:pt x="250" y="56"/>
                </a:lnTo>
                <a:lnTo>
                  <a:pt x="254" y="62"/>
                </a:lnTo>
                <a:lnTo>
                  <a:pt x="257" y="67"/>
                </a:lnTo>
                <a:lnTo>
                  <a:pt x="260" y="73"/>
                </a:lnTo>
                <a:lnTo>
                  <a:pt x="262" y="79"/>
                </a:lnTo>
                <a:lnTo>
                  <a:pt x="264" y="85"/>
                </a:lnTo>
                <a:lnTo>
                  <a:pt x="265" y="91"/>
                </a:lnTo>
                <a:lnTo>
                  <a:pt x="266" y="97"/>
                </a:lnTo>
                <a:lnTo>
                  <a:pt x="267" y="103"/>
                </a:lnTo>
                <a:lnTo>
                  <a:pt x="267" y="110"/>
                </a:lnTo>
                <a:lnTo>
                  <a:pt x="267" y="116"/>
                </a:lnTo>
                <a:lnTo>
                  <a:pt x="266" y="123"/>
                </a:lnTo>
                <a:lnTo>
                  <a:pt x="265" y="129"/>
                </a:lnTo>
                <a:lnTo>
                  <a:pt x="263" y="135"/>
                </a:lnTo>
                <a:lnTo>
                  <a:pt x="261" y="141"/>
                </a:lnTo>
                <a:lnTo>
                  <a:pt x="259" y="147"/>
                </a:lnTo>
                <a:lnTo>
                  <a:pt x="256" y="153"/>
                </a:lnTo>
                <a:lnTo>
                  <a:pt x="253" y="159"/>
                </a:lnTo>
                <a:lnTo>
                  <a:pt x="249" y="165"/>
                </a:lnTo>
                <a:lnTo>
                  <a:pt x="245" y="170"/>
                </a:lnTo>
                <a:lnTo>
                  <a:pt x="241" y="175"/>
                </a:lnTo>
                <a:lnTo>
                  <a:pt x="236" y="180"/>
                </a:lnTo>
                <a:lnTo>
                  <a:pt x="231" y="185"/>
                </a:lnTo>
                <a:lnTo>
                  <a:pt x="182" y="257"/>
                </a:lnTo>
                <a:lnTo>
                  <a:pt x="181" y="259"/>
                </a:lnTo>
                <a:lnTo>
                  <a:pt x="180" y="260"/>
                </a:lnTo>
                <a:lnTo>
                  <a:pt x="178" y="260"/>
                </a:lnTo>
                <a:lnTo>
                  <a:pt x="177" y="261"/>
                </a:lnTo>
                <a:lnTo>
                  <a:pt x="175" y="261"/>
                </a:lnTo>
                <a:lnTo>
                  <a:pt x="175" y="261"/>
                </a:lnTo>
                <a:lnTo>
                  <a:pt x="173" y="261"/>
                </a:lnTo>
                <a:lnTo>
                  <a:pt x="171" y="260"/>
                </a:lnTo>
                <a:lnTo>
                  <a:pt x="170" y="259"/>
                </a:lnTo>
                <a:lnTo>
                  <a:pt x="168" y="258"/>
                </a:lnTo>
                <a:lnTo>
                  <a:pt x="167" y="257"/>
                </a:lnTo>
                <a:lnTo>
                  <a:pt x="144" y="219"/>
                </a:lnTo>
                <a:lnTo>
                  <a:pt x="139" y="219"/>
                </a:lnTo>
                <a:lnTo>
                  <a:pt x="133" y="220"/>
                </a:lnTo>
                <a:lnTo>
                  <a:pt x="125" y="219"/>
                </a:lnTo>
                <a:lnTo>
                  <a:pt x="117" y="219"/>
                </a:lnTo>
                <a:lnTo>
                  <a:pt x="110" y="218"/>
                </a:lnTo>
                <a:lnTo>
                  <a:pt x="102" y="216"/>
                </a:lnTo>
                <a:lnTo>
                  <a:pt x="94" y="215"/>
                </a:lnTo>
                <a:lnTo>
                  <a:pt x="87" y="213"/>
                </a:lnTo>
                <a:lnTo>
                  <a:pt x="79" y="210"/>
                </a:lnTo>
                <a:lnTo>
                  <a:pt x="72" y="207"/>
                </a:lnTo>
                <a:lnTo>
                  <a:pt x="65" y="204"/>
                </a:lnTo>
                <a:lnTo>
                  <a:pt x="58" y="201"/>
                </a:lnTo>
                <a:lnTo>
                  <a:pt x="52" y="197"/>
                </a:lnTo>
                <a:lnTo>
                  <a:pt x="46" y="193"/>
                </a:lnTo>
                <a:lnTo>
                  <a:pt x="40" y="188"/>
                </a:lnTo>
                <a:lnTo>
                  <a:pt x="34" y="183"/>
                </a:lnTo>
                <a:lnTo>
                  <a:pt x="30" y="179"/>
                </a:lnTo>
                <a:lnTo>
                  <a:pt x="25" y="174"/>
                </a:lnTo>
                <a:lnTo>
                  <a:pt x="21" y="169"/>
                </a:lnTo>
                <a:lnTo>
                  <a:pt x="17" y="163"/>
                </a:lnTo>
                <a:lnTo>
                  <a:pt x="13" y="158"/>
                </a:lnTo>
                <a:lnTo>
                  <a:pt x="10" y="152"/>
                </a:lnTo>
                <a:lnTo>
                  <a:pt x="8" y="146"/>
                </a:lnTo>
                <a:lnTo>
                  <a:pt x="5" y="141"/>
                </a:lnTo>
                <a:lnTo>
                  <a:pt x="3" y="135"/>
                </a:lnTo>
                <a:lnTo>
                  <a:pt x="2" y="128"/>
                </a:lnTo>
                <a:lnTo>
                  <a:pt x="1" y="122"/>
                </a:lnTo>
                <a:lnTo>
                  <a:pt x="0" y="116"/>
                </a:lnTo>
                <a:lnTo>
                  <a:pt x="0" y="110"/>
                </a:lnTo>
                <a:lnTo>
                  <a:pt x="0" y="103"/>
                </a:lnTo>
                <a:lnTo>
                  <a:pt x="1" y="97"/>
                </a:lnTo>
                <a:lnTo>
                  <a:pt x="2" y="91"/>
                </a:lnTo>
                <a:lnTo>
                  <a:pt x="3" y="85"/>
                </a:lnTo>
                <a:lnTo>
                  <a:pt x="5" y="79"/>
                </a:lnTo>
                <a:lnTo>
                  <a:pt x="8" y="73"/>
                </a:lnTo>
                <a:lnTo>
                  <a:pt x="10" y="67"/>
                </a:lnTo>
                <a:lnTo>
                  <a:pt x="13" y="62"/>
                </a:lnTo>
                <a:lnTo>
                  <a:pt x="17" y="56"/>
                </a:lnTo>
                <a:lnTo>
                  <a:pt x="21" y="51"/>
                </a:lnTo>
                <a:lnTo>
                  <a:pt x="25" y="46"/>
                </a:lnTo>
                <a:lnTo>
                  <a:pt x="30" y="41"/>
                </a:lnTo>
                <a:lnTo>
                  <a:pt x="34" y="36"/>
                </a:lnTo>
                <a:lnTo>
                  <a:pt x="40" y="31"/>
                </a:lnTo>
                <a:lnTo>
                  <a:pt x="46" y="27"/>
                </a:lnTo>
                <a:lnTo>
                  <a:pt x="52" y="23"/>
                </a:lnTo>
                <a:lnTo>
                  <a:pt x="58" y="19"/>
                </a:lnTo>
                <a:lnTo>
                  <a:pt x="65" y="15"/>
                </a:lnTo>
                <a:lnTo>
                  <a:pt x="72" y="12"/>
                </a:lnTo>
                <a:lnTo>
                  <a:pt x="79" y="9"/>
                </a:lnTo>
                <a:lnTo>
                  <a:pt x="87" y="7"/>
                </a:lnTo>
                <a:lnTo>
                  <a:pt x="94" y="5"/>
                </a:lnTo>
                <a:lnTo>
                  <a:pt x="102" y="3"/>
                </a:lnTo>
                <a:lnTo>
                  <a:pt x="110" y="2"/>
                </a:lnTo>
                <a:lnTo>
                  <a:pt x="117" y="1"/>
                </a:lnTo>
                <a:lnTo>
                  <a:pt x="125" y="0"/>
                </a:lnTo>
                <a:lnTo>
                  <a:pt x="133" y="0"/>
                </a:lnTo>
                <a:close/>
              </a:path>
            </a:pathLst>
          </a:custGeom>
          <a:solidFill>
            <a:srgbClr val="F2F2F2">
              <a:alpha val="2392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84" name="Google Shape;84;p21"/>
          <p:cNvSpPr/>
          <p:nvPr/>
        </p:nvSpPr>
        <p:spPr>
          <a:xfrm>
            <a:off x="6948841" y="1614372"/>
            <a:ext cx="5243159" cy="5243627"/>
          </a:xfrm>
          <a:custGeom>
            <a:rect b="b" l="l" r="r" t="t"/>
            <a:pathLst>
              <a:path extrusionOk="0" h="5224578" w="5181213">
                <a:moveTo>
                  <a:pt x="3173398" y="0"/>
                </a:moveTo>
                <a:cubicBezTo>
                  <a:pt x="3830630" y="0"/>
                  <a:pt x="4441197" y="199797"/>
                  <a:pt x="4947675" y="541967"/>
                </a:cubicBezTo>
                <a:lnTo>
                  <a:pt x="5181213" y="716604"/>
                </a:lnTo>
                <a:lnTo>
                  <a:pt x="5181213" y="915331"/>
                </a:lnTo>
                <a:lnTo>
                  <a:pt x="5097505" y="839251"/>
                </a:lnTo>
                <a:cubicBezTo>
                  <a:pt x="4574627" y="407734"/>
                  <a:pt x="3904284" y="148515"/>
                  <a:pt x="3173398" y="148515"/>
                </a:cubicBezTo>
                <a:cubicBezTo>
                  <a:pt x="1502801" y="148515"/>
                  <a:pt x="148515" y="1502801"/>
                  <a:pt x="148515" y="3173398"/>
                </a:cubicBezTo>
                <a:cubicBezTo>
                  <a:pt x="148515" y="3904285"/>
                  <a:pt x="407734" y="4574627"/>
                  <a:pt x="839252" y="5097505"/>
                </a:cubicBezTo>
                <a:lnTo>
                  <a:pt x="954744" y="5224578"/>
                </a:lnTo>
                <a:lnTo>
                  <a:pt x="754283" y="5224578"/>
                </a:lnTo>
                <a:lnTo>
                  <a:pt x="724650" y="5191974"/>
                </a:lnTo>
                <a:cubicBezTo>
                  <a:pt x="271946" y="4643424"/>
                  <a:pt x="0" y="3940169"/>
                  <a:pt x="0" y="3173398"/>
                </a:cubicBezTo>
                <a:cubicBezTo>
                  <a:pt x="0" y="1420779"/>
                  <a:pt x="1420779" y="0"/>
                  <a:pt x="3173398"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85" name="Google Shape;85;p21"/>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6" name="Google Shape;86;p21"/>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7" name="Google Shape;87;p21"/>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8" name="Google Shape;88;p21"/>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9" name="Google Shape;89;p21"/>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0" name="Google Shape;90;p21"/>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Welcome Message</a:t>
            </a:r>
            <a:endParaRPr sz="4000">
              <a:solidFill>
                <a:srgbClr val="595959"/>
              </a:solidFill>
              <a:latin typeface="Lato"/>
              <a:ea typeface="Lato"/>
              <a:cs typeface="Lato"/>
              <a:sym typeface="Lato"/>
            </a:endParaRPr>
          </a:p>
        </p:txBody>
      </p:sp>
      <p:sp>
        <p:nvSpPr>
          <p:cNvPr id="91" name="Google Shape;91;p21"/>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92" name="Google Shape;92;p21"/>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93" name="Google Shape;93;p21"/>
          <p:cNvSpPr/>
          <p:nvPr/>
        </p:nvSpPr>
        <p:spPr>
          <a:xfrm>
            <a:off x="4378496" y="5928527"/>
            <a:ext cx="1591358" cy="394540"/>
          </a:xfrm>
          <a:prstGeom prst="homePlate">
            <a:avLst>
              <a:gd fmla="val 50000" name="adj"/>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4" name="Google Shape;94;p21"/>
          <p:cNvSpPr/>
          <p:nvPr/>
        </p:nvSpPr>
        <p:spPr>
          <a:xfrm>
            <a:off x="5868354" y="5928527"/>
            <a:ext cx="484632" cy="394540"/>
          </a:xfrm>
          <a:prstGeom prst="chevron">
            <a:avLst>
              <a:gd fmla="val 50000" name="adj"/>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5" name="Google Shape;95;p21"/>
          <p:cNvSpPr/>
          <p:nvPr/>
        </p:nvSpPr>
        <p:spPr>
          <a:xfrm>
            <a:off x="6217032" y="5928527"/>
            <a:ext cx="484632" cy="394540"/>
          </a:xfrm>
          <a:prstGeom prst="chevron">
            <a:avLst>
              <a:gd fmla="val 50000" name="adj"/>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 name="Google Shape;96;p21"/>
          <p:cNvSpPr txBox="1"/>
          <p:nvPr/>
        </p:nvSpPr>
        <p:spPr>
          <a:xfrm>
            <a:off x="4541476" y="5971908"/>
            <a:ext cx="104708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Montserrat"/>
                <a:ea typeface="Montserrat"/>
                <a:cs typeface="Montserrat"/>
                <a:sym typeface="Montserrat"/>
              </a:rPr>
              <a:t>John Doe</a:t>
            </a:r>
            <a:endParaRPr sz="1400">
              <a:solidFill>
                <a:schemeClr val="lt1"/>
              </a:solidFill>
              <a:latin typeface="Montserrat"/>
              <a:ea typeface="Montserrat"/>
              <a:cs typeface="Montserrat"/>
              <a:sym typeface="Montserrat"/>
            </a:endParaRPr>
          </a:p>
        </p:txBody>
      </p:sp>
      <p:sp>
        <p:nvSpPr>
          <p:cNvPr id="97" name="Google Shape;97;p21"/>
          <p:cNvSpPr txBox="1"/>
          <p:nvPr/>
        </p:nvSpPr>
        <p:spPr>
          <a:xfrm>
            <a:off x="1310987" y="2897924"/>
            <a:ext cx="4892526" cy="1869743"/>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 Neque porro quisquam est, qui dolorem ipsum quia dolor sit amet.</a:t>
            </a:r>
            <a:endParaRPr/>
          </a:p>
        </p:txBody>
      </p:sp>
      <p:pic>
        <p:nvPicPr>
          <p:cNvPr id="98" name="Google Shape;98;p21"/>
          <p:cNvPicPr preferRelativeResize="0"/>
          <p:nvPr>
            <p:ph idx="2" type="pic"/>
          </p:nvPr>
        </p:nvPicPr>
        <p:blipFill rotWithShape="1">
          <a:blip r:embed="rId3">
            <a:alphaModFix/>
          </a:blip>
          <a:srcRect b="0" l="15413" r="15413" t="0"/>
          <a:stretch/>
        </p:blipFill>
        <p:spPr>
          <a:xfrm>
            <a:off x="7252088" y="1804651"/>
            <a:ext cx="4939912" cy="5053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9"/>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69" name="Google Shape;669;p39"/>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70" name="Google Shape;670;p39"/>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71" name="Google Shape;671;p39"/>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72" name="Google Shape;672;p39"/>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73" name="Google Shape;673;p39"/>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674" name="Google Shape;674;p39"/>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675" name="Google Shape;675;p39"/>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Infographic</a:t>
            </a:r>
            <a:endParaRPr sz="4000">
              <a:solidFill>
                <a:srgbClr val="595959"/>
              </a:solidFill>
              <a:latin typeface="Lato"/>
              <a:ea typeface="Lato"/>
              <a:cs typeface="Lato"/>
              <a:sym typeface="Lato"/>
            </a:endParaRPr>
          </a:p>
        </p:txBody>
      </p:sp>
      <p:sp>
        <p:nvSpPr>
          <p:cNvPr id="676" name="Google Shape;676;p39"/>
          <p:cNvSpPr/>
          <p:nvPr/>
        </p:nvSpPr>
        <p:spPr>
          <a:xfrm>
            <a:off x="6067946" y="2640699"/>
            <a:ext cx="1445603" cy="2840689"/>
          </a:xfrm>
          <a:custGeom>
            <a:rect b="b" l="l" r="r" t="t"/>
            <a:pathLst>
              <a:path extrusionOk="0" h="731" w="372">
                <a:moveTo>
                  <a:pt x="235" y="0"/>
                </a:moveTo>
                <a:lnTo>
                  <a:pt x="237" y="3"/>
                </a:lnTo>
                <a:lnTo>
                  <a:pt x="241" y="9"/>
                </a:lnTo>
                <a:lnTo>
                  <a:pt x="250" y="20"/>
                </a:lnTo>
                <a:lnTo>
                  <a:pt x="260" y="34"/>
                </a:lnTo>
                <a:lnTo>
                  <a:pt x="271" y="51"/>
                </a:lnTo>
                <a:lnTo>
                  <a:pt x="286" y="73"/>
                </a:lnTo>
                <a:lnTo>
                  <a:pt x="299" y="97"/>
                </a:lnTo>
                <a:lnTo>
                  <a:pt x="313" y="125"/>
                </a:lnTo>
                <a:lnTo>
                  <a:pt x="326" y="153"/>
                </a:lnTo>
                <a:lnTo>
                  <a:pt x="340" y="185"/>
                </a:lnTo>
                <a:lnTo>
                  <a:pt x="351" y="219"/>
                </a:lnTo>
                <a:lnTo>
                  <a:pt x="360" y="254"/>
                </a:lnTo>
                <a:lnTo>
                  <a:pt x="367" y="292"/>
                </a:lnTo>
                <a:lnTo>
                  <a:pt x="371" y="330"/>
                </a:lnTo>
                <a:lnTo>
                  <a:pt x="372" y="369"/>
                </a:lnTo>
                <a:lnTo>
                  <a:pt x="368" y="410"/>
                </a:lnTo>
                <a:lnTo>
                  <a:pt x="360" y="450"/>
                </a:lnTo>
                <a:lnTo>
                  <a:pt x="347" y="491"/>
                </a:lnTo>
                <a:lnTo>
                  <a:pt x="328" y="533"/>
                </a:lnTo>
                <a:lnTo>
                  <a:pt x="303" y="574"/>
                </a:lnTo>
                <a:lnTo>
                  <a:pt x="271" y="614"/>
                </a:lnTo>
                <a:lnTo>
                  <a:pt x="233" y="653"/>
                </a:lnTo>
                <a:lnTo>
                  <a:pt x="186" y="693"/>
                </a:lnTo>
                <a:lnTo>
                  <a:pt x="131" y="731"/>
                </a:lnTo>
                <a:lnTo>
                  <a:pt x="131" y="725"/>
                </a:lnTo>
                <a:lnTo>
                  <a:pt x="133" y="712"/>
                </a:lnTo>
                <a:lnTo>
                  <a:pt x="134" y="691"/>
                </a:lnTo>
                <a:lnTo>
                  <a:pt x="135" y="664"/>
                </a:lnTo>
                <a:lnTo>
                  <a:pt x="138" y="631"/>
                </a:lnTo>
                <a:lnTo>
                  <a:pt x="142" y="594"/>
                </a:lnTo>
                <a:lnTo>
                  <a:pt x="146" y="557"/>
                </a:lnTo>
                <a:lnTo>
                  <a:pt x="151" y="516"/>
                </a:lnTo>
                <a:lnTo>
                  <a:pt x="158" y="475"/>
                </a:lnTo>
                <a:lnTo>
                  <a:pt x="165" y="436"/>
                </a:lnTo>
                <a:lnTo>
                  <a:pt x="175" y="398"/>
                </a:lnTo>
                <a:lnTo>
                  <a:pt x="185" y="365"/>
                </a:lnTo>
                <a:lnTo>
                  <a:pt x="196" y="335"/>
                </a:lnTo>
                <a:lnTo>
                  <a:pt x="194" y="339"/>
                </a:lnTo>
                <a:lnTo>
                  <a:pt x="189" y="348"/>
                </a:lnTo>
                <a:lnTo>
                  <a:pt x="181" y="363"/>
                </a:lnTo>
                <a:lnTo>
                  <a:pt x="172" y="382"/>
                </a:lnTo>
                <a:lnTo>
                  <a:pt x="160" y="406"/>
                </a:lnTo>
                <a:lnTo>
                  <a:pt x="147" y="432"/>
                </a:lnTo>
                <a:lnTo>
                  <a:pt x="134" y="462"/>
                </a:lnTo>
                <a:lnTo>
                  <a:pt x="120" y="494"/>
                </a:lnTo>
                <a:lnTo>
                  <a:pt x="108" y="528"/>
                </a:lnTo>
                <a:lnTo>
                  <a:pt x="95" y="562"/>
                </a:lnTo>
                <a:lnTo>
                  <a:pt x="84" y="597"/>
                </a:lnTo>
                <a:lnTo>
                  <a:pt x="76" y="631"/>
                </a:lnTo>
                <a:lnTo>
                  <a:pt x="71" y="665"/>
                </a:lnTo>
                <a:lnTo>
                  <a:pt x="69" y="697"/>
                </a:lnTo>
                <a:lnTo>
                  <a:pt x="70" y="727"/>
                </a:lnTo>
                <a:lnTo>
                  <a:pt x="67" y="724"/>
                </a:lnTo>
                <a:lnTo>
                  <a:pt x="63" y="716"/>
                </a:lnTo>
                <a:lnTo>
                  <a:pt x="57" y="704"/>
                </a:lnTo>
                <a:lnTo>
                  <a:pt x="48" y="687"/>
                </a:lnTo>
                <a:lnTo>
                  <a:pt x="38" y="666"/>
                </a:lnTo>
                <a:lnTo>
                  <a:pt x="29" y="640"/>
                </a:lnTo>
                <a:lnTo>
                  <a:pt x="20" y="612"/>
                </a:lnTo>
                <a:lnTo>
                  <a:pt x="11" y="579"/>
                </a:lnTo>
                <a:lnTo>
                  <a:pt x="4" y="543"/>
                </a:lnTo>
                <a:lnTo>
                  <a:pt x="0" y="504"/>
                </a:lnTo>
                <a:lnTo>
                  <a:pt x="0" y="462"/>
                </a:lnTo>
                <a:lnTo>
                  <a:pt x="2" y="419"/>
                </a:lnTo>
                <a:lnTo>
                  <a:pt x="10" y="372"/>
                </a:lnTo>
                <a:lnTo>
                  <a:pt x="21" y="324"/>
                </a:lnTo>
                <a:lnTo>
                  <a:pt x="38" y="272"/>
                </a:lnTo>
                <a:lnTo>
                  <a:pt x="63" y="220"/>
                </a:lnTo>
                <a:lnTo>
                  <a:pt x="93" y="166"/>
                </a:lnTo>
                <a:lnTo>
                  <a:pt x="133" y="113"/>
                </a:lnTo>
                <a:lnTo>
                  <a:pt x="180" y="56"/>
                </a:lnTo>
                <a:lnTo>
                  <a:pt x="235"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77" name="Google Shape;677;p39"/>
          <p:cNvSpPr/>
          <p:nvPr/>
        </p:nvSpPr>
        <p:spPr>
          <a:xfrm>
            <a:off x="6961733" y="4774128"/>
            <a:ext cx="2222809" cy="1208557"/>
          </a:xfrm>
          <a:custGeom>
            <a:rect b="b" l="l" r="r" t="t"/>
            <a:pathLst>
              <a:path extrusionOk="0" h="311" w="572">
                <a:moveTo>
                  <a:pt x="357" y="0"/>
                </a:moveTo>
                <a:lnTo>
                  <a:pt x="405" y="1"/>
                </a:lnTo>
                <a:lnTo>
                  <a:pt x="458" y="5"/>
                </a:lnTo>
                <a:lnTo>
                  <a:pt x="513" y="15"/>
                </a:lnTo>
                <a:lnTo>
                  <a:pt x="572" y="30"/>
                </a:lnTo>
                <a:lnTo>
                  <a:pt x="570" y="32"/>
                </a:lnTo>
                <a:lnTo>
                  <a:pt x="568" y="39"/>
                </a:lnTo>
                <a:lnTo>
                  <a:pt x="564" y="51"/>
                </a:lnTo>
                <a:lnTo>
                  <a:pt x="557" y="64"/>
                </a:lnTo>
                <a:lnTo>
                  <a:pt x="549" y="81"/>
                </a:lnTo>
                <a:lnTo>
                  <a:pt x="539" y="100"/>
                </a:lnTo>
                <a:lnTo>
                  <a:pt x="527" y="120"/>
                </a:lnTo>
                <a:lnTo>
                  <a:pt x="513" y="142"/>
                </a:lnTo>
                <a:lnTo>
                  <a:pt x="496" y="165"/>
                </a:lnTo>
                <a:lnTo>
                  <a:pt x="477" y="188"/>
                </a:lnTo>
                <a:lnTo>
                  <a:pt x="456" y="210"/>
                </a:lnTo>
                <a:lnTo>
                  <a:pt x="434" y="231"/>
                </a:lnTo>
                <a:lnTo>
                  <a:pt x="409" y="252"/>
                </a:lnTo>
                <a:lnTo>
                  <a:pt x="382" y="269"/>
                </a:lnTo>
                <a:lnTo>
                  <a:pt x="352" y="285"/>
                </a:lnTo>
                <a:lnTo>
                  <a:pt x="319" y="298"/>
                </a:lnTo>
                <a:lnTo>
                  <a:pt x="285" y="307"/>
                </a:lnTo>
                <a:lnTo>
                  <a:pt x="248" y="311"/>
                </a:lnTo>
                <a:lnTo>
                  <a:pt x="208" y="311"/>
                </a:lnTo>
                <a:lnTo>
                  <a:pt x="166" y="307"/>
                </a:lnTo>
                <a:lnTo>
                  <a:pt x="120" y="297"/>
                </a:lnTo>
                <a:lnTo>
                  <a:pt x="73" y="280"/>
                </a:lnTo>
                <a:lnTo>
                  <a:pt x="22" y="256"/>
                </a:lnTo>
                <a:lnTo>
                  <a:pt x="26" y="255"/>
                </a:lnTo>
                <a:lnTo>
                  <a:pt x="34" y="250"/>
                </a:lnTo>
                <a:lnTo>
                  <a:pt x="47" y="243"/>
                </a:lnTo>
                <a:lnTo>
                  <a:pt x="64" y="235"/>
                </a:lnTo>
                <a:lnTo>
                  <a:pt x="85" y="225"/>
                </a:lnTo>
                <a:lnTo>
                  <a:pt x="108" y="213"/>
                </a:lnTo>
                <a:lnTo>
                  <a:pt x="134" y="201"/>
                </a:lnTo>
                <a:lnTo>
                  <a:pt x="162" y="189"/>
                </a:lnTo>
                <a:lnTo>
                  <a:pt x="191" y="178"/>
                </a:lnTo>
                <a:lnTo>
                  <a:pt x="218" y="167"/>
                </a:lnTo>
                <a:lnTo>
                  <a:pt x="247" y="158"/>
                </a:lnTo>
                <a:lnTo>
                  <a:pt x="274" y="149"/>
                </a:lnTo>
                <a:lnTo>
                  <a:pt x="299" y="144"/>
                </a:lnTo>
                <a:lnTo>
                  <a:pt x="323" y="140"/>
                </a:lnTo>
                <a:lnTo>
                  <a:pt x="318" y="140"/>
                </a:lnTo>
                <a:lnTo>
                  <a:pt x="305" y="141"/>
                </a:lnTo>
                <a:lnTo>
                  <a:pt x="285" y="141"/>
                </a:lnTo>
                <a:lnTo>
                  <a:pt x="259" y="144"/>
                </a:lnTo>
                <a:lnTo>
                  <a:pt x="229" y="146"/>
                </a:lnTo>
                <a:lnTo>
                  <a:pt x="196" y="150"/>
                </a:lnTo>
                <a:lnTo>
                  <a:pt x="161" y="155"/>
                </a:lnTo>
                <a:lnTo>
                  <a:pt x="124" y="162"/>
                </a:lnTo>
                <a:lnTo>
                  <a:pt x="89" y="171"/>
                </a:lnTo>
                <a:lnTo>
                  <a:pt x="56" y="182"/>
                </a:lnTo>
                <a:lnTo>
                  <a:pt x="26" y="195"/>
                </a:lnTo>
                <a:lnTo>
                  <a:pt x="0" y="210"/>
                </a:lnTo>
                <a:lnTo>
                  <a:pt x="1" y="209"/>
                </a:lnTo>
                <a:lnTo>
                  <a:pt x="3" y="204"/>
                </a:lnTo>
                <a:lnTo>
                  <a:pt x="9" y="195"/>
                </a:lnTo>
                <a:lnTo>
                  <a:pt x="17" y="183"/>
                </a:lnTo>
                <a:lnTo>
                  <a:pt x="26" y="169"/>
                </a:lnTo>
                <a:lnTo>
                  <a:pt x="39" y="153"/>
                </a:lnTo>
                <a:lnTo>
                  <a:pt x="53" y="136"/>
                </a:lnTo>
                <a:lnTo>
                  <a:pt x="70" y="119"/>
                </a:lnTo>
                <a:lnTo>
                  <a:pt x="91" y="100"/>
                </a:lnTo>
                <a:lnTo>
                  <a:pt x="113" y="82"/>
                </a:lnTo>
                <a:lnTo>
                  <a:pt x="140" y="65"/>
                </a:lnTo>
                <a:lnTo>
                  <a:pt x="167" y="48"/>
                </a:lnTo>
                <a:lnTo>
                  <a:pt x="199" y="34"/>
                </a:lnTo>
                <a:lnTo>
                  <a:pt x="234" y="21"/>
                </a:lnTo>
                <a:lnTo>
                  <a:pt x="272" y="11"/>
                </a:lnTo>
                <a:lnTo>
                  <a:pt x="312" y="4"/>
                </a:lnTo>
                <a:lnTo>
                  <a:pt x="357"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78" name="Google Shape;678;p39"/>
          <p:cNvSpPr/>
          <p:nvPr/>
        </p:nvSpPr>
        <p:spPr>
          <a:xfrm>
            <a:off x="2935806" y="4680864"/>
            <a:ext cx="2308302" cy="1169696"/>
          </a:xfrm>
          <a:custGeom>
            <a:rect b="b" l="l" r="r" t="t"/>
            <a:pathLst>
              <a:path extrusionOk="0" h="301" w="594">
                <a:moveTo>
                  <a:pt x="308" y="0"/>
                </a:moveTo>
                <a:lnTo>
                  <a:pt x="343" y="4"/>
                </a:lnTo>
                <a:lnTo>
                  <a:pt x="380" y="12"/>
                </a:lnTo>
                <a:lnTo>
                  <a:pt x="416" y="26"/>
                </a:lnTo>
                <a:lnTo>
                  <a:pt x="453" y="45"/>
                </a:lnTo>
                <a:lnTo>
                  <a:pt x="490" y="71"/>
                </a:lnTo>
                <a:lnTo>
                  <a:pt x="525" y="104"/>
                </a:lnTo>
                <a:lnTo>
                  <a:pt x="560" y="143"/>
                </a:lnTo>
                <a:lnTo>
                  <a:pt x="594" y="190"/>
                </a:lnTo>
                <a:lnTo>
                  <a:pt x="590" y="190"/>
                </a:lnTo>
                <a:lnTo>
                  <a:pt x="577" y="190"/>
                </a:lnTo>
                <a:lnTo>
                  <a:pt x="558" y="189"/>
                </a:lnTo>
                <a:lnTo>
                  <a:pt x="531" y="187"/>
                </a:lnTo>
                <a:lnTo>
                  <a:pt x="501" y="185"/>
                </a:lnTo>
                <a:lnTo>
                  <a:pt x="469" y="182"/>
                </a:lnTo>
                <a:lnTo>
                  <a:pt x="433" y="178"/>
                </a:lnTo>
                <a:lnTo>
                  <a:pt x="398" y="174"/>
                </a:lnTo>
                <a:lnTo>
                  <a:pt x="363" y="168"/>
                </a:lnTo>
                <a:lnTo>
                  <a:pt x="330" y="161"/>
                </a:lnTo>
                <a:lnTo>
                  <a:pt x="300" y="153"/>
                </a:lnTo>
                <a:lnTo>
                  <a:pt x="274" y="143"/>
                </a:lnTo>
                <a:lnTo>
                  <a:pt x="276" y="145"/>
                </a:lnTo>
                <a:lnTo>
                  <a:pt x="285" y="149"/>
                </a:lnTo>
                <a:lnTo>
                  <a:pt x="298" y="156"/>
                </a:lnTo>
                <a:lnTo>
                  <a:pt x="317" y="165"/>
                </a:lnTo>
                <a:lnTo>
                  <a:pt x="338" y="176"/>
                </a:lnTo>
                <a:lnTo>
                  <a:pt x="363" y="186"/>
                </a:lnTo>
                <a:lnTo>
                  <a:pt x="389" y="198"/>
                </a:lnTo>
                <a:lnTo>
                  <a:pt x="418" y="208"/>
                </a:lnTo>
                <a:lnTo>
                  <a:pt x="448" y="219"/>
                </a:lnTo>
                <a:lnTo>
                  <a:pt x="478" y="228"/>
                </a:lnTo>
                <a:lnTo>
                  <a:pt x="509" y="236"/>
                </a:lnTo>
                <a:lnTo>
                  <a:pt x="538" y="240"/>
                </a:lnTo>
                <a:lnTo>
                  <a:pt x="566" y="242"/>
                </a:lnTo>
                <a:lnTo>
                  <a:pt x="592" y="241"/>
                </a:lnTo>
                <a:lnTo>
                  <a:pt x="589" y="242"/>
                </a:lnTo>
                <a:lnTo>
                  <a:pt x="581" y="248"/>
                </a:lnTo>
                <a:lnTo>
                  <a:pt x="569" y="254"/>
                </a:lnTo>
                <a:lnTo>
                  <a:pt x="554" y="262"/>
                </a:lnTo>
                <a:lnTo>
                  <a:pt x="533" y="271"/>
                </a:lnTo>
                <a:lnTo>
                  <a:pt x="508" y="280"/>
                </a:lnTo>
                <a:lnTo>
                  <a:pt x="479" y="288"/>
                </a:lnTo>
                <a:lnTo>
                  <a:pt x="448" y="295"/>
                </a:lnTo>
                <a:lnTo>
                  <a:pt x="412" y="300"/>
                </a:lnTo>
                <a:lnTo>
                  <a:pt x="374" y="301"/>
                </a:lnTo>
                <a:lnTo>
                  <a:pt x="335" y="299"/>
                </a:lnTo>
                <a:lnTo>
                  <a:pt x="292" y="292"/>
                </a:lnTo>
                <a:lnTo>
                  <a:pt x="247" y="280"/>
                </a:lnTo>
                <a:lnTo>
                  <a:pt x="200" y="262"/>
                </a:lnTo>
                <a:lnTo>
                  <a:pt x="152" y="237"/>
                </a:lnTo>
                <a:lnTo>
                  <a:pt x="102" y="206"/>
                </a:lnTo>
                <a:lnTo>
                  <a:pt x="52" y="165"/>
                </a:lnTo>
                <a:lnTo>
                  <a:pt x="0" y="115"/>
                </a:lnTo>
                <a:lnTo>
                  <a:pt x="3" y="114"/>
                </a:lnTo>
                <a:lnTo>
                  <a:pt x="9" y="109"/>
                </a:lnTo>
                <a:lnTo>
                  <a:pt x="18" y="101"/>
                </a:lnTo>
                <a:lnTo>
                  <a:pt x="33" y="92"/>
                </a:lnTo>
                <a:lnTo>
                  <a:pt x="50" y="80"/>
                </a:lnTo>
                <a:lnTo>
                  <a:pt x="69" y="68"/>
                </a:lnTo>
                <a:lnTo>
                  <a:pt x="92" y="55"/>
                </a:lnTo>
                <a:lnTo>
                  <a:pt x="116" y="42"/>
                </a:lnTo>
                <a:lnTo>
                  <a:pt x="144" y="30"/>
                </a:lnTo>
                <a:lnTo>
                  <a:pt x="174" y="20"/>
                </a:lnTo>
                <a:lnTo>
                  <a:pt x="205" y="11"/>
                </a:lnTo>
                <a:lnTo>
                  <a:pt x="238" y="4"/>
                </a:lnTo>
                <a:lnTo>
                  <a:pt x="272" y="0"/>
                </a:lnTo>
                <a:lnTo>
                  <a:pt x="30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79" name="Google Shape;679;p39"/>
          <p:cNvSpPr/>
          <p:nvPr/>
        </p:nvSpPr>
        <p:spPr>
          <a:xfrm>
            <a:off x="4385296" y="2854429"/>
            <a:ext cx="1461147" cy="2401567"/>
          </a:xfrm>
          <a:custGeom>
            <a:rect b="b" l="l" r="r" t="t"/>
            <a:pathLst>
              <a:path extrusionOk="0" h="618" w="376">
                <a:moveTo>
                  <a:pt x="13" y="0"/>
                </a:moveTo>
                <a:lnTo>
                  <a:pt x="16" y="1"/>
                </a:lnTo>
                <a:lnTo>
                  <a:pt x="22" y="3"/>
                </a:lnTo>
                <a:lnTo>
                  <a:pt x="33" y="5"/>
                </a:lnTo>
                <a:lnTo>
                  <a:pt x="47" y="11"/>
                </a:lnTo>
                <a:lnTo>
                  <a:pt x="64" y="16"/>
                </a:lnTo>
                <a:lnTo>
                  <a:pt x="84" y="24"/>
                </a:lnTo>
                <a:lnTo>
                  <a:pt x="106" y="33"/>
                </a:lnTo>
                <a:lnTo>
                  <a:pt x="130" y="43"/>
                </a:lnTo>
                <a:lnTo>
                  <a:pt x="155" y="56"/>
                </a:lnTo>
                <a:lnTo>
                  <a:pt x="179" y="71"/>
                </a:lnTo>
                <a:lnTo>
                  <a:pt x="206" y="88"/>
                </a:lnTo>
                <a:lnTo>
                  <a:pt x="230" y="106"/>
                </a:lnTo>
                <a:lnTo>
                  <a:pt x="255" y="127"/>
                </a:lnTo>
                <a:lnTo>
                  <a:pt x="279" y="151"/>
                </a:lnTo>
                <a:lnTo>
                  <a:pt x="301" y="177"/>
                </a:lnTo>
                <a:lnTo>
                  <a:pt x="322" y="204"/>
                </a:lnTo>
                <a:lnTo>
                  <a:pt x="339" y="236"/>
                </a:lnTo>
                <a:lnTo>
                  <a:pt x="354" y="269"/>
                </a:lnTo>
                <a:lnTo>
                  <a:pt x="365" y="305"/>
                </a:lnTo>
                <a:lnTo>
                  <a:pt x="373" y="344"/>
                </a:lnTo>
                <a:lnTo>
                  <a:pt x="376" y="386"/>
                </a:lnTo>
                <a:lnTo>
                  <a:pt x="375" y="432"/>
                </a:lnTo>
                <a:lnTo>
                  <a:pt x="368" y="481"/>
                </a:lnTo>
                <a:lnTo>
                  <a:pt x="355" y="532"/>
                </a:lnTo>
                <a:lnTo>
                  <a:pt x="337" y="587"/>
                </a:lnTo>
                <a:lnTo>
                  <a:pt x="335" y="584"/>
                </a:lnTo>
                <a:lnTo>
                  <a:pt x="330" y="576"/>
                </a:lnTo>
                <a:lnTo>
                  <a:pt x="322" y="564"/>
                </a:lnTo>
                <a:lnTo>
                  <a:pt x="312" y="549"/>
                </a:lnTo>
                <a:lnTo>
                  <a:pt x="299" y="529"/>
                </a:lnTo>
                <a:lnTo>
                  <a:pt x="284" y="507"/>
                </a:lnTo>
                <a:lnTo>
                  <a:pt x="270" y="482"/>
                </a:lnTo>
                <a:lnTo>
                  <a:pt x="254" y="454"/>
                </a:lnTo>
                <a:lnTo>
                  <a:pt x="238" y="427"/>
                </a:lnTo>
                <a:lnTo>
                  <a:pt x="223" y="398"/>
                </a:lnTo>
                <a:lnTo>
                  <a:pt x="208" y="371"/>
                </a:lnTo>
                <a:lnTo>
                  <a:pt x="195" y="342"/>
                </a:lnTo>
                <a:lnTo>
                  <a:pt x="183" y="314"/>
                </a:lnTo>
                <a:lnTo>
                  <a:pt x="174" y="289"/>
                </a:lnTo>
                <a:lnTo>
                  <a:pt x="168" y="266"/>
                </a:lnTo>
                <a:lnTo>
                  <a:pt x="169" y="270"/>
                </a:lnTo>
                <a:lnTo>
                  <a:pt x="170" y="283"/>
                </a:lnTo>
                <a:lnTo>
                  <a:pt x="173" y="301"/>
                </a:lnTo>
                <a:lnTo>
                  <a:pt x="178" y="326"/>
                </a:lnTo>
                <a:lnTo>
                  <a:pt x="183" y="356"/>
                </a:lnTo>
                <a:lnTo>
                  <a:pt x="191" y="389"/>
                </a:lnTo>
                <a:lnTo>
                  <a:pt x="200" y="424"/>
                </a:lnTo>
                <a:lnTo>
                  <a:pt x="211" y="461"/>
                </a:lnTo>
                <a:lnTo>
                  <a:pt x="223" y="496"/>
                </a:lnTo>
                <a:lnTo>
                  <a:pt x="237" y="532"/>
                </a:lnTo>
                <a:lnTo>
                  <a:pt x="253" y="564"/>
                </a:lnTo>
                <a:lnTo>
                  <a:pt x="270" y="594"/>
                </a:lnTo>
                <a:lnTo>
                  <a:pt x="289" y="618"/>
                </a:lnTo>
                <a:lnTo>
                  <a:pt x="287" y="618"/>
                </a:lnTo>
                <a:lnTo>
                  <a:pt x="282" y="615"/>
                </a:lnTo>
                <a:lnTo>
                  <a:pt x="271" y="611"/>
                </a:lnTo>
                <a:lnTo>
                  <a:pt x="258" y="605"/>
                </a:lnTo>
                <a:lnTo>
                  <a:pt x="242" y="596"/>
                </a:lnTo>
                <a:lnTo>
                  <a:pt x="225" y="585"/>
                </a:lnTo>
                <a:lnTo>
                  <a:pt x="206" y="572"/>
                </a:lnTo>
                <a:lnTo>
                  <a:pt x="185" y="558"/>
                </a:lnTo>
                <a:lnTo>
                  <a:pt x="162" y="539"/>
                </a:lnTo>
                <a:lnTo>
                  <a:pt x="140" y="519"/>
                </a:lnTo>
                <a:lnTo>
                  <a:pt x="118" y="495"/>
                </a:lnTo>
                <a:lnTo>
                  <a:pt x="97" y="467"/>
                </a:lnTo>
                <a:lnTo>
                  <a:pt x="76" y="437"/>
                </a:lnTo>
                <a:lnTo>
                  <a:pt x="58" y="405"/>
                </a:lnTo>
                <a:lnTo>
                  <a:pt x="41" y="368"/>
                </a:lnTo>
                <a:lnTo>
                  <a:pt x="26" y="327"/>
                </a:lnTo>
                <a:lnTo>
                  <a:pt x="14" y="283"/>
                </a:lnTo>
                <a:lnTo>
                  <a:pt x="5" y="234"/>
                </a:lnTo>
                <a:lnTo>
                  <a:pt x="0" y="182"/>
                </a:lnTo>
                <a:lnTo>
                  <a:pt x="0" y="126"/>
                </a:lnTo>
                <a:lnTo>
                  <a:pt x="4" y="66"/>
                </a:lnTo>
                <a:lnTo>
                  <a:pt x="13"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80" name="Google Shape;680;p39"/>
          <p:cNvSpPr/>
          <p:nvPr/>
        </p:nvSpPr>
        <p:spPr>
          <a:xfrm>
            <a:off x="6190733" y="5776729"/>
            <a:ext cx="1422287" cy="897675"/>
          </a:xfrm>
          <a:custGeom>
            <a:rect b="b" l="l" r="r" t="t"/>
            <a:pathLst>
              <a:path extrusionOk="0" h="231" w="366">
                <a:moveTo>
                  <a:pt x="88" y="0"/>
                </a:moveTo>
                <a:lnTo>
                  <a:pt x="112" y="1"/>
                </a:lnTo>
                <a:lnTo>
                  <a:pt x="138" y="6"/>
                </a:lnTo>
                <a:lnTo>
                  <a:pt x="165" y="13"/>
                </a:lnTo>
                <a:lnTo>
                  <a:pt x="194" y="25"/>
                </a:lnTo>
                <a:lnTo>
                  <a:pt x="223" y="40"/>
                </a:lnTo>
                <a:lnTo>
                  <a:pt x="253" y="60"/>
                </a:lnTo>
                <a:lnTo>
                  <a:pt x="283" y="86"/>
                </a:lnTo>
                <a:lnTo>
                  <a:pt x="312" y="119"/>
                </a:lnTo>
                <a:lnTo>
                  <a:pt x="339" y="157"/>
                </a:lnTo>
                <a:lnTo>
                  <a:pt x="366" y="203"/>
                </a:lnTo>
                <a:lnTo>
                  <a:pt x="363" y="204"/>
                </a:lnTo>
                <a:lnTo>
                  <a:pt x="356" y="206"/>
                </a:lnTo>
                <a:lnTo>
                  <a:pt x="346" y="210"/>
                </a:lnTo>
                <a:lnTo>
                  <a:pt x="333" y="214"/>
                </a:lnTo>
                <a:lnTo>
                  <a:pt x="316" y="220"/>
                </a:lnTo>
                <a:lnTo>
                  <a:pt x="296" y="224"/>
                </a:lnTo>
                <a:lnTo>
                  <a:pt x="275" y="227"/>
                </a:lnTo>
                <a:lnTo>
                  <a:pt x="252" y="230"/>
                </a:lnTo>
                <a:lnTo>
                  <a:pt x="227" y="231"/>
                </a:lnTo>
                <a:lnTo>
                  <a:pt x="202" y="230"/>
                </a:lnTo>
                <a:lnTo>
                  <a:pt x="176" y="225"/>
                </a:lnTo>
                <a:lnTo>
                  <a:pt x="149" y="218"/>
                </a:lnTo>
                <a:lnTo>
                  <a:pt x="123" y="208"/>
                </a:lnTo>
                <a:lnTo>
                  <a:pt x="98" y="192"/>
                </a:lnTo>
                <a:lnTo>
                  <a:pt x="75" y="174"/>
                </a:lnTo>
                <a:lnTo>
                  <a:pt x="53" y="149"/>
                </a:lnTo>
                <a:lnTo>
                  <a:pt x="33" y="119"/>
                </a:lnTo>
                <a:lnTo>
                  <a:pt x="16" y="83"/>
                </a:lnTo>
                <a:lnTo>
                  <a:pt x="0" y="40"/>
                </a:lnTo>
                <a:lnTo>
                  <a:pt x="4" y="42"/>
                </a:lnTo>
                <a:lnTo>
                  <a:pt x="13" y="44"/>
                </a:lnTo>
                <a:lnTo>
                  <a:pt x="28" y="49"/>
                </a:lnTo>
                <a:lnTo>
                  <a:pt x="46" y="57"/>
                </a:lnTo>
                <a:lnTo>
                  <a:pt x="68" y="65"/>
                </a:lnTo>
                <a:lnTo>
                  <a:pt x="91" y="74"/>
                </a:lnTo>
                <a:lnTo>
                  <a:pt x="115" y="85"/>
                </a:lnTo>
                <a:lnTo>
                  <a:pt x="139" y="97"/>
                </a:lnTo>
                <a:lnTo>
                  <a:pt x="161" y="108"/>
                </a:lnTo>
                <a:lnTo>
                  <a:pt x="181" y="120"/>
                </a:lnTo>
                <a:lnTo>
                  <a:pt x="197" y="133"/>
                </a:lnTo>
                <a:lnTo>
                  <a:pt x="194" y="131"/>
                </a:lnTo>
                <a:lnTo>
                  <a:pt x="189" y="124"/>
                </a:lnTo>
                <a:lnTo>
                  <a:pt x="178" y="115"/>
                </a:lnTo>
                <a:lnTo>
                  <a:pt x="165" y="103"/>
                </a:lnTo>
                <a:lnTo>
                  <a:pt x="151" y="90"/>
                </a:lnTo>
                <a:lnTo>
                  <a:pt x="132" y="76"/>
                </a:lnTo>
                <a:lnTo>
                  <a:pt x="114" y="61"/>
                </a:lnTo>
                <a:lnTo>
                  <a:pt x="93" y="47"/>
                </a:lnTo>
                <a:lnTo>
                  <a:pt x="74" y="34"/>
                </a:lnTo>
                <a:lnTo>
                  <a:pt x="53" y="22"/>
                </a:lnTo>
                <a:lnTo>
                  <a:pt x="32" y="14"/>
                </a:lnTo>
                <a:lnTo>
                  <a:pt x="12" y="9"/>
                </a:lnTo>
                <a:lnTo>
                  <a:pt x="15" y="8"/>
                </a:lnTo>
                <a:lnTo>
                  <a:pt x="21" y="6"/>
                </a:lnTo>
                <a:lnTo>
                  <a:pt x="33" y="4"/>
                </a:lnTo>
                <a:lnTo>
                  <a:pt x="49" y="1"/>
                </a:lnTo>
                <a:lnTo>
                  <a:pt x="67" y="0"/>
                </a:lnTo>
                <a:lnTo>
                  <a:pt x="88"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81" name="Google Shape;681;p39"/>
          <p:cNvSpPr/>
          <p:nvPr/>
        </p:nvSpPr>
        <p:spPr>
          <a:xfrm>
            <a:off x="4446976" y="5774787"/>
            <a:ext cx="1527211" cy="901560"/>
          </a:xfrm>
          <a:custGeom>
            <a:rect b="b" l="l" r="r" t="t"/>
            <a:pathLst>
              <a:path extrusionOk="0" h="232" w="393">
                <a:moveTo>
                  <a:pt x="257" y="0"/>
                </a:moveTo>
                <a:lnTo>
                  <a:pt x="294" y="4"/>
                </a:lnTo>
                <a:lnTo>
                  <a:pt x="333" y="14"/>
                </a:lnTo>
                <a:lnTo>
                  <a:pt x="375" y="29"/>
                </a:lnTo>
                <a:lnTo>
                  <a:pt x="372" y="31"/>
                </a:lnTo>
                <a:lnTo>
                  <a:pt x="364" y="36"/>
                </a:lnTo>
                <a:lnTo>
                  <a:pt x="353" y="44"/>
                </a:lnTo>
                <a:lnTo>
                  <a:pt x="337" y="53"/>
                </a:lnTo>
                <a:lnTo>
                  <a:pt x="319" y="63"/>
                </a:lnTo>
                <a:lnTo>
                  <a:pt x="299" y="74"/>
                </a:lnTo>
                <a:lnTo>
                  <a:pt x="277" y="86"/>
                </a:lnTo>
                <a:lnTo>
                  <a:pt x="254" y="97"/>
                </a:lnTo>
                <a:lnTo>
                  <a:pt x="232" y="108"/>
                </a:lnTo>
                <a:lnTo>
                  <a:pt x="210" y="117"/>
                </a:lnTo>
                <a:lnTo>
                  <a:pt x="189" y="125"/>
                </a:lnTo>
                <a:lnTo>
                  <a:pt x="171" y="129"/>
                </a:lnTo>
                <a:lnTo>
                  <a:pt x="173" y="129"/>
                </a:lnTo>
                <a:lnTo>
                  <a:pt x="185" y="127"/>
                </a:lnTo>
                <a:lnTo>
                  <a:pt x="201" y="125"/>
                </a:lnTo>
                <a:lnTo>
                  <a:pt x="222" y="122"/>
                </a:lnTo>
                <a:lnTo>
                  <a:pt x="245" y="117"/>
                </a:lnTo>
                <a:lnTo>
                  <a:pt x="271" y="112"/>
                </a:lnTo>
                <a:lnTo>
                  <a:pt x="299" y="104"/>
                </a:lnTo>
                <a:lnTo>
                  <a:pt x="326" y="96"/>
                </a:lnTo>
                <a:lnTo>
                  <a:pt x="351" y="86"/>
                </a:lnTo>
                <a:lnTo>
                  <a:pt x="375" y="74"/>
                </a:lnTo>
                <a:lnTo>
                  <a:pt x="393" y="59"/>
                </a:lnTo>
                <a:lnTo>
                  <a:pt x="392" y="62"/>
                </a:lnTo>
                <a:lnTo>
                  <a:pt x="389" y="67"/>
                </a:lnTo>
                <a:lnTo>
                  <a:pt x="385" y="76"/>
                </a:lnTo>
                <a:lnTo>
                  <a:pt x="379" y="88"/>
                </a:lnTo>
                <a:lnTo>
                  <a:pt x="371" y="101"/>
                </a:lnTo>
                <a:lnTo>
                  <a:pt x="360" y="116"/>
                </a:lnTo>
                <a:lnTo>
                  <a:pt x="346" y="131"/>
                </a:lnTo>
                <a:lnTo>
                  <a:pt x="330" y="148"/>
                </a:lnTo>
                <a:lnTo>
                  <a:pt x="312" y="164"/>
                </a:lnTo>
                <a:lnTo>
                  <a:pt x="291" y="180"/>
                </a:lnTo>
                <a:lnTo>
                  <a:pt x="266" y="194"/>
                </a:lnTo>
                <a:lnTo>
                  <a:pt x="239" y="207"/>
                </a:lnTo>
                <a:lnTo>
                  <a:pt x="209" y="218"/>
                </a:lnTo>
                <a:lnTo>
                  <a:pt x="175" y="226"/>
                </a:lnTo>
                <a:lnTo>
                  <a:pt x="137" y="231"/>
                </a:lnTo>
                <a:lnTo>
                  <a:pt x="96" y="232"/>
                </a:lnTo>
                <a:lnTo>
                  <a:pt x="50" y="228"/>
                </a:lnTo>
                <a:lnTo>
                  <a:pt x="0" y="220"/>
                </a:lnTo>
                <a:lnTo>
                  <a:pt x="2" y="218"/>
                </a:lnTo>
                <a:lnTo>
                  <a:pt x="3" y="213"/>
                </a:lnTo>
                <a:lnTo>
                  <a:pt x="7" y="202"/>
                </a:lnTo>
                <a:lnTo>
                  <a:pt x="12" y="189"/>
                </a:lnTo>
                <a:lnTo>
                  <a:pt x="19" y="173"/>
                </a:lnTo>
                <a:lnTo>
                  <a:pt x="27" y="156"/>
                </a:lnTo>
                <a:lnTo>
                  <a:pt x="37" y="138"/>
                </a:lnTo>
                <a:lnTo>
                  <a:pt x="49" y="118"/>
                </a:lnTo>
                <a:lnTo>
                  <a:pt x="62" y="99"/>
                </a:lnTo>
                <a:lnTo>
                  <a:pt x="78" y="79"/>
                </a:lnTo>
                <a:lnTo>
                  <a:pt x="96" y="61"/>
                </a:lnTo>
                <a:lnTo>
                  <a:pt x="117" y="44"/>
                </a:lnTo>
                <a:lnTo>
                  <a:pt x="139" y="29"/>
                </a:lnTo>
                <a:lnTo>
                  <a:pt x="165" y="16"/>
                </a:lnTo>
                <a:lnTo>
                  <a:pt x="193" y="7"/>
                </a:lnTo>
                <a:lnTo>
                  <a:pt x="223" y="2"/>
                </a:lnTo>
                <a:lnTo>
                  <a:pt x="257"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82" name="Google Shape;682;p39"/>
          <p:cNvSpPr/>
          <p:nvPr/>
        </p:nvSpPr>
        <p:spPr>
          <a:xfrm>
            <a:off x="2569698" y="4222678"/>
            <a:ext cx="720881" cy="718386"/>
          </a:xfrm>
          <a:custGeom>
            <a:rect b="b" l="l" r="r" t="t"/>
            <a:pathLst>
              <a:path extrusionOk="0" h="577" w="577">
                <a:moveTo>
                  <a:pt x="289" y="0"/>
                </a:moveTo>
                <a:lnTo>
                  <a:pt x="340" y="5"/>
                </a:lnTo>
                <a:lnTo>
                  <a:pt x="388" y="19"/>
                </a:lnTo>
                <a:lnTo>
                  <a:pt x="435" y="40"/>
                </a:lnTo>
                <a:lnTo>
                  <a:pt x="474" y="69"/>
                </a:lnTo>
                <a:lnTo>
                  <a:pt x="508" y="103"/>
                </a:lnTo>
                <a:lnTo>
                  <a:pt x="537" y="144"/>
                </a:lnTo>
                <a:lnTo>
                  <a:pt x="558" y="188"/>
                </a:lnTo>
                <a:lnTo>
                  <a:pt x="571" y="238"/>
                </a:lnTo>
                <a:lnTo>
                  <a:pt x="577" y="289"/>
                </a:lnTo>
                <a:lnTo>
                  <a:pt x="571" y="341"/>
                </a:lnTo>
                <a:lnTo>
                  <a:pt x="558" y="390"/>
                </a:lnTo>
                <a:lnTo>
                  <a:pt x="537" y="435"/>
                </a:lnTo>
                <a:lnTo>
                  <a:pt x="508" y="474"/>
                </a:lnTo>
                <a:lnTo>
                  <a:pt x="474" y="510"/>
                </a:lnTo>
                <a:lnTo>
                  <a:pt x="435" y="538"/>
                </a:lnTo>
                <a:lnTo>
                  <a:pt x="388" y="560"/>
                </a:lnTo>
                <a:lnTo>
                  <a:pt x="340" y="574"/>
                </a:lnTo>
                <a:lnTo>
                  <a:pt x="289" y="577"/>
                </a:lnTo>
                <a:lnTo>
                  <a:pt x="236" y="574"/>
                </a:lnTo>
                <a:lnTo>
                  <a:pt x="188" y="560"/>
                </a:lnTo>
                <a:lnTo>
                  <a:pt x="144" y="538"/>
                </a:lnTo>
                <a:lnTo>
                  <a:pt x="102" y="510"/>
                </a:lnTo>
                <a:lnTo>
                  <a:pt x="68" y="474"/>
                </a:lnTo>
                <a:lnTo>
                  <a:pt x="39" y="435"/>
                </a:lnTo>
                <a:lnTo>
                  <a:pt x="19" y="390"/>
                </a:lnTo>
                <a:lnTo>
                  <a:pt x="5" y="341"/>
                </a:lnTo>
                <a:lnTo>
                  <a:pt x="0" y="289"/>
                </a:lnTo>
                <a:lnTo>
                  <a:pt x="5" y="238"/>
                </a:lnTo>
                <a:lnTo>
                  <a:pt x="19" y="188"/>
                </a:lnTo>
                <a:lnTo>
                  <a:pt x="39" y="144"/>
                </a:lnTo>
                <a:lnTo>
                  <a:pt x="68" y="103"/>
                </a:lnTo>
                <a:lnTo>
                  <a:pt x="102" y="69"/>
                </a:lnTo>
                <a:lnTo>
                  <a:pt x="144" y="40"/>
                </a:lnTo>
                <a:lnTo>
                  <a:pt x="188" y="19"/>
                </a:lnTo>
                <a:lnTo>
                  <a:pt x="236" y="5"/>
                </a:lnTo>
                <a:lnTo>
                  <a:pt x="28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683" name="Google Shape;683;p39"/>
          <p:cNvGrpSpPr/>
          <p:nvPr/>
        </p:nvGrpSpPr>
        <p:grpSpPr>
          <a:xfrm>
            <a:off x="2778937" y="4439911"/>
            <a:ext cx="302401" cy="273881"/>
            <a:chOff x="5857875" y="1573213"/>
            <a:chExt cx="417513" cy="409575"/>
          </a:xfrm>
        </p:grpSpPr>
        <p:sp>
          <p:nvSpPr>
            <p:cNvPr id="684" name="Google Shape;684;p39"/>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85" name="Google Shape;685;p39"/>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686" name="Google Shape;686;p39"/>
          <p:cNvSpPr/>
          <p:nvPr/>
        </p:nvSpPr>
        <p:spPr>
          <a:xfrm>
            <a:off x="8972787" y="3962478"/>
            <a:ext cx="718386" cy="718386"/>
          </a:xfrm>
          <a:custGeom>
            <a:rect b="b" l="l" r="r" t="t"/>
            <a:pathLst>
              <a:path extrusionOk="0" h="577" w="577">
                <a:moveTo>
                  <a:pt x="288" y="0"/>
                </a:moveTo>
                <a:lnTo>
                  <a:pt x="341" y="5"/>
                </a:lnTo>
                <a:lnTo>
                  <a:pt x="389" y="19"/>
                </a:lnTo>
                <a:lnTo>
                  <a:pt x="433" y="40"/>
                </a:lnTo>
                <a:lnTo>
                  <a:pt x="474" y="69"/>
                </a:lnTo>
                <a:lnTo>
                  <a:pt x="509" y="103"/>
                </a:lnTo>
                <a:lnTo>
                  <a:pt x="538" y="144"/>
                </a:lnTo>
                <a:lnTo>
                  <a:pt x="558" y="188"/>
                </a:lnTo>
                <a:lnTo>
                  <a:pt x="572" y="238"/>
                </a:lnTo>
                <a:lnTo>
                  <a:pt x="577" y="289"/>
                </a:lnTo>
                <a:lnTo>
                  <a:pt x="572" y="341"/>
                </a:lnTo>
                <a:lnTo>
                  <a:pt x="558" y="390"/>
                </a:lnTo>
                <a:lnTo>
                  <a:pt x="538" y="435"/>
                </a:lnTo>
                <a:lnTo>
                  <a:pt x="509" y="474"/>
                </a:lnTo>
                <a:lnTo>
                  <a:pt x="474" y="510"/>
                </a:lnTo>
                <a:lnTo>
                  <a:pt x="433" y="538"/>
                </a:lnTo>
                <a:lnTo>
                  <a:pt x="389" y="560"/>
                </a:lnTo>
                <a:lnTo>
                  <a:pt x="341" y="574"/>
                </a:lnTo>
                <a:lnTo>
                  <a:pt x="288" y="577"/>
                </a:lnTo>
                <a:lnTo>
                  <a:pt x="236" y="574"/>
                </a:lnTo>
                <a:lnTo>
                  <a:pt x="189" y="560"/>
                </a:lnTo>
                <a:lnTo>
                  <a:pt x="142" y="538"/>
                </a:lnTo>
                <a:lnTo>
                  <a:pt x="103" y="510"/>
                </a:lnTo>
                <a:lnTo>
                  <a:pt x="69" y="474"/>
                </a:lnTo>
                <a:lnTo>
                  <a:pt x="40" y="435"/>
                </a:lnTo>
                <a:lnTo>
                  <a:pt x="19" y="390"/>
                </a:lnTo>
                <a:lnTo>
                  <a:pt x="5" y="341"/>
                </a:lnTo>
                <a:lnTo>
                  <a:pt x="0" y="289"/>
                </a:lnTo>
                <a:lnTo>
                  <a:pt x="5" y="238"/>
                </a:lnTo>
                <a:lnTo>
                  <a:pt x="19" y="188"/>
                </a:lnTo>
                <a:lnTo>
                  <a:pt x="40" y="144"/>
                </a:lnTo>
                <a:lnTo>
                  <a:pt x="69" y="103"/>
                </a:lnTo>
                <a:lnTo>
                  <a:pt x="103" y="69"/>
                </a:lnTo>
                <a:lnTo>
                  <a:pt x="142" y="40"/>
                </a:lnTo>
                <a:lnTo>
                  <a:pt x="189" y="19"/>
                </a:lnTo>
                <a:lnTo>
                  <a:pt x="236" y="5"/>
                </a:lnTo>
                <a:lnTo>
                  <a:pt x="28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87" name="Google Shape;687;p39"/>
          <p:cNvSpPr/>
          <p:nvPr/>
        </p:nvSpPr>
        <p:spPr>
          <a:xfrm>
            <a:off x="9169281" y="4206270"/>
            <a:ext cx="325395" cy="220763"/>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88" name="Google Shape;688;p39"/>
          <p:cNvSpPr/>
          <p:nvPr/>
        </p:nvSpPr>
        <p:spPr>
          <a:xfrm>
            <a:off x="7492327" y="2281506"/>
            <a:ext cx="715892" cy="718386"/>
          </a:xfrm>
          <a:custGeom>
            <a:rect b="b" l="l" r="r" t="t"/>
            <a:pathLst>
              <a:path extrusionOk="0" h="577" w="575">
                <a:moveTo>
                  <a:pt x="287" y="0"/>
                </a:moveTo>
                <a:lnTo>
                  <a:pt x="338" y="5"/>
                </a:lnTo>
                <a:lnTo>
                  <a:pt x="388" y="19"/>
                </a:lnTo>
                <a:lnTo>
                  <a:pt x="433" y="40"/>
                </a:lnTo>
                <a:lnTo>
                  <a:pt x="474" y="69"/>
                </a:lnTo>
                <a:lnTo>
                  <a:pt x="508" y="103"/>
                </a:lnTo>
                <a:lnTo>
                  <a:pt x="535" y="144"/>
                </a:lnTo>
                <a:lnTo>
                  <a:pt x="558" y="188"/>
                </a:lnTo>
                <a:lnTo>
                  <a:pt x="571" y="238"/>
                </a:lnTo>
                <a:lnTo>
                  <a:pt x="575" y="289"/>
                </a:lnTo>
                <a:lnTo>
                  <a:pt x="571" y="341"/>
                </a:lnTo>
                <a:lnTo>
                  <a:pt x="558" y="390"/>
                </a:lnTo>
                <a:lnTo>
                  <a:pt x="535" y="435"/>
                </a:lnTo>
                <a:lnTo>
                  <a:pt x="508" y="474"/>
                </a:lnTo>
                <a:lnTo>
                  <a:pt x="474" y="510"/>
                </a:lnTo>
                <a:lnTo>
                  <a:pt x="433" y="538"/>
                </a:lnTo>
                <a:lnTo>
                  <a:pt x="388" y="560"/>
                </a:lnTo>
                <a:lnTo>
                  <a:pt x="338" y="574"/>
                </a:lnTo>
                <a:lnTo>
                  <a:pt x="287" y="577"/>
                </a:lnTo>
                <a:lnTo>
                  <a:pt x="236" y="574"/>
                </a:lnTo>
                <a:lnTo>
                  <a:pt x="186" y="560"/>
                </a:lnTo>
                <a:lnTo>
                  <a:pt x="142" y="538"/>
                </a:lnTo>
                <a:lnTo>
                  <a:pt x="102" y="510"/>
                </a:lnTo>
                <a:lnTo>
                  <a:pt x="66" y="474"/>
                </a:lnTo>
                <a:lnTo>
                  <a:pt x="39" y="435"/>
                </a:lnTo>
                <a:lnTo>
                  <a:pt x="17" y="390"/>
                </a:lnTo>
                <a:lnTo>
                  <a:pt x="3" y="341"/>
                </a:lnTo>
                <a:lnTo>
                  <a:pt x="0" y="289"/>
                </a:lnTo>
                <a:lnTo>
                  <a:pt x="3" y="238"/>
                </a:lnTo>
                <a:lnTo>
                  <a:pt x="17" y="188"/>
                </a:lnTo>
                <a:lnTo>
                  <a:pt x="39" y="144"/>
                </a:lnTo>
                <a:lnTo>
                  <a:pt x="66" y="103"/>
                </a:lnTo>
                <a:lnTo>
                  <a:pt x="102" y="69"/>
                </a:lnTo>
                <a:lnTo>
                  <a:pt x="142" y="40"/>
                </a:lnTo>
                <a:lnTo>
                  <a:pt x="186" y="19"/>
                </a:lnTo>
                <a:lnTo>
                  <a:pt x="236" y="5"/>
                </a:lnTo>
                <a:lnTo>
                  <a:pt x="28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89" name="Google Shape;689;p39"/>
          <p:cNvSpPr/>
          <p:nvPr/>
        </p:nvSpPr>
        <p:spPr>
          <a:xfrm>
            <a:off x="7698498" y="2510350"/>
            <a:ext cx="303549" cy="250658"/>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90" name="Google Shape;690;p39"/>
          <p:cNvSpPr/>
          <p:nvPr/>
        </p:nvSpPr>
        <p:spPr>
          <a:xfrm>
            <a:off x="3615431" y="2252589"/>
            <a:ext cx="715892" cy="718386"/>
          </a:xfrm>
          <a:custGeom>
            <a:rect b="b" l="l" r="r" t="t"/>
            <a:pathLst>
              <a:path extrusionOk="0" h="577" w="575">
                <a:moveTo>
                  <a:pt x="288" y="0"/>
                </a:moveTo>
                <a:lnTo>
                  <a:pt x="339" y="5"/>
                </a:lnTo>
                <a:lnTo>
                  <a:pt x="389" y="19"/>
                </a:lnTo>
                <a:lnTo>
                  <a:pt x="433" y="40"/>
                </a:lnTo>
                <a:lnTo>
                  <a:pt x="472" y="69"/>
                </a:lnTo>
                <a:lnTo>
                  <a:pt x="508" y="103"/>
                </a:lnTo>
                <a:lnTo>
                  <a:pt x="536" y="144"/>
                </a:lnTo>
                <a:lnTo>
                  <a:pt x="558" y="188"/>
                </a:lnTo>
                <a:lnTo>
                  <a:pt x="572" y="238"/>
                </a:lnTo>
                <a:lnTo>
                  <a:pt x="575" y="289"/>
                </a:lnTo>
                <a:lnTo>
                  <a:pt x="572" y="341"/>
                </a:lnTo>
                <a:lnTo>
                  <a:pt x="558" y="390"/>
                </a:lnTo>
                <a:lnTo>
                  <a:pt x="536" y="435"/>
                </a:lnTo>
                <a:lnTo>
                  <a:pt x="508" y="474"/>
                </a:lnTo>
                <a:lnTo>
                  <a:pt x="472" y="510"/>
                </a:lnTo>
                <a:lnTo>
                  <a:pt x="433" y="538"/>
                </a:lnTo>
                <a:lnTo>
                  <a:pt x="389" y="560"/>
                </a:lnTo>
                <a:lnTo>
                  <a:pt x="339" y="574"/>
                </a:lnTo>
                <a:lnTo>
                  <a:pt x="288" y="577"/>
                </a:lnTo>
                <a:lnTo>
                  <a:pt x="236" y="574"/>
                </a:lnTo>
                <a:lnTo>
                  <a:pt x="187" y="560"/>
                </a:lnTo>
                <a:lnTo>
                  <a:pt x="142" y="538"/>
                </a:lnTo>
                <a:lnTo>
                  <a:pt x="101" y="510"/>
                </a:lnTo>
                <a:lnTo>
                  <a:pt x="67" y="474"/>
                </a:lnTo>
                <a:lnTo>
                  <a:pt x="39" y="435"/>
                </a:lnTo>
                <a:lnTo>
                  <a:pt x="17" y="390"/>
                </a:lnTo>
                <a:lnTo>
                  <a:pt x="3" y="341"/>
                </a:lnTo>
                <a:lnTo>
                  <a:pt x="0" y="289"/>
                </a:lnTo>
                <a:lnTo>
                  <a:pt x="3" y="238"/>
                </a:lnTo>
                <a:lnTo>
                  <a:pt x="17" y="188"/>
                </a:lnTo>
                <a:lnTo>
                  <a:pt x="39" y="144"/>
                </a:lnTo>
                <a:lnTo>
                  <a:pt x="67" y="103"/>
                </a:lnTo>
                <a:lnTo>
                  <a:pt x="101" y="69"/>
                </a:lnTo>
                <a:lnTo>
                  <a:pt x="142" y="40"/>
                </a:lnTo>
                <a:lnTo>
                  <a:pt x="187" y="19"/>
                </a:lnTo>
                <a:lnTo>
                  <a:pt x="236" y="5"/>
                </a:lnTo>
                <a:lnTo>
                  <a:pt x="28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691" name="Google Shape;691;p39"/>
          <p:cNvGrpSpPr/>
          <p:nvPr/>
        </p:nvGrpSpPr>
        <p:grpSpPr>
          <a:xfrm>
            <a:off x="3823520" y="2469360"/>
            <a:ext cx="301250" cy="274805"/>
            <a:chOff x="7215188" y="2357438"/>
            <a:chExt cx="415925" cy="379413"/>
          </a:xfrm>
        </p:grpSpPr>
        <p:sp>
          <p:nvSpPr>
            <p:cNvPr id="692" name="Google Shape;692;p39"/>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93" name="Google Shape;693;p39"/>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94" name="Google Shape;694;p39"/>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695" name="Google Shape;695;p39"/>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696" name="Google Shape;696;p39"/>
          <p:cNvSpPr txBox="1"/>
          <p:nvPr/>
        </p:nvSpPr>
        <p:spPr>
          <a:xfrm>
            <a:off x="836668" y="3968973"/>
            <a:ext cx="114486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697" name="Google Shape;697;p39"/>
          <p:cNvSpPr txBox="1"/>
          <p:nvPr/>
        </p:nvSpPr>
        <p:spPr>
          <a:xfrm>
            <a:off x="489887" y="4257012"/>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698" name="Google Shape;698;p39"/>
          <p:cNvSpPr txBox="1"/>
          <p:nvPr/>
        </p:nvSpPr>
        <p:spPr>
          <a:xfrm>
            <a:off x="1840185" y="2093833"/>
            <a:ext cx="114486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699" name="Google Shape;699;p39"/>
          <p:cNvSpPr txBox="1"/>
          <p:nvPr/>
        </p:nvSpPr>
        <p:spPr>
          <a:xfrm>
            <a:off x="1493404" y="2381872"/>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700" name="Google Shape;700;p39"/>
          <p:cNvSpPr txBox="1"/>
          <p:nvPr/>
        </p:nvSpPr>
        <p:spPr>
          <a:xfrm>
            <a:off x="8834176" y="2028262"/>
            <a:ext cx="114486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701" name="Google Shape;701;p39"/>
          <p:cNvSpPr txBox="1"/>
          <p:nvPr/>
        </p:nvSpPr>
        <p:spPr>
          <a:xfrm>
            <a:off x="8487395" y="2316301"/>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702" name="Google Shape;702;p39"/>
          <p:cNvSpPr txBox="1"/>
          <p:nvPr/>
        </p:nvSpPr>
        <p:spPr>
          <a:xfrm>
            <a:off x="10251410" y="4052381"/>
            <a:ext cx="1144865"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703" name="Google Shape;703;p39"/>
          <p:cNvSpPr txBox="1"/>
          <p:nvPr/>
        </p:nvSpPr>
        <p:spPr>
          <a:xfrm>
            <a:off x="9904629" y="4340420"/>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0"/>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09" name="Google Shape;709;p40"/>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10" name="Google Shape;710;p40"/>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11" name="Google Shape;711;p40"/>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12" name="Google Shape;712;p40"/>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13" name="Google Shape;713;p40"/>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714" name="Google Shape;714;p40"/>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715" name="Google Shape;715;p40"/>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Infographic</a:t>
            </a:r>
            <a:endParaRPr sz="4000">
              <a:solidFill>
                <a:srgbClr val="595959"/>
              </a:solidFill>
              <a:latin typeface="Lato"/>
              <a:ea typeface="Lato"/>
              <a:cs typeface="Lato"/>
              <a:sym typeface="Lato"/>
            </a:endParaRPr>
          </a:p>
        </p:txBody>
      </p:sp>
      <p:sp>
        <p:nvSpPr>
          <p:cNvPr id="716" name="Google Shape;716;p40"/>
          <p:cNvSpPr/>
          <p:nvPr/>
        </p:nvSpPr>
        <p:spPr>
          <a:xfrm>
            <a:off x="6116638" y="3273425"/>
            <a:ext cx="1889125" cy="1881187"/>
          </a:xfrm>
          <a:custGeom>
            <a:rect b="b" l="l" r="r" t="t"/>
            <a:pathLst>
              <a:path extrusionOk="0" h="2370" w="2380">
                <a:moveTo>
                  <a:pt x="1192" y="0"/>
                </a:moveTo>
                <a:lnTo>
                  <a:pt x="1306" y="73"/>
                </a:lnTo>
                <a:lnTo>
                  <a:pt x="1417" y="150"/>
                </a:lnTo>
                <a:lnTo>
                  <a:pt x="1524" y="230"/>
                </a:lnTo>
                <a:lnTo>
                  <a:pt x="1550" y="257"/>
                </a:lnTo>
                <a:lnTo>
                  <a:pt x="1570" y="283"/>
                </a:lnTo>
                <a:lnTo>
                  <a:pt x="1582" y="312"/>
                </a:lnTo>
                <a:lnTo>
                  <a:pt x="1585" y="343"/>
                </a:lnTo>
                <a:lnTo>
                  <a:pt x="1581" y="372"/>
                </a:lnTo>
                <a:lnTo>
                  <a:pt x="1570" y="400"/>
                </a:lnTo>
                <a:lnTo>
                  <a:pt x="1554" y="426"/>
                </a:lnTo>
                <a:lnTo>
                  <a:pt x="1532" y="451"/>
                </a:lnTo>
                <a:lnTo>
                  <a:pt x="1505" y="474"/>
                </a:lnTo>
                <a:lnTo>
                  <a:pt x="1472" y="498"/>
                </a:lnTo>
                <a:lnTo>
                  <a:pt x="1439" y="524"/>
                </a:lnTo>
                <a:lnTo>
                  <a:pt x="1407" y="550"/>
                </a:lnTo>
                <a:lnTo>
                  <a:pt x="1374" y="578"/>
                </a:lnTo>
                <a:lnTo>
                  <a:pt x="1345" y="607"/>
                </a:lnTo>
                <a:lnTo>
                  <a:pt x="1317" y="634"/>
                </a:lnTo>
                <a:lnTo>
                  <a:pt x="1295" y="660"/>
                </a:lnTo>
                <a:lnTo>
                  <a:pt x="1278" y="685"/>
                </a:lnTo>
                <a:lnTo>
                  <a:pt x="1266" y="707"/>
                </a:lnTo>
                <a:lnTo>
                  <a:pt x="1255" y="746"/>
                </a:lnTo>
                <a:lnTo>
                  <a:pt x="1252" y="786"/>
                </a:lnTo>
                <a:lnTo>
                  <a:pt x="1256" y="825"/>
                </a:lnTo>
                <a:lnTo>
                  <a:pt x="1266" y="865"/>
                </a:lnTo>
                <a:lnTo>
                  <a:pt x="1285" y="903"/>
                </a:lnTo>
                <a:lnTo>
                  <a:pt x="1310" y="941"/>
                </a:lnTo>
                <a:lnTo>
                  <a:pt x="1341" y="974"/>
                </a:lnTo>
                <a:lnTo>
                  <a:pt x="1376" y="1005"/>
                </a:lnTo>
                <a:lnTo>
                  <a:pt x="1417" y="1033"/>
                </a:lnTo>
                <a:lnTo>
                  <a:pt x="1464" y="1055"/>
                </a:lnTo>
                <a:lnTo>
                  <a:pt x="1512" y="1071"/>
                </a:lnTo>
                <a:lnTo>
                  <a:pt x="1562" y="1081"/>
                </a:lnTo>
                <a:lnTo>
                  <a:pt x="1610" y="1084"/>
                </a:lnTo>
                <a:lnTo>
                  <a:pt x="1657" y="1081"/>
                </a:lnTo>
                <a:lnTo>
                  <a:pt x="1700" y="1072"/>
                </a:lnTo>
                <a:lnTo>
                  <a:pt x="1740" y="1057"/>
                </a:lnTo>
                <a:lnTo>
                  <a:pt x="1775" y="1037"/>
                </a:lnTo>
                <a:lnTo>
                  <a:pt x="1806" y="1011"/>
                </a:lnTo>
                <a:lnTo>
                  <a:pt x="1831" y="982"/>
                </a:lnTo>
                <a:lnTo>
                  <a:pt x="1848" y="946"/>
                </a:lnTo>
                <a:lnTo>
                  <a:pt x="1858" y="923"/>
                </a:lnTo>
                <a:lnTo>
                  <a:pt x="1871" y="894"/>
                </a:lnTo>
                <a:lnTo>
                  <a:pt x="1886" y="860"/>
                </a:lnTo>
                <a:lnTo>
                  <a:pt x="1902" y="822"/>
                </a:lnTo>
                <a:lnTo>
                  <a:pt x="1920" y="781"/>
                </a:lnTo>
                <a:lnTo>
                  <a:pt x="1927" y="765"/>
                </a:lnTo>
                <a:lnTo>
                  <a:pt x="1937" y="751"/>
                </a:lnTo>
                <a:lnTo>
                  <a:pt x="1950" y="739"/>
                </a:lnTo>
                <a:lnTo>
                  <a:pt x="1968" y="730"/>
                </a:lnTo>
                <a:lnTo>
                  <a:pt x="1988" y="726"/>
                </a:lnTo>
                <a:lnTo>
                  <a:pt x="2010" y="729"/>
                </a:lnTo>
                <a:lnTo>
                  <a:pt x="2034" y="737"/>
                </a:lnTo>
                <a:lnTo>
                  <a:pt x="2057" y="752"/>
                </a:lnTo>
                <a:lnTo>
                  <a:pt x="2079" y="773"/>
                </a:lnTo>
                <a:lnTo>
                  <a:pt x="2102" y="797"/>
                </a:lnTo>
                <a:lnTo>
                  <a:pt x="2200" y="922"/>
                </a:lnTo>
                <a:lnTo>
                  <a:pt x="2294" y="1052"/>
                </a:lnTo>
                <a:lnTo>
                  <a:pt x="2380" y="1185"/>
                </a:lnTo>
                <a:lnTo>
                  <a:pt x="2244" y="1274"/>
                </a:lnTo>
                <a:lnTo>
                  <a:pt x="2113" y="1367"/>
                </a:lnTo>
                <a:lnTo>
                  <a:pt x="1985" y="1467"/>
                </a:lnTo>
                <a:lnTo>
                  <a:pt x="1952" y="1499"/>
                </a:lnTo>
                <a:lnTo>
                  <a:pt x="1926" y="1531"/>
                </a:lnTo>
                <a:lnTo>
                  <a:pt x="1908" y="1565"/>
                </a:lnTo>
                <a:lnTo>
                  <a:pt x="1899" y="1598"/>
                </a:lnTo>
                <a:lnTo>
                  <a:pt x="1899" y="1632"/>
                </a:lnTo>
                <a:lnTo>
                  <a:pt x="1907" y="1655"/>
                </a:lnTo>
                <a:lnTo>
                  <a:pt x="1918" y="1676"/>
                </a:lnTo>
                <a:lnTo>
                  <a:pt x="1934" y="1695"/>
                </a:lnTo>
                <a:lnTo>
                  <a:pt x="1955" y="1711"/>
                </a:lnTo>
                <a:lnTo>
                  <a:pt x="1980" y="1724"/>
                </a:lnTo>
                <a:lnTo>
                  <a:pt x="2022" y="1741"/>
                </a:lnTo>
                <a:lnTo>
                  <a:pt x="2060" y="1757"/>
                </a:lnTo>
                <a:lnTo>
                  <a:pt x="2094" y="1772"/>
                </a:lnTo>
                <a:lnTo>
                  <a:pt x="2123" y="1785"/>
                </a:lnTo>
                <a:lnTo>
                  <a:pt x="2146" y="1795"/>
                </a:lnTo>
                <a:lnTo>
                  <a:pt x="2175" y="1811"/>
                </a:lnTo>
                <a:lnTo>
                  <a:pt x="2200" y="1832"/>
                </a:lnTo>
                <a:lnTo>
                  <a:pt x="2221" y="1858"/>
                </a:lnTo>
                <a:lnTo>
                  <a:pt x="2237" y="1889"/>
                </a:lnTo>
                <a:lnTo>
                  <a:pt x="2249" y="1923"/>
                </a:lnTo>
                <a:lnTo>
                  <a:pt x="2254" y="1961"/>
                </a:lnTo>
                <a:lnTo>
                  <a:pt x="2257" y="1999"/>
                </a:lnTo>
                <a:lnTo>
                  <a:pt x="2253" y="2039"/>
                </a:lnTo>
                <a:lnTo>
                  <a:pt x="2244" y="2082"/>
                </a:lnTo>
                <a:lnTo>
                  <a:pt x="2231" y="2123"/>
                </a:lnTo>
                <a:lnTo>
                  <a:pt x="2208" y="2168"/>
                </a:lnTo>
                <a:lnTo>
                  <a:pt x="2181" y="2207"/>
                </a:lnTo>
                <a:lnTo>
                  <a:pt x="2149" y="2243"/>
                </a:lnTo>
                <a:lnTo>
                  <a:pt x="2114" y="2270"/>
                </a:lnTo>
                <a:lnTo>
                  <a:pt x="2078" y="2291"/>
                </a:lnTo>
                <a:lnTo>
                  <a:pt x="2038" y="2304"/>
                </a:lnTo>
                <a:lnTo>
                  <a:pt x="1999" y="2308"/>
                </a:lnTo>
                <a:lnTo>
                  <a:pt x="1968" y="2305"/>
                </a:lnTo>
                <a:lnTo>
                  <a:pt x="1940" y="2297"/>
                </a:lnTo>
                <a:lnTo>
                  <a:pt x="1921" y="2286"/>
                </a:lnTo>
                <a:lnTo>
                  <a:pt x="1899" y="2270"/>
                </a:lnTo>
                <a:lnTo>
                  <a:pt x="1874" y="2248"/>
                </a:lnTo>
                <a:lnTo>
                  <a:pt x="1847" y="2221"/>
                </a:lnTo>
                <a:lnTo>
                  <a:pt x="1817" y="2188"/>
                </a:lnTo>
                <a:lnTo>
                  <a:pt x="1788" y="2153"/>
                </a:lnTo>
                <a:lnTo>
                  <a:pt x="1756" y="2115"/>
                </a:lnTo>
                <a:lnTo>
                  <a:pt x="1725" y="2073"/>
                </a:lnTo>
                <a:lnTo>
                  <a:pt x="1696" y="2039"/>
                </a:lnTo>
                <a:lnTo>
                  <a:pt x="1664" y="2012"/>
                </a:lnTo>
                <a:lnTo>
                  <a:pt x="1630" y="1991"/>
                </a:lnTo>
                <a:lnTo>
                  <a:pt x="1594" y="1978"/>
                </a:lnTo>
                <a:lnTo>
                  <a:pt x="1557" y="1975"/>
                </a:lnTo>
                <a:lnTo>
                  <a:pt x="1525" y="1978"/>
                </a:lnTo>
                <a:lnTo>
                  <a:pt x="1494" y="1987"/>
                </a:lnTo>
                <a:lnTo>
                  <a:pt x="1465" y="2003"/>
                </a:lnTo>
                <a:lnTo>
                  <a:pt x="1437" y="2025"/>
                </a:lnTo>
                <a:lnTo>
                  <a:pt x="1412" y="2053"/>
                </a:lnTo>
                <a:lnTo>
                  <a:pt x="1335" y="2156"/>
                </a:lnTo>
                <a:lnTo>
                  <a:pt x="1260" y="2262"/>
                </a:lnTo>
                <a:lnTo>
                  <a:pt x="1190" y="2370"/>
                </a:lnTo>
                <a:lnTo>
                  <a:pt x="1103" y="2238"/>
                </a:lnTo>
                <a:lnTo>
                  <a:pt x="1012" y="2111"/>
                </a:lnTo>
                <a:lnTo>
                  <a:pt x="915" y="1988"/>
                </a:lnTo>
                <a:lnTo>
                  <a:pt x="888" y="1958"/>
                </a:lnTo>
                <a:lnTo>
                  <a:pt x="858" y="1934"/>
                </a:lnTo>
                <a:lnTo>
                  <a:pt x="828" y="1917"/>
                </a:lnTo>
                <a:lnTo>
                  <a:pt x="798" y="1905"/>
                </a:lnTo>
                <a:lnTo>
                  <a:pt x="768" y="1902"/>
                </a:lnTo>
                <a:lnTo>
                  <a:pt x="740" y="1905"/>
                </a:lnTo>
                <a:lnTo>
                  <a:pt x="715" y="1915"/>
                </a:lnTo>
                <a:lnTo>
                  <a:pt x="692" y="1933"/>
                </a:lnTo>
                <a:lnTo>
                  <a:pt x="673" y="1955"/>
                </a:lnTo>
                <a:lnTo>
                  <a:pt x="658" y="1984"/>
                </a:lnTo>
                <a:lnTo>
                  <a:pt x="641" y="2025"/>
                </a:lnTo>
                <a:lnTo>
                  <a:pt x="625" y="2064"/>
                </a:lnTo>
                <a:lnTo>
                  <a:pt x="610" y="2098"/>
                </a:lnTo>
                <a:lnTo>
                  <a:pt x="597" y="2127"/>
                </a:lnTo>
                <a:lnTo>
                  <a:pt x="588" y="2149"/>
                </a:lnTo>
                <a:lnTo>
                  <a:pt x="572" y="2177"/>
                </a:lnTo>
                <a:lnTo>
                  <a:pt x="553" y="2202"/>
                </a:lnTo>
                <a:lnTo>
                  <a:pt x="527" y="2222"/>
                </a:lnTo>
                <a:lnTo>
                  <a:pt x="497" y="2238"/>
                </a:lnTo>
                <a:lnTo>
                  <a:pt x="465" y="2250"/>
                </a:lnTo>
                <a:lnTo>
                  <a:pt x="429" y="2257"/>
                </a:lnTo>
                <a:lnTo>
                  <a:pt x="389" y="2260"/>
                </a:lnTo>
                <a:lnTo>
                  <a:pt x="345" y="2257"/>
                </a:lnTo>
                <a:lnTo>
                  <a:pt x="301" y="2248"/>
                </a:lnTo>
                <a:lnTo>
                  <a:pt x="259" y="2234"/>
                </a:lnTo>
                <a:lnTo>
                  <a:pt x="215" y="2212"/>
                </a:lnTo>
                <a:lnTo>
                  <a:pt x="177" y="2186"/>
                </a:lnTo>
                <a:lnTo>
                  <a:pt x="144" y="2156"/>
                </a:lnTo>
                <a:lnTo>
                  <a:pt x="116" y="2123"/>
                </a:lnTo>
                <a:lnTo>
                  <a:pt x="95" y="2088"/>
                </a:lnTo>
                <a:lnTo>
                  <a:pt x="81" y="2051"/>
                </a:lnTo>
                <a:lnTo>
                  <a:pt x="75" y="2015"/>
                </a:lnTo>
                <a:lnTo>
                  <a:pt x="75" y="1978"/>
                </a:lnTo>
                <a:lnTo>
                  <a:pt x="85" y="1943"/>
                </a:lnTo>
                <a:lnTo>
                  <a:pt x="95" y="1924"/>
                </a:lnTo>
                <a:lnTo>
                  <a:pt x="111" y="1902"/>
                </a:lnTo>
                <a:lnTo>
                  <a:pt x="133" y="1877"/>
                </a:lnTo>
                <a:lnTo>
                  <a:pt x="161" y="1851"/>
                </a:lnTo>
                <a:lnTo>
                  <a:pt x="193" y="1822"/>
                </a:lnTo>
                <a:lnTo>
                  <a:pt x="228" y="1791"/>
                </a:lnTo>
                <a:lnTo>
                  <a:pt x="268" y="1760"/>
                </a:lnTo>
                <a:lnTo>
                  <a:pt x="309" y="1730"/>
                </a:lnTo>
                <a:lnTo>
                  <a:pt x="344" y="1700"/>
                </a:lnTo>
                <a:lnTo>
                  <a:pt x="370" y="1668"/>
                </a:lnTo>
                <a:lnTo>
                  <a:pt x="391" y="1635"/>
                </a:lnTo>
                <a:lnTo>
                  <a:pt x="404" y="1600"/>
                </a:lnTo>
                <a:lnTo>
                  <a:pt x="408" y="1563"/>
                </a:lnTo>
                <a:lnTo>
                  <a:pt x="405" y="1531"/>
                </a:lnTo>
                <a:lnTo>
                  <a:pt x="395" y="1499"/>
                </a:lnTo>
                <a:lnTo>
                  <a:pt x="380" y="1470"/>
                </a:lnTo>
                <a:lnTo>
                  <a:pt x="357" y="1442"/>
                </a:lnTo>
                <a:lnTo>
                  <a:pt x="329" y="1415"/>
                </a:lnTo>
                <a:lnTo>
                  <a:pt x="223" y="1335"/>
                </a:lnTo>
                <a:lnTo>
                  <a:pt x="113" y="1259"/>
                </a:lnTo>
                <a:lnTo>
                  <a:pt x="0" y="1186"/>
                </a:lnTo>
                <a:lnTo>
                  <a:pt x="72" y="1075"/>
                </a:lnTo>
                <a:lnTo>
                  <a:pt x="148" y="967"/>
                </a:lnTo>
                <a:lnTo>
                  <a:pt x="228" y="862"/>
                </a:lnTo>
                <a:lnTo>
                  <a:pt x="252" y="834"/>
                </a:lnTo>
                <a:lnTo>
                  <a:pt x="280" y="815"/>
                </a:lnTo>
                <a:lnTo>
                  <a:pt x="309" y="803"/>
                </a:lnTo>
                <a:lnTo>
                  <a:pt x="338" y="800"/>
                </a:lnTo>
                <a:lnTo>
                  <a:pt x="367" y="803"/>
                </a:lnTo>
                <a:lnTo>
                  <a:pt x="395" y="813"/>
                </a:lnTo>
                <a:lnTo>
                  <a:pt x="423" y="830"/>
                </a:lnTo>
                <a:lnTo>
                  <a:pt x="448" y="853"/>
                </a:lnTo>
                <a:lnTo>
                  <a:pt x="471" y="881"/>
                </a:lnTo>
                <a:lnTo>
                  <a:pt x="496" y="913"/>
                </a:lnTo>
                <a:lnTo>
                  <a:pt x="521" y="945"/>
                </a:lnTo>
                <a:lnTo>
                  <a:pt x="548" y="979"/>
                </a:lnTo>
                <a:lnTo>
                  <a:pt x="576" y="1009"/>
                </a:lnTo>
                <a:lnTo>
                  <a:pt x="604" y="1040"/>
                </a:lnTo>
                <a:lnTo>
                  <a:pt x="630" y="1066"/>
                </a:lnTo>
                <a:lnTo>
                  <a:pt x="657" y="1090"/>
                </a:lnTo>
                <a:lnTo>
                  <a:pt x="682" y="1107"/>
                </a:lnTo>
                <a:lnTo>
                  <a:pt x="705" y="1119"/>
                </a:lnTo>
                <a:lnTo>
                  <a:pt x="741" y="1131"/>
                </a:lnTo>
                <a:lnTo>
                  <a:pt x="779" y="1133"/>
                </a:lnTo>
                <a:lnTo>
                  <a:pt x="822" y="1129"/>
                </a:lnTo>
                <a:lnTo>
                  <a:pt x="861" y="1119"/>
                </a:lnTo>
                <a:lnTo>
                  <a:pt x="901" y="1100"/>
                </a:lnTo>
                <a:lnTo>
                  <a:pt x="937" y="1075"/>
                </a:lnTo>
                <a:lnTo>
                  <a:pt x="972" y="1044"/>
                </a:lnTo>
                <a:lnTo>
                  <a:pt x="1003" y="1008"/>
                </a:lnTo>
                <a:lnTo>
                  <a:pt x="1029" y="967"/>
                </a:lnTo>
                <a:lnTo>
                  <a:pt x="1051" y="922"/>
                </a:lnTo>
                <a:lnTo>
                  <a:pt x="1067" y="878"/>
                </a:lnTo>
                <a:lnTo>
                  <a:pt x="1076" y="834"/>
                </a:lnTo>
                <a:lnTo>
                  <a:pt x="1081" y="790"/>
                </a:lnTo>
                <a:lnTo>
                  <a:pt x="1081" y="748"/>
                </a:lnTo>
                <a:lnTo>
                  <a:pt x="1075" y="707"/>
                </a:lnTo>
                <a:lnTo>
                  <a:pt x="1065" y="669"/>
                </a:lnTo>
                <a:lnTo>
                  <a:pt x="1048" y="634"/>
                </a:lnTo>
                <a:lnTo>
                  <a:pt x="1029" y="603"/>
                </a:lnTo>
                <a:lnTo>
                  <a:pt x="1005" y="575"/>
                </a:lnTo>
                <a:lnTo>
                  <a:pt x="977" y="553"/>
                </a:lnTo>
                <a:lnTo>
                  <a:pt x="945" y="536"/>
                </a:lnTo>
                <a:lnTo>
                  <a:pt x="921" y="527"/>
                </a:lnTo>
                <a:lnTo>
                  <a:pt x="893" y="514"/>
                </a:lnTo>
                <a:lnTo>
                  <a:pt x="858" y="499"/>
                </a:lnTo>
                <a:lnTo>
                  <a:pt x="820" y="483"/>
                </a:lnTo>
                <a:lnTo>
                  <a:pt x="778" y="466"/>
                </a:lnTo>
                <a:lnTo>
                  <a:pt x="765" y="458"/>
                </a:lnTo>
                <a:lnTo>
                  <a:pt x="750" y="450"/>
                </a:lnTo>
                <a:lnTo>
                  <a:pt x="739" y="438"/>
                </a:lnTo>
                <a:lnTo>
                  <a:pt x="730" y="425"/>
                </a:lnTo>
                <a:lnTo>
                  <a:pt x="724" y="407"/>
                </a:lnTo>
                <a:lnTo>
                  <a:pt x="724" y="384"/>
                </a:lnTo>
                <a:lnTo>
                  <a:pt x="733" y="359"/>
                </a:lnTo>
                <a:lnTo>
                  <a:pt x="746" y="333"/>
                </a:lnTo>
                <a:lnTo>
                  <a:pt x="766" y="308"/>
                </a:lnTo>
                <a:lnTo>
                  <a:pt x="794" y="283"/>
                </a:lnTo>
                <a:lnTo>
                  <a:pt x="923" y="182"/>
                </a:lnTo>
                <a:lnTo>
                  <a:pt x="1054" y="87"/>
                </a:lnTo>
                <a:lnTo>
                  <a:pt x="119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717" name="Google Shape;717;p40"/>
          <p:cNvSpPr/>
          <p:nvPr/>
        </p:nvSpPr>
        <p:spPr>
          <a:xfrm>
            <a:off x="4181475" y="3284538"/>
            <a:ext cx="1889125" cy="1882775"/>
          </a:xfrm>
          <a:custGeom>
            <a:rect b="b" l="l" r="r" t="t"/>
            <a:pathLst>
              <a:path extrusionOk="0" h="2372" w="2380">
                <a:moveTo>
                  <a:pt x="1190" y="0"/>
                </a:moveTo>
                <a:lnTo>
                  <a:pt x="1278" y="133"/>
                </a:lnTo>
                <a:lnTo>
                  <a:pt x="1368" y="260"/>
                </a:lnTo>
                <a:lnTo>
                  <a:pt x="1465" y="383"/>
                </a:lnTo>
                <a:lnTo>
                  <a:pt x="1493" y="412"/>
                </a:lnTo>
                <a:lnTo>
                  <a:pt x="1522" y="437"/>
                </a:lnTo>
                <a:lnTo>
                  <a:pt x="1552" y="455"/>
                </a:lnTo>
                <a:lnTo>
                  <a:pt x="1582" y="465"/>
                </a:lnTo>
                <a:lnTo>
                  <a:pt x="1612" y="469"/>
                </a:lnTo>
                <a:lnTo>
                  <a:pt x="1640" y="465"/>
                </a:lnTo>
                <a:lnTo>
                  <a:pt x="1665" y="455"/>
                </a:lnTo>
                <a:lnTo>
                  <a:pt x="1688" y="439"/>
                </a:lnTo>
                <a:lnTo>
                  <a:pt x="1707" y="415"/>
                </a:lnTo>
                <a:lnTo>
                  <a:pt x="1722" y="387"/>
                </a:lnTo>
                <a:lnTo>
                  <a:pt x="1740" y="345"/>
                </a:lnTo>
                <a:lnTo>
                  <a:pt x="1756" y="307"/>
                </a:lnTo>
                <a:lnTo>
                  <a:pt x="1770" y="273"/>
                </a:lnTo>
                <a:lnTo>
                  <a:pt x="1783" y="244"/>
                </a:lnTo>
                <a:lnTo>
                  <a:pt x="1792" y="221"/>
                </a:lnTo>
                <a:lnTo>
                  <a:pt x="1807" y="193"/>
                </a:lnTo>
                <a:lnTo>
                  <a:pt x="1827" y="170"/>
                </a:lnTo>
                <a:lnTo>
                  <a:pt x="1852" y="149"/>
                </a:lnTo>
                <a:lnTo>
                  <a:pt x="1883" y="133"/>
                </a:lnTo>
                <a:lnTo>
                  <a:pt x="1915" y="121"/>
                </a:lnTo>
                <a:lnTo>
                  <a:pt x="1952" y="113"/>
                </a:lnTo>
                <a:lnTo>
                  <a:pt x="1991" y="111"/>
                </a:lnTo>
                <a:lnTo>
                  <a:pt x="2035" y="114"/>
                </a:lnTo>
                <a:lnTo>
                  <a:pt x="2077" y="123"/>
                </a:lnTo>
                <a:lnTo>
                  <a:pt x="2121" y="138"/>
                </a:lnTo>
                <a:lnTo>
                  <a:pt x="2165" y="159"/>
                </a:lnTo>
                <a:lnTo>
                  <a:pt x="2203" y="184"/>
                </a:lnTo>
                <a:lnTo>
                  <a:pt x="2237" y="215"/>
                </a:lnTo>
                <a:lnTo>
                  <a:pt x="2264" y="247"/>
                </a:lnTo>
                <a:lnTo>
                  <a:pt x="2285" y="282"/>
                </a:lnTo>
                <a:lnTo>
                  <a:pt x="2299" y="319"/>
                </a:lnTo>
                <a:lnTo>
                  <a:pt x="2305" y="357"/>
                </a:lnTo>
                <a:lnTo>
                  <a:pt x="2305" y="393"/>
                </a:lnTo>
                <a:lnTo>
                  <a:pt x="2295" y="428"/>
                </a:lnTo>
                <a:lnTo>
                  <a:pt x="2285" y="446"/>
                </a:lnTo>
                <a:lnTo>
                  <a:pt x="2269" y="468"/>
                </a:lnTo>
                <a:lnTo>
                  <a:pt x="2245" y="493"/>
                </a:lnTo>
                <a:lnTo>
                  <a:pt x="2219" y="520"/>
                </a:lnTo>
                <a:lnTo>
                  <a:pt x="2187" y="550"/>
                </a:lnTo>
                <a:lnTo>
                  <a:pt x="2152" y="580"/>
                </a:lnTo>
                <a:lnTo>
                  <a:pt x="2112" y="611"/>
                </a:lnTo>
                <a:lnTo>
                  <a:pt x="2071" y="642"/>
                </a:lnTo>
                <a:lnTo>
                  <a:pt x="2036" y="671"/>
                </a:lnTo>
                <a:lnTo>
                  <a:pt x="2010" y="702"/>
                </a:lnTo>
                <a:lnTo>
                  <a:pt x="1990" y="735"/>
                </a:lnTo>
                <a:lnTo>
                  <a:pt x="1976" y="770"/>
                </a:lnTo>
                <a:lnTo>
                  <a:pt x="1972" y="807"/>
                </a:lnTo>
                <a:lnTo>
                  <a:pt x="1975" y="840"/>
                </a:lnTo>
                <a:lnTo>
                  <a:pt x="1985" y="871"/>
                </a:lnTo>
                <a:lnTo>
                  <a:pt x="2000" y="902"/>
                </a:lnTo>
                <a:lnTo>
                  <a:pt x="2023" y="930"/>
                </a:lnTo>
                <a:lnTo>
                  <a:pt x="2051" y="956"/>
                </a:lnTo>
                <a:lnTo>
                  <a:pt x="2158" y="1036"/>
                </a:lnTo>
                <a:lnTo>
                  <a:pt x="2267" y="1112"/>
                </a:lnTo>
                <a:lnTo>
                  <a:pt x="2380" y="1185"/>
                </a:lnTo>
                <a:lnTo>
                  <a:pt x="2308" y="1296"/>
                </a:lnTo>
                <a:lnTo>
                  <a:pt x="2232" y="1404"/>
                </a:lnTo>
                <a:lnTo>
                  <a:pt x="2152" y="1510"/>
                </a:lnTo>
                <a:lnTo>
                  <a:pt x="2128" y="1536"/>
                </a:lnTo>
                <a:lnTo>
                  <a:pt x="2101" y="1555"/>
                </a:lnTo>
                <a:lnTo>
                  <a:pt x="2071" y="1567"/>
                </a:lnTo>
                <a:lnTo>
                  <a:pt x="2042" y="1571"/>
                </a:lnTo>
                <a:lnTo>
                  <a:pt x="2013" y="1568"/>
                </a:lnTo>
                <a:lnTo>
                  <a:pt x="1985" y="1558"/>
                </a:lnTo>
                <a:lnTo>
                  <a:pt x="1957" y="1540"/>
                </a:lnTo>
                <a:lnTo>
                  <a:pt x="1933" y="1518"/>
                </a:lnTo>
                <a:lnTo>
                  <a:pt x="1909" y="1491"/>
                </a:lnTo>
                <a:lnTo>
                  <a:pt x="1884" y="1458"/>
                </a:lnTo>
                <a:lnTo>
                  <a:pt x="1859" y="1425"/>
                </a:lnTo>
                <a:lnTo>
                  <a:pt x="1832" y="1393"/>
                </a:lnTo>
                <a:lnTo>
                  <a:pt x="1804" y="1361"/>
                </a:lnTo>
                <a:lnTo>
                  <a:pt x="1776" y="1331"/>
                </a:lnTo>
                <a:lnTo>
                  <a:pt x="1750" y="1305"/>
                </a:lnTo>
                <a:lnTo>
                  <a:pt x="1723" y="1282"/>
                </a:lnTo>
                <a:lnTo>
                  <a:pt x="1699" y="1264"/>
                </a:lnTo>
                <a:lnTo>
                  <a:pt x="1675" y="1252"/>
                </a:lnTo>
                <a:lnTo>
                  <a:pt x="1639" y="1241"/>
                </a:lnTo>
                <a:lnTo>
                  <a:pt x="1601" y="1238"/>
                </a:lnTo>
                <a:lnTo>
                  <a:pt x="1558" y="1241"/>
                </a:lnTo>
                <a:lnTo>
                  <a:pt x="1519" y="1252"/>
                </a:lnTo>
                <a:lnTo>
                  <a:pt x="1479" y="1271"/>
                </a:lnTo>
                <a:lnTo>
                  <a:pt x="1443" y="1296"/>
                </a:lnTo>
                <a:lnTo>
                  <a:pt x="1408" y="1327"/>
                </a:lnTo>
                <a:lnTo>
                  <a:pt x="1377" y="1363"/>
                </a:lnTo>
                <a:lnTo>
                  <a:pt x="1351" y="1404"/>
                </a:lnTo>
                <a:lnTo>
                  <a:pt x="1329" y="1450"/>
                </a:lnTo>
                <a:lnTo>
                  <a:pt x="1313" y="1494"/>
                </a:lnTo>
                <a:lnTo>
                  <a:pt x="1304" y="1537"/>
                </a:lnTo>
                <a:lnTo>
                  <a:pt x="1300" y="1581"/>
                </a:lnTo>
                <a:lnTo>
                  <a:pt x="1300" y="1624"/>
                </a:lnTo>
                <a:lnTo>
                  <a:pt x="1305" y="1663"/>
                </a:lnTo>
                <a:lnTo>
                  <a:pt x="1316" y="1701"/>
                </a:lnTo>
                <a:lnTo>
                  <a:pt x="1332" y="1736"/>
                </a:lnTo>
                <a:lnTo>
                  <a:pt x="1351" y="1768"/>
                </a:lnTo>
                <a:lnTo>
                  <a:pt x="1376" y="1795"/>
                </a:lnTo>
                <a:lnTo>
                  <a:pt x="1403" y="1818"/>
                </a:lnTo>
                <a:lnTo>
                  <a:pt x="1436" y="1834"/>
                </a:lnTo>
                <a:lnTo>
                  <a:pt x="1459" y="1844"/>
                </a:lnTo>
                <a:lnTo>
                  <a:pt x="1487" y="1857"/>
                </a:lnTo>
                <a:lnTo>
                  <a:pt x="1522" y="1872"/>
                </a:lnTo>
                <a:lnTo>
                  <a:pt x="1560" y="1888"/>
                </a:lnTo>
                <a:lnTo>
                  <a:pt x="1602" y="1906"/>
                </a:lnTo>
                <a:lnTo>
                  <a:pt x="1615" y="1911"/>
                </a:lnTo>
                <a:lnTo>
                  <a:pt x="1630" y="1920"/>
                </a:lnTo>
                <a:lnTo>
                  <a:pt x="1642" y="1932"/>
                </a:lnTo>
                <a:lnTo>
                  <a:pt x="1650" y="1947"/>
                </a:lnTo>
                <a:lnTo>
                  <a:pt x="1656" y="1964"/>
                </a:lnTo>
                <a:lnTo>
                  <a:pt x="1656" y="1987"/>
                </a:lnTo>
                <a:lnTo>
                  <a:pt x="1647" y="2012"/>
                </a:lnTo>
                <a:lnTo>
                  <a:pt x="1634" y="2039"/>
                </a:lnTo>
                <a:lnTo>
                  <a:pt x="1612" y="2063"/>
                </a:lnTo>
                <a:lnTo>
                  <a:pt x="1586" y="2088"/>
                </a:lnTo>
                <a:lnTo>
                  <a:pt x="1457" y="2189"/>
                </a:lnTo>
                <a:lnTo>
                  <a:pt x="1326" y="2283"/>
                </a:lnTo>
                <a:lnTo>
                  <a:pt x="1188" y="2372"/>
                </a:lnTo>
                <a:lnTo>
                  <a:pt x="1074" y="2299"/>
                </a:lnTo>
                <a:lnTo>
                  <a:pt x="963" y="2221"/>
                </a:lnTo>
                <a:lnTo>
                  <a:pt x="857" y="2139"/>
                </a:lnTo>
                <a:lnTo>
                  <a:pt x="830" y="2115"/>
                </a:lnTo>
                <a:lnTo>
                  <a:pt x="810" y="2087"/>
                </a:lnTo>
                <a:lnTo>
                  <a:pt x="798" y="2058"/>
                </a:lnTo>
                <a:lnTo>
                  <a:pt x="795" y="2027"/>
                </a:lnTo>
                <a:lnTo>
                  <a:pt x="800" y="1999"/>
                </a:lnTo>
                <a:lnTo>
                  <a:pt x="810" y="1971"/>
                </a:lnTo>
                <a:lnTo>
                  <a:pt x="826" y="1945"/>
                </a:lnTo>
                <a:lnTo>
                  <a:pt x="848" y="1919"/>
                </a:lnTo>
                <a:lnTo>
                  <a:pt x="876" y="1897"/>
                </a:lnTo>
                <a:lnTo>
                  <a:pt x="908" y="1872"/>
                </a:lnTo>
                <a:lnTo>
                  <a:pt x="941" y="1847"/>
                </a:lnTo>
                <a:lnTo>
                  <a:pt x="974" y="1819"/>
                </a:lnTo>
                <a:lnTo>
                  <a:pt x="1006" y="1792"/>
                </a:lnTo>
                <a:lnTo>
                  <a:pt x="1035" y="1764"/>
                </a:lnTo>
                <a:lnTo>
                  <a:pt x="1063" y="1738"/>
                </a:lnTo>
                <a:lnTo>
                  <a:pt x="1085" y="1711"/>
                </a:lnTo>
                <a:lnTo>
                  <a:pt x="1102" y="1686"/>
                </a:lnTo>
                <a:lnTo>
                  <a:pt x="1114" y="1663"/>
                </a:lnTo>
                <a:lnTo>
                  <a:pt x="1126" y="1625"/>
                </a:lnTo>
                <a:lnTo>
                  <a:pt x="1129" y="1586"/>
                </a:lnTo>
                <a:lnTo>
                  <a:pt x="1124" y="1546"/>
                </a:lnTo>
                <a:lnTo>
                  <a:pt x="1114" y="1507"/>
                </a:lnTo>
                <a:lnTo>
                  <a:pt x="1095" y="1467"/>
                </a:lnTo>
                <a:lnTo>
                  <a:pt x="1070" y="1431"/>
                </a:lnTo>
                <a:lnTo>
                  <a:pt x="1039" y="1397"/>
                </a:lnTo>
                <a:lnTo>
                  <a:pt x="1004" y="1365"/>
                </a:lnTo>
                <a:lnTo>
                  <a:pt x="963" y="1339"/>
                </a:lnTo>
                <a:lnTo>
                  <a:pt x="917" y="1317"/>
                </a:lnTo>
                <a:lnTo>
                  <a:pt x="868" y="1299"/>
                </a:lnTo>
                <a:lnTo>
                  <a:pt x="819" y="1290"/>
                </a:lnTo>
                <a:lnTo>
                  <a:pt x="770" y="1286"/>
                </a:lnTo>
                <a:lnTo>
                  <a:pt x="724" y="1289"/>
                </a:lnTo>
                <a:lnTo>
                  <a:pt x="680" y="1299"/>
                </a:lnTo>
                <a:lnTo>
                  <a:pt x="640" y="1314"/>
                </a:lnTo>
                <a:lnTo>
                  <a:pt x="605" y="1334"/>
                </a:lnTo>
                <a:lnTo>
                  <a:pt x="574" y="1359"/>
                </a:lnTo>
                <a:lnTo>
                  <a:pt x="550" y="1390"/>
                </a:lnTo>
                <a:lnTo>
                  <a:pt x="532" y="1423"/>
                </a:lnTo>
                <a:lnTo>
                  <a:pt x="522" y="1447"/>
                </a:lnTo>
                <a:lnTo>
                  <a:pt x="509" y="1476"/>
                </a:lnTo>
                <a:lnTo>
                  <a:pt x="494" y="1510"/>
                </a:lnTo>
                <a:lnTo>
                  <a:pt x="478" y="1549"/>
                </a:lnTo>
                <a:lnTo>
                  <a:pt x="460" y="1590"/>
                </a:lnTo>
                <a:lnTo>
                  <a:pt x="453" y="1606"/>
                </a:lnTo>
                <a:lnTo>
                  <a:pt x="443" y="1621"/>
                </a:lnTo>
                <a:lnTo>
                  <a:pt x="430" y="1632"/>
                </a:lnTo>
                <a:lnTo>
                  <a:pt x="412" y="1641"/>
                </a:lnTo>
                <a:lnTo>
                  <a:pt x="392" y="1644"/>
                </a:lnTo>
                <a:lnTo>
                  <a:pt x="370" y="1641"/>
                </a:lnTo>
                <a:lnTo>
                  <a:pt x="346" y="1632"/>
                </a:lnTo>
                <a:lnTo>
                  <a:pt x="323" y="1618"/>
                </a:lnTo>
                <a:lnTo>
                  <a:pt x="301" y="1599"/>
                </a:lnTo>
                <a:lnTo>
                  <a:pt x="278" y="1574"/>
                </a:lnTo>
                <a:lnTo>
                  <a:pt x="180" y="1448"/>
                </a:lnTo>
                <a:lnTo>
                  <a:pt x="86" y="1320"/>
                </a:lnTo>
                <a:lnTo>
                  <a:pt x="0" y="1187"/>
                </a:lnTo>
                <a:lnTo>
                  <a:pt x="0" y="1187"/>
                </a:lnTo>
                <a:lnTo>
                  <a:pt x="136" y="1098"/>
                </a:lnTo>
                <a:lnTo>
                  <a:pt x="268" y="1003"/>
                </a:lnTo>
                <a:lnTo>
                  <a:pt x="395" y="903"/>
                </a:lnTo>
                <a:lnTo>
                  <a:pt x="428" y="873"/>
                </a:lnTo>
                <a:lnTo>
                  <a:pt x="455" y="839"/>
                </a:lnTo>
                <a:lnTo>
                  <a:pt x="472" y="805"/>
                </a:lnTo>
                <a:lnTo>
                  <a:pt x="481" y="772"/>
                </a:lnTo>
                <a:lnTo>
                  <a:pt x="479" y="740"/>
                </a:lnTo>
                <a:lnTo>
                  <a:pt x="474" y="716"/>
                </a:lnTo>
                <a:lnTo>
                  <a:pt x="462" y="694"/>
                </a:lnTo>
                <a:lnTo>
                  <a:pt x="446" y="675"/>
                </a:lnTo>
                <a:lnTo>
                  <a:pt x="425" y="659"/>
                </a:lnTo>
                <a:lnTo>
                  <a:pt x="401" y="648"/>
                </a:lnTo>
                <a:lnTo>
                  <a:pt x="358" y="630"/>
                </a:lnTo>
                <a:lnTo>
                  <a:pt x="320" y="612"/>
                </a:lnTo>
                <a:lnTo>
                  <a:pt x="285" y="598"/>
                </a:lnTo>
                <a:lnTo>
                  <a:pt x="257" y="586"/>
                </a:lnTo>
                <a:lnTo>
                  <a:pt x="234" y="576"/>
                </a:lnTo>
                <a:lnTo>
                  <a:pt x="205" y="560"/>
                </a:lnTo>
                <a:lnTo>
                  <a:pt x="180" y="539"/>
                </a:lnTo>
                <a:lnTo>
                  <a:pt x="159" y="513"/>
                </a:lnTo>
                <a:lnTo>
                  <a:pt x="143" y="482"/>
                </a:lnTo>
                <a:lnTo>
                  <a:pt x="132" y="447"/>
                </a:lnTo>
                <a:lnTo>
                  <a:pt x="124" y="411"/>
                </a:lnTo>
                <a:lnTo>
                  <a:pt x="123" y="371"/>
                </a:lnTo>
                <a:lnTo>
                  <a:pt x="127" y="330"/>
                </a:lnTo>
                <a:lnTo>
                  <a:pt x="136" y="290"/>
                </a:lnTo>
                <a:lnTo>
                  <a:pt x="149" y="249"/>
                </a:lnTo>
                <a:lnTo>
                  <a:pt x="172" y="203"/>
                </a:lnTo>
                <a:lnTo>
                  <a:pt x="199" y="164"/>
                </a:lnTo>
                <a:lnTo>
                  <a:pt x="231" y="129"/>
                </a:lnTo>
                <a:lnTo>
                  <a:pt x="266" y="101"/>
                </a:lnTo>
                <a:lnTo>
                  <a:pt x="303" y="81"/>
                </a:lnTo>
                <a:lnTo>
                  <a:pt x="342" y="67"/>
                </a:lnTo>
                <a:lnTo>
                  <a:pt x="382" y="63"/>
                </a:lnTo>
                <a:lnTo>
                  <a:pt x="412" y="66"/>
                </a:lnTo>
                <a:lnTo>
                  <a:pt x="440" y="73"/>
                </a:lnTo>
                <a:lnTo>
                  <a:pt x="459" y="83"/>
                </a:lnTo>
                <a:lnTo>
                  <a:pt x="481" y="101"/>
                </a:lnTo>
                <a:lnTo>
                  <a:pt x="506" y="123"/>
                </a:lnTo>
                <a:lnTo>
                  <a:pt x="534" y="151"/>
                </a:lnTo>
                <a:lnTo>
                  <a:pt x="563" y="181"/>
                </a:lnTo>
                <a:lnTo>
                  <a:pt x="592" y="218"/>
                </a:lnTo>
                <a:lnTo>
                  <a:pt x="623" y="256"/>
                </a:lnTo>
                <a:lnTo>
                  <a:pt x="655" y="298"/>
                </a:lnTo>
                <a:lnTo>
                  <a:pt x="684" y="332"/>
                </a:lnTo>
                <a:lnTo>
                  <a:pt x="716" y="360"/>
                </a:lnTo>
                <a:lnTo>
                  <a:pt x="750" y="380"/>
                </a:lnTo>
                <a:lnTo>
                  <a:pt x="786" y="392"/>
                </a:lnTo>
                <a:lnTo>
                  <a:pt x="823" y="396"/>
                </a:lnTo>
                <a:lnTo>
                  <a:pt x="855" y="393"/>
                </a:lnTo>
                <a:lnTo>
                  <a:pt x="886" y="383"/>
                </a:lnTo>
                <a:lnTo>
                  <a:pt x="915" y="368"/>
                </a:lnTo>
                <a:lnTo>
                  <a:pt x="943" y="346"/>
                </a:lnTo>
                <a:lnTo>
                  <a:pt x="968" y="319"/>
                </a:lnTo>
                <a:lnTo>
                  <a:pt x="1045" y="215"/>
                </a:lnTo>
                <a:lnTo>
                  <a:pt x="1120" y="110"/>
                </a:lnTo>
                <a:lnTo>
                  <a:pt x="119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718" name="Google Shape;718;p40"/>
          <p:cNvSpPr/>
          <p:nvPr/>
        </p:nvSpPr>
        <p:spPr>
          <a:xfrm>
            <a:off x="5145088" y="2308225"/>
            <a:ext cx="1884363" cy="1887537"/>
          </a:xfrm>
          <a:custGeom>
            <a:rect b="b" l="l" r="r" t="t"/>
            <a:pathLst>
              <a:path extrusionOk="0" h="2379" w="2372">
                <a:moveTo>
                  <a:pt x="1187" y="0"/>
                </a:moveTo>
                <a:lnTo>
                  <a:pt x="1274" y="136"/>
                </a:lnTo>
                <a:lnTo>
                  <a:pt x="1369" y="269"/>
                </a:lnTo>
                <a:lnTo>
                  <a:pt x="1469" y="396"/>
                </a:lnTo>
                <a:lnTo>
                  <a:pt x="1497" y="427"/>
                </a:lnTo>
                <a:lnTo>
                  <a:pt x="1526" y="450"/>
                </a:lnTo>
                <a:lnTo>
                  <a:pt x="1557" y="467"/>
                </a:lnTo>
                <a:lnTo>
                  <a:pt x="1586" y="478"/>
                </a:lnTo>
                <a:lnTo>
                  <a:pt x="1617" y="482"/>
                </a:lnTo>
                <a:lnTo>
                  <a:pt x="1644" y="478"/>
                </a:lnTo>
                <a:lnTo>
                  <a:pt x="1669" y="467"/>
                </a:lnTo>
                <a:lnTo>
                  <a:pt x="1693" y="451"/>
                </a:lnTo>
                <a:lnTo>
                  <a:pt x="1712" y="428"/>
                </a:lnTo>
                <a:lnTo>
                  <a:pt x="1726" y="400"/>
                </a:lnTo>
                <a:lnTo>
                  <a:pt x="1744" y="358"/>
                </a:lnTo>
                <a:lnTo>
                  <a:pt x="1760" y="320"/>
                </a:lnTo>
                <a:lnTo>
                  <a:pt x="1774" y="286"/>
                </a:lnTo>
                <a:lnTo>
                  <a:pt x="1788" y="257"/>
                </a:lnTo>
                <a:lnTo>
                  <a:pt x="1796" y="234"/>
                </a:lnTo>
                <a:lnTo>
                  <a:pt x="1812" y="206"/>
                </a:lnTo>
                <a:lnTo>
                  <a:pt x="1831" y="182"/>
                </a:lnTo>
                <a:lnTo>
                  <a:pt x="1856" y="162"/>
                </a:lnTo>
                <a:lnTo>
                  <a:pt x="1887" y="146"/>
                </a:lnTo>
                <a:lnTo>
                  <a:pt x="1919" y="133"/>
                </a:lnTo>
                <a:lnTo>
                  <a:pt x="1956" y="126"/>
                </a:lnTo>
                <a:lnTo>
                  <a:pt x="1995" y="124"/>
                </a:lnTo>
                <a:lnTo>
                  <a:pt x="2039" y="127"/>
                </a:lnTo>
                <a:lnTo>
                  <a:pt x="2081" y="136"/>
                </a:lnTo>
                <a:lnTo>
                  <a:pt x="2125" y="150"/>
                </a:lnTo>
                <a:lnTo>
                  <a:pt x="2169" y="171"/>
                </a:lnTo>
                <a:lnTo>
                  <a:pt x="2207" y="197"/>
                </a:lnTo>
                <a:lnTo>
                  <a:pt x="2241" y="228"/>
                </a:lnTo>
                <a:lnTo>
                  <a:pt x="2269" y="260"/>
                </a:lnTo>
                <a:lnTo>
                  <a:pt x="2289" y="295"/>
                </a:lnTo>
                <a:lnTo>
                  <a:pt x="2304" y="332"/>
                </a:lnTo>
                <a:lnTo>
                  <a:pt x="2309" y="368"/>
                </a:lnTo>
                <a:lnTo>
                  <a:pt x="2309" y="405"/>
                </a:lnTo>
                <a:lnTo>
                  <a:pt x="2299" y="441"/>
                </a:lnTo>
                <a:lnTo>
                  <a:pt x="2289" y="459"/>
                </a:lnTo>
                <a:lnTo>
                  <a:pt x="2273" y="481"/>
                </a:lnTo>
                <a:lnTo>
                  <a:pt x="2250" y="505"/>
                </a:lnTo>
                <a:lnTo>
                  <a:pt x="2223" y="533"/>
                </a:lnTo>
                <a:lnTo>
                  <a:pt x="2191" y="562"/>
                </a:lnTo>
                <a:lnTo>
                  <a:pt x="2156" y="593"/>
                </a:lnTo>
                <a:lnTo>
                  <a:pt x="2116" y="624"/>
                </a:lnTo>
                <a:lnTo>
                  <a:pt x="2076" y="654"/>
                </a:lnTo>
                <a:lnTo>
                  <a:pt x="2040" y="684"/>
                </a:lnTo>
                <a:lnTo>
                  <a:pt x="2014" y="714"/>
                </a:lnTo>
                <a:lnTo>
                  <a:pt x="1994" y="748"/>
                </a:lnTo>
                <a:lnTo>
                  <a:pt x="1981" y="783"/>
                </a:lnTo>
                <a:lnTo>
                  <a:pt x="1976" y="820"/>
                </a:lnTo>
                <a:lnTo>
                  <a:pt x="1979" y="853"/>
                </a:lnTo>
                <a:lnTo>
                  <a:pt x="1989" y="884"/>
                </a:lnTo>
                <a:lnTo>
                  <a:pt x="2004" y="915"/>
                </a:lnTo>
                <a:lnTo>
                  <a:pt x="2027" y="942"/>
                </a:lnTo>
                <a:lnTo>
                  <a:pt x="2055" y="967"/>
                </a:lnTo>
                <a:lnTo>
                  <a:pt x="2157" y="1046"/>
                </a:lnTo>
                <a:lnTo>
                  <a:pt x="2264" y="1119"/>
                </a:lnTo>
                <a:lnTo>
                  <a:pt x="2372" y="1191"/>
                </a:lnTo>
                <a:lnTo>
                  <a:pt x="2241" y="1277"/>
                </a:lnTo>
                <a:lnTo>
                  <a:pt x="2112" y="1369"/>
                </a:lnTo>
                <a:lnTo>
                  <a:pt x="1991" y="1465"/>
                </a:lnTo>
                <a:lnTo>
                  <a:pt x="1957" y="1496"/>
                </a:lnTo>
                <a:lnTo>
                  <a:pt x="1931" y="1528"/>
                </a:lnTo>
                <a:lnTo>
                  <a:pt x="1913" y="1562"/>
                </a:lnTo>
                <a:lnTo>
                  <a:pt x="1905" y="1595"/>
                </a:lnTo>
                <a:lnTo>
                  <a:pt x="1905" y="1629"/>
                </a:lnTo>
                <a:lnTo>
                  <a:pt x="1912" y="1652"/>
                </a:lnTo>
                <a:lnTo>
                  <a:pt x="1924" y="1673"/>
                </a:lnTo>
                <a:lnTo>
                  <a:pt x="1940" y="1692"/>
                </a:lnTo>
                <a:lnTo>
                  <a:pt x="1960" y="1708"/>
                </a:lnTo>
                <a:lnTo>
                  <a:pt x="1985" y="1721"/>
                </a:lnTo>
                <a:lnTo>
                  <a:pt x="2027" y="1739"/>
                </a:lnTo>
                <a:lnTo>
                  <a:pt x="2065" y="1755"/>
                </a:lnTo>
                <a:lnTo>
                  <a:pt x="2099" y="1769"/>
                </a:lnTo>
                <a:lnTo>
                  <a:pt x="2128" y="1783"/>
                </a:lnTo>
                <a:lnTo>
                  <a:pt x="2152" y="1793"/>
                </a:lnTo>
                <a:lnTo>
                  <a:pt x="2181" y="1807"/>
                </a:lnTo>
                <a:lnTo>
                  <a:pt x="2206" y="1829"/>
                </a:lnTo>
                <a:lnTo>
                  <a:pt x="2226" y="1856"/>
                </a:lnTo>
                <a:lnTo>
                  <a:pt x="2242" y="1886"/>
                </a:lnTo>
                <a:lnTo>
                  <a:pt x="2254" y="1920"/>
                </a:lnTo>
                <a:lnTo>
                  <a:pt x="2260" y="1958"/>
                </a:lnTo>
                <a:lnTo>
                  <a:pt x="2263" y="1996"/>
                </a:lnTo>
                <a:lnTo>
                  <a:pt x="2258" y="2037"/>
                </a:lnTo>
                <a:lnTo>
                  <a:pt x="2250" y="2079"/>
                </a:lnTo>
                <a:lnTo>
                  <a:pt x="2236" y="2120"/>
                </a:lnTo>
                <a:lnTo>
                  <a:pt x="2213" y="2165"/>
                </a:lnTo>
                <a:lnTo>
                  <a:pt x="2187" y="2205"/>
                </a:lnTo>
                <a:lnTo>
                  <a:pt x="2154" y="2240"/>
                </a:lnTo>
                <a:lnTo>
                  <a:pt x="2119" y="2268"/>
                </a:lnTo>
                <a:lnTo>
                  <a:pt x="2081" y="2288"/>
                </a:lnTo>
                <a:lnTo>
                  <a:pt x="2043" y="2301"/>
                </a:lnTo>
                <a:lnTo>
                  <a:pt x="2004" y="2306"/>
                </a:lnTo>
                <a:lnTo>
                  <a:pt x="1973" y="2303"/>
                </a:lnTo>
                <a:lnTo>
                  <a:pt x="1945" y="2294"/>
                </a:lnTo>
                <a:lnTo>
                  <a:pt x="1926" y="2284"/>
                </a:lnTo>
                <a:lnTo>
                  <a:pt x="1905" y="2268"/>
                </a:lnTo>
                <a:lnTo>
                  <a:pt x="1880" y="2246"/>
                </a:lnTo>
                <a:lnTo>
                  <a:pt x="1852" y="2218"/>
                </a:lnTo>
                <a:lnTo>
                  <a:pt x="1823" y="2186"/>
                </a:lnTo>
                <a:lnTo>
                  <a:pt x="1793" y="2151"/>
                </a:lnTo>
                <a:lnTo>
                  <a:pt x="1761" y="2111"/>
                </a:lnTo>
                <a:lnTo>
                  <a:pt x="1731" y="2070"/>
                </a:lnTo>
                <a:lnTo>
                  <a:pt x="1701" y="2037"/>
                </a:lnTo>
                <a:lnTo>
                  <a:pt x="1669" y="2009"/>
                </a:lnTo>
                <a:lnTo>
                  <a:pt x="1636" y="1989"/>
                </a:lnTo>
                <a:lnTo>
                  <a:pt x="1599" y="1975"/>
                </a:lnTo>
                <a:lnTo>
                  <a:pt x="1562" y="1972"/>
                </a:lnTo>
                <a:lnTo>
                  <a:pt x="1530" y="1975"/>
                </a:lnTo>
                <a:lnTo>
                  <a:pt x="1500" y="1984"/>
                </a:lnTo>
                <a:lnTo>
                  <a:pt x="1470" y="2000"/>
                </a:lnTo>
                <a:lnTo>
                  <a:pt x="1443" y="2022"/>
                </a:lnTo>
                <a:lnTo>
                  <a:pt x="1418" y="2050"/>
                </a:lnTo>
                <a:lnTo>
                  <a:pt x="1337" y="2157"/>
                </a:lnTo>
                <a:lnTo>
                  <a:pt x="1260" y="2266"/>
                </a:lnTo>
                <a:lnTo>
                  <a:pt x="1188" y="2379"/>
                </a:lnTo>
                <a:lnTo>
                  <a:pt x="1076" y="2307"/>
                </a:lnTo>
                <a:lnTo>
                  <a:pt x="967" y="2231"/>
                </a:lnTo>
                <a:lnTo>
                  <a:pt x="862" y="2152"/>
                </a:lnTo>
                <a:lnTo>
                  <a:pt x="836" y="2127"/>
                </a:lnTo>
                <a:lnTo>
                  <a:pt x="817" y="2100"/>
                </a:lnTo>
                <a:lnTo>
                  <a:pt x="805" y="2070"/>
                </a:lnTo>
                <a:lnTo>
                  <a:pt x="801" y="2040"/>
                </a:lnTo>
                <a:lnTo>
                  <a:pt x="805" y="2012"/>
                </a:lnTo>
                <a:lnTo>
                  <a:pt x="815" y="1984"/>
                </a:lnTo>
                <a:lnTo>
                  <a:pt x="832" y="1956"/>
                </a:lnTo>
                <a:lnTo>
                  <a:pt x="855" y="1932"/>
                </a:lnTo>
                <a:lnTo>
                  <a:pt x="881" y="1908"/>
                </a:lnTo>
                <a:lnTo>
                  <a:pt x="913" y="1885"/>
                </a:lnTo>
                <a:lnTo>
                  <a:pt x="947" y="1859"/>
                </a:lnTo>
                <a:lnTo>
                  <a:pt x="979" y="1832"/>
                </a:lnTo>
                <a:lnTo>
                  <a:pt x="1011" y="1804"/>
                </a:lnTo>
                <a:lnTo>
                  <a:pt x="1041" y="1777"/>
                </a:lnTo>
                <a:lnTo>
                  <a:pt x="1068" y="1749"/>
                </a:lnTo>
                <a:lnTo>
                  <a:pt x="1090" y="1723"/>
                </a:lnTo>
                <a:lnTo>
                  <a:pt x="1108" y="1698"/>
                </a:lnTo>
                <a:lnTo>
                  <a:pt x="1121" y="1676"/>
                </a:lnTo>
                <a:lnTo>
                  <a:pt x="1131" y="1636"/>
                </a:lnTo>
                <a:lnTo>
                  <a:pt x="1136" y="1597"/>
                </a:lnTo>
                <a:lnTo>
                  <a:pt x="1131" y="1557"/>
                </a:lnTo>
                <a:lnTo>
                  <a:pt x="1120" y="1518"/>
                </a:lnTo>
                <a:lnTo>
                  <a:pt x="1101" y="1480"/>
                </a:lnTo>
                <a:lnTo>
                  <a:pt x="1077" y="1442"/>
                </a:lnTo>
                <a:lnTo>
                  <a:pt x="1046" y="1408"/>
                </a:lnTo>
                <a:lnTo>
                  <a:pt x="1010" y="1378"/>
                </a:lnTo>
                <a:lnTo>
                  <a:pt x="969" y="1350"/>
                </a:lnTo>
                <a:lnTo>
                  <a:pt x="922" y="1328"/>
                </a:lnTo>
                <a:lnTo>
                  <a:pt x="874" y="1312"/>
                </a:lnTo>
                <a:lnTo>
                  <a:pt x="826" y="1302"/>
                </a:lnTo>
                <a:lnTo>
                  <a:pt x="776" y="1299"/>
                </a:lnTo>
                <a:lnTo>
                  <a:pt x="729" y="1302"/>
                </a:lnTo>
                <a:lnTo>
                  <a:pt x="685" y="1311"/>
                </a:lnTo>
                <a:lnTo>
                  <a:pt x="646" y="1325"/>
                </a:lnTo>
                <a:lnTo>
                  <a:pt x="611" y="1346"/>
                </a:lnTo>
                <a:lnTo>
                  <a:pt x="580" y="1372"/>
                </a:lnTo>
                <a:lnTo>
                  <a:pt x="555" y="1401"/>
                </a:lnTo>
                <a:lnTo>
                  <a:pt x="538" y="1436"/>
                </a:lnTo>
                <a:lnTo>
                  <a:pt x="527" y="1458"/>
                </a:lnTo>
                <a:lnTo>
                  <a:pt x="516" y="1487"/>
                </a:lnTo>
                <a:lnTo>
                  <a:pt x="501" y="1521"/>
                </a:lnTo>
                <a:lnTo>
                  <a:pt x="484" y="1560"/>
                </a:lnTo>
                <a:lnTo>
                  <a:pt x="466" y="1601"/>
                </a:lnTo>
                <a:lnTo>
                  <a:pt x="459" y="1617"/>
                </a:lnTo>
                <a:lnTo>
                  <a:pt x="449" y="1632"/>
                </a:lnTo>
                <a:lnTo>
                  <a:pt x="435" y="1645"/>
                </a:lnTo>
                <a:lnTo>
                  <a:pt x="418" y="1652"/>
                </a:lnTo>
                <a:lnTo>
                  <a:pt x="397" y="1657"/>
                </a:lnTo>
                <a:lnTo>
                  <a:pt x="375" y="1654"/>
                </a:lnTo>
                <a:lnTo>
                  <a:pt x="352" y="1645"/>
                </a:lnTo>
                <a:lnTo>
                  <a:pt x="330" y="1631"/>
                </a:lnTo>
                <a:lnTo>
                  <a:pt x="307" y="1610"/>
                </a:lnTo>
                <a:lnTo>
                  <a:pt x="283" y="1587"/>
                </a:lnTo>
                <a:lnTo>
                  <a:pt x="184" y="1458"/>
                </a:lnTo>
                <a:lnTo>
                  <a:pt x="89" y="1325"/>
                </a:lnTo>
                <a:lnTo>
                  <a:pt x="0" y="1189"/>
                </a:lnTo>
                <a:lnTo>
                  <a:pt x="74" y="1075"/>
                </a:lnTo>
                <a:lnTo>
                  <a:pt x="152" y="964"/>
                </a:lnTo>
                <a:lnTo>
                  <a:pt x="232" y="856"/>
                </a:lnTo>
                <a:lnTo>
                  <a:pt x="257" y="830"/>
                </a:lnTo>
                <a:lnTo>
                  <a:pt x="283" y="811"/>
                </a:lnTo>
                <a:lnTo>
                  <a:pt x="313" y="799"/>
                </a:lnTo>
                <a:lnTo>
                  <a:pt x="343" y="795"/>
                </a:lnTo>
                <a:lnTo>
                  <a:pt x="371" y="799"/>
                </a:lnTo>
                <a:lnTo>
                  <a:pt x="399" y="809"/>
                </a:lnTo>
                <a:lnTo>
                  <a:pt x="427" y="825"/>
                </a:lnTo>
                <a:lnTo>
                  <a:pt x="453" y="847"/>
                </a:lnTo>
                <a:lnTo>
                  <a:pt x="476" y="877"/>
                </a:lnTo>
                <a:lnTo>
                  <a:pt x="500" y="909"/>
                </a:lnTo>
                <a:lnTo>
                  <a:pt x="526" y="941"/>
                </a:lnTo>
                <a:lnTo>
                  <a:pt x="552" y="974"/>
                </a:lnTo>
                <a:lnTo>
                  <a:pt x="580" y="1005"/>
                </a:lnTo>
                <a:lnTo>
                  <a:pt x="608" y="1036"/>
                </a:lnTo>
                <a:lnTo>
                  <a:pt x="636" y="1062"/>
                </a:lnTo>
                <a:lnTo>
                  <a:pt x="662" y="1084"/>
                </a:lnTo>
                <a:lnTo>
                  <a:pt x="687" y="1103"/>
                </a:lnTo>
                <a:lnTo>
                  <a:pt x="709" y="1115"/>
                </a:lnTo>
                <a:lnTo>
                  <a:pt x="745" y="1125"/>
                </a:lnTo>
                <a:lnTo>
                  <a:pt x="785" y="1129"/>
                </a:lnTo>
                <a:lnTo>
                  <a:pt x="785" y="1129"/>
                </a:lnTo>
                <a:lnTo>
                  <a:pt x="826" y="1125"/>
                </a:lnTo>
                <a:lnTo>
                  <a:pt x="867" y="1113"/>
                </a:lnTo>
                <a:lnTo>
                  <a:pt x="905" y="1096"/>
                </a:lnTo>
                <a:lnTo>
                  <a:pt x="943" y="1071"/>
                </a:lnTo>
                <a:lnTo>
                  <a:pt x="976" y="1040"/>
                </a:lnTo>
                <a:lnTo>
                  <a:pt x="1007" y="1004"/>
                </a:lnTo>
                <a:lnTo>
                  <a:pt x="1035" y="963"/>
                </a:lnTo>
                <a:lnTo>
                  <a:pt x="1057" y="916"/>
                </a:lnTo>
                <a:lnTo>
                  <a:pt x="1071" y="872"/>
                </a:lnTo>
                <a:lnTo>
                  <a:pt x="1082" y="828"/>
                </a:lnTo>
                <a:lnTo>
                  <a:pt x="1086" y="786"/>
                </a:lnTo>
                <a:lnTo>
                  <a:pt x="1084" y="744"/>
                </a:lnTo>
                <a:lnTo>
                  <a:pt x="1079" y="703"/>
                </a:lnTo>
                <a:lnTo>
                  <a:pt x="1068" y="665"/>
                </a:lnTo>
                <a:lnTo>
                  <a:pt x="1052" y="630"/>
                </a:lnTo>
                <a:lnTo>
                  <a:pt x="1033" y="599"/>
                </a:lnTo>
                <a:lnTo>
                  <a:pt x="1008" y="571"/>
                </a:lnTo>
                <a:lnTo>
                  <a:pt x="981" y="549"/>
                </a:lnTo>
                <a:lnTo>
                  <a:pt x="948" y="532"/>
                </a:lnTo>
                <a:lnTo>
                  <a:pt x="925" y="521"/>
                </a:lnTo>
                <a:lnTo>
                  <a:pt x="894" y="508"/>
                </a:lnTo>
                <a:lnTo>
                  <a:pt x="861" y="494"/>
                </a:lnTo>
                <a:lnTo>
                  <a:pt x="823" y="478"/>
                </a:lnTo>
                <a:lnTo>
                  <a:pt x="782" y="460"/>
                </a:lnTo>
                <a:lnTo>
                  <a:pt x="769" y="454"/>
                </a:lnTo>
                <a:lnTo>
                  <a:pt x="756" y="446"/>
                </a:lnTo>
                <a:lnTo>
                  <a:pt x="744" y="434"/>
                </a:lnTo>
                <a:lnTo>
                  <a:pt x="734" y="419"/>
                </a:lnTo>
                <a:lnTo>
                  <a:pt x="728" y="402"/>
                </a:lnTo>
                <a:lnTo>
                  <a:pt x="729" y="378"/>
                </a:lnTo>
                <a:lnTo>
                  <a:pt x="737" y="353"/>
                </a:lnTo>
                <a:lnTo>
                  <a:pt x="751" y="329"/>
                </a:lnTo>
                <a:lnTo>
                  <a:pt x="772" y="302"/>
                </a:lnTo>
                <a:lnTo>
                  <a:pt x="798" y="279"/>
                </a:lnTo>
                <a:lnTo>
                  <a:pt x="924" y="180"/>
                </a:lnTo>
                <a:lnTo>
                  <a:pt x="1054" y="88"/>
                </a:lnTo>
                <a:lnTo>
                  <a:pt x="118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719" name="Google Shape;719;p40"/>
          <p:cNvSpPr/>
          <p:nvPr/>
        </p:nvSpPr>
        <p:spPr>
          <a:xfrm>
            <a:off x="5157788" y="4243388"/>
            <a:ext cx="1884363" cy="1887537"/>
          </a:xfrm>
          <a:custGeom>
            <a:rect b="b" l="l" r="r" t="t"/>
            <a:pathLst>
              <a:path extrusionOk="0" h="2379" w="2372">
                <a:moveTo>
                  <a:pt x="1185" y="0"/>
                </a:moveTo>
                <a:lnTo>
                  <a:pt x="1296" y="72"/>
                </a:lnTo>
                <a:lnTo>
                  <a:pt x="1405" y="148"/>
                </a:lnTo>
                <a:lnTo>
                  <a:pt x="1510" y="228"/>
                </a:lnTo>
                <a:lnTo>
                  <a:pt x="1538" y="253"/>
                </a:lnTo>
                <a:lnTo>
                  <a:pt x="1557" y="281"/>
                </a:lnTo>
                <a:lnTo>
                  <a:pt x="1568" y="310"/>
                </a:lnTo>
                <a:lnTo>
                  <a:pt x="1571" y="341"/>
                </a:lnTo>
                <a:lnTo>
                  <a:pt x="1567" y="368"/>
                </a:lnTo>
                <a:lnTo>
                  <a:pt x="1557" y="396"/>
                </a:lnTo>
                <a:lnTo>
                  <a:pt x="1541" y="422"/>
                </a:lnTo>
                <a:lnTo>
                  <a:pt x="1519" y="449"/>
                </a:lnTo>
                <a:lnTo>
                  <a:pt x="1491" y="471"/>
                </a:lnTo>
                <a:lnTo>
                  <a:pt x="1459" y="495"/>
                </a:lnTo>
                <a:lnTo>
                  <a:pt x="1425" y="520"/>
                </a:lnTo>
                <a:lnTo>
                  <a:pt x="1393" y="548"/>
                </a:lnTo>
                <a:lnTo>
                  <a:pt x="1361" y="576"/>
                </a:lnTo>
                <a:lnTo>
                  <a:pt x="1332" y="604"/>
                </a:lnTo>
                <a:lnTo>
                  <a:pt x="1305" y="630"/>
                </a:lnTo>
                <a:lnTo>
                  <a:pt x="1282" y="656"/>
                </a:lnTo>
                <a:lnTo>
                  <a:pt x="1264" y="681"/>
                </a:lnTo>
                <a:lnTo>
                  <a:pt x="1253" y="704"/>
                </a:lnTo>
                <a:lnTo>
                  <a:pt x="1241" y="742"/>
                </a:lnTo>
                <a:lnTo>
                  <a:pt x="1238" y="782"/>
                </a:lnTo>
                <a:lnTo>
                  <a:pt x="1242" y="821"/>
                </a:lnTo>
                <a:lnTo>
                  <a:pt x="1253" y="861"/>
                </a:lnTo>
                <a:lnTo>
                  <a:pt x="1272" y="900"/>
                </a:lnTo>
                <a:lnTo>
                  <a:pt x="1296" y="937"/>
                </a:lnTo>
                <a:lnTo>
                  <a:pt x="1327" y="970"/>
                </a:lnTo>
                <a:lnTo>
                  <a:pt x="1362" y="1003"/>
                </a:lnTo>
                <a:lnTo>
                  <a:pt x="1405" y="1029"/>
                </a:lnTo>
                <a:lnTo>
                  <a:pt x="1450" y="1051"/>
                </a:lnTo>
                <a:lnTo>
                  <a:pt x="1498" y="1068"/>
                </a:lnTo>
                <a:lnTo>
                  <a:pt x="1548" y="1077"/>
                </a:lnTo>
                <a:lnTo>
                  <a:pt x="1596" y="1081"/>
                </a:lnTo>
                <a:lnTo>
                  <a:pt x="1643" y="1079"/>
                </a:lnTo>
                <a:lnTo>
                  <a:pt x="1687" y="1068"/>
                </a:lnTo>
                <a:lnTo>
                  <a:pt x="1726" y="1054"/>
                </a:lnTo>
                <a:lnTo>
                  <a:pt x="1761" y="1033"/>
                </a:lnTo>
                <a:lnTo>
                  <a:pt x="1792" y="1008"/>
                </a:lnTo>
                <a:lnTo>
                  <a:pt x="1817" y="978"/>
                </a:lnTo>
                <a:lnTo>
                  <a:pt x="1834" y="944"/>
                </a:lnTo>
                <a:lnTo>
                  <a:pt x="1845" y="921"/>
                </a:lnTo>
                <a:lnTo>
                  <a:pt x="1856" y="893"/>
                </a:lnTo>
                <a:lnTo>
                  <a:pt x="1871" y="859"/>
                </a:lnTo>
                <a:lnTo>
                  <a:pt x="1889" y="820"/>
                </a:lnTo>
                <a:lnTo>
                  <a:pt x="1906" y="778"/>
                </a:lnTo>
                <a:lnTo>
                  <a:pt x="1913" y="761"/>
                </a:lnTo>
                <a:lnTo>
                  <a:pt x="1924" y="747"/>
                </a:lnTo>
                <a:lnTo>
                  <a:pt x="1937" y="735"/>
                </a:lnTo>
                <a:lnTo>
                  <a:pt x="1954" y="726"/>
                </a:lnTo>
                <a:lnTo>
                  <a:pt x="1975" y="723"/>
                </a:lnTo>
                <a:lnTo>
                  <a:pt x="1997" y="726"/>
                </a:lnTo>
                <a:lnTo>
                  <a:pt x="2020" y="735"/>
                </a:lnTo>
                <a:lnTo>
                  <a:pt x="2043" y="750"/>
                </a:lnTo>
                <a:lnTo>
                  <a:pt x="2067" y="769"/>
                </a:lnTo>
                <a:lnTo>
                  <a:pt x="2089" y="794"/>
                </a:lnTo>
                <a:lnTo>
                  <a:pt x="2190" y="921"/>
                </a:lnTo>
                <a:lnTo>
                  <a:pt x="2283" y="1054"/>
                </a:lnTo>
                <a:lnTo>
                  <a:pt x="2372" y="1191"/>
                </a:lnTo>
                <a:lnTo>
                  <a:pt x="2299" y="1305"/>
                </a:lnTo>
                <a:lnTo>
                  <a:pt x="2222" y="1416"/>
                </a:lnTo>
                <a:lnTo>
                  <a:pt x="2140" y="1523"/>
                </a:lnTo>
                <a:lnTo>
                  <a:pt x="2115" y="1549"/>
                </a:lnTo>
                <a:lnTo>
                  <a:pt x="2089" y="1568"/>
                </a:lnTo>
                <a:lnTo>
                  <a:pt x="2060" y="1580"/>
                </a:lnTo>
                <a:lnTo>
                  <a:pt x="2030" y="1584"/>
                </a:lnTo>
                <a:lnTo>
                  <a:pt x="2001" y="1581"/>
                </a:lnTo>
                <a:lnTo>
                  <a:pt x="1973" y="1571"/>
                </a:lnTo>
                <a:lnTo>
                  <a:pt x="1946" y="1553"/>
                </a:lnTo>
                <a:lnTo>
                  <a:pt x="1921" y="1531"/>
                </a:lnTo>
                <a:lnTo>
                  <a:pt x="1897" y="1504"/>
                </a:lnTo>
                <a:lnTo>
                  <a:pt x="1872" y="1472"/>
                </a:lnTo>
                <a:lnTo>
                  <a:pt x="1848" y="1438"/>
                </a:lnTo>
                <a:lnTo>
                  <a:pt x="1820" y="1406"/>
                </a:lnTo>
                <a:lnTo>
                  <a:pt x="1792" y="1374"/>
                </a:lnTo>
                <a:lnTo>
                  <a:pt x="1764" y="1344"/>
                </a:lnTo>
                <a:lnTo>
                  <a:pt x="1736" y="1317"/>
                </a:lnTo>
                <a:lnTo>
                  <a:pt x="1710" y="1295"/>
                </a:lnTo>
                <a:lnTo>
                  <a:pt x="1687" y="1277"/>
                </a:lnTo>
                <a:lnTo>
                  <a:pt x="1663" y="1266"/>
                </a:lnTo>
                <a:lnTo>
                  <a:pt x="1627" y="1254"/>
                </a:lnTo>
                <a:lnTo>
                  <a:pt x="1589" y="1251"/>
                </a:lnTo>
                <a:lnTo>
                  <a:pt x="1546" y="1254"/>
                </a:lnTo>
                <a:lnTo>
                  <a:pt x="1507" y="1266"/>
                </a:lnTo>
                <a:lnTo>
                  <a:pt x="1468" y="1285"/>
                </a:lnTo>
                <a:lnTo>
                  <a:pt x="1431" y="1309"/>
                </a:lnTo>
                <a:lnTo>
                  <a:pt x="1396" y="1340"/>
                </a:lnTo>
                <a:lnTo>
                  <a:pt x="1365" y="1377"/>
                </a:lnTo>
                <a:lnTo>
                  <a:pt x="1339" y="1418"/>
                </a:lnTo>
                <a:lnTo>
                  <a:pt x="1317" y="1463"/>
                </a:lnTo>
                <a:lnTo>
                  <a:pt x="1301" y="1507"/>
                </a:lnTo>
                <a:lnTo>
                  <a:pt x="1292" y="1550"/>
                </a:lnTo>
                <a:lnTo>
                  <a:pt x="1288" y="1594"/>
                </a:lnTo>
                <a:lnTo>
                  <a:pt x="1288" y="1637"/>
                </a:lnTo>
                <a:lnTo>
                  <a:pt x="1294" y="1676"/>
                </a:lnTo>
                <a:lnTo>
                  <a:pt x="1304" y="1714"/>
                </a:lnTo>
                <a:lnTo>
                  <a:pt x="1320" y="1749"/>
                </a:lnTo>
                <a:lnTo>
                  <a:pt x="1339" y="1781"/>
                </a:lnTo>
                <a:lnTo>
                  <a:pt x="1364" y="1808"/>
                </a:lnTo>
                <a:lnTo>
                  <a:pt x="1392" y="1831"/>
                </a:lnTo>
                <a:lnTo>
                  <a:pt x="1424" y="1847"/>
                </a:lnTo>
                <a:lnTo>
                  <a:pt x="1447" y="1857"/>
                </a:lnTo>
                <a:lnTo>
                  <a:pt x="1478" y="1870"/>
                </a:lnTo>
                <a:lnTo>
                  <a:pt x="1511" y="1885"/>
                </a:lnTo>
                <a:lnTo>
                  <a:pt x="1549" y="1901"/>
                </a:lnTo>
                <a:lnTo>
                  <a:pt x="1590" y="1919"/>
                </a:lnTo>
                <a:lnTo>
                  <a:pt x="1603" y="1925"/>
                </a:lnTo>
                <a:lnTo>
                  <a:pt x="1617" y="1933"/>
                </a:lnTo>
                <a:lnTo>
                  <a:pt x="1630" y="1945"/>
                </a:lnTo>
                <a:lnTo>
                  <a:pt x="1639" y="1960"/>
                </a:lnTo>
                <a:lnTo>
                  <a:pt x="1644" y="1977"/>
                </a:lnTo>
                <a:lnTo>
                  <a:pt x="1644" y="2001"/>
                </a:lnTo>
                <a:lnTo>
                  <a:pt x="1636" y="2025"/>
                </a:lnTo>
                <a:lnTo>
                  <a:pt x="1622" y="2050"/>
                </a:lnTo>
                <a:lnTo>
                  <a:pt x="1601" y="2077"/>
                </a:lnTo>
                <a:lnTo>
                  <a:pt x="1574" y="2101"/>
                </a:lnTo>
                <a:lnTo>
                  <a:pt x="1449" y="2199"/>
                </a:lnTo>
                <a:lnTo>
                  <a:pt x="1318" y="2293"/>
                </a:lnTo>
                <a:lnTo>
                  <a:pt x="1187" y="2379"/>
                </a:lnTo>
                <a:lnTo>
                  <a:pt x="1098" y="2243"/>
                </a:lnTo>
                <a:lnTo>
                  <a:pt x="1003" y="2112"/>
                </a:lnTo>
                <a:lnTo>
                  <a:pt x="903" y="1984"/>
                </a:lnTo>
                <a:lnTo>
                  <a:pt x="875" y="1954"/>
                </a:lnTo>
                <a:lnTo>
                  <a:pt x="846" y="1929"/>
                </a:lnTo>
                <a:lnTo>
                  <a:pt x="817" y="1911"/>
                </a:lnTo>
                <a:lnTo>
                  <a:pt x="786" y="1901"/>
                </a:lnTo>
                <a:lnTo>
                  <a:pt x="757" y="1898"/>
                </a:lnTo>
                <a:lnTo>
                  <a:pt x="728" y="1901"/>
                </a:lnTo>
                <a:lnTo>
                  <a:pt x="703" y="1911"/>
                </a:lnTo>
                <a:lnTo>
                  <a:pt x="681" y="1927"/>
                </a:lnTo>
                <a:lnTo>
                  <a:pt x="662" y="1951"/>
                </a:lnTo>
                <a:lnTo>
                  <a:pt x="647" y="1979"/>
                </a:lnTo>
                <a:lnTo>
                  <a:pt x="630" y="2021"/>
                </a:lnTo>
                <a:lnTo>
                  <a:pt x="614" y="2059"/>
                </a:lnTo>
                <a:lnTo>
                  <a:pt x="598" y="2093"/>
                </a:lnTo>
                <a:lnTo>
                  <a:pt x="586" y="2122"/>
                </a:lnTo>
                <a:lnTo>
                  <a:pt x="576" y="2145"/>
                </a:lnTo>
                <a:lnTo>
                  <a:pt x="561" y="2173"/>
                </a:lnTo>
                <a:lnTo>
                  <a:pt x="541" y="2196"/>
                </a:lnTo>
                <a:lnTo>
                  <a:pt x="516" y="2217"/>
                </a:lnTo>
                <a:lnTo>
                  <a:pt x="487" y="2234"/>
                </a:lnTo>
                <a:lnTo>
                  <a:pt x="453" y="2246"/>
                </a:lnTo>
                <a:lnTo>
                  <a:pt x="416" y="2253"/>
                </a:lnTo>
                <a:lnTo>
                  <a:pt x="377" y="2256"/>
                </a:lnTo>
                <a:lnTo>
                  <a:pt x="335" y="2253"/>
                </a:lnTo>
                <a:lnTo>
                  <a:pt x="291" y="2245"/>
                </a:lnTo>
                <a:lnTo>
                  <a:pt x="247" y="2230"/>
                </a:lnTo>
                <a:lnTo>
                  <a:pt x="205" y="2208"/>
                </a:lnTo>
                <a:lnTo>
                  <a:pt x="165" y="2182"/>
                </a:lnTo>
                <a:lnTo>
                  <a:pt x="131" y="2151"/>
                </a:lnTo>
                <a:lnTo>
                  <a:pt x="104" y="2119"/>
                </a:lnTo>
                <a:lnTo>
                  <a:pt x="83" y="2084"/>
                </a:lnTo>
                <a:lnTo>
                  <a:pt x="69" y="2047"/>
                </a:lnTo>
                <a:lnTo>
                  <a:pt x="63" y="2011"/>
                </a:lnTo>
                <a:lnTo>
                  <a:pt x="64" y="1974"/>
                </a:lnTo>
                <a:lnTo>
                  <a:pt x="73" y="1939"/>
                </a:lnTo>
                <a:lnTo>
                  <a:pt x="83" y="1920"/>
                </a:lnTo>
                <a:lnTo>
                  <a:pt x="101" y="1898"/>
                </a:lnTo>
                <a:lnTo>
                  <a:pt x="123" y="1873"/>
                </a:lnTo>
                <a:lnTo>
                  <a:pt x="149" y="1846"/>
                </a:lnTo>
                <a:lnTo>
                  <a:pt x="181" y="1816"/>
                </a:lnTo>
                <a:lnTo>
                  <a:pt x="218" y="1787"/>
                </a:lnTo>
                <a:lnTo>
                  <a:pt x="256" y="1757"/>
                </a:lnTo>
                <a:lnTo>
                  <a:pt x="298" y="1724"/>
                </a:lnTo>
                <a:lnTo>
                  <a:pt x="332" y="1697"/>
                </a:lnTo>
                <a:lnTo>
                  <a:pt x="359" y="1664"/>
                </a:lnTo>
                <a:lnTo>
                  <a:pt x="378" y="1631"/>
                </a:lnTo>
                <a:lnTo>
                  <a:pt x="392" y="1596"/>
                </a:lnTo>
                <a:lnTo>
                  <a:pt x="396" y="1559"/>
                </a:lnTo>
                <a:lnTo>
                  <a:pt x="393" y="1527"/>
                </a:lnTo>
                <a:lnTo>
                  <a:pt x="384" y="1495"/>
                </a:lnTo>
                <a:lnTo>
                  <a:pt x="368" y="1464"/>
                </a:lnTo>
                <a:lnTo>
                  <a:pt x="346" y="1437"/>
                </a:lnTo>
                <a:lnTo>
                  <a:pt x="319" y="1412"/>
                </a:lnTo>
                <a:lnTo>
                  <a:pt x="215" y="1334"/>
                </a:lnTo>
                <a:lnTo>
                  <a:pt x="108" y="1260"/>
                </a:lnTo>
                <a:lnTo>
                  <a:pt x="0" y="1190"/>
                </a:lnTo>
                <a:lnTo>
                  <a:pt x="133" y="1102"/>
                </a:lnTo>
                <a:lnTo>
                  <a:pt x="260" y="1011"/>
                </a:lnTo>
                <a:lnTo>
                  <a:pt x="383" y="915"/>
                </a:lnTo>
                <a:lnTo>
                  <a:pt x="416" y="883"/>
                </a:lnTo>
                <a:lnTo>
                  <a:pt x="441" y="851"/>
                </a:lnTo>
                <a:lnTo>
                  <a:pt x="459" y="817"/>
                </a:lnTo>
                <a:lnTo>
                  <a:pt x="468" y="783"/>
                </a:lnTo>
                <a:lnTo>
                  <a:pt x="468" y="751"/>
                </a:lnTo>
                <a:lnTo>
                  <a:pt x="462" y="728"/>
                </a:lnTo>
                <a:lnTo>
                  <a:pt x="450" y="706"/>
                </a:lnTo>
                <a:lnTo>
                  <a:pt x="434" y="687"/>
                </a:lnTo>
                <a:lnTo>
                  <a:pt x="412" y="671"/>
                </a:lnTo>
                <a:lnTo>
                  <a:pt x="387" y="658"/>
                </a:lnTo>
                <a:lnTo>
                  <a:pt x="345" y="640"/>
                </a:lnTo>
                <a:lnTo>
                  <a:pt x="307" y="624"/>
                </a:lnTo>
                <a:lnTo>
                  <a:pt x="272" y="609"/>
                </a:lnTo>
                <a:lnTo>
                  <a:pt x="244" y="596"/>
                </a:lnTo>
                <a:lnTo>
                  <a:pt x="221" y="588"/>
                </a:lnTo>
                <a:lnTo>
                  <a:pt x="191" y="571"/>
                </a:lnTo>
                <a:lnTo>
                  <a:pt x="166" y="550"/>
                </a:lnTo>
                <a:lnTo>
                  <a:pt x="146" y="523"/>
                </a:lnTo>
                <a:lnTo>
                  <a:pt x="130" y="493"/>
                </a:lnTo>
                <a:lnTo>
                  <a:pt x="118" y="459"/>
                </a:lnTo>
                <a:lnTo>
                  <a:pt x="112" y="422"/>
                </a:lnTo>
                <a:lnTo>
                  <a:pt x="111" y="383"/>
                </a:lnTo>
                <a:lnTo>
                  <a:pt x="114" y="342"/>
                </a:lnTo>
                <a:lnTo>
                  <a:pt x="123" y="301"/>
                </a:lnTo>
                <a:lnTo>
                  <a:pt x="137" y="259"/>
                </a:lnTo>
                <a:lnTo>
                  <a:pt x="159" y="215"/>
                </a:lnTo>
                <a:lnTo>
                  <a:pt x="187" y="174"/>
                </a:lnTo>
                <a:lnTo>
                  <a:pt x="218" y="140"/>
                </a:lnTo>
                <a:lnTo>
                  <a:pt x="253" y="113"/>
                </a:lnTo>
                <a:lnTo>
                  <a:pt x="291" y="91"/>
                </a:lnTo>
                <a:lnTo>
                  <a:pt x="329" y="78"/>
                </a:lnTo>
                <a:lnTo>
                  <a:pt x="368" y="73"/>
                </a:lnTo>
                <a:lnTo>
                  <a:pt x="399" y="76"/>
                </a:lnTo>
                <a:lnTo>
                  <a:pt x="428" y="85"/>
                </a:lnTo>
                <a:lnTo>
                  <a:pt x="446" y="95"/>
                </a:lnTo>
                <a:lnTo>
                  <a:pt x="468" y="111"/>
                </a:lnTo>
                <a:lnTo>
                  <a:pt x="492" y="135"/>
                </a:lnTo>
                <a:lnTo>
                  <a:pt x="520" y="161"/>
                </a:lnTo>
                <a:lnTo>
                  <a:pt x="549" y="193"/>
                </a:lnTo>
                <a:lnTo>
                  <a:pt x="580" y="228"/>
                </a:lnTo>
                <a:lnTo>
                  <a:pt x="611" y="268"/>
                </a:lnTo>
                <a:lnTo>
                  <a:pt x="642" y="308"/>
                </a:lnTo>
                <a:lnTo>
                  <a:pt x="671" y="344"/>
                </a:lnTo>
                <a:lnTo>
                  <a:pt x="703" y="371"/>
                </a:lnTo>
                <a:lnTo>
                  <a:pt x="738" y="390"/>
                </a:lnTo>
                <a:lnTo>
                  <a:pt x="773" y="403"/>
                </a:lnTo>
                <a:lnTo>
                  <a:pt x="810" y="408"/>
                </a:lnTo>
                <a:lnTo>
                  <a:pt x="842" y="405"/>
                </a:lnTo>
                <a:lnTo>
                  <a:pt x="874" y="395"/>
                </a:lnTo>
                <a:lnTo>
                  <a:pt x="903" y="379"/>
                </a:lnTo>
                <a:lnTo>
                  <a:pt x="930" y="357"/>
                </a:lnTo>
                <a:lnTo>
                  <a:pt x="956" y="329"/>
                </a:lnTo>
                <a:lnTo>
                  <a:pt x="1036" y="222"/>
                </a:lnTo>
                <a:lnTo>
                  <a:pt x="1112" y="113"/>
                </a:lnTo>
                <a:lnTo>
                  <a:pt x="118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720" name="Google Shape;720;p40"/>
          <p:cNvSpPr txBox="1"/>
          <p:nvPr/>
        </p:nvSpPr>
        <p:spPr>
          <a:xfrm>
            <a:off x="6182333" y="2971625"/>
            <a:ext cx="460383"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B</a:t>
            </a:r>
            <a:endParaRPr b="1" sz="2800">
              <a:solidFill>
                <a:schemeClr val="lt1"/>
              </a:solidFill>
              <a:latin typeface="Montserrat"/>
              <a:ea typeface="Montserrat"/>
              <a:cs typeface="Montserrat"/>
              <a:sym typeface="Montserrat"/>
            </a:endParaRPr>
          </a:p>
        </p:txBody>
      </p:sp>
      <p:sp>
        <p:nvSpPr>
          <p:cNvPr id="721" name="Google Shape;721;p40"/>
          <p:cNvSpPr txBox="1"/>
          <p:nvPr/>
        </p:nvSpPr>
        <p:spPr>
          <a:xfrm>
            <a:off x="6904568" y="4225925"/>
            <a:ext cx="460383"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C</a:t>
            </a:r>
            <a:endParaRPr b="1" sz="2800">
              <a:solidFill>
                <a:schemeClr val="lt1"/>
              </a:solidFill>
              <a:latin typeface="Montserrat"/>
              <a:ea typeface="Montserrat"/>
              <a:cs typeface="Montserrat"/>
              <a:sym typeface="Montserrat"/>
            </a:endParaRPr>
          </a:p>
        </p:txBody>
      </p:sp>
      <p:sp>
        <p:nvSpPr>
          <p:cNvPr id="722" name="Google Shape;722;p40"/>
          <p:cNvSpPr txBox="1"/>
          <p:nvPr/>
        </p:nvSpPr>
        <p:spPr>
          <a:xfrm>
            <a:off x="5625197" y="4953329"/>
            <a:ext cx="48122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D</a:t>
            </a:r>
            <a:endParaRPr b="1" sz="2800">
              <a:solidFill>
                <a:schemeClr val="lt1"/>
              </a:solidFill>
              <a:latin typeface="Montserrat"/>
              <a:ea typeface="Montserrat"/>
              <a:cs typeface="Montserrat"/>
              <a:sym typeface="Montserrat"/>
            </a:endParaRPr>
          </a:p>
        </p:txBody>
      </p:sp>
      <p:sp>
        <p:nvSpPr>
          <p:cNvPr id="723" name="Google Shape;723;p40"/>
          <p:cNvSpPr txBox="1"/>
          <p:nvPr/>
        </p:nvSpPr>
        <p:spPr>
          <a:xfrm>
            <a:off x="4821012" y="3662922"/>
            <a:ext cx="460383"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Montserrat"/>
                <a:ea typeface="Montserrat"/>
                <a:cs typeface="Montserrat"/>
                <a:sym typeface="Montserrat"/>
              </a:rPr>
              <a:t>A</a:t>
            </a:r>
            <a:endParaRPr b="1" sz="2800">
              <a:solidFill>
                <a:schemeClr val="lt1"/>
              </a:solidFill>
              <a:latin typeface="Montserrat"/>
              <a:ea typeface="Montserrat"/>
              <a:cs typeface="Montserrat"/>
              <a:sym typeface="Montserrat"/>
            </a:endParaRPr>
          </a:p>
        </p:txBody>
      </p:sp>
      <p:sp>
        <p:nvSpPr>
          <p:cNvPr id="724" name="Google Shape;724;p40"/>
          <p:cNvSpPr txBox="1"/>
          <p:nvPr/>
        </p:nvSpPr>
        <p:spPr>
          <a:xfrm>
            <a:off x="8066697" y="2121437"/>
            <a:ext cx="12186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725" name="Google Shape;725;p40"/>
          <p:cNvSpPr txBox="1"/>
          <p:nvPr/>
        </p:nvSpPr>
        <p:spPr>
          <a:xfrm>
            <a:off x="8066696" y="2409476"/>
            <a:ext cx="2340550" cy="8540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726" name="Google Shape;726;p40"/>
          <p:cNvSpPr txBox="1"/>
          <p:nvPr/>
        </p:nvSpPr>
        <p:spPr>
          <a:xfrm>
            <a:off x="8378754" y="4273904"/>
            <a:ext cx="12186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727" name="Google Shape;727;p40"/>
          <p:cNvSpPr txBox="1"/>
          <p:nvPr/>
        </p:nvSpPr>
        <p:spPr>
          <a:xfrm>
            <a:off x="8378753" y="4561943"/>
            <a:ext cx="2340550" cy="8540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728" name="Google Shape;728;p40"/>
          <p:cNvSpPr txBox="1"/>
          <p:nvPr/>
        </p:nvSpPr>
        <p:spPr>
          <a:xfrm>
            <a:off x="2577686" y="5108246"/>
            <a:ext cx="12186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729" name="Google Shape;729;p40"/>
          <p:cNvSpPr txBox="1"/>
          <p:nvPr/>
        </p:nvSpPr>
        <p:spPr>
          <a:xfrm>
            <a:off x="2577685" y="5396285"/>
            <a:ext cx="2340550" cy="8540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730" name="Google Shape;730;p40"/>
          <p:cNvSpPr txBox="1"/>
          <p:nvPr/>
        </p:nvSpPr>
        <p:spPr>
          <a:xfrm>
            <a:off x="1701832" y="2548477"/>
            <a:ext cx="12186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3F3F3F"/>
                </a:solidFill>
                <a:latin typeface="Montserrat"/>
                <a:ea typeface="Montserrat"/>
                <a:cs typeface="Montserrat"/>
                <a:sym typeface="Montserrat"/>
              </a:rPr>
              <a:t>Name Here</a:t>
            </a:r>
            <a:endParaRPr sz="1400">
              <a:solidFill>
                <a:srgbClr val="3F3F3F"/>
              </a:solidFill>
              <a:latin typeface="Montserrat"/>
              <a:ea typeface="Montserrat"/>
              <a:cs typeface="Montserrat"/>
              <a:sym typeface="Montserrat"/>
            </a:endParaRPr>
          </a:p>
        </p:txBody>
      </p:sp>
      <p:sp>
        <p:nvSpPr>
          <p:cNvPr id="731" name="Google Shape;731;p40"/>
          <p:cNvSpPr txBox="1"/>
          <p:nvPr/>
        </p:nvSpPr>
        <p:spPr>
          <a:xfrm>
            <a:off x="1701831" y="2836516"/>
            <a:ext cx="2340550" cy="8540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1"/>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37" name="Google Shape;737;p41"/>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38" name="Google Shape;738;p41"/>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39" name="Google Shape;739;p41"/>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40" name="Google Shape;740;p41"/>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41" name="Google Shape;741;p41"/>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742" name="Google Shape;742;p41"/>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743" name="Google Shape;743;p41"/>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Pricing able </a:t>
            </a:r>
            <a:endParaRPr sz="4000">
              <a:solidFill>
                <a:srgbClr val="595959"/>
              </a:solidFill>
              <a:latin typeface="Lato"/>
              <a:ea typeface="Lato"/>
              <a:cs typeface="Lato"/>
              <a:sym typeface="Lato"/>
            </a:endParaRPr>
          </a:p>
        </p:txBody>
      </p:sp>
      <p:sp>
        <p:nvSpPr>
          <p:cNvPr id="744" name="Google Shape;744;p41"/>
          <p:cNvSpPr/>
          <p:nvPr/>
        </p:nvSpPr>
        <p:spPr>
          <a:xfrm>
            <a:off x="1072521" y="2690495"/>
            <a:ext cx="2377440" cy="3060834"/>
          </a:xfrm>
          <a:prstGeom prst="rect">
            <a:avLst/>
          </a:prstGeom>
          <a:no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45" name="Google Shape;745;p41"/>
          <p:cNvSpPr/>
          <p:nvPr/>
        </p:nvSpPr>
        <p:spPr>
          <a:xfrm>
            <a:off x="1804041" y="2310297"/>
            <a:ext cx="914400" cy="91440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46" name="Google Shape;746;p41"/>
          <p:cNvSpPr txBox="1"/>
          <p:nvPr/>
        </p:nvSpPr>
        <p:spPr>
          <a:xfrm>
            <a:off x="1678388" y="3417197"/>
            <a:ext cx="1165704"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595959"/>
                </a:solidFill>
                <a:latin typeface="Montserrat"/>
                <a:ea typeface="Montserrat"/>
                <a:cs typeface="Montserrat"/>
                <a:sym typeface="Montserrat"/>
              </a:rPr>
              <a:t>STARTER</a:t>
            </a:r>
            <a:endParaRPr sz="1600">
              <a:solidFill>
                <a:srgbClr val="595959"/>
              </a:solidFill>
              <a:latin typeface="Montserrat"/>
              <a:ea typeface="Montserrat"/>
              <a:cs typeface="Montserrat"/>
              <a:sym typeface="Montserrat"/>
            </a:endParaRPr>
          </a:p>
        </p:txBody>
      </p:sp>
      <p:sp>
        <p:nvSpPr>
          <p:cNvPr id="747" name="Google Shape;747;p41"/>
          <p:cNvSpPr/>
          <p:nvPr/>
        </p:nvSpPr>
        <p:spPr>
          <a:xfrm>
            <a:off x="3629027" y="2690495"/>
            <a:ext cx="2377440" cy="3060834"/>
          </a:xfrm>
          <a:prstGeom prst="rect">
            <a:avLst/>
          </a:prstGeom>
          <a:no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48" name="Google Shape;748;p41"/>
          <p:cNvSpPr/>
          <p:nvPr/>
        </p:nvSpPr>
        <p:spPr>
          <a:xfrm>
            <a:off x="4360547" y="2310297"/>
            <a:ext cx="914400" cy="9144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49" name="Google Shape;749;p41"/>
          <p:cNvSpPr txBox="1"/>
          <p:nvPr/>
        </p:nvSpPr>
        <p:spPr>
          <a:xfrm>
            <a:off x="4183600" y="3417197"/>
            <a:ext cx="1268296"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595959"/>
                </a:solidFill>
                <a:latin typeface="Montserrat"/>
                <a:ea typeface="Montserrat"/>
                <a:cs typeface="Montserrat"/>
                <a:sym typeface="Montserrat"/>
              </a:rPr>
              <a:t>BUSINESS</a:t>
            </a:r>
            <a:endParaRPr sz="1600">
              <a:solidFill>
                <a:srgbClr val="595959"/>
              </a:solidFill>
              <a:latin typeface="Montserrat"/>
              <a:ea typeface="Montserrat"/>
              <a:cs typeface="Montserrat"/>
              <a:sym typeface="Montserrat"/>
            </a:endParaRPr>
          </a:p>
        </p:txBody>
      </p:sp>
      <p:sp>
        <p:nvSpPr>
          <p:cNvPr id="750" name="Google Shape;750;p41"/>
          <p:cNvSpPr/>
          <p:nvPr/>
        </p:nvSpPr>
        <p:spPr>
          <a:xfrm>
            <a:off x="6185533" y="2690495"/>
            <a:ext cx="2377440" cy="3060834"/>
          </a:xfrm>
          <a:prstGeom prst="rect">
            <a:avLst/>
          </a:prstGeom>
          <a:no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51" name="Google Shape;751;p41"/>
          <p:cNvSpPr/>
          <p:nvPr/>
        </p:nvSpPr>
        <p:spPr>
          <a:xfrm>
            <a:off x="6917053" y="2310297"/>
            <a:ext cx="914400" cy="914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52" name="Google Shape;752;p41"/>
          <p:cNvSpPr txBox="1"/>
          <p:nvPr/>
        </p:nvSpPr>
        <p:spPr>
          <a:xfrm>
            <a:off x="6435534" y="3417197"/>
            <a:ext cx="1877438"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595959"/>
                </a:solidFill>
                <a:latin typeface="Montserrat"/>
                <a:ea typeface="Montserrat"/>
                <a:cs typeface="Montserrat"/>
                <a:sym typeface="Montserrat"/>
              </a:rPr>
              <a:t>PROFESSIONAL</a:t>
            </a:r>
            <a:endParaRPr sz="1600">
              <a:solidFill>
                <a:srgbClr val="595959"/>
              </a:solidFill>
              <a:latin typeface="Montserrat"/>
              <a:ea typeface="Montserrat"/>
              <a:cs typeface="Montserrat"/>
              <a:sym typeface="Montserrat"/>
            </a:endParaRPr>
          </a:p>
        </p:txBody>
      </p:sp>
      <p:sp>
        <p:nvSpPr>
          <p:cNvPr id="753" name="Google Shape;753;p41"/>
          <p:cNvSpPr/>
          <p:nvPr/>
        </p:nvSpPr>
        <p:spPr>
          <a:xfrm>
            <a:off x="8742040" y="2690495"/>
            <a:ext cx="2377440" cy="3060834"/>
          </a:xfrm>
          <a:prstGeom prst="rect">
            <a:avLst/>
          </a:prstGeom>
          <a:noFill/>
          <a:ln cap="flat" cmpd="sng" w="95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54" name="Google Shape;754;p41"/>
          <p:cNvSpPr/>
          <p:nvPr/>
        </p:nvSpPr>
        <p:spPr>
          <a:xfrm>
            <a:off x="9473560" y="2310297"/>
            <a:ext cx="914400" cy="914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55" name="Google Shape;755;p41"/>
          <p:cNvSpPr txBox="1"/>
          <p:nvPr/>
        </p:nvSpPr>
        <p:spPr>
          <a:xfrm>
            <a:off x="9230890" y="3417197"/>
            <a:ext cx="139974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595959"/>
                </a:solidFill>
                <a:latin typeface="Montserrat"/>
                <a:ea typeface="Montserrat"/>
                <a:cs typeface="Montserrat"/>
                <a:sym typeface="Montserrat"/>
              </a:rPr>
              <a:t>UNLIMITED</a:t>
            </a:r>
            <a:endParaRPr sz="1600">
              <a:solidFill>
                <a:srgbClr val="595959"/>
              </a:solidFill>
              <a:latin typeface="Montserrat"/>
              <a:ea typeface="Montserrat"/>
              <a:cs typeface="Montserrat"/>
              <a:sym typeface="Montserrat"/>
            </a:endParaRPr>
          </a:p>
        </p:txBody>
      </p:sp>
      <p:sp>
        <p:nvSpPr>
          <p:cNvPr id="756" name="Google Shape;756;p41"/>
          <p:cNvSpPr txBox="1"/>
          <p:nvPr/>
        </p:nvSpPr>
        <p:spPr>
          <a:xfrm>
            <a:off x="1872351" y="2582831"/>
            <a:ext cx="777777"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35.99</a:t>
            </a:r>
            <a:endParaRPr sz="1800">
              <a:solidFill>
                <a:schemeClr val="lt1"/>
              </a:solidFill>
              <a:latin typeface="Montserrat"/>
              <a:ea typeface="Montserrat"/>
              <a:cs typeface="Montserrat"/>
              <a:sym typeface="Montserrat"/>
            </a:endParaRPr>
          </a:p>
        </p:txBody>
      </p:sp>
      <p:sp>
        <p:nvSpPr>
          <p:cNvPr id="757" name="Google Shape;757;p41"/>
          <p:cNvSpPr txBox="1"/>
          <p:nvPr/>
        </p:nvSpPr>
        <p:spPr>
          <a:xfrm>
            <a:off x="4417637" y="2582831"/>
            <a:ext cx="80021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45.99</a:t>
            </a:r>
            <a:endParaRPr sz="1800">
              <a:solidFill>
                <a:schemeClr val="lt1"/>
              </a:solidFill>
              <a:latin typeface="Montserrat"/>
              <a:ea typeface="Montserrat"/>
              <a:cs typeface="Montserrat"/>
              <a:sym typeface="Montserrat"/>
            </a:endParaRPr>
          </a:p>
        </p:txBody>
      </p:sp>
      <p:sp>
        <p:nvSpPr>
          <p:cNvPr id="758" name="Google Shape;758;p41"/>
          <p:cNvSpPr txBox="1"/>
          <p:nvPr/>
        </p:nvSpPr>
        <p:spPr>
          <a:xfrm>
            <a:off x="6984562" y="2582831"/>
            <a:ext cx="77938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55.99</a:t>
            </a:r>
            <a:endParaRPr sz="1800">
              <a:solidFill>
                <a:schemeClr val="lt1"/>
              </a:solidFill>
              <a:latin typeface="Montserrat"/>
              <a:ea typeface="Montserrat"/>
              <a:cs typeface="Montserrat"/>
              <a:sym typeface="Montserrat"/>
            </a:endParaRPr>
          </a:p>
        </p:txBody>
      </p:sp>
      <p:sp>
        <p:nvSpPr>
          <p:cNvPr id="759" name="Google Shape;759;p41"/>
          <p:cNvSpPr txBox="1"/>
          <p:nvPr/>
        </p:nvSpPr>
        <p:spPr>
          <a:xfrm>
            <a:off x="9536261" y="2582831"/>
            <a:ext cx="788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65.99</a:t>
            </a:r>
            <a:endParaRPr sz="1800">
              <a:solidFill>
                <a:schemeClr val="lt1"/>
              </a:solidFill>
              <a:latin typeface="Montserrat"/>
              <a:ea typeface="Montserrat"/>
              <a:cs typeface="Montserrat"/>
              <a:sym typeface="Montserrat"/>
            </a:endParaRPr>
          </a:p>
        </p:txBody>
      </p:sp>
      <p:sp>
        <p:nvSpPr>
          <p:cNvPr id="760" name="Google Shape;760;p41"/>
          <p:cNvSpPr txBox="1"/>
          <p:nvPr/>
        </p:nvSpPr>
        <p:spPr>
          <a:xfrm>
            <a:off x="1629496" y="4020229"/>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cxnSp>
        <p:nvCxnSpPr>
          <p:cNvPr id="761" name="Google Shape;761;p41"/>
          <p:cNvCxnSpPr/>
          <p:nvPr/>
        </p:nvCxnSpPr>
        <p:spPr>
          <a:xfrm>
            <a:off x="1551989" y="3862104"/>
            <a:ext cx="1418504" cy="0"/>
          </a:xfrm>
          <a:prstGeom prst="straightConnector1">
            <a:avLst/>
          </a:prstGeom>
          <a:noFill/>
          <a:ln cap="flat" cmpd="sng" w="9525">
            <a:solidFill>
              <a:schemeClr val="lt2"/>
            </a:solidFill>
            <a:prstDash val="solid"/>
            <a:miter lim="800000"/>
            <a:headEnd len="sm" w="sm" type="none"/>
            <a:tailEnd len="sm" w="sm" type="none"/>
          </a:ln>
        </p:spPr>
      </p:cxnSp>
      <p:cxnSp>
        <p:nvCxnSpPr>
          <p:cNvPr id="762" name="Google Shape;762;p41"/>
          <p:cNvCxnSpPr/>
          <p:nvPr/>
        </p:nvCxnSpPr>
        <p:spPr>
          <a:xfrm>
            <a:off x="4108495" y="3862104"/>
            <a:ext cx="1418504" cy="0"/>
          </a:xfrm>
          <a:prstGeom prst="straightConnector1">
            <a:avLst/>
          </a:prstGeom>
          <a:noFill/>
          <a:ln cap="flat" cmpd="sng" w="9525">
            <a:solidFill>
              <a:schemeClr val="dk2"/>
            </a:solidFill>
            <a:prstDash val="solid"/>
            <a:miter lim="800000"/>
            <a:headEnd len="sm" w="sm" type="none"/>
            <a:tailEnd len="sm" w="sm" type="none"/>
          </a:ln>
        </p:spPr>
      </p:cxnSp>
      <p:cxnSp>
        <p:nvCxnSpPr>
          <p:cNvPr id="763" name="Google Shape;763;p41"/>
          <p:cNvCxnSpPr/>
          <p:nvPr/>
        </p:nvCxnSpPr>
        <p:spPr>
          <a:xfrm>
            <a:off x="6665001" y="3862104"/>
            <a:ext cx="1418504" cy="0"/>
          </a:xfrm>
          <a:prstGeom prst="straightConnector1">
            <a:avLst/>
          </a:prstGeom>
          <a:noFill/>
          <a:ln cap="flat" cmpd="sng" w="9525">
            <a:solidFill>
              <a:schemeClr val="accent1"/>
            </a:solidFill>
            <a:prstDash val="solid"/>
            <a:miter lim="800000"/>
            <a:headEnd len="sm" w="sm" type="none"/>
            <a:tailEnd len="sm" w="sm" type="none"/>
          </a:ln>
        </p:spPr>
      </p:cxnSp>
      <p:cxnSp>
        <p:nvCxnSpPr>
          <p:cNvPr id="764" name="Google Shape;764;p41"/>
          <p:cNvCxnSpPr/>
          <p:nvPr/>
        </p:nvCxnSpPr>
        <p:spPr>
          <a:xfrm>
            <a:off x="9221508" y="3862104"/>
            <a:ext cx="1418504" cy="0"/>
          </a:xfrm>
          <a:prstGeom prst="straightConnector1">
            <a:avLst/>
          </a:prstGeom>
          <a:noFill/>
          <a:ln cap="flat" cmpd="sng" w="9525">
            <a:solidFill>
              <a:schemeClr val="accent2"/>
            </a:solidFill>
            <a:prstDash val="solid"/>
            <a:miter lim="800000"/>
            <a:headEnd len="sm" w="sm" type="none"/>
            <a:tailEnd len="sm" w="sm" type="none"/>
          </a:ln>
        </p:spPr>
      </p:cxnSp>
      <p:sp>
        <p:nvSpPr>
          <p:cNvPr id="765" name="Google Shape;765;p41"/>
          <p:cNvSpPr txBox="1"/>
          <p:nvPr/>
        </p:nvSpPr>
        <p:spPr>
          <a:xfrm>
            <a:off x="1629496" y="4360541"/>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66" name="Google Shape;766;p41"/>
          <p:cNvSpPr txBox="1"/>
          <p:nvPr/>
        </p:nvSpPr>
        <p:spPr>
          <a:xfrm>
            <a:off x="1629496" y="4700853"/>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67" name="Google Shape;767;p41"/>
          <p:cNvSpPr txBox="1"/>
          <p:nvPr/>
        </p:nvSpPr>
        <p:spPr>
          <a:xfrm>
            <a:off x="1629496" y="504116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68" name="Google Shape;768;p41"/>
          <p:cNvSpPr txBox="1"/>
          <p:nvPr/>
        </p:nvSpPr>
        <p:spPr>
          <a:xfrm>
            <a:off x="1629496" y="5381476"/>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69" name="Google Shape;769;p41"/>
          <p:cNvSpPr txBox="1"/>
          <p:nvPr/>
        </p:nvSpPr>
        <p:spPr>
          <a:xfrm>
            <a:off x="4186004" y="4020229"/>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0" name="Google Shape;770;p41"/>
          <p:cNvSpPr txBox="1"/>
          <p:nvPr/>
        </p:nvSpPr>
        <p:spPr>
          <a:xfrm>
            <a:off x="4186004" y="4360541"/>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1" name="Google Shape;771;p41"/>
          <p:cNvSpPr txBox="1"/>
          <p:nvPr/>
        </p:nvSpPr>
        <p:spPr>
          <a:xfrm>
            <a:off x="4186004" y="4700853"/>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2" name="Google Shape;772;p41"/>
          <p:cNvSpPr txBox="1"/>
          <p:nvPr/>
        </p:nvSpPr>
        <p:spPr>
          <a:xfrm>
            <a:off x="4186004" y="504116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3" name="Google Shape;773;p41"/>
          <p:cNvSpPr txBox="1"/>
          <p:nvPr/>
        </p:nvSpPr>
        <p:spPr>
          <a:xfrm>
            <a:off x="4186004" y="5381476"/>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4" name="Google Shape;774;p41"/>
          <p:cNvSpPr txBox="1"/>
          <p:nvPr/>
        </p:nvSpPr>
        <p:spPr>
          <a:xfrm>
            <a:off x="6742510" y="4020229"/>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5" name="Google Shape;775;p41"/>
          <p:cNvSpPr txBox="1"/>
          <p:nvPr/>
        </p:nvSpPr>
        <p:spPr>
          <a:xfrm>
            <a:off x="6742510" y="4360541"/>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6" name="Google Shape;776;p41"/>
          <p:cNvSpPr txBox="1"/>
          <p:nvPr/>
        </p:nvSpPr>
        <p:spPr>
          <a:xfrm>
            <a:off x="6742510" y="4700853"/>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7" name="Google Shape;777;p41"/>
          <p:cNvSpPr txBox="1"/>
          <p:nvPr/>
        </p:nvSpPr>
        <p:spPr>
          <a:xfrm>
            <a:off x="6742510" y="504116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8" name="Google Shape;778;p41"/>
          <p:cNvSpPr txBox="1"/>
          <p:nvPr/>
        </p:nvSpPr>
        <p:spPr>
          <a:xfrm>
            <a:off x="6742510" y="5381476"/>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79" name="Google Shape;779;p41"/>
          <p:cNvSpPr txBox="1"/>
          <p:nvPr/>
        </p:nvSpPr>
        <p:spPr>
          <a:xfrm>
            <a:off x="9299443" y="4020229"/>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80" name="Google Shape;780;p41"/>
          <p:cNvSpPr txBox="1"/>
          <p:nvPr/>
        </p:nvSpPr>
        <p:spPr>
          <a:xfrm>
            <a:off x="9299443" y="4360541"/>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81" name="Google Shape;781;p41"/>
          <p:cNvSpPr txBox="1"/>
          <p:nvPr/>
        </p:nvSpPr>
        <p:spPr>
          <a:xfrm>
            <a:off x="9299443" y="4700853"/>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82" name="Google Shape;782;p41"/>
          <p:cNvSpPr txBox="1"/>
          <p:nvPr/>
        </p:nvSpPr>
        <p:spPr>
          <a:xfrm>
            <a:off x="9299443" y="504116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
        <p:nvSpPr>
          <p:cNvPr id="783" name="Google Shape;783;p41"/>
          <p:cNvSpPr txBox="1"/>
          <p:nvPr/>
        </p:nvSpPr>
        <p:spPr>
          <a:xfrm>
            <a:off x="9299443" y="5381476"/>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text here</a:t>
            </a:r>
            <a:endParaRPr sz="1100">
              <a:solidFill>
                <a:srgbClr val="A5A5A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2"/>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89" name="Google Shape;789;p42"/>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90" name="Google Shape;790;p42"/>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91" name="Google Shape;791;p42"/>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92" name="Google Shape;792;p42"/>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93" name="Google Shape;793;p42"/>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794" name="Google Shape;794;p42"/>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795" name="Google Shape;795;p42"/>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Pricing able </a:t>
            </a:r>
            <a:endParaRPr sz="4000">
              <a:solidFill>
                <a:srgbClr val="595959"/>
              </a:solidFill>
              <a:latin typeface="Lato"/>
              <a:ea typeface="Lato"/>
              <a:cs typeface="Lato"/>
              <a:sym typeface="Lato"/>
            </a:endParaRPr>
          </a:p>
        </p:txBody>
      </p:sp>
      <p:sp>
        <p:nvSpPr>
          <p:cNvPr id="796" name="Google Shape;796;p42"/>
          <p:cNvSpPr/>
          <p:nvPr/>
        </p:nvSpPr>
        <p:spPr>
          <a:xfrm>
            <a:off x="1072521" y="2717654"/>
            <a:ext cx="2377440" cy="306083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797" name="Google Shape;797;p42"/>
          <p:cNvSpPr/>
          <p:nvPr/>
        </p:nvSpPr>
        <p:spPr>
          <a:xfrm>
            <a:off x="1804041" y="2337456"/>
            <a:ext cx="914400" cy="914400"/>
          </a:xfrm>
          <a:prstGeom prst="ellipse">
            <a:avLst/>
          </a:prstGeom>
          <a:solidFill>
            <a:schemeClr val="lt1"/>
          </a:solidFill>
          <a:ln cap="flat" cmpd="sng" w="12700">
            <a:solidFill>
              <a:schemeClr val="lt1"/>
            </a:solidFill>
            <a:prstDash val="solid"/>
            <a:miter lim="800000"/>
            <a:headEnd len="sm" w="sm" type="none"/>
            <a:tailEnd len="sm" w="sm" type="none"/>
          </a:ln>
          <a:effectLst>
            <a:outerShdw blurRad="495300" rotWithShape="0" algn="tr" dir="8100000" dist="38100">
              <a:srgbClr val="000000">
                <a:alpha val="1294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Montserrat"/>
              <a:ea typeface="Montserrat"/>
              <a:cs typeface="Montserrat"/>
              <a:sym typeface="Montserrat"/>
            </a:endParaRPr>
          </a:p>
        </p:txBody>
      </p:sp>
      <p:sp>
        <p:nvSpPr>
          <p:cNvPr id="798" name="Google Shape;798;p42"/>
          <p:cNvSpPr txBox="1"/>
          <p:nvPr/>
        </p:nvSpPr>
        <p:spPr>
          <a:xfrm>
            <a:off x="1678388" y="3444356"/>
            <a:ext cx="1165704"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STARTER</a:t>
            </a:r>
            <a:endParaRPr sz="1600">
              <a:solidFill>
                <a:schemeClr val="lt1"/>
              </a:solidFill>
              <a:latin typeface="Montserrat"/>
              <a:ea typeface="Montserrat"/>
              <a:cs typeface="Montserrat"/>
              <a:sym typeface="Montserrat"/>
            </a:endParaRPr>
          </a:p>
        </p:txBody>
      </p:sp>
      <p:sp>
        <p:nvSpPr>
          <p:cNvPr id="799" name="Google Shape;799;p42"/>
          <p:cNvSpPr/>
          <p:nvPr/>
        </p:nvSpPr>
        <p:spPr>
          <a:xfrm>
            <a:off x="3629027" y="2717654"/>
            <a:ext cx="2377440" cy="3060834"/>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00" name="Google Shape;800;p42"/>
          <p:cNvSpPr/>
          <p:nvPr/>
        </p:nvSpPr>
        <p:spPr>
          <a:xfrm>
            <a:off x="4360547" y="2337456"/>
            <a:ext cx="914400" cy="914400"/>
          </a:xfrm>
          <a:prstGeom prst="ellipse">
            <a:avLst/>
          </a:prstGeom>
          <a:solidFill>
            <a:schemeClr val="lt1"/>
          </a:solidFill>
          <a:ln>
            <a:noFill/>
          </a:ln>
          <a:effectLst>
            <a:outerShdw blurRad="495300" rotWithShape="0" algn="tr" dir="8100000" dist="38100">
              <a:srgbClr val="000000">
                <a:alpha val="1294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Montserrat"/>
              <a:ea typeface="Montserrat"/>
              <a:cs typeface="Montserrat"/>
              <a:sym typeface="Montserrat"/>
            </a:endParaRPr>
          </a:p>
        </p:txBody>
      </p:sp>
      <p:sp>
        <p:nvSpPr>
          <p:cNvPr id="801" name="Google Shape;801;p42"/>
          <p:cNvSpPr txBox="1"/>
          <p:nvPr/>
        </p:nvSpPr>
        <p:spPr>
          <a:xfrm>
            <a:off x="4183600" y="3444356"/>
            <a:ext cx="1268296"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BUSINESS</a:t>
            </a:r>
            <a:endParaRPr sz="1600">
              <a:solidFill>
                <a:schemeClr val="lt1"/>
              </a:solidFill>
              <a:latin typeface="Montserrat"/>
              <a:ea typeface="Montserrat"/>
              <a:cs typeface="Montserrat"/>
              <a:sym typeface="Montserrat"/>
            </a:endParaRPr>
          </a:p>
        </p:txBody>
      </p:sp>
      <p:sp>
        <p:nvSpPr>
          <p:cNvPr id="802" name="Google Shape;802;p42"/>
          <p:cNvSpPr/>
          <p:nvPr/>
        </p:nvSpPr>
        <p:spPr>
          <a:xfrm>
            <a:off x="6185533" y="2717654"/>
            <a:ext cx="2377440" cy="3060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03" name="Google Shape;803;p42"/>
          <p:cNvSpPr/>
          <p:nvPr/>
        </p:nvSpPr>
        <p:spPr>
          <a:xfrm>
            <a:off x="6917053" y="2337456"/>
            <a:ext cx="914400" cy="914400"/>
          </a:xfrm>
          <a:prstGeom prst="ellipse">
            <a:avLst/>
          </a:prstGeom>
          <a:solidFill>
            <a:schemeClr val="lt1"/>
          </a:solidFill>
          <a:ln>
            <a:noFill/>
          </a:ln>
          <a:effectLst>
            <a:outerShdw blurRad="495300" rotWithShape="0" algn="tr" dir="8100000" dist="38100">
              <a:srgbClr val="000000">
                <a:alpha val="1294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Montserrat"/>
              <a:ea typeface="Montserrat"/>
              <a:cs typeface="Montserrat"/>
              <a:sym typeface="Montserrat"/>
            </a:endParaRPr>
          </a:p>
        </p:txBody>
      </p:sp>
      <p:sp>
        <p:nvSpPr>
          <p:cNvPr id="804" name="Google Shape;804;p42"/>
          <p:cNvSpPr txBox="1"/>
          <p:nvPr/>
        </p:nvSpPr>
        <p:spPr>
          <a:xfrm>
            <a:off x="6435534" y="3444356"/>
            <a:ext cx="1877438"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PROFESSIONAL</a:t>
            </a:r>
            <a:endParaRPr sz="1600">
              <a:solidFill>
                <a:schemeClr val="lt1"/>
              </a:solidFill>
              <a:latin typeface="Montserrat"/>
              <a:ea typeface="Montserrat"/>
              <a:cs typeface="Montserrat"/>
              <a:sym typeface="Montserrat"/>
            </a:endParaRPr>
          </a:p>
        </p:txBody>
      </p:sp>
      <p:sp>
        <p:nvSpPr>
          <p:cNvPr id="805" name="Google Shape;805;p42"/>
          <p:cNvSpPr/>
          <p:nvPr/>
        </p:nvSpPr>
        <p:spPr>
          <a:xfrm>
            <a:off x="8742040" y="2717654"/>
            <a:ext cx="2377440" cy="30608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06" name="Google Shape;806;p42"/>
          <p:cNvSpPr/>
          <p:nvPr/>
        </p:nvSpPr>
        <p:spPr>
          <a:xfrm>
            <a:off x="9473560" y="2337456"/>
            <a:ext cx="914400" cy="914400"/>
          </a:xfrm>
          <a:prstGeom prst="ellipse">
            <a:avLst/>
          </a:prstGeom>
          <a:solidFill>
            <a:schemeClr val="lt1"/>
          </a:solidFill>
          <a:ln>
            <a:noFill/>
          </a:ln>
          <a:effectLst>
            <a:outerShdw blurRad="495300" rotWithShape="0" algn="tr" dir="8100000" dist="38100">
              <a:srgbClr val="000000">
                <a:alpha val="1294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595959"/>
              </a:solidFill>
              <a:latin typeface="Montserrat"/>
              <a:ea typeface="Montserrat"/>
              <a:cs typeface="Montserrat"/>
              <a:sym typeface="Montserrat"/>
            </a:endParaRPr>
          </a:p>
        </p:txBody>
      </p:sp>
      <p:sp>
        <p:nvSpPr>
          <p:cNvPr id="807" name="Google Shape;807;p42"/>
          <p:cNvSpPr txBox="1"/>
          <p:nvPr/>
        </p:nvSpPr>
        <p:spPr>
          <a:xfrm>
            <a:off x="9230890" y="3444356"/>
            <a:ext cx="1399742"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Montserrat"/>
                <a:ea typeface="Montserrat"/>
                <a:cs typeface="Montserrat"/>
                <a:sym typeface="Montserrat"/>
              </a:rPr>
              <a:t>UNLIMITED</a:t>
            </a:r>
            <a:endParaRPr sz="1600">
              <a:solidFill>
                <a:schemeClr val="lt1"/>
              </a:solidFill>
              <a:latin typeface="Montserrat"/>
              <a:ea typeface="Montserrat"/>
              <a:cs typeface="Montserrat"/>
              <a:sym typeface="Montserrat"/>
            </a:endParaRPr>
          </a:p>
        </p:txBody>
      </p:sp>
      <p:sp>
        <p:nvSpPr>
          <p:cNvPr id="808" name="Google Shape;808;p42"/>
          <p:cNvSpPr txBox="1"/>
          <p:nvPr/>
        </p:nvSpPr>
        <p:spPr>
          <a:xfrm>
            <a:off x="1872351" y="2609990"/>
            <a:ext cx="777777"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Montserrat"/>
                <a:ea typeface="Montserrat"/>
                <a:cs typeface="Montserrat"/>
                <a:sym typeface="Montserrat"/>
              </a:rPr>
              <a:t>35.99</a:t>
            </a:r>
            <a:endParaRPr sz="1800">
              <a:solidFill>
                <a:srgbClr val="595959"/>
              </a:solidFill>
              <a:latin typeface="Montserrat"/>
              <a:ea typeface="Montserrat"/>
              <a:cs typeface="Montserrat"/>
              <a:sym typeface="Montserrat"/>
            </a:endParaRPr>
          </a:p>
        </p:txBody>
      </p:sp>
      <p:sp>
        <p:nvSpPr>
          <p:cNvPr id="809" name="Google Shape;809;p42"/>
          <p:cNvSpPr txBox="1"/>
          <p:nvPr/>
        </p:nvSpPr>
        <p:spPr>
          <a:xfrm>
            <a:off x="4417637" y="2609990"/>
            <a:ext cx="80021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Montserrat"/>
                <a:ea typeface="Montserrat"/>
                <a:cs typeface="Montserrat"/>
                <a:sym typeface="Montserrat"/>
              </a:rPr>
              <a:t>45.99</a:t>
            </a:r>
            <a:endParaRPr sz="1800">
              <a:solidFill>
                <a:srgbClr val="595959"/>
              </a:solidFill>
              <a:latin typeface="Montserrat"/>
              <a:ea typeface="Montserrat"/>
              <a:cs typeface="Montserrat"/>
              <a:sym typeface="Montserrat"/>
            </a:endParaRPr>
          </a:p>
        </p:txBody>
      </p:sp>
      <p:sp>
        <p:nvSpPr>
          <p:cNvPr id="810" name="Google Shape;810;p42"/>
          <p:cNvSpPr txBox="1"/>
          <p:nvPr/>
        </p:nvSpPr>
        <p:spPr>
          <a:xfrm>
            <a:off x="6984562" y="2609990"/>
            <a:ext cx="779381"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Montserrat"/>
                <a:ea typeface="Montserrat"/>
                <a:cs typeface="Montserrat"/>
                <a:sym typeface="Montserrat"/>
              </a:rPr>
              <a:t>55.99</a:t>
            </a:r>
            <a:endParaRPr sz="1800">
              <a:solidFill>
                <a:srgbClr val="595959"/>
              </a:solidFill>
              <a:latin typeface="Montserrat"/>
              <a:ea typeface="Montserrat"/>
              <a:cs typeface="Montserrat"/>
              <a:sym typeface="Montserrat"/>
            </a:endParaRPr>
          </a:p>
        </p:txBody>
      </p:sp>
      <p:sp>
        <p:nvSpPr>
          <p:cNvPr id="811" name="Google Shape;811;p42"/>
          <p:cNvSpPr txBox="1"/>
          <p:nvPr/>
        </p:nvSpPr>
        <p:spPr>
          <a:xfrm>
            <a:off x="9536261" y="2609990"/>
            <a:ext cx="788999"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595959"/>
                </a:solidFill>
                <a:latin typeface="Montserrat"/>
                <a:ea typeface="Montserrat"/>
                <a:cs typeface="Montserrat"/>
                <a:sym typeface="Montserrat"/>
              </a:rPr>
              <a:t>65.99</a:t>
            </a:r>
            <a:endParaRPr sz="1800">
              <a:solidFill>
                <a:srgbClr val="595959"/>
              </a:solidFill>
              <a:latin typeface="Montserrat"/>
              <a:ea typeface="Montserrat"/>
              <a:cs typeface="Montserrat"/>
              <a:sym typeface="Montserrat"/>
            </a:endParaRPr>
          </a:p>
        </p:txBody>
      </p:sp>
      <p:sp>
        <p:nvSpPr>
          <p:cNvPr id="812" name="Google Shape;812;p42"/>
          <p:cNvSpPr txBox="1"/>
          <p:nvPr/>
        </p:nvSpPr>
        <p:spPr>
          <a:xfrm>
            <a:off x="1629496" y="4047388"/>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cxnSp>
        <p:nvCxnSpPr>
          <p:cNvPr id="813" name="Google Shape;813;p42"/>
          <p:cNvCxnSpPr/>
          <p:nvPr/>
        </p:nvCxnSpPr>
        <p:spPr>
          <a:xfrm>
            <a:off x="1551989" y="3889263"/>
            <a:ext cx="1418504" cy="0"/>
          </a:xfrm>
          <a:prstGeom prst="straightConnector1">
            <a:avLst/>
          </a:prstGeom>
          <a:noFill/>
          <a:ln cap="flat" cmpd="sng" w="9525">
            <a:solidFill>
              <a:schemeClr val="lt1"/>
            </a:solidFill>
            <a:prstDash val="solid"/>
            <a:miter lim="800000"/>
            <a:headEnd len="sm" w="sm" type="none"/>
            <a:tailEnd len="sm" w="sm" type="none"/>
          </a:ln>
        </p:spPr>
      </p:cxnSp>
      <p:cxnSp>
        <p:nvCxnSpPr>
          <p:cNvPr id="814" name="Google Shape;814;p42"/>
          <p:cNvCxnSpPr/>
          <p:nvPr/>
        </p:nvCxnSpPr>
        <p:spPr>
          <a:xfrm>
            <a:off x="4108495" y="3889263"/>
            <a:ext cx="1418504" cy="0"/>
          </a:xfrm>
          <a:prstGeom prst="straightConnector1">
            <a:avLst/>
          </a:prstGeom>
          <a:noFill/>
          <a:ln cap="flat" cmpd="sng" w="9525">
            <a:solidFill>
              <a:schemeClr val="lt1"/>
            </a:solidFill>
            <a:prstDash val="solid"/>
            <a:miter lim="800000"/>
            <a:headEnd len="sm" w="sm" type="none"/>
            <a:tailEnd len="sm" w="sm" type="none"/>
          </a:ln>
        </p:spPr>
      </p:cxnSp>
      <p:cxnSp>
        <p:nvCxnSpPr>
          <p:cNvPr id="815" name="Google Shape;815;p42"/>
          <p:cNvCxnSpPr/>
          <p:nvPr/>
        </p:nvCxnSpPr>
        <p:spPr>
          <a:xfrm>
            <a:off x="6665001" y="3889263"/>
            <a:ext cx="1418504" cy="0"/>
          </a:xfrm>
          <a:prstGeom prst="straightConnector1">
            <a:avLst/>
          </a:prstGeom>
          <a:noFill/>
          <a:ln cap="flat" cmpd="sng" w="9525">
            <a:solidFill>
              <a:schemeClr val="lt1"/>
            </a:solidFill>
            <a:prstDash val="solid"/>
            <a:miter lim="800000"/>
            <a:headEnd len="sm" w="sm" type="none"/>
            <a:tailEnd len="sm" w="sm" type="none"/>
          </a:ln>
        </p:spPr>
      </p:cxnSp>
      <p:cxnSp>
        <p:nvCxnSpPr>
          <p:cNvPr id="816" name="Google Shape;816;p42"/>
          <p:cNvCxnSpPr/>
          <p:nvPr/>
        </p:nvCxnSpPr>
        <p:spPr>
          <a:xfrm>
            <a:off x="9221508" y="3889263"/>
            <a:ext cx="1418504" cy="0"/>
          </a:xfrm>
          <a:prstGeom prst="straightConnector1">
            <a:avLst/>
          </a:prstGeom>
          <a:noFill/>
          <a:ln cap="flat" cmpd="sng" w="9525">
            <a:solidFill>
              <a:schemeClr val="lt1"/>
            </a:solidFill>
            <a:prstDash val="solid"/>
            <a:miter lim="800000"/>
            <a:headEnd len="sm" w="sm" type="none"/>
            <a:tailEnd len="sm" w="sm" type="none"/>
          </a:ln>
        </p:spPr>
      </p:cxnSp>
      <p:sp>
        <p:nvSpPr>
          <p:cNvPr id="817" name="Google Shape;817;p42"/>
          <p:cNvSpPr txBox="1"/>
          <p:nvPr/>
        </p:nvSpPr>
        <p:spPr>
          <a:xfrm>
            <a:off x="1629496" y="4387700"/>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18" name="Google Shape;818;p42"/>
          <p:cNvSpPr txBox="1"/>
          <p:nvPr/>
        </p:nvSpPr>
        <p:spPr>
          <a:xfrm>
            <a:off x="1629496" y="4728012"/>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19" name="Google Shape;819;p42"/>
          <p:cNvSpPr txBox="1"/>
          <p:nvPr/>
        </p:nvSpPr>
        <p:spPr>
          <a:xfrm>
            <a:off x="1629496" y="5068324"/>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0" name="Google Shape;820;p42"/>
          <p:cNvSpPr txBox="1"/>
          <p:nvPr/>
        </p:nvSpPr>
        <p:spPr>
          <a:xfrm>
            <a:off x="1629496" y="540863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1" name="Google Shape;821;p42"/>
          <p:cNvSpPr txBox="1"/>
          <p:nvPr/>
        </p:nvSpPr>
        <p:spPr>
          <a:xfrm>
            <a:off x="4186004" y="4047388"/>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2" name="Google Shape;822;p42"/>
          <p:cNvSpPr txBox="1"/>
          <p:nvPr/>
        </p:nvSpPr>
        <p:spPr>
          <a:xfrm>
            <a:off x="4186004" y="4387700"/>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3" name="Google Shape;823;p42"/>
          <p:cNvSpPr txBox="1"/>
          <p:nvPr/>
        </p:nvSpPr>
        <p:spPr>
          <a:xfrm>
            <a:off x="4186004" y="4728012"/>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4" name="Google Shape;824;p42"/>
          <p:cNvSpPr txBox="1"/>
          <p:nvPr/>
        </p:nvSpPr>
        <p:spPr>
          <a:xfrm>
            <a:off x="4186004" y="5068324"/>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5" name="Google Shape;825;p42"/>
          <p:cNvSpPr txBox="1"/>
          <p:nvPr/>
        </p:nvSpPr>
        <p:spPr>
          <a:xfrm>
            <a:off x="4186004" y="540863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6" name="Google Shape;826;p42"/>
          <p:cNvSpPr txBox="1"/>
          <p:nvPr/>
        </p:nvSpPr>
        <p:spPr>
          <a:xfrm>
            <a:off x="6742510" y="4047388"/>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7" name="Google Shape;827;p42"/>
          <p:cNvSpPr txBox="1"/>
          <p:nvPr/>
        </p:nvSpPr>
        <p:spPr>
          <a:xfrm>
            <a:off x="6742510" y="4387700"/>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8" name="Google Shape;828;p42"/>
          <p:cNvSpPr txBox="1"/>
          <p:nvPr/>
        </p:nvSpPr>
        <p:spPr>
          <a:xfrm>
            <a:off x="6742510" y="4728012"/>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29" name="Google Shape;829;p42"/>
          <p:cNvSpPr txBox="1"/>
          <p:nvPr/>
        </p:nvSpPr>
        <p:spPr>
          <a:xfrm>
            <a:off x="6742510" y="5068324"/>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30" name="Google Shape;830;p42"/>
          <p:cNvSpPr txBox="1"/>
          <p:nvPr/>
        </p:nvSpPr>
        <p:spPr>
          <a:xfrm>
            <a:off x="6742510" y="540863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31" name="Google Shape;831;p42"/>
          <p:cNvSpPr txBox="1"/>
          <p:nvPr/>
        </p:nvSpPr>
        <p:spPr>
          <a:xfrm>
            <a:off x="9299443" y="4047388"/>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32" name="Google Shape;832;p42"/>
          <p:cNvSpPr txBox="1"/>
          <p:nvPr/>
        </p:nvSpPr>
        <p:spPr>
          <a:xfrm>
            <a:off x="9299443" y="4387700"/>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33" name="Google Shape;833;p42"/>
          <p:cNvSpPr txBox="1"/>
          <p:nvPr/>
        </p:nvSpPr>
        <p:spPr>
          <a:xfrm>
            <a:off x="9299443" y="4728012"/>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34" name="Google Shape;834;p42"/>
          <p:cNvSpPr txBox="1"/>
          <p:nvPr/>
        </p:nvSpPr>
        <p:spPr>
          <a:xfrm>
            <a:off x="9299443" y="5068324"/>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
        <p:nvSpPr>
          <p:cNvPr id="835" name="Google Shape;835;p42"/>
          <p:cNvSpPr txBox="1"/>
          <p:nvPr/>
        </p:nvSpPr>
        <p:spPr>
          <a:xfrm>
            <a:off x="9299443" y="5408635"/>
            <a:ext cx="126348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Montserrat"/>
                <a:ea typeface="Montserrat"/>
                <a:cs typeface="Montserrat"/>
                <a:sym typeface="Montserrat"/>
              </a:rPr>
              <a:t>Insert text here</a:t>
            </a:r>
            <a:endParaRPr sz="1100">
              <a:solidFill>
                <a:schemeClr val="lt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3"/>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41" name="Google Shape;841;p43"/>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42" name="Google Shape;842;p43"/>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43" name="Google Shape;843;p43"/>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44" name="Google Shape;844;p43"/>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45" name="Google Shape;845;p43"/>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846" name="Google Shape;846;p43"/>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847" name="Google Shape;847;p43"/>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Gant Chart</a:t>
            </a:r>
            <a:endParaRPr sz="4000">
              <a:solidFill>
                <a:srgbClr val="595959"/>
              </a:solidFill>
              <a:latin typeface="Lato"/>
              <a:ea typeface="Lato"/>
              <a:cs typeface="Lato"/>
              <a:sym typeface="Lato"/>
            </a:endParaRPr>
          </a:p>
        </p:txBody>
      </p:sp>
      <p:sp>
        <p:nvSpPr>
          <p:cNvPr id="848" name="Google Shape;848;p43"/>
          <p:cNvSpPr txBox="1"/>
          <p:nvPr/>
        </p:nvSpPr>
        <p:spPr>
          <a:xfrm>
            <a:off x="4323833" y="2602333"/>
            <a:ext cx="638316" cy="36933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Sun</a:t>
            </a:r>
            <a:endParaRPr sz="1800">
              <a:solidFill>
                <a:schemeClr val="lt1"/>
              </a:solidFill>
              <a:latin typeface="Montserrat"/>
              <a:ea typeface="Montserrat"/>
              <a:cs typeface="Montserrat"/>
              <a:sym typeface="Montserrat"/>
            </a:endParaRPr>
          </a:p>
        </p:txBody>
      </p:sp>
      <p:sp>
        <p:nvSpPr>
          <p:cNvPr id="849" name="Google Shape;849;p43"/>
          <p:cNvSpPr txBox="1"/>
          <p:nvPr/>
        </p:nvSpPr>
        <p:spPr>
          <a:xfrm>
            <a:off x="5404951" y="2602333"/>
            <a:ext cx="705642" cy="369332"/>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Mon</a:t>
            </a:r>
            <a:endParaRPr sz="1800">
              <a:solidFill>
                <a:schemeClr val="lt1"/>
              </a:solidFill>
              <a:latin typeface="Montserrat"/>
              <a:ea typeface="Montserrat"/>
              <a:cs typeface="Montserrat"/>
              <a:sym typeface="Montserrat"/>
            </a:endParaRPr>
          </a:p>
        </p:txBody>
      </p:sp>
      <p:sp>
        <p:nvSpPr>
          <p:cNvPr id="850" name="Google Shape;850;p43"/>
          <p:cNvSpPr txBox="1"/>
          <p:nvPr/>
        </p:nvSpPr>
        <p:spPr>
          <a:xfrm>
            <a:off x="6553395" y="2602333"/>
            <a:ext cx="612668" cy="36933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Tue</a:t>
            </a:r>
            <a:endParaRPr sz="1800">
              <a:solidFill>
                <a:schemeClr val="lt1"/>
              </a:solidFill>
              <a:latin typeface="Montserrat"/>
              <a:ea typeface="Montserrat"/>
              <a:cs typeface="Montserrat"/>
              <a:sym typeface="Montserrat"/>
            </a:endParaRPr>
          </a:p>
        </p:txBody>
      </p:sp>
      <p:sp>
        <p:nvSpPr>
          <p:cNvPr id="851" name="Google Shape;851;p43"/>
          <p:cNvSpPr txBox="1"/>
          <p:nvPr/>
        </p:nvSpPr>
        <p:spPr>
          <a:xfrm>
            <a:off x="7608865" y="2602333"/>
            <a:ext cx="737702" cy="369332"/>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Wed</a:t>
            </a:r>
            <a:endParaRPr sz="1800">
              <a:solidFill>
                <a:schemeClr val="lt1"/>
              </a:solidFill>
              <a:latin typeface="Montserrat"/>
              <a:ea typeface="Montserrat"/>
              <a:cs typeface="Montserrat"/>
              <a:sym typeface="Montserrat"/>
            </a:endParaRPr>
          </a:p>
        </p:txBody>
      </p:sp>
      <p:sp>
        <p:nvSpPr>
          <p:cNvPr id="852" name="Google Shape;852;p43"/>
          <p:cNvSpPr txBox="1"/>
          <p:nvPr/>
        </p:nvSpPr>
        <p:spPr>
          <a:xfrm>
            <a:off x="8789369" y="2602333"/>
            <a:ext cx="628698" cy="369332"/>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Thu</a:t>
            </a:r>
            <a:endParaRPr sz="1800">
              <a:solidFill>
                <a:schemeClr val="lt1"/>
              </a:solidFill>
              <a:latin typeface="Montserrat"/>
              <a:ea typeface="Montserrat"/>
              <a:cs typeface="Montserrat"/>
              <a:sym typeface="Montserrat"/>
            </a:endParaRPr>
          </a:p>
        </p:txBody>
      </p:sp>
      <p:sp>
        <p:nvSpPr>
          <p:cNvPr id="853" name="Google Shape;853;p43"/>
          <p:cNvSpPr txBox="1"/>
          <p:nvPr/>
        </p:nvSpPr>
        <p:spPr>
          <a:xfrm>
            <a:off x="9860869" y="2602333"/>
            <a:ext cx="486030" cy="369332"/>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Fri</a:t>
            </a:r>
            <a:endParaRPr sz="1800">
              <a:solidFill>
                <a:schemeClr val="lt1"/>
              </a:solidFill>
              <a:latin typeface="Montserrat"/>
              <a:ea typeface="Montserrat"/>
              <a:cs typeface="Montserrat"/>
              <a:sym typeface="Montserrat"/>
            </a:endParaRPr>
          </a:p>
        </p:txBody>
      </p:sp>
      <p:sp>
        <p:nvSpPr>
          <p:cNvPr id="854" name="Google Shape;854;p43"/>
          <p:cNvSpPr txBox="1"/>
          <p:nvPr/>
        </p:nvSpPr>
        <p:spPr>
          <a:xfrm>
            <a:off x="10789700" y="2602333"/>
            <a:ext cx="556564" cy="369332"/>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Sat</a:t>
            </a:r>
            <a:endParaRPr sz="1800">
              <a:solidFill>
                <a:schemeClr val="lt1"/>
              </a:solidFill>
              <a:latin typeface="Montserrat"/>
              <a:ea typeface="Montserrat"/>
              <a:cs typeface="Montserrat"/>
              <a:sym typeface="Montserrat"/>
            </a:endParaRPr>
          </a:p>
        </p:txBody>
      </p:sp>
      <p:sp>
        <p:nvSpPr>
          <p:cNvPr id="855" name="Google Shape;855;p43"/>
          <p:cNvSpPr/>
          <p:nvPr/>
        </p:nvSpPr>
        <p:spPr>
          <a:xfrm>
            <a:off x="845737" y="2971666"/>
            <a:ext cx="10500527" cy="514922"/>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56" name="Google Shape;856;p43"/>
          <p:cNvSpPr/>
          <p:nvPr/>
        </p:nvSpPr>
        <p:spPr>
          <a:xfrm>
            <a:off x="845737" y="3486588"/>
            <a:ext cx="10500527" cy="514922"/>
          </a:xfrm>
          <a:prstGeom prst="rect">
            <a:avLst/>
          </a:prstGeom>
          <a:solidFill>
            <a:schemeClr val="l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57" name="Google Shape;857;p43"/>
          <p:cNvSpPr/>
          <p:nvPr/>
        </p:nvSpPr>
        <p:spPr>
          <a:xfrm>
            <a:off x="845737" y="4001510"/>
            <a:ext cx="10500527" cy="514922"/>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58" name="Google Shape;858;p43"/>
          <p:cNvSpPr/>
          <p:nvPr/>
        </p:nvSpPr>
        <p:spPr>
          <a:xfrm>
            <a:off x="845737" y="4516432"/>
            <a:ext cx="10500527" cy="514922"/>
          </a:xfrm>
          <a:prstGeom prst="rect">
            <a:avLst/>
          </a:prstGeom>
          <a:solidFill>
            <a:schemeClr val="l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59" name="Google Shape;859;p43"/>
          <p:cNvSpPr/>
          <p:nvPr/>
        </p:nvSpPr>
        <p:spPr>
          <a:xfrm>
            <a:off x="845737" y="5031354"/>
            <a:ext cx="10500527" cy="514922"/>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60" name="Google Shape;860;p43"/>
          <p:cNvSpPr/>
          <p:nvPr/>
        </p:nvSpPr>
        <p:spPr>
          <a:xfrm>
            <a:off x="845737" y="5546276"/>
            <a:ext cx="10500527" cy="514922"/>
          </a:xfrm>
          <a:prstGeom prst="rect">
            <a:avLst/>
          </a:prstGeom>
          <a:solidFill>
            <a:schemeClr val="lt1"/>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61" name="Google Shape;861;p43"/>
          <p:cNvSpPr txBox="1"/>
          <p:nvPr/>
        </p:nvSpPr>
        <p:spPr>
          <a:xfrm>
            <a:off x="1256044" y="3098322"/>
            <a:ext cx="1739579"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Montserrat"/>
                <a:ea typeface="Montserrat"/>
                <a:cs typeface="Montserrat"/>
                <a:sym typeface="Montserrat"/>
              </a:rPr>
              <a:t>Task Name Goes Here</a:t>
            </a:r>
            <a:endParaRPr sz="1100">
              <a:solidFill>
                <a:srgbClr val="595959"/>
              </a:solidFill>
              <a:latin typeface="Montserrat"/>
              <a:ea typeface="Montserrat"/>
              <a:cs typeface="Montserrat"/>
              <a:sym typeface="Montserrat"/>
            </a:endParaRPr>
          </a:p>
        </p:txBody>
      </p:sp>
      <p:sp>
        <p:nvSpPr>
          <p:cNvPr id="862" name="Google Shape;862;p43"/>
          <p:cNvSpPr txBox="1"/>
          <p:nvPr/>
        </p:nvSpPr>
        <p:spPr>
          <a:xfrm>
            <a:off x="1256044" y="3613244"/>
            <a:ext cx="1739579"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Montserrat"/>
                <a:ea typeface="Montserrat"/>
                <a:cs typeface="Montserrat"/>
                <a:sym typeface="Montserrat"/>
              </a:rPr>
              <a:t>Task Name Goes Here</a:t>
            </a:r>
            <a:endParaRPr sz="1100">
              <a:solidFill>
                <a:srgbClr val="595959"/>
              </a:solidFill>
              <a:latin typeface="Montserrat"/>
              <a:ea typeface="Montserrat"/>
              <a:cs typeface="Montserrat"/>
              <a:sym typeface="Montserrat"/>
            </a:endParaRPr>
          </a:p>
        </p:txBody>
      </p:sp>
      <p:sp>
        <p:nvSpPr>
          <p:cNvPr id="863" name="Google Shape;863;p43"/>
          <p:cNvSpPr txBox="1"/>
          <p:nvPr/>
        </p:nvSpPr>
        <p:spPr>
          <a:xfrm>
            <a:off x="1256044" y="4128166"/>
            <a:ext cx="1739579"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Montserrat"/>
                <a:ea typeface="Montserrat"/>
                <a:cs typeface="Montserrat"/>
                <a:sym typeface="Montserrat"/>
              </a:rPr>
              <a:t>Task Name Goes Here</a:t>
            </a:r>
            <a:endParaRPr sz="1100">
              <a:solidFill>
                <a:srgbClr val="595959"/>
              </a:solidFill>
              <a:latin typeface="Montserrat"/>
              <a:ea typeface="Montserrat"/>
              <a:cs typeface="Montserrat"/>
              <a:sym typeface="Montserrat"/>
            </a:endParaRPr>
          </a:p>
        </p:txBody>
      </p:sp>
      <p:sp>
        <p:nvSpPr>
          <p:cNvPr id="864" name="Google Shape;864;p43"/>
          <p:cNvSpPr txBox="1"/>
          <p:nvPr/>
        </p:nvSpPr>
        <p:spPr>
          <a:xfrm>
            <a:off x="1256044" y="4643088"/>
            <a:ext cx="1739579"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Montserrat"/>
                <a:ea typeface="Montserrat"/>
                <a:cs typeface="Montserrat"/>
                <a:sym typeface="Montserrat"/>
              </a:rPr>
              <a:t>Task Name Goes Here</a:t>
            </a:r>
            <a:endParaRPr sz="1100">
              <a:solidFill>
                <a:srgbClr val="595959"/>
              </a:solidFill>
              <a:latin typeface="Montserrat"/>
              <a:ea typeface="Montserrat"/>
              <a:cs typeface="Montserrat"/>
              <a:sym typeface="Montserrat"/>
            </a:endParaRPr>
          </a:p>
        </p:txBody>
      </p:sp>
      <p:sp>
        <p:nvSpPr>
          <p:cNvPr id="865" name="Google Shape;865;p43"/>
          <p:cNvSpPr txBox="1"/>
          <p:nvPr/>
        </p:nvSpPr>
        <p:spPr>
          <a:xfrm>
            <a:off x="1256044" y="5158010"/>
            <a:ext cx="1739579"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Montserrat"/>
                <a:ea typeface="Montserrat"/>
                <a:cs typeface="Montserrat"/>
                <a:sym typeface="Montserrat"/>
              </a:rPr>
              <a:t>Task Name Goes Here</a:t>
            </a:r>
            <a:endParaRPr sz="1100">
              <a:solidFill>
                <a:srgbClr val="595959"/>
              </a:solidFill>
              <a:latin typeface="Montserrat"/>
              <a:ea typeface="Montserrat"/>
              <a:cs typeface="Montserrat"/>
              <a:sym typeface="Montserrat"/>
            </a:endParaRPr>
          </a:p>
        </p:txBody>
      </p:sp>
      <p:sp>
        <p:nvSpPr>
          <p:cNvPr id="866" name="Google Shape;866;p43"/>
          <p:cNvSpPr/>
          <p:nvPr/>
        </p:nvSpPr>
        <p:spPr>
          <a:xfrm>
            <a:off x="3810693" y="2713055"/>
            <a:ext cx="70338" cy="3090682"/>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67" name="Google Shape;867;p43"/>
          <p:cNvSpPr/>
          <p:nvPr/>
        </p:nvSpPr>
        <p:spPr>
          <a:xfrm>
            <a:off x="4323833" y="3159761"/>
            <a:ext cx="2842230" cy="138734"/>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68" name="Google Shape;868;p43"/>
          <p:cNvSpPr/>
          <p:nvPr/>
        </p:nvSpPr>
        <p:spPr>
          <a:xfrm>
            <a:off x="6553395" y="3674681"/>
            <a:ext cx="1793172" cy="138734"/>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69" name="Google Shape;869;p43"/>
          <p:cNvSpPr/>
          <p:nvPr/>
        </p:nvSpPr>
        <p:spPr>
          <a:xfrm>
            <a:off x="7608865" y="4189603"/>
            <a:ext cx="1809202" cy="138734"/>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70" name="Google Shape;870;p43"/>
          <p:cNvSpPr/>
          <p:nvPr/>
        </p:nvSpPr>
        <p:spPr>
          <a:xfrm>
            <a:off x="8789369" y="4704526"/>
            <a:ext cx="1557530" cy="138734"/>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71" name="Google Shape;871;p43"/>
          <p:cNvSpPr/>
          <p:nvPr/>
        </p:nvSpPr>
        <p:spPr>
          <a:xfrm>
            <a:off x="9860868" y="5219448"/>
            <a:ext cx="1485395" cy="138734"/>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pic>
        <p:nvPicPr>
          <p:cNvPr id="876" name="Google Shape;876;p44"/>
          <p:cNvPicPr preferRelativeResize="0"/>
          <p:nvPr>
            <p:ph idx="2" type="pic"/>
          </p:nvPr>
        </p:nvPicPr>
        <p:blipFill rotWithShape="1">
          <a:blip r:embed="rId3">
            <a:alphaModFix/>
          </a:blip>
          <a:srcRect b="0" l="32398" r="32399" t="0"/>
          <a:stretch/>
        </p:blipFill>
        <p:spPr>
          <a:xfrm>
            <a:off x="4851400" y="3162300"/>
            <a:ext cx="2565400" cy="5156200"/>
          </a:xfrm>
          <a:prstGeom prst="rect">
            <a:avLst/>
          </a:prstGeom>
          <a:noFill/>
          <a:ln>
            <a:noFill/>
          </a:ln>
        </p:spPr>
      </p:pic>
      <p:pic>
        <p:nvPicPr>
          <p:cNvPr id="877" name="Google Shape;877;p44"/>
          <p:cNvPicPr preferRelativeResize="0"/>
          <p:nvPr/>
        </p:nvPicPr>
        <p:blipFill rotWithShape="1">
          <a:blip r:embed="rId4">
            <a:alphaModFix/>
          </a:blip>
          <a:srcRect b="0" l="0" r="28144" t="21109"/>
          <a:stretch/>
        </p:blipFill>
        <p:spPr>
          <a:xfrm>
            <a:off x="4691469" y="2996310"/>
            <a:ext cx="2809062" cy="5468494"/>
          </a:xfrm>
          <a:custGeom>
            <a:rect b="b" l="l" r="r" t="t"/>
            <a:pathLst>
              <a:path extrusionOk="0" h="4345189" w="2109672">
                <a:moveTo>
                  <a:pt x="0" y="0"/>
                </a:moveTo>
                <a:lnTo>
                  <a:pt x="2109672" y="0"/>
                </a:lnTo>
                <a:lnTo>
                  <a:pt x="2109672" y="4345189"/>
                </a:lnTo>
                <a:lnTo>
                  <a:pt x="0" y="4345189"/>
                </a:lnTo>
                <a:close/>
              </a:path>
            </a:pathLst>
          </a:custGeom>
          <a:noFill/>
          <a:ln>
            <a:noFill/>
          </a:ln>
        </p:spPr>
      </p:pic>
      <p:sp>
        <p:nvSpPr>
          <p:cNvPr id="878" name="Google Shape;878;p44"/>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79" name="Google Shape;879;p44"/>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80" name="Google Shape;880;p44"/>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81" name="Google Shape;881;p44"/>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82" name="Google Shape;882;p44"/>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83" name="Google Shape;883;p44"/>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884" name="Google Shape;884;p44"/>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885" name="Google Shape;885;p44"/>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Device Infographic</a:t>
            </a:r>
            <a:endParaRPr sz="4000">
              <a:solidFill>
                <a:srgbClr val="595959"/>
              </a:solidFill>
              <a:latin typeface="Lato"/>
              <a:ea typeface="Lato"/>
              <a:cs typeface="Lato"/>
              <a:sym typeface="Lato"/>
            </a:endParaRPr>
          </a:p>
        </p:txBody>
      </p:sp>
      <p:sp>
        <p:nvSpPr>
          <p:cNvPr id="886" name="Google Shape;886;p44"/>
          <p:cNvSpPr/>
          <p:nvPr/>
        </p:nvSpPr>
        <p:spPr>
          <a:xfrm>
            <a:off x="8298923" y="2996310"/>
            <a:ext cx="778598" cy="77859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87" name="Google Shape;887;p44"/>
          <p:cNvSpPr txBox="1"/>
          <p:nvPr/>
        </p:nvSpPr>
        <p:spPr>
          <a:xfrm>
            <a:off x="9304353" y="2996310"/>
            <a:ext cx="12186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595959"/>
                </a:solidFill>
                <a:latin typeface="Montserrat"/>
                <a:ea typeface="Montserrat"/>
                <a:cs typeface="Montserrat"/>
                <a:sym typeface="Montserrat"/>
              </a:rPr>
              <a:t>Name Here</a:t>
            </a:r>
            <a:endParaRPr sz="1400">
              <a:solidFill>
                <a:srgbClr val="595959"/>
              </a:solidFill>
              <a:latin typeface="Montserrat"/>
              <a:ea typeface="Montserrat"/>
              <a:cs typeface="Montserrat"/>
              <a:sym typeface="Montserrat"/>
            </a:endParaRPr>
          </a:p>
        </p:txBody>
      </p:sp>
      <p:sp>
        <p:nvSpPr>
          <p:cNvPr id="888" name="Google Shape;888;p44"/>
          <p:cNvSpPr txBox="1"/>
          <p:nvPr/>
        </p:nvSpPr>
        <p:spPr>
          <a:xfrm>
            <a:off x="9304351" y="3203964"/>
            <a:ext cx="2274836" cy="8540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889" name="Google Shape;889;p44"/>
          <p:cNvSpPr/>
          <p:nvPr/>
        </p:nvSpPr>
        <p:spPr>
          <a:xfrm>
            <a:off x="8298923" y="4660226"/>
            <a:ext cx="778598" cy="77859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90" name="Google Shape;890;p44"/>
          <p:cNvSpPr txBox="1"/>
          <p:nvPr/>
        </p:nvSpPr>
        <p:spPr>
          <a:xfrm>
            <a:off x="9304353" y="4660226"/>
            <a:ext cx="1218603"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595959"/>
                </a:solidFill>
                <a:latin typeface="Montserrat"/>
                <a:ea typeface="Montserrat"/>
                <a:cs typeface="Montserrat"/>
                <a:sym typeface="Montserrat"/>
              </a:rPr>
              <a:t>Name Here</a:t>
            </a:r>
            <a:endParaRPr sz="1400">
              <a:solidFill>
                <a:srgbClr val="595959"/>
              </a:solidFill>
              <a:latin typeface="Montserrat"/>
              <a:ea typeface="Montserrat"/>
              <a:cs typeface="Montserrat"/>
              <a:sym typeface="Montserrat"/>
            </a:endParaRPr>
          </a:p>
        </p:txBody>
      </p:sp>
      <p:sp>
        <p:nvSpPr>
          <p:cNvPr id="891" name="Google Shape;891;p44"/>
          <p:cNvSpPr txBox="1"/>
          <p:nvPr/>
        </p:nvSpPr>
        <p:spPr>
          <a:xfrm>
            <a:off x="9304351" y="4867880"/>
            <a:ext cx="2274836" cy="8540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892" name="Google Shape;892;p44"/>
          <p:cNvSpPr/>
          <p:nvPr/>
        </p:nvSpPr>
        <p:spPr>
          <a:xfrm>
            <a:off x="3131259" y="2996310"/>
            <a:ext cx="778598" cy="778598"/>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93" name="Google Shape;893;p44"/>
          <p:cNvSpPr/>
          <p:nvPr/>
        </p:nvSpPr>
        <p:spPr>
          <a:xfrm>
            <a:off x="3131259" y="4645101"/>
            <a:ext cx="778598" cy="77859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94" name="Google Shape;894;p44"/>
          <p:cNvSpPr txBox="1"/>
          <p:nvPr/>
        </p:nvSpPr>
        <p:spPr>
          <a:xfrm>
            <a:off x="1729189" y="2996310"/>
            <a:ext cx="1218603"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595959"/>
                </a:solidFill>
                <a:latin typeface="Montserrat"/>
                <a:ea typeface="Montserrat"/>
                <a:cs typeface="Montserrat"/>
                <a:sym typeface="Montserrat"/>
              </a:rPr>
              <a:t>Name Here</a:t>
            </a:r>
            <a:endParaRPr sz="1400">
              <a:solidFill>
                <a:srgbClr val="595959"/>
              </a:solidFill>
              <a:latin typeface="Montserrat"/>
              <a:ea typeface="Montserrat"/>
              <a:cs typeface="Montserrat"/>
              <a:sym typeface="Montserrat"/>
            </a:endParaRPr>
          </a:p>
        </p:txBody>
      </p:sp>
      <p:sp>
        <p:nvSpPr>
          <p:cNvPr id="895" name="Google Shape;895;p44"/>
          <p:cNvSpPr txBox="1"/>
          <p:nvPr/>
        </p:nvSpPr>
        <p:spPr>
          <a:xfrm>
            <a:off x="612813" y="3203964"/>
            <a:ext cx="2334979" cy="85408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896" name="Google Shape;896;p44"/>
          <p:cNvSpPr txBox="1"/>
          <p:nvPr/>
        </p:nvSpPr>
        <p:spPr>
          <a:xfrm>
            <a:off x="1729189" y="4645101"/>
            <a:ext cx="1218603"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400">
                <a:solidFill>
                  <a:srgbClr val="595959"/>
                </a:solidFill>
                <a:latin typeface="Montserrat"/>
                <a:ea typeface="Montserrat"/>
                <a:cs typeface="Montserrat"/>
                <a:sym typeface="Montserrat"/>
              </a:rPr>
              <a:t>Name Here</a:t>
            </a:r>
            <a:endParaRPr sz="1400">
              <a:solidFill>
                <a:srgbClr val="595959"/>
              </a:solidFill>
              <a:latin typeface="Montserrat"/>
              <a:ea typeface="Montserrat"/>
              <a:cs typeface="Montserrat"/>
              <a:sym typeface="Montserrat"/>
            </a:endParaRPr>
          </a:p>
        </p:txBody>
      </p:sp>
      <p:sp>
        <p:nvSpPr>
          <p:cNvPr id="897" name="Google Shape;897;p44"/>
          <p:cNvSpPr txBox="1"/>
          <p:nvPr/>
        </p:nvSpPr>
        <p:spPr>
          <a:xfrm>
            <a:off x="612813" y="4852755"/>
            <a:ext cx="2334979" cy="854080"/>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898" name="Google Shape;898;p44"/>
          <p:cNvGrpSpPr/>
          <p:nvPr/>
        </p:nvGrpSpPr>
        <p:grpSpPr>
          <a:xfrm>
            <a:off x="3334407" y="3217014"/>
            <a:ext cx="372303" cy="337190"/>
            <a:chOff x="5857875" y="1573213"/>
            <a:chExt cx="417513" cy="409575"/>
          </a:xfrm>
        </p:grpSpPr>
        <p:sp>
          <p:nvSpPr>
            <p:cNvPr id="899" name="Google Shape;899;p44"/>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00" name="Google Shape;900;p44"/>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901" name="Google Shape;901;p44"/>
          <p:cNvSpPr/>
          <p:nvPr/>
        </p:nvSpPr>
        <p:spPr>
          <a:xfrm>
            <a:off x="8487916" y="4913628"/>
            <a:ext cx="400612" cy="271794"/>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02" name="Google Shape;902;p44"/>
          <p:cNvSpPr/>
          <p:nvPr/>
        </p:nvSpPr>
        <p:spPr>
          <a:xfrm>
            <a:off x="8501364" y="3231310"/>
            <a:ext cx="373716" cy="308599"/>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903" name="Google Shape;903;p44"/>
          <p:cNvGrpSpPr/>
          <p:nvPr/>
        </p:nvGrpSpPr>
        <p:grpSpPr>
          <a:xfrm>
            <a:off x="3335115" y="4880361"/>
            <a:ext cx="370886" cy="338328"/>
            <a:chOff x="7215188" y="2357438"/>
            <a:chExt cx="415925" cy="379413"/>
          </a:xfrm>
        </p:grpSpPr>
        <p:sp>
          <p:nvSpPr>
            <p:cNvPr id="904" name="Google Shape;904;p44"/>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05" name="Google Shape;905;p44"/>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06" name="Google Shape;906;p44"/>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07" name="Google Shape;907;p44"/>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45"/>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13" name="Google Shape;913;p45"/>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14" name="Google Shape;914;p45"/>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15" name="Google Shape;915;p45"/>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16" name="Google Shape;916;p45"/>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17" name="Google Shape;917;p45"/>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918" name="Google Shape;918;p45"/>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919" name="Google Shape;919;p45"/>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Device Infographic</a:t>
            </a:r>
            <a:endParaRPr sz="4000">
              <a:solidFill>
                <a:srgbClr val="595959"/>
              </a:solidFill>
              <a:latin typeface="Lato"/>
              <a:ea typeface="Lato"/>
              <a:cs typeface="Lato"/>
              <a:sym typeface="Lato"/>
            </a:endParaRPr>
          </a:p>
        </p:txBody>
      </p:sp>
      <p:sp>
        <p:nvSpPr>
          <p:cNvPr id="920" name="Google Shape;920;p45"/>
          <p:cNvSpPr/>
          <p:nvPr/>
        </p:nvSpPr>
        <p:spPr>
          <a:xfrm>
            <a:off x="4559997"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1" name="Google Shape;921;p45"/>
          <p:cNvSpPr/>
          <p:nvPr/>
        </p:nvSpPr>
        <p:spPr>
          <a:xfrm>
            <a:off x="4871900"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2" name="Google Shape;922;p45"/>
          <p:cNvSpPr/>
          <p:nvPr/>
        </p:nvSpPr>
        <p:spPr>
          <a:xfrm>
            <a:off x="5183803"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3" name="Google Shape;923;p45"/>
          <p:cNvSpPr/>
          <p:nvPr/>
        </p:nvSpPr>
        <p:spPr>
          <a:xfrm>
            <a:off x="5495707"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4" name="Google Shape;924;p45"/>
          <p:cNvSpPr/>
          <p:nvPr/>
        </p:nvSpPr>
        <p:spPr>
          <a:xfrm>
            <a:off x="5810740"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5" name="Google Shape;925;p45"/>
          <p:cNvSpPr/>
          <p:nvPr/>
        </p:nvSpPr>
        <p:spPr>
          <a:xfrm>
            <a:off x="6125773"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6" name="Google Shape;926;p45"/>
          <p:cNvSpPr/>
          <p:nvPr/>
        </p:nvSpPr>
        <p:spPr>
          <a:xfrm>
            <a:off x="6440806"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7" name="Google Shape;927;p45"/>
          <p:cNvSpPr/>
          <p:nvPr/>
        </p:nvSpPr>
        <p:spPr>
          <a:xfrm>
            <a:off x="6755840"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8" name="Google Shape;928;p45"/>
          <p:cNvSpPr/>
          <p:nvPr/>
        </p:nvSpPr>
        <p:spPr>
          <a:xfrm>
            <a:off x="7072038"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29" name="Google Shape;929;p45"/>
          <p:cNvSpPr/>
          <p:nvPr/>
        </p:nvSpPr>
        <p:spPr>
          <a:xfrm>
            <a:off x="7388236" y="5748350"/>
            <a:ext cx="243766" cy="646922"/>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rgbClr val="A5A5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30" name="Google Shape;930;p45"/>
          <p:cNvSpPr txBox="1"/>
          <p:nvPr/>
        </p:nvSpPr>
        <p:spPr>
          <a:xfrm>
            <a:off x="7994720" y="5779424"/>
            <a:ext cx="98937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rgbClr val="595959"/>
                </a:solidFill>
                <a:latin typeface="Lato"/>
                <a:ea typeface="Lato"/>
                <a:cs typeface="Lato"/>
                <a:sym typeface="Lato"/>
              </a:rPr>
              <a:t>30%</a:t>
            </a:r>
            <a:endParaRPr b="1" sz="3200">
              <a:solidFill>
                <a:srgbClr val="595959"/>
              </a:solidFill>
              <a:latin typeface="Lato"/>
              <a:ea typeface="Lato"/>
              <a:cs typeface="Lato"/>
              <a:sym typeface="Lato"/>
            </a:endParaRPr>
          </a:p>
        </p:txBody>
      </p:sp>
      <p:sp>
        <p:nvSpPr>
          <p:cNvPr id="931" name="Google Shape;931;p45"/>
          <p:cNvSpPr txBox="1"/>
          <p:nvPr/>
        </p:nvSpPr>
        <p:spPr>
          <a:xfrm>
            <a:off x="3207907" y="5779424"/>
            <a:ext cx="989373" cy="58477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3200">
                <a:solidFill>
                  <a:schemeClr val="lt2"/>
                </a:solidFill>
                <a:latin typeface="Lato"/>
                <a:ea typeface="Lato"/>
                <a:cs typeface="Lato"/>
                <a:sym typeface="Lato"/>
              </a:rPr>
              <a:t>70%</a:t>
            </a:r>
            <a:endParaRPr b="1" sz="3200">
              <a:solidFill>
                <a:schemeClr val="lt2"/>
              </a:solidFill>
              <a:latin typeface="Lato"/>
              <a:ea typeface="Lato"/>
              <a:cs typeface="Lato"/>
              <a:sym typeface="Lato"/>
            </a:endParaRPr>
          </a:p>
        </p:txBody>
      </p:sp>
      <p:pic>
        <p:nvPicPr>
          <p:cNvPr id="932" name="Google Shape;932;p45"/>
          <p:cNvPicPr preferRelativeResize="0"/>
          <p:nvPr>
            <p:ph idx="4" type="pic"/>
          </p:nvPr>
        </p:nvPicPr>
        <p:blipFill rotWithShape="1">
          <a:blip r:embed="rId3">
            <a:alphaModFix/>
          </a:blip>
          <a:srcRect b="0" l="28124" r="28123" t="0"/>
          <a:stretch/>
        </p:blipFill>
        <p:spPr>
          <a:xfrm>
            <a:off x="2857500" y="2832100"/>
            <a:ext cx="1111250" cy="1797050"/>
          </a:xfrm>
          <a:prstGeom prst="rect">
            <a:avLst/>
          </a:prstGeom>
          <a:noFill/>
          <a:ln>
            <a:noFill/>
          </a:ln>
        </p:spPr>
      </p:pic>
      <p:pic>
        <p:nvPicPr>
          <p:cNvPr id="933" name="Google Shape;933;p45"/>
          <p:cNvPicPr preferRelativeResize="0"/>
          <p:nvPr>
            <p:ph idx="2" type="pic"/>
          </p:nvPr>
        </p:nvPicPr>
        <p:blipFill rotWithShape="1">
          <a:blip r:embed="rId3">
            <a:alphaModFix/>
          </a:blip>
          <a:srcRect b="0" l="29124" r="29123" t="0"/>
          <a:stretch/>
        </p:blipFill>
        <p:spPr>
          <a:xfrm>
            <a:off x="8242300" y="2832100"/>
            <a:ext cx="1060450" cy="1797050"/>
          </a:xfrm>
          <a:prstGeom prst="rect">
            <a:avLst/>
          </a:prstGeom>
          <a:noFill/>
          <a:ln>
            <a:noFill/>
          </a:ln>
        </p:spPr>
      </p:pic>
      <p:pic>
        <p:nvPicPr>
          <p:cNvPr id="934" name="Google Shape;934;p45"/>
          <p:cNvPicPr preferRelativeResize="0"/>
          <p:nvPr>
            <p:ph idx="3" type="pic"/>
          </p:nvPr>
        </p:nvPicPr>
        <p:blipFill rotWithShape="1">
          <a:blip r:embed="rId3">
            <a:alphaModFix/>
          </a:blip>
          <a:srcRect b="6214" l="0" r="0" t="6215"/>
          <a:stretch/>
        </p:blipFill>
        <p:spPr>
          <a:xfrm>
            <a:off x="4127500" y="2368550"/>
            <a:ext cx="3956050" cy="2451100"/>
          </a:xfrm>
          <a:prstGeom prst="rect">
            <a:avLst/>
          </a:prstGeom>
          <a:noFill/>
          <a:ln>
            <a:noFill/>
          </a:ln>
        </p:spPr>
      </p:pic>
      <p:pic>
        <p:nvPicPr>
          <p:cNvPr id="935" name="Google Shape;935;p45"/>
          <p:cNvPicPr preferRelativeResize="0"/>
          <p:nvPr/>
        </p:nvPicPr>
        <p:blipFill rotWithShape="1">
          <a:blip r:embed="rId4">
            <a:alphaModFix/>
          </a:blip>
          <a:srcRect b="17792" l="12409" r="10930" t="37267"/>
          <a:stretch/>
        </p:blipFill>
        <p:spPr>
          <a:xfrm>
            <a:off x="2285429" y="1838713"/>
            <a:ext cx="7620571" cy="3722860"/>
          </a:xfrm>
          <a:custGeom>
            <a:rect b="b" l="l" r="r" t="t"/>
            <a:pathLst>
              <a:path extrusionOk="0" h="3095674" w="6336742">
                <a:moveTo>
                  <a:pt x="0" y="0"/>
                </a:moveTo>
                <a:lnTo>
                  <a:pt x="6336742" y="0"/>
                </a:lnTo>
                <a:lnTo>
                  <a:pt x="6336742" y="3095674"/>
                </a:lnTo>
                <a:lnTo>
                  <a:pt x="0" y="3095674"/>
                </a:lnTo>
                <a:close/>
              </a:path>
            </a:pathLst>
          </a:cu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pic>
        <p:nvPicPr>
          <p:cNvPr id="940" name="Google Shape;940;p46"/>
          <p:cNvPicPr preferRelativeResize="0"/>
          <p:nvPr>
            <p:ph idx="2" type="pic"/>
          </p:nvPr>
        </p:nvPicPr>
        <p:blipFill rotWithShape="1">
          <a:blip r:embed="rId3">
            <a:alphaModFix/>
          </a:blip>
          <a:srcRect b="0" l="32404" r="32404" t="0"/>
          <a:stretch/>
        </p:blipFill>
        <p:spPr>
          <a:xfrm>
            <a:off x="1351798" y="2166509"/>
            <a:ext cx="1942622" cy="3904478"/>
          </a:xfrm>
          <a:prstGeom prst="rect">
            <a:avLst/>
          </a:prstGeom>
          <a:noFill/>
          <a:ln>
            <a:noFill/>
          </a:ln>
        </p:spPr>
      </p:pic>
      <p:pic>
        <p:nvPicPr>
          <p:cNvPr id="941" name="Google Shape;941;p46"/>
          <p:cNvPicPr preferRelativeResize="0"/>
          <p:nvPr/>
        </p:nvPicPr>
        <p:blipFill rotWithShape="1">
          <a:blip r:embed="rId4">
            <a:alphaModFix/>
          </a:blip>
          <a:srcRect b="0" l="0" r="28144" t="21109"/>
          <a:stretch/>
        </p:blipFill>
        <p:spPr>
          <a:xfrm>
            <a:off x="1230692" y="2040815"/>
            <a:ext cx="2127132" cy="4140959"/>
          </a:xfrm>
          <a:custGeom>
            <a:rect b="b" l="l" r="r" t="t"/>
            <a:pathLst>
              <a:path extrusionOk="0" h="4345189" w="2109672">
                <a:moveTo>
                  <a:pt x="0" y="0"/>
                </a:moveTo>
                <a:lnTo>
                  <a:pt x="2109672" y="0"/>
                </a:lnTo>
                <a:lnTo>
                  <a:pt x="2109672" y="4345189"/>
                </a:lnTo>
                <a:lnTo>
                  <a:pt x="0" y="4345189"/>
                </a:lnTo>
                <a:close/>
              </a:path>
            </a:pathLst>
          </a:custGeom>
          <a:noFill/>
          <a:ln>
            <a:noFill/>
          </a:ln>
        </p:spPr>
      </p:pic>
      <p:pic>
        <p:nvPicPr>
          <p:cNvPr id="942" name="Google Shape;942;p46"/>
          <p:cNvPicPr preferRelativeResize="0"/>
          <p:nvPr>
            <p:ph idx="3" type="pic"/>
          </p:nvPr>
        </p:nvPicPr>
        <p:blipFill rotWithShape="1">
          <a:blip r:embed="rId3">
            <a:alphaModFix/>
          </a:blip>
          <a:srcRect b="0" l="32390" r="32390" t="0"/>
          <a:stretch/>
        </p:blipFill>
        <p:spPr>
          <a:xfrm>
            <a:off x="3219242" y="2166509"/>
            <a:ext cx="1942622" cy="3904478"/>
          </a:xfrm>
          <a:prstGeom prst="rect">
            <a:avLst/>
          </a:prstGeom>
          <a:noFill/>
          <a:ln>
            <a:noFill/>
          </a:ln>
        </p:spPr>
      </p:pic>
      <p:pic>
        <p:nvPicPr>
          <p:cNvPr id="943" name="Google Shape;943;p46"/>
          <p:cNvPicPr preferRelativeResize="0"/>
          <p:nvPr/>
        </p:nvPicPr>
        <p:blipFill rotWithShape="1">
          <a:blip r:embed="rId4">
            <a:alphaModFix/>
          </a:blip>
          <a:srcRect b="0" l="0" r="28144" t="21109"/>
          <a:stretch/>
        </p:blipFill>
        <p:spPr>
          <a:xfrm>
            <a:off x="3098136" y="2040815"/>
            <a:ext cx="2127132" cy="4140959"/>
          </a:xfrm>
          <a:custGeom>
            <a:rect b="b" l="l" r="r" t="t"/>
            <a:pathLst>
              <a:path extrusionOk="0" h="4345189" w="2109672">
                <a:moveTo>
                  <a:pt x="0" y="0"/>
                </a:moveTo>
                <a:lnTo>
                  <a:pt x="2109672" y="0"/>
                </a:lnTo>
                <a:lnTo>
                  <a:pt x="2109672" y="4345189"/>
                </a:lnTo>
                <a:lnTo>
                  <a:pt x="0" y="4345189"/>
                </a:lnTo>
                <a:close/>
              </a:path>
            </a:pathLst>
          </a:custGeom>
          <a:noFill/>
          <a:ln>
            <a:noFill/>
          </a:ln>
        </p:spPr>
      </p:pic>
      <p:sp>
        <p:nvSpPr>
          <p:cNvPr id="944" name="Google Shape;944;p46"/>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45" name="Google Shape;945;p46"/>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46" name="Google Shape;946;p46"/>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47" name="Google Shape;947;p46"/>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48" name="Google Shape;948;p46"/>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49" name="Google Shape;949;p46"/>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950" name="Google Shape;950;p46"/>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951" name="Google Shape;951;p46"/>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Device Infographic</a:t>
            </a:r>
            <a:endParaRPr sz="4000">
              <a:solidFill>
                <a:srgbClr val="595959"/>
              </a:solidFill>
              <a:latin typeface="Lato"/>
              <a:ea typeface="Lato"/>
              <a:cs typeface="Lato"/>
              <a:sym typeface="Lato"/>
            </a:endParaRPr>
          </a:p>
        </p:txBody>
      </p:sp>
      <p:sp>
        <p:nvSpPr>
          <p:cNvPr id="952" name="Google Shape;952;p46"/>
          <p:cNvSpPr/>
          <p:nvPr/>
        </p:nvSpPr>
        <p:spPr>
          <a:xfrm>
            <a:off x="6462415" y="4874906"/>
            <a:ext cx="1487995" cy="847178"/>
          </a:xfrm>
          <a:custGeom>
            <a:rect b="b" l="l" r="r" t="t"/>
            <a:pathLst>
              <a:path extrusionOk="0" h="156" w="274">
                <a:moveTo>
                  <a:pt x="0" y="0"/>
                </a:moveTo>
                <a:lnTo>
                  <a:pt x="274" y="0"/>
                </a:lnTo>
                <a:lnTo>
                  <a:pt x="274" y="109"/>
                </a:lnTo>
                <a:lnTo>
                  <a:pt x="137" y="156"/>
                </a:lnTo>
                <a:lnTo>
                  <a:pt x="0" y="109"/>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53" name="Google Shape;953;p46"/>
          <p:cNvSpPr/>
          <p:nvPr/>
        </p:nvSpPr>
        <p:spPr>
          <a:xfrm>
            <a:off x="6462415" y="3866509"/>
            <a:ext cx="1487995" cy="847178"/>
          </a:xfrm>
          <a:custGeom>
            <a:rect b="b" l="l" r="r" t="t"/>
            <a:pathLst>
              <a:path extrusionOk="0" h="156" w="274">
                <a:moveTo>
                  <a:pt x="137" y="0"/>
                </a:moveTo>
                <a:lnTo>
                  <a:pt x="274" y="47"/>
                </a:lnTo>
                <a:lnTo>
                  <a:pt x="274" y="156"/>
                </a:lnTo>
                <a:lnTo>
                  <a:pt x="0" y="156"/>
                </a:lnTo>
                <a:lnTo>
                  <a:pt x="0" y="47"/>
                </a:lnTo>
                <a:lnTo>
                  <a:pt x="137"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54" name="Google Shape;954;p46"/>
          <p:cNvSpPr txBox="1"/>
          <p:nvPr/>
        </p:nvSpPr>
        <p:spPr>
          <a:xfrm>
            <a:off x="6711725" y="3997710"/>
            <a:ext cx="98937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Lato"/>
                <a:ea typeface="Lato"/>
                <a:cs typeface="Lato"/>
                <a:sym typeface="Lato"/>
              </a:rPr>
              <a:t>45%</a:t>
            </a:r>
            <a:endParaRPr b="1" sz="3200">
              <a:solidFill>
                <a:schemeClr val="lt1"/>
              </a:solidFill>
              <a:latin typeface="Lato"/>
              <a:ea typeface="Lato"/>
              <a:cs typeface="Lato"/>
              <a:sym typeface="Lato"/>
            </a:endParaRPr>
          </a:p>
        </p:txBody>
      </p:sp>
      <p:sp>
        <p:nvSpPr>
          <p:cNvPr id="955" name="Google Shape;955;p46"/>
          <p:cNvSpPr txBox="1"/>
          <p:nvPr/>
        </p:nvSpPr>
        <p:spPr>
          <a:xfrm>
            <a:off x="6711725" y="5006107"/>
            <a:ext cx="98937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Lato"/>
                <a:ea typeface="Lato"/>
                <a:cs typeface="Lato"/>
                <a:sym typeface="Lato"/>
              </a:rPr>
              <a:t>65%</a:t>
            </a:r>
            <a:endParaRPr b="1" sz="3200">
              <a:solidFill>
                <a:schemeClr val="lt1"/>
              </a:solidFill>
              <a:latin typeface="Lato"/>
              <a:ea typeface="Lato"/>
              <a:cs typeface="Lato"/>
              <a:sym typeface="Lato"/>
            </a:endParaRPr>
          </a:p>
        </p:txBody>
      </p:sp>
      <p:sp>
        <p:nvSpPr>
          <p:cNvPr id="956" name="Google Shape;956;p46"/>
          <p:cNvSpPr/>
          <p:nvPr/>
        </p:nvSpPr>
        <p:spPr>
          <a:xfrm>
            <a:off x="8199720"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57" name="Google Shape;957;p46"/>
          <p:cNvSpPr/>
          <p:nvPr/>
        </p:nvSpPr>
        <p:spPr>
          <a:xfrm>
            <a:off x="8439371"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58" name="Google Shape;958;p46"/>
          <p:cNvSpPr/>
          <p:nvPr/>
        </p:nvSpPr>
        <p:spPr>
          <a:xfrm>
            <a:off x="8679022"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59" name="Google Shape;959;p46"/>
          <p:cNvSpPr/>
          <p:nvPr/>
        </p:nvSpPr>
        <p:spPr>
          <a:xfrm>
            <a:off x="8918673"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0" name="Google Shape;960;p46"/>
          <p:cNvSpPr/>
          <p:nvPr/>
        </p:nvSpPr>
        <p:spPr>
          <a:xfrm>
            <a:off x="9160729"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1" name="Google Shape;961;p46"/>
          <p:cNvSpPr/>
          <p:nvPr/>
        </p:nvSpPr>
        <p:spPr>
          <a:xfrm>
            <a:off x="9402785"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2" name="Google Shape;962;p46"/>
          <p:cNvSpPr/>
          <p:nvPr/>
        </p:nvSpPr>
        <p:spPr>
          <a:xfrm>
            <a:off x="9644841"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3" name="Google Shape;963;p46"/>
          <p:cNvSpPr/>
          <p:nvPr/>
        </p:nvSpPr>
        <p:spPr>
          <a:xfrm>
            <a:off x="9886897"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4" name="Google Shape;964;p46"/>
          <p:cNvSpPr/>
          <p:nvPr/>
        </p:nvSpPr>
        <p:spPr>
          <a:xfrm>
            <a:off x="10129848"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5" name="Google Shape;965;p46"/>
          <p:cNvSpPr/>
          <p:nvPr/>
        </p:nvSpPr>
        <p:spPr>
          <a:xfrm>
            <a:off x="10372799" y="4199639"/>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6" name="Google Shape;966;p46"/>
          <p:cNvSpPr/>
          <p:nvPr/>
        </p:nvSpPr>
        <p:spPr>
          <a:xfrm>
            <a:off x="8199720"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7" name="Google Shape;967;p46"/>
          <p:cNvSpPr/>
          <p:nvPr/>
        </p:nvSpPr>
        <p:spPr>
          <a:xfrm>
            <a:off x="8439371"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8" name="Google Shape;968;p46"/>
          <p:cNvSpPr/>
          <p:nvPr/>
        </p:nvSpPr>
        <p:spPr>
          <a:xfrm>
            <a:off x="8679022"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69" name="Google Shape;969;p46"/>
          <p:cNvSpPr/>
          <p:nvPr/>
        </p:nvSpPr>
        <p:spPr>
          <a:xfrm>
            <a:off x="8918673"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70" name="Google Shape;970;p46"/>
          <p:cNvSpPr/>
          <p:nvPr/>
        </p:nvSpPr>
        <p:spPr>
          <a:xfrm>
            <a:off x="9160729"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71" name="Google Shape;971;p46"/>
          <p:cNvSpPr/>
          <p:nvPr/>
        </p:nvSpPr>
        <p:spPr>
          <a:xfrm>
            <a:off x="9402785"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72" name="Google Shape;972;p46"/>
          <p:cNvSpPr/>
          <p:nvPr/>
        </p:nvSpPr>
        <p:spPr>
          <a:xfrm>
            <a:off x="9644841"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73" name="Google Shape;973;p46"/>
          <p:cNvSpPr/>
          <p:nvPr/>
        </p:nvSpPr>
        <p:spPr>
          <a:xfrm>
            <a:off x="9886897"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74" name="Google Shape;974;p46"/>
          <p:cNvSpPr/>
          <p:nvPr/>
        </p:nvSpPr>
        <p:spPr>
          <a:xfrm>
            <a:off x="10129848"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75" name="Google Shape;975;p46"/>
          <p:cNvSpPr/>
          <p:nvPr/>
        </p:nvSpPr>
        <p:spPr>
          <a:xfrm>
            <a:off x="10372799" y="4874906"/>
            <a:ext cx="187298" cy="497063"/>
          </a:xfrm>
          <a:custGeom>
            <a:rect b="b" l="l" r="r" t="t"/>
            <a:pathLst>
              <a:path extrusionOk="0" h="109538" w="41275">
                <a:moveTo>
                  <a:pt x="21806" y="25400"/>
                </a:moveTo>
                <a:lnTo>
                  <a:pt x="30372" y="26973"/>
                </a:lnTo>
                <a:lnTo>
                  <a:pt x="38160" y="28546"/>
                </a:lnTo>
                <a:lnTo>
                  <a:pt x="41275" y="34836"/>
                </a:lnTo>
                <a:lnTo>
                  <a:pt x="41275" y="46631"/>
                </a:lnTo>
                <a:lnTo>
                  <a:pt x="41275" y="59213"/>
                </a:lnTo>
                <a:lnTo>
                  <a:pt x="41275" y="65503"/>
                </a:lnTo>
                <a:lnTo>
                  <a:pt x="41275" y="67076"/>
                </a:lnTo>
                <a:lnTo>
                  <a:pt x="39718" y="68649"/>
                </a:lnTo>
                <a:lnTo>
                  <a:pt x="36603" y="68649"/>
                </a:lnTo>
                <a:lnTo>
                  <a:pt x="35045" y="67076"/>
                </a:lnTo>
                <a:lnTo>
                  <a:pt x="33488" y="65503"/>
                </a:lnTo>
                <a:lnTo>
                  <a:pt x="33488" y="60785"/>
                </a:lnTo>
                <a:lnTo>
                  <a:pt x="33488" y="51349"/>
                </a:lnTo>
                <a:lnTo>
                  <a:pt x="33488" y="41127"/>
                </a:lnTo>
                <a:lnTo>
                  <a:pt x="31930" y="41127"/>
                </a:lnTo>
                <a:lnTo>
                  <a:pt x="31930" y="88307"/>
                </a:lnTo>
                <a:lnTo>
                  <a:pt x="31930" y="100889"/>
                </a:lnTo>
                <a:lnTo>
                  <a:pt x="31930" y="107179"/>
                </a:lnTo>
                <a:lnTo>
                  <a:pt x="31930" y="107966"/>
                </a:lnTo>
                <a:lnTo>
                  <a:pt x="30372" y="109538"/>
                </a:lnTo>
                <a:lnTo>
                  <a:pt x="27257" y="109538"/>
                </a:lnTo>
                <a:lnTo>
                  <a:pt x="24921" y="109538"/>
                </a:lnTo>
                <a:lnTo>
                  <a:pt x="23363" y="107966"/>
                </a:lnTo>
                <a:lnTo>
                  <a:pt x="21806" y="107179"/>
                </a:lnTo>
                <a:lnTo>
                  <a:pt x="21806" y="70221"/>
                </a:lnTo>
                <a:lnTo>
                  <a:pt x="21806" y="68649"/>
                </a:lnTo>
                <a:lnTo>
                  <a:pt x="20248" y="68649"/>
                </a:lnTo>
                <a:lnTo>
                  <a:pt x="20248" y="70221"/>
                </a:lnTo>
                <a:lnTo>
                  <a:pt x="20248" y="107179"/>
                </a:lnTo>
                <a:lnTo>
                  <a:pt x="18691" y="107966"/>
                </a:lnTo>
                <a:lnTo>
                  <a:pt x="17133" y="109538"/>
                </a:lnTo>
                <a:lnTo>
                  <a:pt x="14018" y="109538"/>
                </a:lnTo>
                <a:lnTo>
                  <a:pt x="12461" y="109538"/>
                </a:lnTo>
                <a:lnTo>
                  <a:pt x="10903" y="107966"/>
                </a:lnTo>
                <a:lnTo>
                  <a:pt x="9346" y="107179"/>
                </a:lnTo>
                <a:lnTo>
                  <a:pt x="9346" y="100889"/>
                </a:lnTo>
                <a:lnTo>
                  <a:pt x="9346" y="88307"/>
                </a:lnTo>
                <a:lnTo>
                  <a:pt x="9346" y="41127"/>
                </a:lnTo>
                <a:lnTo>
                  <a:pt x="7788" y="41127"/>
                </a:lnTo>
                <a:lnTo>
                  <a:pt x="7788" y="65503"/>
                </a:lnTo>
                <a:lnTo>
                  <a:pt x="6230" y="67076"/>
                </a:lnTo>
                <a:lnTo>
                  <a:pt x="4673" y="68649"/>
                </a:lnTo>
                <a:lnTo>
                  <a:pt x="3115" y="68649"/>
                </a:lnTo>
                <a:lnTo>
                  <a:pt x="0" y="67076"/>
                </a:lnTo>
                <a:lnTo>
                  <a:pt x="0" y="65503"/>
                </a:lnTo>
                <a:lnTo>
                  <a:pt x="0" y="59213"/>
                </a:lnTo>
                <a:lnTo>
                  <a:pt x="0" y="46631"/>
                </a:lnTo>
                <a:lnTo>
                  <a:pt x="0" y="34836"/>
                </a:lnTo>
                <a:lnTo>
                  <a:pt x="3115" y="28546"/>
                </a:lnTo>
                <a:lnTo>
                  <a:pt x="10903" y="26973"/>
                </a:lnTo>
                <a:close/>
                <a:moveTo>
                  <a:pt x="21075" y="0"/>
                </a:moveTo>
                <a:lnTo>
                  <a:pt x="25181" y="1642"/>
                </a:lnTo>
                <a:lnTo>
                  <a:pt x="28466" y="3284"/>
                </a:lnTo>
                <a:lnTo>
                  <a:pt x="31750" y="8211"/>
                </a:lnTo>
                <a:lnTo>
                  <a:pt x="31750" y="13138"/>
                </a:lnTo>
                <a:lnTo>
                  <a:pt x="31750" y="17244"/>
                </a:lnTo>
                <a:lnTo>
                  <a:pt x="28466" y="20528"/>
                </a:lnTo>
                <a:lnTo>
                  <a:pt x="25181" y="23813"/>
                </a:lnTo>
                <a:lnTo>
                  <a:pt x="21075" y="23813"/>
                </a:lnTo>
                <a:lnTo>
                  <a:pt x="16149" y="23813"/>
                </a:lnTo>
                <a:lnTo>
                  <a:pt x="11222" y="20528"/>
                </a:lnTo>
                <a:lnTo>
                  <a:pt x="9580" y="17244"/>
                </a:lnTo>
                <a:lnTo>
                  <a:pt x="7937" y="13138"/>
                </a:lnTo>
                <a:lnTo>
                  <a:pt x="9580" y="8211"/>
                </a:lnTo>
                <a:lnTo>
                  <a:pt x="11222" y="3284"/>
                </a:lnTo>
                <a:lnTo>
                  <a:pt x="16149" y="164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76" name="Google Shape;976;p46"/>
          <p:cNvSpPr txBox="1"/>
          <p:nvPr/>
        </p:nvSpPr>
        <p:spPr>
          <a:xfrm>
            <a:off x="6358998" y="2534151"/>
            <a:ext cx="4511895" cy="8540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Sed ut perspiciatis unde omnis iste natus error sit voluptatem accusantium doloremque laudantium, totam rem aperiam, eaque ipsa quae ab illo inventore veritatis</a:t>
            </a:r>
            <a:endParaRPr sz="1100">
              <a:solidFill>
                <a:srgbClr val="A5A5A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pic>
        <p:nvPicPr>
          <p:cNvPr id="981" name="Google Shape;981;p47"/>
          <p:cNvPicPr preferRelativeResize="0"/>
          <p:nvPr>
            <p:ph idx="3" type="pic"/>
          </p:nvPr>
        </p:nvPicPr>
        <p:blipFill rotWithShape="1">
          <a:blip r:embed="rId3">
            <a:alphaModFix/>
          </a:blip>
          <a:srcRect b="0" l="27287" r="27287" t="0"/>
          <a:stretch/>
        </p:blipFill>
        <p:spPr>
          <a:xfrm>
            <a:off x="1334241" y="2402562"/>
            <a:ext cx="2381424" cy="3710486"/>
          </a:xfrm>
          <a:prstGeom prst="rect">
            <a:avLst/>
          </a:prstGeom>
          <a:noFill/>
          <a:ln>
            <a:noFill/>
          </a:ln>
        </p:spPr>
      </p:pic>
      <p:pic>
        <p:nvPicPr>
          <p:cNvPr id="982" name="Google Shape;982;p47"/>
          <p:cNvPicPr preferRelativeResize="0"/>
          <p:nvPr>
            <p:ph idx="2" type="pic"/>
          </p:nvPr>
        </p:nvPicPr>
        <p:blipFill rotWithShape="1">
          <a:blip r:embed="rId3">
            <a:alphaModFix/>
          </a:blip>
          <a:srcRect b="0" l="27294" r="27294" t="0"/>
          <a:stretch/>
        </p:blipFill>
        <p:spPr>
          <a:xfrm>
            <a:off x="3170164" y="2457403"/>
            <a:ext cx="2381424" cy="3710486"/>
          </a:xfrm>
          <a:prstGeom prst="rect">
            <a:avLst/>
          </a:prstGeom>
          <a:noFill/>
          <a:ln>
            <a:noFill/>
          </a:ln>
        </p:spPr>
      </p:pic>
      <p:pic>
        <p:nvPicPr>
          <p:cNvPr id="983" name="Google Shape;983;p47"/>
          <p:cNvPicPr preferRelativeResize="0"/>
          <p:nvPr/>
        </p:nvPicPr>
        <p:blipFill rotWithShape="1">
          <a:blip r:embed="rId4">
            <a:alphaModFix/>
          </a:blip>
          <a:srcRect b="0" l="29815" r="29673" t="0"/>
          <a:stretch/>
        </p:blipFill>
        <p:spPr>
          <a:xfrm>
            <a:off x="2815697" y="1785960"/>
            <a:ext cx="3173170" cy="5221791"/>
          </a:xfrm>
          <a:custGeom>
            <a:rect b="b" l="l" r="r" t="t"/>
            <a:pathLst>
              <a:path extrusionOk="0" h="4572009" w="2778312">
                <a:moveTo>
                  <a:pt x="0" y="0"/>
                </a:moveTo>
                <a:lnTo>
                  <a:pt x="2778312" y="0"/>
                </a:lnTo>
                <a:lnTo>
                  <a:pt x="2778312" y="4572009"/>
                </a:lnTo>
                <a:lnTo>
                  <a:pt x="0" y="4572009"/>
                </a:lnTo>
                <a:close/>
              </a:path>
            </a:pathLst>
          </a:custGeom>
          <a:noFill/>
          <a:ln>
            <a:noFill/>
          </a:ln>
        </p:spPr>
      </p:pic>
      <p:pic>
        <p:nvPicPr>
          <p:cNvPr id="984" name="Google Shape;984;p47"/>
          <p:cNvPicPr preferRelativeResize="0"/>
          <p:nvPr/>
        </p:nvPicPr>
        <p:blipFill rotWithShape="1">
          <a:blip r:embed="rId4">
            <a:alphaModFix/>
          </a:blip>
          <a:srcRect b="0" l="29815" r="29673" t="0"/>
          <a:stretch/>
        </p:blipFill>
        <p:spPr>
          <a:xfrm>
            <a:off x="979774" y="1731119"/>
            <a:ext cx="3173170" cy="5221791"/>
          </a:xfrm>
          <a:custGeom>
            <a:rect b="b" l="l" r="r" t="t"/>
            <a:pathLst>
              <a:path extrusionOk="0" h="4572009" w="2778312">
                <a:moveTo>
                  <a:pt x="0" y="0"/>
                </a:moveTo>
                <a:lnTo>
                  <a:pt x="2778312" y="0"/>
                </a:lnTo>
                <a:lnTo>
                  <a:pt x="2778312" y="4572009"/>
                </a:lnTo>
                <a:lnTo>
                  <a:pt x="0" y="4572009"/>
                </a:lnTo>
                <a:close/>
              </a:path>
            </a:pathLst>
          </a:custGeom>
          <a:noFill/>
          <a:ln>
            <a:noFill/>
          </a:ln>
        </p:spPr>
      </p:pic>
      <p:sp>
        <p:nvSpPr>
          <p:cNvPr id="985" name="Google Shape;985;p47"/>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86" name="Google Shape;986;p47"/>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87" name="Google Shape;987;p47"/>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88" name="Google Shape;988;p47"/>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89" name="Google Shape;989;p47"/>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90" name="Google Shape;990;p47"/>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991" name="Google Shape;991;p47"/>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992" name="Google Shape;992;p47"/>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Device Infographic</a:t>
            </a:r>
            <a:endParaRPr sz="4000">
              <a:solidFill>
                <a:srgbClr val="595959"/>
              </a:solidFill>
              <a:latin typeface="Lato"/>
              <a:ea typeface="Lato"/>
              <a:cs typeface="Lato"/>
              <a:sym typeface="Lato"/>
            </a:endParaRPr>
          </a:p>
        </p:txBody>
      </p:sp>
      <p:grpSp>
        <p:nvGrpSpPr>
          <p:cNvPr id="993" name="Google Shape;993;p47"/>
          <p:cNvGrpSpPr/>
          <p:nvPr/>
        </p:nvGrpSpPr>
        <p:grpSpPr>
          <a:xfrm>
            <a:off x="7084505" y="2579804"/>
            <a:ext cx="505957" cy="504206"/>
            <a:chOff x="4183778" y="2440318"/>
            <a:chExt cx="720881" cy="718386"/>
          </a:xfrm>
        </p:grpSpPr>
        <p:sp>
          <p:nvSpPr>
            <p:cNvPr id="994" name="Google Shape;994;p47"/>
            <p:cNvSpPr/>
            <p:nvPr/>
          </p:nvSpPr>
          <p:spPr>
            <a:xfrm>
              <a:off x="4183778" y="2440318"/>
              <a:ext cx="720881" cy="718386"/>
            </a:xfrm>
            <a:custGeom>
              <a:rect b="b" l="l" r="r" t="t"/>
              <a:pathLst>
                <a:path extrusionOk="0" h="577" w="577">
                  <a:moveTo>
                    <a:pt x="289" y="0"/>
                  </a:moveTo>
                  <a:lnTo>
                    <a:pt x="340" y="5"/>
                  </a:lnTo>
                  <a:lnTo>
                    <a:pt x="388" y="19"/>
                  </a:lnTo>
                  <a:lnTo>
                    <a:pt x="435" y="40"/>
                  </a:lnTo>
                  <a:lnTo>
                    <a:pt x="474" y="69"/>
                  </a:lnTo>
                  <a:lnTo>
                    <a:pt x="508" y="103"/>
                  </a:lnTo>
                  <a:lnTo>
                    <a:pt x="537" y="144"/>
                  </a:lnTo>
                  <a:lnTo>
                    <a:pt x="558" y="188"/>
                  </a:lnTo>
                  <a:lnTo>
                    <a:pt x="571" y="238"/>
                  </a:lnTo>
                  <a:lnTo>
                    <a:pt x="577" y="289"/>
                  </a:lnTo>
                  <a:lnTo>
                    <a:pt x="571" y="341"/>
                  </a:lnTo>
                  <a:lnTo>
                    <a:pt x="558" y="390"/>
                  </a:lnTo>
                  <a:lnTo>
                    <a:pt x="537" y="435"/>
                  </a:lnTo>
                  <a:lnTo>
                    <a:pt x="508" y="474"/>
                  </a:lnTo>
                  <a:lnTo>
                    <a:pt x="474" y="510"/>
                  </a:lnTo>
                  <a:lnTo>
                    <a:pt x="435" y="538"/>
                  </a:lnTo>
                  <a:lnTo>
                    <a:pt x="388" y="560"/>
                  </a:lnTo>
                  <a:lnTo>
                    <a:pt x="340" y="574"/>
                  </a:lnTo>
                  <a:lnTo>
                    <a:pt x="289" y="577"/>
                  </a:lnTo>
                  <a:lnTo>
                    <a:pt x="236" y="574"/>
                  </a:lnTo>
                  <a:lnTo>
                    <a:pt x="188" y="560"/>
                  </a:lnTo>
                  <a:lnTo>
                    <a:pt x="144" y="538"/>
                  </a:lnTo>
                  <a:lnTo>
                    <a:pt x="102" y="510"/>
                  </a:lnTo>
                  <a:lnTo>
                    <a:pt x="68" y="474"/>
                  </a:lnTo>
                  <a:lnTo>
                    <a:pt x="39" y="435"/>
                  </a:lnTo>
                  <a:lnTo>
                    <a:pt x="19" y="390"/>
                  </a:lnTo>
                  <a:lnTo>
                    <a:pt x="5" y="341"/>
                  </a:lnTo>
                  <a:lnTo>
                    <a:pt x="0" y="289"/>
                  </a:lnTo>
                  <a:lnTo>
                    <a:pt x="5" y="238"/>
                  </a:lnTo>
                  <a:lnTo>
                    <a:pt x="19" y="188"/>
                  </a:lnTo>
                  <a:lnTo>
                    <a:pt x="39" y="144"/>
                  </a:lnTo>
                  <a:lnTo>
                    <a:pt x="68" y="103"/>
                  </a:lnTo>
                  <a:lnTo>
                    <a:pt x="102" y="69"/>
                  </a:lnTo>
                  <a:lnTo>
                    <a:pt x="144" y="40"/>
                  </a:lnTo>
                  <a:lnTo>
                    <a:pt x="188" y="19"/>
                  </a:lnTo>
                  <a:lnTo>
                    <a:pt x="236" y="5"/>
                  </a:lnTo>
                  <a:lnTo>
                    <a:pt x="28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995" name="Google Shape;995;p47"/>
            <p:cNvGrpSpPr/>
            <p:nvPr/>
          </p:nvGrpSpPr>
          <p:grpSpPr>
            <a:xfrm>
              <a:off x="4393017" y="2657551"/>
              <a:ext cx="302401" cy="273881"/>
              <a:chOff x="5857875" y="1573213"/>
              <a:chExt cx="417513" cy="409575"/>
            </a:xfrm>
          </p:grpSpPr>
          <p:sp>
            <p:nvSpPr>
              <p:cNvPr id="996" name="Google Shape;996;p47"/>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997" name="Google Shape;997;p47"/>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grpSp>
      <p:sp>
        <p:nvSpPr>
          <p:cNvPr id="998" name="Google Shape;998;p47"/>
          <p:cNvSpPr txBox="1"/>
          <p:nvPr/>
        </p:nvSpPr>
        <p:spPr>
          <a:xfrm>
            <a:off x="7796585" y="2534164"/>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999" name="Google Shape;999;p47"/>
          <p:cNvGrpSpPr/>
          <p:nvPr/>
        </p:nvGrpSpPr>
        <p:grpSpPr>
          <a:xfrm>
            <a:off x="7086999" y="3522553"/>
            <a:ext cx="502455" cy="504205"/>
            <a:chOff x="5218148" y="5118432"/>
            <a:chExt cx="715892" cy="718386"/>
          </a:xfrm>
        </p:grpSpPr>
        <p:sp>
          <p:nvSpPr>
            <p:cNvPr id="1000" name="Google Shape;1000;p47"/>
            <p:cNvSpPr/>
            <p:nvPr/>
          </p:nvSpPr>
          <p:spPr>
            <a:xfrm>
              <a:off x="5218148" y="5118432"/>
              <a:ext cx="715892" cy="718386"/>
            </a:xfrm>
            <a:custGeom>
              <a:rect b="b" l="l" r="r" t="t"/>
              <a:pathLst>
                <a:path extrusionOk="0" h="577" w="575">
                  <a:moveTo>
                    <a:pt x="288" y="0"/>
                  </a:moveTo>
                  <a:lnTo>
                    <a:pt x="339" y="5"/>
                  </a:lnTo>
                  <a:lnTo>
                    <a:pt x="389" y="19"/>
                  </a:lnTo>
                  <a:lnTo>
                    <a:pt x="433" y="40"/>
                  </a:lnTo>
                  <a:lnTo>
                    <a:pt x="472" y="69"/>
                  </a:lnTo>
                  <a:lnTo>
                    <a:pt x="508" y="103"/>
                  </a:lnTo>
                  <a:lnTo>
                    <a:pt x="536" y="144"/>
                  </a:lnTo>
                  <a:lnTo>
                    <a:pt x="558" y="188"/>
                  </a:lnTo>
                  <a:lnTo>
                    <a:pt x="572" y="238"/>
                  </a:lnTo>
                  <a:lnTo>
                    <a:pt x="575" y="289"/>
                  </a:lnTo>
                  <a:lnTo>
                    <a:pt x="572" y="341"/>
                  </a:lnTo>
                  <a:lnTo>
                    <a:pt x="558" y="390"/>
                  </a:lnTo>
                  <a:lnTo>
                    <a:pt x="536" y="435"/>
                  </a:lnTo>
                  <a:lnTo>
                    <a:pt x="508" y="474"/>
                  </a:lnTo>
                  <a:lnTo>
                    <a:pt x="472" y="510"/>
                  </a:lnTo>
                  <a:lnTo>
                    <a:pt x="433" y="538"/>
                  </a:lnTo>
                  <a:lnTo>
                    <a:pt x="389" y="560"/>
                  </a:lnTo>
                  <a:lnTo>
                    <a:pt x="339" y="574"/>
                  </a:lnTo>
                  <a:lnTo>
                    <a:pt x="288" y="577"/>
                  </a:lnTo>
                  <a:lnTo>
                    <a:pt x="236" y="574"/>
                  </a:lnTo>
                  <a:lnTo>
                    <a:pt x="187" y="560"/>
                  </a:lnTo>
                  <a:lnTo>
                    <a:pt x="142" y="538"/>
                  </a:lnTo>
                  <a:lnTo>
                    <a:pt x="101" y="510"/>
                  </a:lnTo>
                  <a:lnTo>
                    <a:pt x="67" y="474"/>
                  </a:lnTo>
                  <a:lnTo>
                    <a:pt x="39" y="435"/>
                  </a:lnTo>
                  <a:lnTo>
                    <a:pt x="17" y="390"/>
                  </a:lnTo>
                  <a:lnTo>
                    <a:pt x="3" y="341"/>
                  </a:lnTo>
                  <a:lnTo>
                    <a:pt x="0" y="289"/>
                  </a:lnTo>
                  <a:lnTo>
                    <a:pt x="3" y="238"/>
                  </a:lnTo>
                  <a:lnTo>
                    <a:pt x="17" y="188"/>
                  </a:lnTo>
                  <a:lnTo>
                    <a:pt x="39" y="144"/>
                  </a:lnTo>
                  <a:lnTo>
                    <a:pt x="67" y="103"/>
                  </a:lnTo>
                  <a:lnTo>
                    <a:pt x="101" y="69"/>
                  </a:lnTo>
                  <a:lnTo>
                    <a:pt x="142" y="40"/>
                  </a:lnTo>
                  <a:lnTo>
                    <a:pt x="187" y="19"/>
                  </a:lnTo>
                  <a:lnTo>
                    <a:pt x="236" y="5"/>
                  </a:lnTo>
                  <a:lnTo>
                    <a:pt x="28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001" name="Google Shape;1001;p47"/>
            <p:cNvGrpSpPr/>
            <p:nvPr/>
          </p:nvGrpSpPr>
          <p:grpSpPr>
            <a:xfrm>
              <a:off x="5426237" y="5335203"/>
              <a:ext cx="301250" cy="274805"/>
              <a:chOff x="7215188" y="2357438"/>
              <a:chExt cx="415925" cy="379413"/>
            </a:xfrm>
          </p:grpSpPr>
          <p:sp>
            <p:nvSpPr>
              <p:cNvPr id="1002" name="Google Shape;1002;p47"/>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03" name="Google Shape;1003;p47"/>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04" name="Google Shape;1004;p47"/>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05" name="Google Shape;1005;p47"/>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grpSp>
      <p:sp>
        <p:nvSpPr>
          <p:cNvPr id="1006" name="Google Shape;1006;p47"/>
          <p:cNvSpPr txBox="1"/>
          <p:nvPr/>
        </p:nvSpPr>
        <p:spPr>
          <a:xfrm>
            <a:off x="7796585" y="3471050"/>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1007" name="Google Shape;1007;p47"/>
          <p:cNvGrpSpPr/>
          <p:nvPr/>
        </p:nvGrpSpPr>
        <p:grpSpPr>
          <a:xfrm>
            <a:off x="7086999" y="4459439"/>
            <a:ext cx="502455" cy="504205"/>
            <a:chOff x="6245496" y="2708036"/>
            <a:chExt cx="715892" cy="718386"/>
          </a:xfrm>
        </p:grpSpPr>
        <p:sp>
          <p:nvSpPr>
            <p:cNvPr id="1008" name="Google Shape;1008;p47"/>
            <p:cNvSpPr/>
            <p:nvPr/>
          </p:nvSpPr>
          <p:spPr>
            <a:xfrm>
              <a:off x="6245496" y="2708036"/>
              <a:ext cx="715892" cy="718386"/>
            </a:xfrm>
            <a:custGeom>
              <a:rect b="b" l="l" r="r" t="t"/>
              <a:pathLst>
                <a:path extrusionOk="0" h="577" w="575">
                  <a:moveTo>
                    <a:pt x="287" y="0"/>
                  </a:moveTo>
                  <a:lnTo>
                    <a:pt x="338" y="5"/>
                  </a:lnTo>
                  <a:lnTo>
                    <a:pt x="388" y="19"/>
                  </a:lnTo>
                  <a:lnTo>
                    <a:pt x="433" y="40"/>
                  </a:lnTo>
                  <a:lnTo>
                    <a:pt x="474" y="69"/>
                  </a:lnTo>
                  <a:lnTo>
                    <a:pt x="508" y="103"/>
                  </a:lnTo>
                  <a:lnTo>
                    <a:pt x="535" y="144"/>
                  </a:lnTo>
                  <a:lnTo>
                    <a:pt x="558" y="188"/>
                  </a:lnTo>
                  <a:lnTo>
                    <a:pt x="571" y="238"/>
                  </a:lnTo>
                  <a:lnTo>
                    <a:pt x="575" y="289"/>
                  </a:lnTo>
                  <a:lnTo>
                    <a:pt x="571" y="341"/>
                  </a:lnTo>
                  <a:lnTo>
                    <a:pt x="558" y="390"/>
                  </a:lnTo>
                  <a:lnTo>
                    <a:pt x="535" y="435"/>
                  </a:lnTo>
                  <a:lnTo>
                    <a:pt x="508" y="474"/>
                  </a:lnTo>
                  <a:lnTo>
                    <a:pt x="474" y="510"/>
                  </a:lnTo>
                  <a:lnTo>
                    <a:pt x="433" y="538"/>
                  </a:lnTo>
                  <a:lnTo>
                    <a:pt x="388" y="560"/>
                  </a:lnTo>
                  <a:lnTo>
                    <a:pt x="338" y="574"/>
                  </a:lnTo>
                  <a:lnTo>
                    <a:pt x="287" y="577"/>
                  </a:lnTo>
                  <a:lnTo>
                    <a:pt x="236" y="574"/>
                  </a:lnTo>
                  <a:lnTo>
                    <a:pt x="186" y="560"/>
                  </a:lnTo>
                  <a:lnTo>
                    <a:pt x="142" y="538"/>
                  </a:lnTo>
                  <a:lnTo>
                    <a:pt x="102" y="510"/>
                  </a:lnTo>
                  <a:lnTo>
                    <a:pt x="66" y="474"/>
                  </a:lnTo>
                  <a:lnTo>
                    <a:pt x="39" y="435"/>
                  </a:lnTo>
                  <a:lnTo>
                    <a:pt x="17" y="390"/>
                  </a:lnTo>
                  <a:lnTo>
                    <a:pt x="3" y="341"/>
                  </a:lnTo>
                  <a:lnTo>
                    <a:pt x="0" y="289"/>
                  </a:lnTo>
                  <a:lnTo>
                    <a:pt x="3" y="238"/>
                  </a:lnTo>
                  <a:lnTo>
                    <a:pt x="17" y="188"/>
                  </a:lnTo>
                  <a:lnTo>
                    <a:pt x="39" y="144"/>
                  </a:lnTo>
                  <a:lnTo>
                    <a:pt x="66" y="103"/>
                  </a:lnTo>
                  <a:lnTo>
                    <a:pt x="102" y="69"/>
                  </a:lnTo>
                  <a:lnTo>
                    <a:pt x="142" y="40"/>
                  </a:lnTo>
                  <a:lnTo>
                    <a:pt x="186" y="19"/>
                  </a:lnTo>
                  <a:lnTo>
                    <a:pt x="236" y="5"/>
                  </a:lnTo>
                  <a:lnTo>
                    <a:pt x="28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09" name="Google Shape;1009;p47"/>
            <p:cNvSpPr/>
            <p:nvPr/>
          </p:nvSpPr>
          <p:spPr>
            <a:xfrm>
              <a:off x="6451667" y="2936880"/>
              <a:ext cx="303549" cy="250658"/>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010" name="Google Shape;1010;p47"/>
          <p:cNvSpPr txBox="1"/>
          <p:nvPr/>
        </p:nvSpPr>
        <p:spPr>
          <a:xfrm>
            <a:off x="7734157" y="4407936"/>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1011" name="Google Shape;1011;p47"/>
          <p:cNvGrpSpPr/>
          <p:nvPr/>
        </p:nvGrpSpPr>
        <p:grpSpPr>
          <a:xfrm>
            <a:off x="7085674" y="5396324"/>
            <a:ext cx="504206" cy="504206"/>
            <a:chOff x="7279857" y="5457873"/>
            <a:chExt cx="718386" cy="718386"/>
          </a:xfrm>
        </p:grpSpPr>
        <p:sp>
          <p:nvSpPr>
            <p:cNvPr id="1012" name="Google Shape;1012;p47"/>
            <p:cNvSpPr/>
            <p:nvPr/>
          </p:nvSpPr>
          <p:spPr>
            <a:xfrm>
              <a:off x="7279857" y="5457873"/>
              <a:ext cx="718386" cy="718386"/>
            </a:xfrm>
            <a:custGeom>
              <a:rect b="b" l="l" r="r" t="t"/>
              <a:pathLst>
                <a:path extrusionOk="0" h="577" w="577">
                  <a:moveTo>
                    <a:pt x="288" y="0"/>
                  </a:moveTo>
                  <a:lnTo>
                    <a:pt x="341" y="5"/>
                  </a:lnTo>
                  <a:lnTo>
                    <a:pt x="389" y="19"/>
                  </a:lnTo>
                  <a:lnTo>
                    <a:pt x="433" y="40"/>
                  </a:lnTo>
                  <a:lnTo>
                    <a:pt x="474" y="69"/>
                  </a:lnTo>
                  <a:lnTo>
                    <a:pt x="509" y="103"/>
                  </a:lnTo>
                  <a:lnTo>
                    <a:pt x="538" y="144"/>
                  </a:lnTo>
                  <a:lnTo>
                    <a:pt x="558" y="188"/>
                  </a:lnTo>
                  <a:lnTo>
                    <a:pt x="572" y="238"/>
                  </a:lnTo>
                  <a:lnTo>
                    <a:pt x="577" y="289"/>
                  </a:lnTo>
                  <a:lnTo>
                    <a:pt x="572" y="341"/>
                  </a:lnTo>
                  <a:lnTo>
                    <a:pt x="558" y="390"/>
                  </a:lnTo>
                  <a:lnTo>
                    <a:pt x="538" y="435"/>
                  </a:lnTo>
                  <a:lnTo>
                    <a:pt x="509" y="474"/>
                  </a:lnTo>
                  <a:lnTo>
                    <a:pt x="474" y="510"/>
                  </a:lnTo>
                  <a:lnTo>
                    <a:pt x="433" y="538"/>
                  </a:lnTo>
                  <a:lnTo>
                    <a:pt x="389" y="560"/>
                  </a:lnTo>
                  <a:lnTo>
                    <a:pt x="341" y="574"/>
                  </a:lnTo>
                  <a:lnTo>
                    <a:pt x="288" y="577"/>
                  </a:lnTo>
                  <a:lnTo>
                    <a:pt x="236" y="574"/>
                  </a:lnTo>
                  <a:lnTo>
                    <a:pt x="189" y="560"/>
                  </a:lnTo>
                  <a:lnTo>
                    <a:pt x="142" y="538"/>
                  </a:lnTo>
                  <a:lnTo>
                    <a:pt x="103" y="510"/>
                  </a:lnTo>
                  <a:lnTo>
                    <a:pt x="69" y="474"/>
                  </a:lnTo>
                  <a:lnTo>
                    <a:pt x="40" y="435"/>
                  </a:lnTo>
                  <a:lnTo>
                    <a:pt x="19" y="390"/>
                  </a:lnTo>
                  <a:lnTo>
                    <a:pt x="5" y="341"/>
                  </a:lnTo>
                  <a:lnTo>
                    <a:pt x="0" y="289"/>
                  </a:lnTo>
                  <a:lnTo>
                    <a:pt x="5" y="238"/>
                  </a:lnTo>
                  <a:lnTo>
                    <a:pt x="19" y="188"/>
                  </a:lnTo>
                  <a:lnTo>
                    <a:pt x="40" y="144"/>
                  </a:lnTo>
                  <a:lnTo>
                    <a:pt x="69" y="103"/>
                  </a:lnTo>
                  <a:lnTo>
                    <a:pt x="103" y="69"/>
                  </a:lnTo>
                  <a:lnTo>
                    <a:pt x="142" y="40"/>
                  </a:lnTo>
                  <a:lnTo>
                    <a:pt x="189" y="19"/>
                  </a:lnTo>
                  <a:lnTo>
                    <a:pt x="236" y="5"/>
                  </a:lnTo>
                  <a:lnTo>
                    <a:pt x="28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13" name="Google Shape;1013;p47"/>
            <p:cNvSpPr/>
            <p:nvPr/>
          </p:nvSpPr>
          <p:spPr>
            <a:xfrm>
              <a:off x="7476351" y="5701665"/>
              <a:ext cx="325395" cy="220763"/>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014" name="Google Shape;1014;p47"/>
          <p:cNvSpPr txBox="1"/>
          <p:nvPr/>
        </p:nvSpPr>
        <p:spPr>
          <a:xfrm>
            <a:off x="7737318" y="5344822"/>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pic>
        <p:nvPicPr>
          <p:cNvPr id="1019" name="Google Shape;1019;p48"/>
          <p:cNvPicPr preferRelativeResize="0"/>
          <p:nvPr>
            <p:ph idx="2" type="pic"/>
          </p:nvPr>
        </p:nvPicPr>
        <p:blipFill rotWithShape="1">
          <a:blip r:embed="rId3">
            <a:alphaModFix/>
          </a:blip>
          <a:srcRect b="5097" l="0" r="0" t="5097"/>
          <a:stretch/>
        </p:blipFill>
        <p:spPr>
          <a:xfrm>
            <a:off x="6405880" y="2829560"/>
            <a:ext cx="4566920" cy="2900681"/>
          </a:xfrm>
          <a:prstGeom prst="rect">
            <a:avLst/>
          </a:prstGeom>
          <a:noFill/>
          <a:ln>
            <a:noFill/>
          </a:ln>
        </p:spPr>
      </p:pic>
      <p:pic>
        <p:nvPicPr>
          <p:cNvPr descr="Mackbook-Air-Mock-Up.png" id="1020" name="Google Shape;1020;p48"/>
          <p:cNvPicPr preferRelativeResize="0"/>
          <p:nvPr/>
        </p:nvPicPr>
        <p:blipFill rotWithShape="1">
          <a:blip r:embed="rId4">
            <a:alphaModFix/>
          </a:blip>
          <a:srcRect b="15568" l="0" r="0" t="18445"/>
          <a:stretch/>
        </p:blipFill>
        <p:spPr>
          <a:xfrm>
            <a:off x="5465487" y="2240493"/>
            <a:ext cx="6384632" cy="4154779"/>
          </a:xfrm>
          <a:custGeom>
            <a:rect b="b" l="l" r="r" t="t"/>
            <a:pathLst>
              <a:path extrusionOk="0" h="3225800" w="4957074">
                <a:moveTo>
                  <a:pt x="0" y="0"/>
                </a:moveTo>
                <a:lnTo>
                  <a:pt x="4957074" y="0"/>
                </a:lnTo>
                <a:lnTo>
                  <a:pt x="4957074" y="3225800"/>
                </a:lnTo>
                <a:lnTo>
                  <a:pt x="0" y="3225800"/>
                </a:lnTo>
                <a:close/>
              </a:path>
            </a:pathLst>
          </a:custGeom>
          <a:noFill/>
          <a:ln>
            <a:noFill/>
          </a:ln>
        </p:spPr>
      </p:pic>
      <p:sp>
        <p:nvSpPr>
          <p:cNvPr id="1021" name="Google Shape;1021;p48"/>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22" name="Google Shape;1022;p48"/>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23" name="Google Shape;1023;p48"/>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24" name="Google Shape;1024;p48"/>
          <p:cNvSpPr/>
          <p:nvPr/>
        </p:nvSpPr>
        <p:spPr>
          <a:xfrm flipH="1" rot="-5400000">
            <a:off x="276389" y="6181774"/>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25" name="Google Shape;1025;p48"/>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26" name="Google Shape;1026;p48"/>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1027" name="Google Shape;1027;p48"/>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1028" name="Google Shape;1028;p48"/>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Device Infographic</a:t>
            </a:r>
            <a:endParaRPr sz="4000">
              <a:solidFill>
                <a:srgbClr val="595959"/>
              </a:solidFill>
              <a:latin typeface="Lato"/>
              <a:ea typeface="Lato"/>
              <a:cs typeface="Lato"/>
              <a:sym typeface="Lato"/>
            </a:endParaRPr>
          </a:p>
        </p:txBody>
      </p:sp>
      <p:grpSp>
        <p:nvGrpSpPr>
          <p:cNvPr id="1029" name="Google Shape;1029;p48"/>
          <p:cNvGrpSpPr/>
          <p:nvPr/>
        </p:nvGrpSpPr>
        <p:grpSpPr>
          <a:xfrm>
            <a:off x="1173707" y="2534164"/>
            <a:ext cx="4159904" cy="3410822"/>
            <a:chOff x="7084505" y="2534164"/>
            <a:chExt cx="4159904" cy="3410822"/>
          </a:xfrm>
        </p:grpSpPr>
        <p:grpSp>
          <p:nvGrpSpPr>
            <p:cNvPr id="1030" name="Google Shape;1030;p48"/>
            <p:cNvGrpSpPr/>
            <p:nvPr/>
          </p:nvGrpSpPr>
          <p:grpSpPr>
            <a:xfrm>
              <a:off x="7084505" y="2579804"/>
              <a:ext cx="505957" cy="504206"/>
              <a:chOff x="4183778" y="2440318"/>
              <a:chExt cx="720881" cy="718386"/>
            </a:xfrm>
          </p:grpSpPr>
          <p:sp>
            <p:nvSpPr>
              <p:cNvPr id="1031" name="Google Shape;1031;p48"/>
              <p:cNvSpPr/>
              <p:nvPr/>
            </p:nvSpPr>
            <p:spPr>
              <a:xfrm>
                <a:off x="4183778" y="2440318"/>
                <a:ext cx="720881" cy="718386"/>
              </a:xfrm>
              <a:custGeom>
                <a:rect b="b" l="l" r="r" t="t"/>
                <a:pathLst>
                  <a:path extrusionOk="0" h="577" w="577">
                    <a:moveTo>
                      <a:pt x="289" y="0"/>
                    </a:moveTo>
                    <a:lnTo>
                      <a:pt x="340" y="5"/>
                    </a:lnTo>
                    <a:lnTo>
                      <a:pt x="388" y="19"/>
                    </a:lnTo>
                    <a:lnTo>
                      <a:pt x="435" y="40"/>
                    </a:lnTo>
                    <a:lnTo>
                      <a:pt x="474" y="69"/>
                    </a:lnTo>
                    <a:lnTo>
                      <a:pt x="508" y="103"/>
                    </a:lnTo>
                    <a:lnTo>
                      <a:pt x="537" y="144"/>
                    </a:lnTo>
                    <a:lnTo>
                      <a:pt x="558" y="188"/>
                    </a:lnTo>
                    <a:lnTo>
                      <a:pt x="571" y="238"/>
                    </a:lnTo>
                    <a:lnTo>
                      <a:pt x="577" y="289"/>
                    </a:lnTo>
                    <a:lnTo>
                      <a:pt x="571" y="341"/>
                    </a:lnTo>
                    <a:lnTo>
                      <a:pt x="558" y="390"/>
                    </a:lnTo>
                    <a:lnTo>
                      <a:pt x="537" y="435"/>
                    </a:lnTo>
                    <a:lnTo>
                      <a:pt x="508" y="474"/>
                    </a:lnTo>
                    <a:lnTo>
                      <a:pt x="474" y="510"/>
                    </a:lnTo>
                    <a:lnTo>
                      <a:pt x="435" y="538"/>
                    </a:lnTo>
                    <a:lnTo>
                      <a:pt x="388" y="560"/>
                    </a:lnTo>
                    <a:lnTo>
                      <a:pt x="340" y="574"/>
                    </a:lnTo>
                    <a:lnTo>
                      <a:pt x="289" y="577"/>
                    </a:lnTo>
                    <a:lnTo>
                      <a:pt x="236" y="574"/>
                    </a:lnTo>
                    <a:lnTo>
                      <a:pt x="188" y="560"/>
                    </a:lnTo>
                    <a:lnTo>
                      <a:pt x="144" y="538"/>
                    </a:lnTo>
                    <a:lnTo>
                      <a:pt x="102" y="510"/>
                    </a:lnTo>
                    <a:lnTo>
                      <a:pt x="68" y="474"/>
                    </a:lnTo>
                    <a:lnTo>
                      <a:pt x="39" y="435"/>
                    </a:lnTo>
                    <a:lnTo>
                      <a:pt x="19" y="390"/>
                    </a:lnTo>
                    <a:lnTo>
                      <a:pt x="5" y="341"/>
                    </a:lnTo>
                    <a:lnTo>
                      <a:pt x="0" y="289"/>
                    </a:lnTo>
                    <a:lnTo>
                      <a:pt x="5" y="238"/>
                    </a:lnTo>
                    <a:lnTo>
                      <a:pt x="19" y="188"/>
                    </a:lnTo>
                    <a:lnTo>
                      <a:pt x="39" y="144"/>
                    </a:lnTo>
                    <a:lnTo>
                      <a:pt x="68" y="103"/>
                    </a:lnTo>
                    <a:lnTo>
                      <a:pt x="102" y="69"/>
                    </a:lnTo>
                    <a:lnTo>
                      <a:pt x="144" y="40"/>
                    </a:lnTo>
                    <a:lnTo>
                      <a:pt x="188" y="19"/>
                    </a:lnTo>
                    <a:lnTo>
                      <a:pt x="236" y="5"/>
                    </a:lnTo>
                    <a:lnTo>
                      <a:pt x="28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032" name="Google Shape;1032;p48"/>
              <p:cNvGrpSpPr/>
              <p:nvPr/>
            </p:nvGrpSpPr>
            <p:grpSpPr>
              <a:xfrm>
                <a:off x="4393017" y="2657551"/>
                <a:ext cx="302401" cy="273881"/>
                <a:chOff x="5857875" y="1573213"/>
                <a:chExt cx="417513" cy="409575"/>
              </a:xfrm>
            </p:grpSpPr>
            <p:sp>
              <p:nvSpPr>
                <p:cNvPr id="1033" name="Google Shape;1033;p48"/>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34" name="Google Shape;1034;p48"/>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grpSp>
        <p:sp>
          <p:nvSpPr>
            <p:cNvPr id="1035" name="Google Shape;1035;p48"/>
            <p:cNvSpPr txBox="1"/>
            <p:nvPr/>
          </p:nvSpPr>
          <p:spPr>
            <a:xfrm>
              <a:off x="7796585" y="2534164"/>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1036" name="Google Shape;1036;p48"/>
            <p:cNvGrpSpPr/>
            <p:nvPr/>
          </p:nvGrpSpPr>
          <p:grpSpPr>
            <a:xfrm>
              <a:off x="7086999" y="3522553"/>
              <a:ext cx="502455" cy="504205"/>
              <a:chOff x="5218148" y="5118432"/>
              <a:chExt cx="715892" cy="718386"/>
            </a:xfrm>
          </p:grpSpPr>
          <p:sp>
            <p:nvSpPr>
              <p:cNvPr id="1037" name="Google Shape;1037;p48"/>
              <p:cNvSpPr/>
              <p:nvPr/>
            </p:nvSpPr>
            <p:spPr>
              <a:xfrm>
                <a:off x="5218148" y="5118432"/>
                <a:ext cx="715892" cy="718386"/>
              </a:xfrm>
              <a:custGeom>
                <a:rect b="b" l="l" r="r" t="t"/>
                <a:pathLst>
                  <a:path extrusionOk="0" h="577" w="575">
                    <a:moveTo>
                      <a:pt x="288" y="0"/>
                    </a:moveTo>
                    <a:lnTo>
                      <a:pt x="339" y="5"/>
                    </a:lnTo>
                    <a:lnTo>
                      <a:pt x="389" y="19"/>
                    </a:lnTo>
                    <a:lnTo>
                      <a:pt x="433" y="40"/>
                    </a:lnTo>
                    <a:lnTo>
                      <a:pt x="472" y="69"/>
                    </a:lnTo>
                    <a:lnTo>
                      <a:pt x="508" y="103"/>
                    </a:lnTo>
                    <a:lnTo>
                      <a:pt x="536" y="144"/>
                    </a:lnTo>
                    <a:lnTo>
                      <a:pt x="558" y="188"/>
                    </a:lnTo>
                    <a:lnTo>
                      <a:pt x="572" y="238"/>
                    </a:lnTo>
                    <a:lnTo>
                      <a:pt x="575" y="289"/>
                    </a:lnTo>
                    <a:lnTo>
                      <a:pt x="572" y="341"/>
                    </a:lnTo>
                    <a:lnTo>
                      <a:pt x="558" y="390"/>
                    </a:lnTo>
                    <a:lnTo>
                      <a:pt x="536" y="435"/>
                    </a:lnTo>
                    <a:lnTo>
                      <a:pt x="508" y="474"/>
                    </a:lnTo>
                    <a:lnTo>
                      <a:pt x="472" y="510"/>
                    </a:lnTo>
                    <a:lnTo>
                      <a:pt x="433" y="538"/>
                    </a:lnTo>
                    <a:lnTo>
                      <a:pt x="389" y="560"/>
                    </a:lnTo>
                    <a:lnTo>
                      <a:pt x="339" y="574"/>
                    </a:lnTo>
                    <a:lnTo>
                      <a:pt x="288" y="577"/>
                    </a:lnTo>
                    <a:lnTo>
                      <a:pt x="236" y="574"/>
                    </a:lnTo>
                    <a:lnTo>
                      <a:pt x="187" y="560"/>
                    </a:lnTo>
                    <a:lnTo>
                      <a:pt x="142" y="538"/>
                    </a:lnTo>
                    <a:lnTo>
                      <a:pt x="101" y="510"/>
                    </a:lnTo>
                    <a:lnTo>
                      <a:pt x="67" y="474"/>
                    </a:lnTo>
                    <a:lnTo>
                      <a:pt x="39" y="435"/>
                    </a:lnTo>
                    <a:lnTo>
                      <a:pt x="17" y="390"/>
                    </a:lnTo>
                    <a:lnTo>
                      <a:pt x="3" y="341"/>
                    </a:lnTo>
                    <a:lnTo>
                      <a:pt x="0" y="289"/>
                    </a:lnTo>
                    <a:lnTo>
                      <a:pt x="3" y="238"/>
                    </a:lnTo>
                    <a:lnTo>
                      <a:pt x="17" y="188"/>
                    </a:lnTo>
                    <a:lnTo>
                      <a:pt x="39" y="144"/>
                    </a:lnTo>
                    <a:lnTo>
                      <a:pt x="67" y="103"/>
                    </a:lnTo>
                    <a:lnTo>
                      <a:pt x="101" y="69"/>
                    </a:lnTo>
                    <a:lnTo>
                      <a:pt x="142" y="40"/>
                    </a:lnTo>
                    <a:lnTo>
                      <a:pt x="187" y="19"/>
                    </a:lnTo>
                    <a:lnTo>
                      <a:pt x="236" y="5"/>
                    </a:lnTo>
                    <a:lnTo>
                      <a:pt x="28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038" name="Google Shape;1038;p48"/>
              <p:cNvGrpSpPr/>
              <p:nvPr/>
            </p:nvGrpSpPr>
            <p:grpSpPr>
              <a:xfrm>
                <a:off x="5426237" y="5335203"/>
                <a:ext cx="301250" cy="274805"/>
                <a:chOff x="7215188" y="2357438"/>
                <a:chExt cx="415925" cy="379413"/>
              </a:xfrm>
            </p:grpSpPr>
            <p:sp>
              <p:nvSpPr>
                <p:cNvPr id="1039" name="Google Shape;1039;p48"/>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40" name="Google Shape;1040;p48"/>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41" name="Google Shape;1041;p48"/>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42" name="Google Shape;1042;p48"/>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grpSp>
        <p:sp>
          <p:nvSpPr>
            <p:cNvPr id="1043" name="Google Shape;1043;p48"/>
            <p:cNvSpPr txBox="1"/>
            <p:nvPr/>
          </p:nvSpPr>
          <p:spPr>
            <a:xfrm>
              <a:off x="7796585" y="3471050"/>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1044" name="Google Shape;1044;p48"/>
            <p:cNvGrpSpPr/>
            <p:nvPr/>
          </p:nvGrpSpPr>
          <p:grpSpPr>
            <a:xfrm>
              <a:off x="7086999" y="4459439"/>
              <a:ext cx="502455" cy="504205"/>
              <a:chOff x="6245496" y="2708036"/>
              <a:chExt cx="715892" cy="718386"/>
            </a:xfrm>
          </p:grpSpPr>
          <p:sp>
            <p:nvSpPr>
              <p:cNvPr id="1045" name="Google Shape;1045;p48"/>
              <p:cNvSpPr/>
              <p:nvPr/>
            </p:nvSpPr>
            <p:spPr>
              <a:xfrm>
                <a:off x="6245496" y="2708036"/>
                <a:ext cx="715892" cy="718386"/>
              </a:xfrm>
              <a:custGeom>
                <a:rect b="b" l="l" r="r" t="t"/>
                <a:pathLst>
                  <a:path extrusionOk="0" h="577" w="575">
                    <a:moveTo>
                      <a:pt x="287" y="0"/>
                    </a:moveTo>
                    <a:lnTo>
                      <a:pt x="338" y="5"/>
                    </a:lnTo>
                    <a:lnTo>
                      <a:pt x="388" y="19"/>
                    </a:lnTo>
                    <a:lnTo>
                      <a:pt x="433" y="40"/>
                    </a:lnTo>
                    <a:lnTo>
                      <a:pt x="474" y="69"/>
                    </a:lnTo>
                    <a:lnTo>
                      <a:pt x="508" y="103"/>
                    </a:lnTo>
                    <a:lnTo>
                      <a:pt x="535" y="144"/>
                    </a:lnTo>
                    <a:lnTo>
                      <a:pt x="558" y="188"/>
                    </a:lnTo>
                    <a:lnTo>
                      <a:pt x="571" y="238"/>
                    </a:lnTo>
                    <a:lnTo>
                      <a:pt x="575" y="289"/>
                    </a:lnTo>
                    <a:lnTo>
                      <a:pt x="571" y="341"/>
                    </a:lnTo>
                    <a:lnTo>
                      <a:pt x="558" y="390"/>
                    </a:lnTo>
                    <a:lnTo>
                      <a:pt x="535" y="435"/>
                    </a:lnTo>
                    <a:lnTo>
                      <a:pt x="508" y="474"/>
                    </a:lnTo>
                    <a:lnTo>
                      <a:pt x="474" y="510"/>
                    </a:lnTo>
                    <a:lnTo>
                      <a:pt x="433" y="538"/>
                    </a:lnTo>
                    <a:lnTo>
                      <a:pt x="388" y="560"/>
                    </a:lnTo>
                    <a:lnTo>
                      <a:pt x="338" y="574"/>
                    </a:lnTo>
                    <a:lnTo>
                      <a:pt x="287" y="577"/>
                    </a:lnTo>
                    <a:lnTo>
                      <a:pt x="236" y="574"/>
                    </a:lnTo>
                    <a:lnTo>
                      <a:pt x="186" y="560"/>
                    </a:lnTo>
                    <a:lnTo>
                      <a:pt x="142" y="538"/>
                    </a:lnTo>
                    <a:lnTo>
                      <a:pt x="102" y="510"/>
                    </a:lnTo>
                    <a:lnTo>
                      <a:pt x="66" y="474"/>
                    </a:lnTo>
                    <a:lnTo>
                      <a:pt x="39" y="435"/>
                    </a:lnTo>
                    <a:lnTo>
                      <a:pt x="17" y="390"/>
                    </a:lnTo>
                    <a:lnTo>
                      <a:pt x="3" y="341"/>
                    </a:lnTo>
                    <a:lnTo>
                      <a:pt x="0" y="289"/>
                    </a:lnTo>
                    <a:lnTo>
                      <a:pt x="3" y="238"/>
                    </a:lnTo>
                    <a:lnTo>
                      <a:pt x="17" y="188"/>
                    </a:lnTo>
                    <a:lnTo>
                      <a:pt x="39" y="144"/>
                    </a:lnTo>
                    <a:lnTo>
                      <a:pt x="66" y="103"/>
                    </a:lnTo>
                    <a:lnTo>
                      <a:pt x="102" y="69"/>
                    </a:lnTo>
                    <a:lnTo>
                      <a:pt x="142" y="40"/>
                    </a:lnTo>
                    <a:lnTo>
                      <a:pt x="186" y="19"/>
                    </a:lnTo>
                    <a:lnTo>
                      <a:pt x="236" y="5"/>
                    </a:lnTo>
                    <a:lnTo>
                      <a:pt x="28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46" name="Google Shape;1046;p48"/>
              <p:cNvSpPr/>
              <p:nvPr/>
            </p:nvSpPr>
            <p:spPr>
              <a:xfrm>
                <a:off x="6451667" y="2936880"/>
                <a:ext cx="303549" cy="250658"/>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047" name="Google Shape;1047;p48"/>
            <p:cNvSpPr txBox="1"/>
            <p:nvPr/>
          </p:nvSpPr>
          <p:spPr>
            <a:xfrm>
              <a:off x="7734157" y="4407936"/>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1048" name="Google Shape;1048;p48"/>
            <p:cNvGrpSpPr/>
            <p:nvPr/>
          </p:nvGrpSpPr>
          <p:grpSpPr>
            <a:xfrm>
              <a:off x="7085674" y="5396324"/>
              <a:ext cx="504206" cy="504206"/>
              <a:chOff x="7279857" y="5457873"/>
              <a:chExt cx="718386" cy="718386"/>
            </a:xfrm>
          </p:grpSpPr>
          <p:sp>
            <p:nvSpPr>
              <p:cNvPr id="1049" name="Google Shape;1049;p48"/>
              <p:cNvSpPr/>
              <p:nvPr/>
            </p:nvSpPr>
            <p:spPr>
              <a:xfrm>
                <a:off x="7279857" y="5457873"/>
                <a:ext cx="718386" cy="718386"/>
              </a:xfrm>
              <a:custGeom>
                <a:rect b="b" l="l" r="r" t="t"/>
                <a:pathLst>
                  <a:path extrusionOk="0" h="577" w="577">
                    <a:moveTo>
                      <a:pt x="288" y="0"/>
                    </a:moveTo>
                    <a:lnTo>
                      <a:pt x="341" y="5"/>
                    </a:lnTo>
                    <a:lnTo>
                      <a:pt x="389" y="19"/>
                    </a:lnTo>
                    <a:lnTo>
                      <a:pt x="433" y="40"/>
                    </a:lnTo>
                    <a:lnTo>
                      <a:pt x="474" y="69"/>
                    </a:lnTo>
                    <a:lnTo>
                      <a:pt x="509" y="103"/>
                    </a:lnTo>
                    <a:lnTo>
                      <a:pt x="538" y="144"/>
                    </a:lnTo>
                    <a:lnTo>
                      <a:pt x="558" y="188"/>
                    </a:lnTo>
                    <a:lnTo>
                      <a:pt x="572" y="238"/>
                    </a:lnTo>
                    <a:lnTo>
                      <a:pt x="577" y="289"/>
                    </a:lnTo>
                    <a:lnTo>
                      <a:pt x="572" y="341"/>
                    </a:lnTo>
                    <a:lnTo>
                      <a:pt x="558" y="390"/>
                    </a:lnTo>
                    <a:lnTo>
                      <a:pt x="538" y="435"/>
                    </a:lnTo>
                    <a:lnTo>
                      <a:pt x="509" y="474"/>
                    </a:lnTo>
                    <a:lnTo>
                      <a:pt x="474" y="510"/>
                    </a:lnTo>
                    <a:lnTo>
                      <a:pt x="433" y="538"/>
                    </a:lnTo>
                    <a:lnTo>
                      <a:pt x="389" y="560"/>
                    </a:lnTo>
                    <a:lnTo>
                      <a:pt x="341" y="574"/>
                    </a:lnTo>
                    <a:lnTo>
                      <a:pt x="288" y="577"/>
                    </a:lnTo>
                    <a:lnTo>
                      <a:pt x="236" y="574"/>
                    </a:lnTo>
                    <a:lnTo>
                      <a:pt x="189" y="560"/>
                    </a:lnTo>
                    <a:lnTo>
                      <a:pt x="142" y="538"/>
                    </a:lnTo>
                    <a:lnTo>
                      <a:pt x="103" y="510"/>
                    </a:lnTo>
                    <a:lnTo>
                      <a:pt x="69" y="474"/>
                    </a:lnTo>
                    <a:lnTo>
                      <a:pt x="40" y="435"/>
                    </a:lnTo>
                    <a:lnTo>
                      <a:pt x="19" y="390"/>
                    </a:lnTo>
                    <a:lnTo>
                      <a:pt x="5" y="341"/>
                    </a:lnTo>
                    <a:lnTo>
                      <a:pt x="0" y="289"/>
                    </a:lnTo>
                    <a:lnTo>
                      <a:pt x="5" y="238"/>
                    </a:lnTo>
                    <a:lnTo>
                      <a:pt x="19" y="188"/>
                    </a:lnTo>
                    <a:lnTo>
                      <a:pt x="40" y="144"/>
                    </a:lnTo>
                    <a:lnTo>
                      <a:pt x="69" y="103"/>
                    </a:lnTo>
                    <a:lnTo>
                      <a:pt x="103" y="69"/>
                    </a:lnTo>
                    <a:lnTo>
                      <a:pt x="142" y="40"/>
                    </a:lnTo>
                    <a:lnTo>
                      <a:pt x="189" y="19"/>
                    </a:lnTo>
                    <a:lnTo>
                      <a:pt x="236" y="5"/>
                    </a:lnTo>
                    <a:lnTo>
                      <a:pt x="28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050" name="Google Shape;1050;p48"/>
              <p:cNvSpPr/>
              <p:nvPr/>
            </p:nvSpPr>
            <p:spPr>
              <a:xfrm>
                <a:off x="7476351" y="5701665"/>
                <a:ext cx="325395" cy="220763"/>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051" name="Google Shape;1051;p48"/>
            <p:cNvSpPr txBox="1"/>
            <p:nvPr/>
          </p:nvSpPr>
          <p:spPr>
            <a:xfrm>
              <a:off x="7737318" y="5344822"/>
              <a:ext cx="3447824" cy="60016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2"/>
          <p:cNvPicPr preferRelativeResize="0"/>
          <p:nvPr>
            <p:ph idx="2" type="pic"/>
          </p:nvPr>
        </p:nvPicPr>
        <p:blipFill rotWithShape="1">
          <a:blip r:embed="rId3">
            <a:alphaModFix/>
          </a:blip>
          <a:srcRect b="0" l="25630" r="25629" t="0"/>
          <a:stretch/>
        </p:blipFill>
        <p:spPr>
          <a:xfrm>
            <a:off x="0" y="0"/>
            <a:ext cx="4724400" cy="6858000"/>
          </a:xfrm>
          <a:prstGeom prst="rect">
            <a:avLst/>
          </a:prstGeom>
          <a:noFill/>
          <a:ln>
            <a:noFill/>
          </a:ln>
        </p:spPr>
      </p:pic>
      <p:sp>
        <p:nvSpPr>
          <p:cNvPr id="104" name="Google Shape;104;p22"/>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5" name="Google Shape;105;p22"/>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6" name="Google Shape;106;p22"/>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7" name="Google Shape;107;p22"/>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8" name="Google Shape;108;p22"/>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9" name="Google Shape;109;p22"/>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About Us</a:t>
            </a:r>
            <a:endParaRPr sz="4000">
              <a:solidFill>
                <a:srgbClr val="595959"/>
              </a:solidFill>
              <a:latin typeface="Lato"/>
              <a:ea typeface="Lato"/>
              <a:cs typeface="Lato"/>
              <a:sym typeface="Lato"/>
            </a:endParaRPr>
          </a:p>
        </p:txBody>
      </p:sp>
      <p:sp>
        <p:nvSpPr>
          <p:cNvPr id="110" name="Google Shape;110;p22"/>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111" name="Google Shape;111;p22"/>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112" name="Google Shape;112;p22"/>
          <p:cNvSpPr txBox="1"/>
          <p:nvPr/>
        </p:nvSpPr>
        <p:spPr>
          <a:xfrm>
            <a:off x="6161383" y="4126286"/>
            <a:ext cx="4892526" cy="11079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Sed ut perspiciatis unde omnis iste natus error sit voluptatem accusantium doloremque laudantium, totam rem aperiam, eaque ipsa quae ab illo inventore veritatis et quasi architecto beatae vitae dicta sunt explicabo. </a:t>
            </a:r>
            <a:endParaRPr/>
          </a:p>
        </p:txBody>
      </p:sp>
      <p:sp>
        <p:nvSpPr>
          <p:cNvPr id="113" name="Google Shape;113;p22"/>
          <p:cNvSpPr txBox="1"/>
          <p:nvPr/>
        </p:nvSpPr>
        <p:spPr>
          <a:xfrm>
            <a:off x="6355881" y="2438097"/>
            <a:ext cx="1449435"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595959"/>
                </a:solidFill>
                <a:latin typeface="Lato"/>
                <a:ea typeface="Lato"/>
                <a:cs typeface="Lato"/>
                <a:sym typeface="Lato"/>
              </a:rPr>
              <a:t>2340 +</a:t>
            </a:r>
            <a:endParaRPr b="1" sz="3200">
              <a:solidFill>
                <a:srgbClr val="595959"/>
              </a:solidFill>
              <a:latin typeface="Lato"/>
              <a:ea typeface="Lato"/>
              <a:cs typeface="Lato"/>
              <a:sym typeface="Lato"/>
            </a:endParaRPr>
          </a:p>
        </p:txBody>
      </p:sp>
      <p:sp>
        <p:nvSpPr>
          <p:cNvPr id="114" name="Google Shape;114;p22"/>
          <p:cNvSpPr txBox="1"/>
          <p:nvPr/>
        </p:nvSpPr>
        <p:spPr>
          <a:xfrm>
            <a:off x="6161383" y="3022872"/>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15" name="Google Shape;115;p22"/>
          <p:cNvSpPr txBox="1"/>
          <p:nvPr/>
        </p:nvSpPr>
        <p:spPr>
          <a:xfrm>
            <a:off x="8836046" y="2438097"/>
            <a:ext cx="98937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a:solidFill>
                  <a:srgbClr val="595959"/>
                </a:solidFill>
                <a:latin typeface="Lato"/>
                <a:ea typeface="Lato"/>
                <a:cs typeface="Lato"/>
                <a:sym typeface="Lato"/>
              </a:rPr>
              <a:t>56%</a:t>
            </a:r>
            <a:endParaRPr b="1" sz="3200">
              <a:solidFill>
                <a:srgbClr val="595959"/>
              </a:solidFill>
              <a:latin typeface="Lato"/>
              <a:ea typeface="Lato"/>
              <a:cs typeface="Lato"/>
              <a:sym typeface="Lato"/>
            </a:endParaRPr>
          </a:p>
        </p:txBody>
      </p:sp>
      <p:sp>
        <p:nvSpPr>
          <p:cNvPr id="116" name="Google Shape;116;p22"/>
          <p:cNvSpPr txBox="1"/>
          <p:nvPr/>
        </p:nvSpPr>
        <p:spPr>
          <a:xfrm>
            <a:off x="8411518" y="3022872"/>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17" name="Google Shape;117;p22"/>
          <p:cNvSpPr/>
          <p:nvPr/>
        </p:nvSpPr>
        <p:spPr>
          <a:xfrm>
            <a:off x="6282215" y="5677319"/>
            <a:ext cx="1244707" cy="463410"/>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8" name="Google Shape;118;p22"/>
          <p:cNvSpPr txBox="1"/>
          <p:nvPr/>
        </p:nvSpPr>
        <p:spPr>
          <a:xfrm>
            <a:off x="6279882" y="5770524"/>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Subscribe Us</a:t>
            </a:r>
            <a:endParaRPr sz="1200">
              <a:solidFill>
                <a:schemeClr val="lt1"/>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pic>
        <p:nvPicPr>
          <p:cNvPr id="1056" name="Google Shape;1056;p49"/>
          <p:cNvPicPr preferRelativeResize="0"/>
          <p:nvPr>
            <p:ph idx="2" type="pic"/>
          </p:nvPr>
        </p:nvPicPr>
        <p:blipFill rotWithShape="1">
          <a:blip r:embed="rId3">
            <a:alphaModFix/>
          </a:blip>
          <a:srcRect b="10249" l="0" r="0" t="10249"/>
          <a:stretch/>
        </p:blipFill>
        <p:spPr>
          <a:xfrm>
            <a:off x="0" y="0"/>
            <a:ext cx="12192000" cy="6858000"/>
          </a:xfrm>
          <a:prstGeom prst="rect">
            <a:avLst/>
          </a:prstGeom>
          <a:noFill/>
          <a:ln>
            <a:noFill/>
          </a:ln>
        </p:spPr>
      </p:pic>
      <p:sp>
        <p:nvSpPr>
          <p:cNvPr id="1057" name="Google Shape;1057;p49"/>
          <p:cNvSpPr/>
          <p:nvPr/>
        </p:nvSpPr>
        <p:spPr>
          <a:xfrm>
            <a:off x="214266" y="226337"/>
            <a:ext cx="11763470" cy="640532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58" name="Google Shape;1058;p49"/>
          <p:cNvSpPr/>
          <p:nvPr/>
        </p:nvSpPr>
        <p:spPr>
          <a:xfrm>
            <a:off x="10604193" y="847677"/>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59" name="Google Shape;1059;p49"/>
          <p:cNvSpPr/>
          <p:nvPr/>
        </p:nvSpPr>
        <p:spPr>
          <a:xfrm>
            <a:off x="10977709" y="364132"/>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60" name="Google Shape;1060;p49"/>
          <p:cNvSpPr/>
          <p:nvPr/>
        </p:nvSpPr>
        <p:spPr>
          <a:xfrm flipH="1" rot="-5400000">
            <a:off x="490655" y="5928278"/>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61" name="Google Shape;1061;p49"/>
          <p:cNvSpPr/>
          <p:nvPr/>
        </p:nvSpPr>
        <p:spPr>
          <a:xfrm flipH="1" rot="-5400000">
            <a:off x="214266" y="6141776"/>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62" name="Google Shape;1062;p49"/>
          <p:cNvSpPr txBox="1"/>
          <p:nvPr/>
        </p:nvSpPr>
        <p:spPr>
          <a:xfrm>
            <a:off x="2730335" y="2459504"/>
            <a:ext cx="7053534"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a:solidFill>
                  <a:schemeClr val="lt1"/>
                </a:solidFill>
                <a:latin typeface="Montserrat"/>
                <a:ea typeface="Montserrat"/>
                <a:cs typeface="Montserrat"/>
                <a:sym typeface="Montserrat"/>
              </a:rPr>
              <a:t>Thank You</a:t>
            </a:r>
            <a:endParaRPr b="1" sz="9600">
              <a:solidFill>
                <a:schemeClr val="lt1"/>
              </a:solidFill>
              <a:latin typeface="Montserrat"/>
              <a:ea typeface="Montserrat"/>
              <a:cs typeface="Montserrat"/>
              <a:sym typeface="Montserrat"/>
            </a:endParaRPr>
          </a:p>
        </p:txBody>
      </p:sp>
      <p:sp>
        <p:nvSpPr>
          <p:cNvPr id="1063" name="Google Shape;1063;p49"/>
          <p:cNvSpPr txBox="1"/>
          <p:nvPr/>
        </p:nvSpPr>
        <p:spPr>
          <a:xfrm>
            <a:off x="3691335" y="4029164"/>
            <a:ext cx="480933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ontserrat"/>
                <a:ea typeface="Montserrat"/>
                <a:cs typeface="Montserrat"/>
                <a:sym typeface="Montserrat"/>
              </a:rPr>
              <a:t>Don’t forget to subscribe our newsletter</a:t>
            </a:r>
            <a:endParaRPr sz="1800">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4" name="Google Shape;124;p23"/>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5" name="Google Shape;125;p23"/>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6" name="Google Shape;126;p23"/>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7" name="Google Shape;127;p23"/>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28" name="Google Shape;128;p23"/>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Company Timeline</a:t>
            </a:r>
            <a:endParaRPr sz="4000">
              <a:solidFill>
                <a:srgbClr val="595959"/>
              </a:solidFill>
              <a:latin typeface="Lato"/>
              <a:ea typeface="Lato"/>
              <a:cs typeface="Lato"/>
              <a:sym typeface="Lato"/>
            </a:endParaRPr>
          </a:p>
        </p:txBody>
      </p:sp>
      <p:sp>
        <p:nvSpPr>
          <p:cNvPr id="129" name="Google Shape;129;p23"/>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130" name="Google Shape;130;p23"/>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131" name="Google Shape;131;p23"/>
          <p:cNvSpPr/>
          <p:nvPr/>
        </p:nvSpPr>
        <p:spPr>
          <a:xfrm>
            <a:off x="1682817" y="2587080"/>
            <a:ext cx="8826366" cy="10587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2" name="Google Shape;132;p23"/>
          <p:cNvSpPr/>
          <p:nvPr/>
        </p:nvSpPr>
        <p:spPr>
          <a:xfrm rot="2700000">
            <a:off x="1844429" y="3220215"/>
            <a:ext cx="1165507" cy="1165507"/>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3" name="Google Shape;133;p23"/>
          <p:cNvSpPr/>
          <p:nvPr/>
        </p:nvSpPr>
        <p:spPr>
          <a:xfrm>
            <a:off x="2306603" y="2519439"/>
            <a:ext cx="241160" cy="24116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4" name="Google Shape;134;p23"/>
          <p:cNvSpPr/>
          <p:nvPr/>
        </p:nvSpPr>
        <p:spPr>
          <a:xfrm rot="2700000">
            <a:off x="4290307" y="3220215"/>
            <a:ext cx="1165507" cy="1165507"/>
          </a:xfrm>
          <a:prstGeom prst="roundRect">
            <a:avLst>
              <a:gd fmla="val 16667"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5" name="Google Shape;135;p23"/>
          <p:cNvSpPr/>
          <p:nvPr/>
        </p:nvSpPr>
        <p:spPr>
          <a:xfrm>
            <a:off x="4752481" y="2519439"/>
            <a:ext cx="241160" cy="24116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6" name="Google Shape;136;p23"/>
          <p:cNvSpPr/>
          <p:nvPr/>
        </p:nvSpPr>
        <p:spPr>
          <a:xfrm rot="2700000">
            <a:off x="6736185" y="3220216"/>
            <a:ext cx="1165507" cy="1165507"/>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7" name="Google Shape;137;p23"/>
          <p:cNvSpPr/>
          <p:nvPr/>
        </p:nvSpPr>
        <p:spPr>
          <a:xfrm>
            <a:off x="7198359" y="2519440"/>
            <a:ext cx="241160" cy="24116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8" name="Google Shape;138;p23"/>
          <p:cNvSpPr/>
          <p:nvPr/>
        </p:nvSpPr>
        <p:spPr>
          <a:xfrm rot="2700000">
            <a:off x="9182064" y="3220216"/>
            <a:ext cx="1165507" cy="1165507"/>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39" name="Google Shape;139;p23"/>
          <p:cNvSpPr/>
          <p:nvPr/>
        </p:nvSpPr>
        <p:spPr>
          <a:xfrm>
            <a:off x="9644238" y="2519440"/>
            <a:ext cx="241160" cy="24116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0" name="Google Shape;140;p23"/>
          <p:cNvSpPr txBox="1"/>
          <p:nvPr/>
        </p:nvSpPr>
        <p:spPr>
          <a:xfrm>
            <a:off x="2019725" y="3618302"/>
            <a:ext cx="81491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Montserrat"/>
                <a:ea typeface="Montserrat"/>
                <a:cs typeface="Montserrat"/>
                <a:sym typeface="Montserrat"/>
              </a:rPr>
              <a:t>2015</a:t>
            </a:r>
            <a:endParaRPr b="1" sz="1800">
              <a:solidFill>
                <a:schemeClr val="lt1"/>
              </a:solidFill>
              <a:latin typeface="Montserrat"/>
              <a:ea typeface="Montserrat"/>
              <a:cs typeface="Montserrat"/>
              <a:sym typeface="Montserrat"/>
            </a:endParaRPr>
          </a:p>
        </p:txBody>
      </p:sp>
      <p:sp>
        <p:nvSpPr>
          <p:cNvPr id="141" name="Google Shape;141;p23"/>
          <p:cNvSpPr txBox="1"/>
          <p:nvPr/>
        </p:nvSpPr>
        <p:spPr>
          <a:xfrm>
            <a:off x="4465603" y="3618302"/>
            <a:ext cx="81491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Montserrat"/>
                <a:ea typeface="Montserrat"/>
                <a:cs typeface="Montserrat"/>
                <a:sym typeface="Montserrat"/>
              </a:rPr>
              <a:t>2016</a:t>
            </a:r>
            <a:endParaRPr b="1" sz="1800">
              <a:solidFill>
                <a:schemeClr val="lt1"/>
              </a:solidFill>
              <a:latin typeface="Montserrat"/>
              <a:ea typeface="Montserrat"/>
              <a:cs typeface="Montserrat"/>
              <a:sym typeface="Montserrat"/>
            </a:endParaRPr>
          </a:p>
        </p:txBody>
      </p:sp>
      <p:sp>
        <p:nvSpPr>
          <p:cNvPr id="142" name="Google Shape;142;p23"/>
          <p:cNvSpPr txBox="1"/>
          <p:nvPr/>
        </p:nvSpPr>
        <p:spPr>
          <a:xfrm>
            <a:off x="6911481" y="3618302"/>
            <a:ext cx="81491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Montserrat"/>
                <a:ea typeface="Montserrat"/>
                <a:cs typeface="Montserrat"/>
                <a:sym typeface="Montserrat"/>
              </a:rPr>
              <a:t>2018</a:t>
            </a:r>
            <a:endParaRPr b="1" sz="1800">
              <a:solidFill>
                <a:schemeClr val="lt1"/>
              </a:solidFill>
              <a:latin typeface="Montserrat"/>
              <a:ea typeface="Montserrat"/>
              <a:cs typeface="Montserrat"/>
              <a:sym typeface="Montserrat"/>
            </a:endParaRPr>
          </a:p>
        </p:txBody>
      </p:sp>
      <p:sp>
        <p:nvSpPr>
          <p:cNvPr id="143" name="Google Shape;143;p23"/>
          <p:cNvSpPr txBox="1"/>
          <p:nvPr/>
        </p:nvSpPr>
        <p:spPr>
          <a:xfrm>
            <a:off x="9357360" y="3618302"/>
            <a:ext cx="81491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Montserrat"/>
                <a:ea typeface="Montserrat"/>
                <a:cs typeface="Montserrat"/>
                <a:sym typeface="Montserrat"/>
              </a:rPr>
              <a:t>2019</a:t>
            </a:r>
            <a:endParaRPr b="1" sz="1800">
              <a:solidFill>
                <a:schemeClr val="lt1"/>
              </a:solidFill>
              <a:latin typeface="Montserrat"/>
              <a:ea typeface="Montserrat"/>
              <a:cs typeface="Montserrat"/>
              <a:sym typeface="Montserrat"/>
            </a:endParaRPr>
          </a:p>
        </p:txBody>
      </p:sp>
      <p:sp>
        <p:nvSpPr>
          <p:cNvPr id="144" name="Google Shape;144;p23"/>
          <p:cNvSpPr txBox="1"/>
          <p:nvPr/>
        </p:nvSpPr>
        <p:spPr>
          <a:xfrm>
            <a:off x="1507970" y="49129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45" name="Google Shape;145;p23"/>
          <p:cNvSpPr txBox="1"/>
          <p:nvPr/>
        </p:nvSpPr>
        <p:spPr>
          <a:xfrm>
            <a:off x="3953848" y="49129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46" name="Google Shape;146;p23"/>
          <p:cNvSpPr txBox="1"/>
          <p:nvPr/>
        </p:nvSpPr>
        <p:spPr>
          <a:xfrm>
            <a:off x="6399726" y="49129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47" name="Google Shape;147;p23"/>
          <p:cNvSpPr txBox="1"/>
          <p:nvPr/>
        </p:nvSpPr>
        <p:spPr>
          <a:xfrm>
            <a:off x="8845605" y="4912979"/>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3" name="Google Shape;153;p24"/>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4" name="Google Shape;154;p24"/>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5" name="Google Shape;155;p24"/>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6" name="Google Shape;156;p24"/>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7" name="Google Shape;157;p24"/>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Our Services</a:t>
            </a:r>
            <a:endParaRPr sz="4000">
              <a:solidFill>
                <a:srgbClr val="595959"/>
              </a:solidFill>
              <a:latin typeface="Lato"/>
              <a:ea typeface="Lato"/>
              <a:cs typeface="Lato"/>
              <a:sym typeface="Lato"/>
            </a:endParaRPr>
          </a:p>
        </p:txBody>
      </p:sp>
      <p:sp>
        <p:nvSpPr>
          <p:cNvPr id="158" name="Google Shape;158;p24"/>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159" name="Google Shape;159;p24"/>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160" name="Google Shape;160;p24"/>
          <p:cNvSpPr/>
          <p:nvPr/>
        </p:nvSpPr>
        <p:spPr>
          <a:xfrm>
            <a:off x="1639416" y="2347612"/>
            <a:ext cx="1664816" cy="1664816"/>
          </a:xfrm>
          <a:prstGeom prst="frame">
            <a:avLst>
              <a:gd fmla="val 3571" name="adj1"/>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61" name="Google Shape;161;p24"/>
          <p:cNvSpPr/>
          <p:nvPr/>
        </p:nvSpPr>
        <p:spPr>
          <a:xfrm>
            <a:off x="4110939" y="2347612"/>
            <a:ext cx="1664816" cy="1664816"/>
          </a:xfrm>
          <a:prstGeom prst="frame">
            <a:avLst>
              <a:gd fmla="val 3571" name="adj1"/>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62" name="Google Shape;162;p24"/>
          <p:cNvSpPr/>
          <p:nvPr/>
        </p:nvSpPr>
        <p:spPr>
          <a:xfrm>
            <a:off x="6582462" y="2347612"/>
            <a:ext cx="1664816" cy="1664816"/>
          </a:xfrm>
          <a:prstGeom prst="frame">
            <a:avLst>
              <a:gd fmla="val 3571" name="adj1"/>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63" name="Google Shape;163;p24"/>
          <p:cNvSpPr/>
          <p:nvPr/>
        </p:nvSpPr>
        <p:spPr>
          <a:xfrm>
            <a:off x="9053984" y="2347612"/>
            <a:ext cx="1664816" cy="1664816"/>
          </a:xfrm>
          <a:prstGeom prst="frame">
            <a:avLst>
              <a:gd fmla="val 3571" name="adj1"/>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64" name="Google Shape;164;p24"/>
          <p:cNvGrpSpPr/>
          <p:nvPr/>
        </p:nvGrpSpPr>
        <p:grpSpPr>
          <a:xfrm>
            <a:off x="4596411" y="2681342"/>
            <a:ext cx="693872" cy="628432"/>
            <a:chOff x="5857875" y="1573213"/>
            <a:chExt cx="417513" cy="409575"/>
          </a:xfrm>
        </p:grpSpPr>
        <p:sp>
          <p:nvSpPr>
            <p:cNvPr id="165" name="Google Shape;165;p24"/>
            <p:cNvSpPr/>
            <p:nvPr/>
          </p:nvSpPr>
          <p:spPr>
            <a:xfrm>
              <a:off x="5857875" y="1573213"/>
              <a:ext cx="417513" cy="409575"/>
            </a:xfrm>
            <a:custGeom>
              <a:rect b="b" l="l" r="r" t="t"/>
              <a:pathLst>
                <a:path extrusionOk="0" h="258" w="263">
                  <a:moveTo>
                    <a:pt x="111" y="166"/>
                  </a:moveTo>
                  <a:lnTo>
                    <a:pt x="111" y="240"/>
                  </a:lnTo>
                  <a:lnTo>
                    <a:pt x="152" y="240"/>
                  </a:lnTo>
                  <a:lnTo>
                    <a:pt x="152" y="166"/>
                  </a:lnTo>
                  <a:lnTo>
                    <a:pt x="111" y="166"/>
                  </a:lnTo>
                  <a:close/>
                  <a:moveTo>
                    <a:pt x="131" y="21"/>
                  </a:moveTo>
                  <a:lnTo>
                    <a:pt x="43" y="99"/>
                  </a:lnTo>
                  <a:lnTo>
                    <a:pt x="43" y="240"/>
                  </a:lnTo>
                  <a:lnTo>
                    <a:pt x="93" y="240"/>
                  </a:lnTo>
                  <a:lnTo>
                    <a:pt x="93" y="157"/>
                  </a:lnTo>
                  <a:lnTo>
                    <a:pt x="93" y="155"/>
                  </a:lnTo>
                  <a:lnTo>
                    <a:pt x="94" y="153"/>
                  </a:lnTo>
                  <a:lnTo>
                    <a:pt x="95" y="151"/>
                  </a:lnTo>
                  <a:lnTo>
                    <a:pt x="96" y="150"/>
                  </a:lnTo>
                  <a:lnTo>
                    <a:pt x="98" y="149"/>
                  </a:lnTo>
                  <a:lnTo>
                    <a:pt x="100" y="148"/>
                  </a:lnTo>
                  <a:lnTo>
                    <a:pt x="102" y="148"/>
                  </a:lnTo>
                  <a:lnTo>
                    <a:pt x="161" y="148"/>
                  </a:lnTo>
                  <a:lnTo>
                    <a:pt x="163" y="148"/>
                  </a:lnTo>
                  <a:lnTo>
                    <a:pt x="165" y="149"/>
                  </a:lnTo>
                  <a:lnTo>
                    <a:pt x="167" y="150"/>
                  </a:lnTo>
                  <a:lnTo>
                    <a:pt x="168" y="151"/>
                  </a:lnTo>
                  <a:lnTo>
                    <a:pt x="170" y="153"/>
                  </a:lnTo>
                  <a:lnTo>
                    <a:pt x="170" y="155"/>
                  </a:lnTo>
                  <a:lnTo>
                    <a:pt x="170" y="157"/>
                  </a:lnTo>
                  <a:lnTo>
                    <a:pt x="170" y="240"/>
                  </a:lnTo>
                  <a:lnTo>
                    <a:pt x="221" y="240"/>
                  </a:lnTo>
                  <a:lnTo>
                    <a:pt x="221" y="99"/>
                  </a:lnTo>
                  <a:lnTo>
                    <a:pt x="221" y="99"/>
                  </a:lnTo>
                  <a:lnTo>
                    <a:pt x="131" y="21"/>
                  </a:lnTo>
                  <a:close/>
                  <a:moveTo>
                    <a:pt x="131" y="0"/>
                  </a:moveTo>
                  <a:lnTo>
                    <a:pt x="132" y="0"/>
                  </a:lnTo>
                  <a:lnTo>
                    <a:pt x="134" y="0"/>
                  </a:lnTo>
                  <a:lnTo>
                    <a:pt x="136" y="1"/>
                  </a:lnTo>
                  <a:lnTo>
                    <a:pt x="137" y="2"/>
                  </a:lnTo>
                  <a:lnTo>
                    <a:pt x="260" y="110"/>
                  </a:lnTo>
                  <a:lnTo>
                    <a:pt x="261" y="111"/>
                  </a:lnTo>
                  <a:lnTo>
                    <a:pt x="262" y="112"/>
                  </a:lnTo>
                  <a:lnTo>
                    <a:pt x="263" y="114"/>
                  </a:lnTo>
                  <a:lnTo>
                    <a:pt x="263" y="116"/>
                  </a:lnTo>
                  <a:lnTo>
                    <a:pt x="263" y="117"/>
                  </a:lnTo>
                  <a:lnTo>
                    <a:pt x="263" y="119"/>
                  </a:lnTo>
                  <a:lnTo>
                    <a:pt x="262" y="121"/>
                  </a:lnTo>
                  <a:lnTo>
                    <a:pt x="261" y="122"/>
                  </a:lnTo>
                  <a:lnTo>
                    <a:pt x="259" y="124"/>
                  </a:lnTo>
                  <a:lnTo>
                    <a:pt x="258" y="125"/>
                  </a:lnTo>
                  <a:lnTo>
                    <a:pt x="256" y="125"/>
                  </a:lnTo>
                  <a:lnTo>
                    <a:pt x="254" y="125"/>
                  </a:lnTo>
                  <a:lnTo>
                    <a:pt x="253" y="125"/>
                  </a:lnTo>
                  <a:lnTo>
                    <a:pt x="251" y="125"/>
                  </a:lnTo>
                  <a:lnTo>
                    <a:pt x="249" y="124"/>
                  </a:lnTo>
                  <a:lnTo>
                    <a:pt x="248" y="123"/>
                  </a:lnTo>
                  <a:lnTo>
                    <a:pt x="239" y="115"/>
                  </a:lnTo>
                  <a:lnTo>
                    <a:pt x="239" y="249"/>
                  </a:lnTo>
                  <a:lnTo>
                    <a:pt x="238" y="251"/>
                  </a:lnTo>
                  <a:lnTo>
                    <a:pt x="238" y="253"/>
                  </a:lnTo>
                  <a:lnTo>
                    <a:pt x="237" y="255"/>
                  </a:lnTo>
                  <a:lnTo>
                    <a:pt x="235" y="256"/>
                  </a:lnTo>
                  <a:lnTo>
                    <a:pt x="234" y="257"/>
                  </a:lnTo>
                  <a:lnTo>
                    <a:pt x="232" y="258"/>
                  </a:lnTo>
                  <a:lnTo>
                    <a:pt x="230" y="258"/>
                  </a:lnTo>
                  <a:lnTo>
                    <a:pt x="34" y="258"/>
                  </a:lnTo>
                  <a:lnTo>
                    <a:pt x="31" y="258"/>
                  </a:lnTo>
                  <a:lnTo>
                    <a:pt x="30" y="257"/>
                  </a:lnTo>
                  <a:lnTo>
                    <a:pt x="28" y="256"/>
                  </a:lnTo>
                  <a:lnTo>
                    <a:pt x="26" y="255"/>
                  </a:lnTo>
                  <a:lnTo>
                    <a:pt x="25" y="253"/>
                  </a:lnTo>
                  <a:lnTo>
                    <a:pt x="25" y="251"/>
                  </a:lnTo>
                  <a:lnTo>
                    <a:pt x="24" y="249"/>
                  </a:lnTo>
                  <a:lnTo>
                    <a:pt x="24" y="115"/>
                  </a:lnTo>
                  <a:lnTo>
                    <a:pt x="15" y="123"/>
                  </a:lnTo>
                  <a:lnTo>
                    <a:pt x="13" y="124"/>
                  </a:lnTo>
                  <a:lnTo>
                    <a:pt x="12" y="125"/>
                  </a:lnTo>
                  <a:lnTo>
                    <a:pt x="10" y="125"/>
                  </a:lnTo>
                  <a:lnTo>
                    <a:pt x="8" y="125"/>
                  </a:lnTo>
                  <a:lnTo>
                    <a:pt x="7" y="125"/>
                  </a:lnTo>
                  <a:lnTo>
                    <a:pt x="5" y="124"/>
                  </a:lnTo>
                  <a:lnTo>
                    <a:pt x="4" y="124"/>
                  </a:lnTo>
                  <a:lnTo>
                    <a:pt x="2" y="122"/>
                  </a:lnTo>
                  <a:lnTo>
                    <a:pt x="1" y="121"/>
                  </a:lnTo>
                  <a:lnTo>
                    <a:pt x="0" y="119"/>
                  </a:lnTo>
                  <a:lnTo>
                    <a:pt x="0" y="117"/>
                  </a:lnTo>
                  <a:lnTo>
                    <a:pt x="0" y="116"/>
                  </a:lnTo>
                  <a:lnTo>
                    <a:pt x="0" y="114"/>
                  </a:lnTo>
                  <a:lnTo>
                    <a:pt x="1" y="112"/>
                  </a:lnTo>
                  <a:lnTo>
                    <a:pt x="2" y="111"/>
                  </a:lnTo>
                  <a:lnTo>
                    <a:pt x="3" y="110"/>
                  </a:lnTo>
                  <a:lnTo>
                    <a:pt x="126" y="2"/>
                  </a:lnTo>
                  <a:lnTo>
                    <a:pt x="127" y="1"/>
                  </a:lnTo>
                  <a:lnTo>
                    <a:pt x="129" y="0"/>
                  </a:lnTo>
                  <a:lnTo>
                    <a:pt x="131"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66" name="Google Shape;166;p24"/>
            <p:cNvSpPr/>
            <p:nvPr/>
          </p:nvSpPr>
          <p:spPr>
            <a:xfrm>
              <a:off x="6034088" y="1692275"/>
              <a:ext cx="65088" cy="28575"/>
            </a:xfrm>
            <a:custGeom>
              <a:rect b="b" l="l" r="r" t="t"/>
              <a:pathLst>
                <a:path extrusionOk="0" h="18" w="41">
                  <a:moveTo>
                    <a:pt x="9" y="0"/>
                  </a:moveTo>
                  <a:lnTo>
                    <a:pt x="32" y="0"/>
                  </a:lnTo>
                  <a:lnTo>
                    <a:pt x="34" y="0"/>
                  </a:lnTo>
                  <a:lnTo>
                    <a:pt x="36" y="1"/>
                  </a:lnTo>
                  <a:lnTo>
                    <a:pt x="37" y="2"/>
                  </a:lnTo>
                  <a:lnTo>
                    <a:pt x="39" y="4"/>
                  </a:lnTo>
                  <a:lnTo>
                    <a:pt x="40" y="5"/>
                  </a:lnTo>
                  <a:lnTo>
                    <a:pt x="40" y="7"/>
                  </a:lnTo>
                  <a:lnTo>
                    <a:pt x="41" y="9"/>
                  </a:lnTo>
                  <a:lnTo>
                    <a:pt x="40" y="11"/>
                  </a:lnTo>
                  <a:lnTo>
                    <a:pt x="40" y="13"/>
                  </a:lnTo>
                  <a:lnTo>
                    <a:pt x="39" y="15"/>
                  </a:lnTo>
                  <a:lnTo>
                    <a:pt x="37" y="16"/>
                  </a:lnTo>
                  <a:lnTo>
                    <a:pt x="36" y="17"/>
                  </a:lnTo>
                  <a:lnTo>
                    <a:pt x="34" y="18"/>
                  </a:lnTo>
                  <a:lnTo>
                    <a:pt x="32" y="18"/>
                  </a:lnTo>
                  <a:lnTo>
                    <a:pt x="9" y="18"/>
                  </a:lnTo>
                  <a:lnTo>
                    <a:pt x="7" y="18"/>
                  </a:lnTo>
                  <a:lnTo>
                    <a:pt x="5" y="17"/>
                  </a:lnTo>
                  <a:lnTo>
                    <a:pt x="4" y="16"/>
                  </a:lnTo>
                  <a:lnTo>
                    <a:pt x="2" y="15"/>
                  </a:lnTo>
                  <a:lnTo>
                    <a:pt x="1" y="13"/>
                  </a:lnTo>
                  <a:lnTo>
                    <a:pt x="1" y="11"/>
                  </a:lnTo>
                  <a:lnTo>
                    <a:pt x="0" y="9"/>
                  </a:lnTo>
                  <a:lnTo>
                    <a:pt x="1" y="7"/>
                  </a:lnTo>
                  <a:lnTo>
                    <a:pt x="1" y="5"/>
                  </a:lnTo>
                  <a:lnTo>
                    <a:pt x="2" y="4"/>
                  </a:lnTo>
                  <a:lnTo>
                    <a:pt x="4" y="2"/>
                  </a:lnTo>
                  <a:lnTo>
                    <a:pt x="5" y="1"/>
                  </a:lnTo>
                  <a:lnTo>
                    <a:pt x="7" y="0"/>
                  </a:lnTo>
                  <a:lnTo>
                    <a:pt x="9"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67" name="Google Shape;167;p24"/>
          <p:cNvSpPr/>
          <p:nvPr/>
        </p:nvSpPr>
        <p:spPr>
          <a:xfrm>
            <a:off x="2098506" y="2742282"/>
            <a:ext cx="746637" cy="506552"/>
          </a:xfrm>
          <a:custGeom>
            <a:rect b="b" l="l" r="r" t="t"/>
            <a:pathLst>
              <a:path extrusionOk="0" h="192" w="283">
                <a:moveTo>
                  <a:pt x="102" y="18"/>
                </a:moveTo>
                <a:lnTo>
                  <a:pt x="97" y="18"/>
                </a:lnTo>
                <a:lnTo>
                  <a:pt x="92" y="19"/>
                </a:lnTo>
                <a:lnTo>
                  <a:pt x="87" y="20"/>
                </a:lnTo>
                <a:lnTo>
                  <a:pt x="83" y="22"/>
                </a:lnTo>
                <a:lnTo>
                  <a:pt x="78" y="24"/>
                </a:lnTo>
                <a:lnTo>
                  <a:pt x="75" y="26"/>
                </a:lnTo>
                <a:lnTo>
                  <a:pt x="71" y="29"/>
                </a:lnTo>
                <a:lnTo>
                  <a:pt x="67" y="32"/>
                </a:lnTo>
                <a:lnTo>
                  <a:pt x="64" y="36"/>
                </a:lnTo>
                <a:lnTo>
                  <a:pt x="61" y="40"/>
                </a:lnTo>
                <a:lnTo>
                  <a:pt x="59" y="44"/>
                </a:lnTo>
                <a:lnTo>
                  <a:pt x="57" y="48"/>
                </a:lnTo>
                <a:lnTo>
                  <a:pt x="55" y="52"/>
                </a:lnTo>
                <a:lnTo>
                  <a:pt x="54" y="57"/>
                </a:lnTo>
                <a:lnTo>
                  <a:pt x="53" y="62"/>
                </a:lnTo>
                <a:lnTo>
                  <a:pt x="53" y="67"/>
                </a:lnTo>
                <a:lnTo>
                  <a:pt x="53" y="71"/>
                </a:lnTo>
                <a:lnTo>
                  <a:pt x="53" y="73"/>
                </a:lnTo>
                <a:lnTo>
                  <a:pt x="53" y="75"/>
                </a:lnTo>
                <a:lnTo>
                  <a:pt x="52" y="76"/>
                </a:lnTo>
                <a:lnTo>
                  <a:pt x="51" y="78"/>
                </a:lnTo>
                <a:lnTo>
                  <a:pt x="49" y="79"/>
                </a:lnTo>
                <a:lnTo>
                  <a:pt x="48" y="80"/>
                </a:lnTo>
                <a:lnTo>
                  <a:pt x="43" y="82"/>
                </a:lnTo>
                <a:lnTo>
                  <a:pt x="39" y="84"/>
                </a:lnTo>
                <a:lnTo>
                  <a:pt x="35" y="87"/>
                </a:lnTo>
                <a:lnTo>
                  <a:pt x="32" y="91"/>
                </a:lnTo>
                <a:lnTo>
                  <a:pt x="29" y="94"/>
                </a:lnTo>
                <a:lnTo>
                  <a:pt x="26" y="98"/>
                </a:lnTo>
                <a:lnTo>
                  <a:pt x="24" y="102"/>
                </a:lnTo>
                <a:lnTo>
                  <a:pt x="22" y="106"/>
                </a:lnTo>
                <a:lnTo>
                  <a:pt x="20" y="111"/>
                </a:lnTo>
                <a:lnTo>
                  <a:pt x="19" y="115"/>
                </a:lnTo>
                <a:lnTo>
                  <a:pt x="18" y="120"/>
                </a:lnTo>
                <a:lnTo>
                  <a:pt x="18" y="125"/>
                </a:lnTo>
                <a:lnTo>
                  <a:pt x="18" y="130"/>
                </a:lnTo>
                <a:lnTo>
                  <a:pt x="19" y="135"/>
                </a:lnTo>
                <a:lnTo>
                  <a:pt x="20" y="140"/>
                </a:lnTo>
                <a:lnTo>
                  <a:pt x="22" y="144"/>
                </a:lnTo>
                <a:lnTo>
                  <a:pt x="24" y="148"/>
                </a:lnTo>
                <a:lnTo>
                  <a:pt x="26" y="152"/>
                </a:lnTo>
                <a:lnTo>
                  <a:pt x="29" y="156"/>
                </a:lnTo>
                <a:lnTo>
                  <a:pt x="32" y="160"/>
                </a:lnTo>
                <a:lnTo>
                  <a:pt x="36" y="163"/>
                </a:lnTo>
                <a:lnTo>
                  <a:pt x="39" y="166"/>
                </a:lnTo>
                <a:lnTo>
                  <a:pt x="43" y="168"/>
                </a:lnTo>
                <a:lnTo>
                  <a:pt x="48" y="170"/>
                </a:lnTo>
                <a:lnTo>
                  <a:pt x="52" y="172"/>
                </a:lnTo>
                <a:lnTo>
                  <a:pt x="57" y="173"/>
                </a:lnTo>
                <a:lnTo>
                  <a:pt x="62" y="174"/>
                </a:lnTo>
                <a:lnTo>
                  <a:pt x="67" y="174"/>
                </a:lnTo>
                <a:lnTo>
                  <a:pt x="133" y="174"/>
                </a:lnTo>
                <a:lnTo>
                  <a:pt x="133" y="96"/>
                </a:lnTo>
                <a:lnTo>
                  <a:pt x="105" y="124"/>
                </a:lnTo>
                <a:lnTo>
                  <a:pt x="103" y="125"/>
                </a:lnTo>
                <a:lnTo>
                  <a:pt x="102" y="126"/>
                </a:lnTo>
                <a:lnTo>
                  <a:pt x="100" y="126"/>
                </a:lnTo>
                <a:lnTo>
                  <a:pt x="98" y="126"/>
                </a:lnTo>
                <a:lnTo>
                  <a:pt x="97" y="126"/>
                </a:lnTo>
                <a:lnTo>
                  <a:pt x="95" y="126"/>
                </a:lnTo>
                <a:lnTo>
                  <a:pt x="93" y="125"/>
                </a:lnTo>
                <a:lnTo>
                  <a:pt x="92" y="124"/>
                </a:lnTo>
                <a:lnTo>
                  <a:pt x="91" y="122"/>
                </a:lnTo>
                <a:lnTo>
                  <a:pt x="90" y="121"/>
                </a:lnTo>
                <a:lnTo>
                  <a:pt x="90" y="119"/>
                </a:lnTo>
                <a:lnTo>
                  <a:pt x="89" y="117"/>
                </a:lnTo>
                <a:lnTo>
                  <a:pt x="90" y="116"/>
                </a:lnTo>
                <a:lnTo>
                  <a:pt x="90" y="114"/>
                </a:lnTo>
                <a:lnTo>
                  <a:pt x="91" y="112"/>
                </a:lnTo>
                <a:lnTo>
                  <a:pt x="92" y="111"/>
                </a:lnTo>
                <a:lnTo>
                  <a:pt x="135" y="67"/>
                </a:lnTo>
                <a:lnTo>
                  <a:pt x="137" y="66"/>
                </a:lnTo>
                <a:lnTo>
                  <a:pt x="138" y="65"/>
                </a:lnTo>
                <a:lnTo>
                  <a:pt x="140" y="65"/>
                </a:lnTo>
                <a:lnTo>
                  <a:pt x="142" y="65"/>
                </a:lnTo>
                <a:lnTo>
                  <a:pt x="143" y="65"/>
                </a:lnTo>
                <a:lnTo>
                  <a:pt x="145" y="65"/>
                </a:lnTo>
                <a:lnTo>
                  <a:pt x="147" y="66"/>
                </a:lnTo>
                <a:lnTo>
                  <a:pt x="148" y="67"/>
                </a:lnTo>
                <a:lnTo>
                  <a:pt x="191" y="111"/>
                </a:lnTo>
                <a:lnTo>
                  <a:pt x="192" y="112"/>
                </a:lnTo>
                <a:lnTo>
                  <a:pt x="193" y="114"/>
                </a:lnTo>
                <a:lnTo>
                  <a:pt x="194" y="116"/>
                </a:lnTo>
                <a:lnTo>
                  <a:pt x="194" y="117"/>
                </a:lnTo>
                <a:lnTo>
                  <a:pt x="194" y="119"/>
                </a:lnTo>
                <a:lnTo>
                  <a:pt x="193" y="121"/>
                </a:lnTo>
                <a:lnTo>
                  <a:pt x="192" y="122"/>
                </a:lnTo>
                <a:lnTo>
                  <a:pt x="191" y="124"/>
                </a:lnTo>
                <a:lnTo>
                  <a:pt x="190" y="125"/>
                </a:lnTo>
                <a:lnTo>
                  <a:pt x="188" y="126"/>
                </a:lnTo>
                <a:lnTo>
                  <a:pt x="186" y="126"/>
                </a:lnTo>
                <a:lnTo>
                  <a:pt x="185" y="126"/>
                </a:lnTo>
                <a:lnTo>
                  <a:pt x="183" y="126"/>
                </a:lnTo>
                <a:lnTo>
                  <a:pt x="181" y="126"/>
                </a:lnTo>
                <a:lnTo>
                  <a:pt x="180" y="125"/>
                </a:lnTo>
                <a:lnTo>
                  <a:pt x="178" y="124"/>
                </a:lnTo>
                <a:lnTo>
                  <a:pt x="151" y="96"/>
                </a:lnTo>
                <a:lnTo>
                  <a:pt x="151" y="174"/>
                </a:lnTo>
                <a:lnTo>
                  <a:pt x="217" y="174"/>
                </a:lnTo>
                <a:lnTo>
                  <a:pt x="222" y="174"/>
                </a:lnTo>
                <a:lnTo>
                  <a:pt x="226" y="173"/>
                </a:lnTo>
                <a:lnTo>
                  <a:pt x="231" y="172"/>
                </a:lnTo>
                <a:lnTo>
                  <a:pt x="236" y="170"/>
                </a:lnTo>
                <a:lnTo>
                  <a:pt x="240" y="168"/>
                </a:lnTo>
                <a:lnTo>
                  <a:pt x="244" y="166"/>
                </a:lnTo>
                <a:lnTo>
                  <a:pt x="248" y="163"/>
                </a:lnTo>
                <a:lnTo>
                  <a:pt x="251" y="160"/>
                </a:lnTo>
                <a:lnTo>
                  <a:pt x="254" y="156"/>
                </a:lnTo>
                <a:lnTo>
                  <a:pt x="257" y="152"/>
                </a:lnTo>
                <a:lnTo>
                  <a:pt x="259" y="148"/>
                </a:lnTo>
                <a:lnTo>
                  <a:pt x="261" y="144"/>
                </a:lnTo>
                <a:lnTo>
                  <a:pt x="263" y="140"/>
                </a:lnTo>
                <a:lnTo>
                  <a:pt x="264" y="135"/>
                </a:lnTo>
                <a:lnTo>
                  <a:pt x="265" y="130"/>
                </a:lnTo>
                <a:lnTo>
                  <a:pt x="265" y="125"/>
                </a:lnTo>
                <a:lnTo>
                  <a:pt x="265" y="120"/>
                </a:lnTo>
                <a:lnTo>
                  <a:pt x="264" y="115"/>
                </a:lnTo>
                <a:lnTo>
                  <a:pt x="263" y="110"/>
                </a:lnTo>
                <a:lnTo>
                  <a:pt x="261" y="106"/>
                </a:lnTo>
                <a:lnTo>
                  <a:pt x="259" y="102"/>
                </a:lnTo>
                <a:lnTo>
                  <a:pt x="257" y="98"/>
                </a:lnTo>
                <a:lnTo>
                  <a:pt x="254" y="94"/>
                </a:lnTo>
                <a:lnTo>
                  <a:pt x="251" y="90"/>
                </a:lnTo>
                <a:lnTo>
                  <a:pt x="248" y="87"/>
                </a:lnTo>
                <a:lnTo>
                  <a:pt x="244" y="84"/>
                </a:lnTo>
                <a:lnTo>
                  <a:pt x="240" y="82"/>
                </a:lnTo>
                <a:lnTo>
                  <a:pt x="236" y="80"/>
                </a:lnTo>
                <a:lnTo>
                  <a:pt x="231" y="78"/>
                </a:lnTo>
                <a:lnTo>
                  <a:pt x="226" y="77"/>
                </a:lnTo>
                <a:lnTo>
                  <a:pt x="222" y="76"/>
                </a:lnTo>
                <a:lnTo>
                  <a:pt x="217" y="76"/>
                </a:lnTo>
                <a:lnTo>
                  <a:pt x="216" y="76"/>
                </a:lnTo>
                <a:lnTo>
                  <a:pt x="214" y="76"/>
                </a:lnTo>
                <a:lnTo>
                  <a:pt x="212" y="75"/>
                </a:lnTo>
                <a:lnTo>
                  <a:pt x="210" y="74"/>
                </a:lnTo>
                <a:lnTo>
                  <a:pt x="209" y="73"/>
                </a:lnTo>
                <a:lnTo>
                  <a:pt x="208" y="71"/>
                </a:lnTo>
                <a:lnTo>
                  <a:pt x="205" y="67"/>
                </a:lnTo>
                <a:lnTo>
                  <a:pt x="203" y="64"/>
                </a:lnTo>
                <a:lnTo>
                  <a:pt x="200" y="60"/>
                </a:lnTo>
                <a:lnTo>
                  <a:pt x="197" y="57"/>
                </a:lnTo>
                <a:lnTo>
                  <a:pt x="193" y="55"/>
                </a:lnTo>
                <a:lnTo>
                  <a:pt x="190" y="52"/>
                </a:lnTo>
                <a:lnTo>
                  <a:pt x="186" y="50"/>
                </a:lnTo>
                <a:lnTo>
                  <a:pt x="182" y="48"/>
                </a:lnTo>
                <a:lnTo>
                  <a:pt x="178" y="47"/>
                </a:lnTo>
                <a:lnTo>
                  <a:pt x="174" y="46"/>
                </a:lnTo>
                <a:lnTo>
                  <a:pt x="169" y="45"/>
                </a:lnTo>
                <a:lnTo>
                  <a:pt x="165" y="45"/>
                </a:lnTo>
                <a:lnTo>
                  <a:pt x="161" y="45"/>
                </a:lnTo>
                <a:lnTo>
                  <a:pt x="157" y="46"/>
                </a:lnTo>
                <a:lnTo>
                  <a:pt x="153" y="47"/>
                </a:lnTo>
                <a:lnTo>
                  <a:pt x="151" y="47"/>
                </a:lnTo>
                <a:lnTo>
                  <a:pt x="150" y="47"/>
                </a:lnTo>
                <a:lnTo>
                  <a:pt x="148" y="46"/>
                </a:lnTo>
                <a:lnTo>
                  <a:pt x="146" y="45"/>
                </a:lnTo>
                <a:lnTo>
                  <a:pt x="145" y="44"/>
                </a:lnTo>
                <a:lnTo>
                  <a:pt x="144" y="42"/>
                </a:lnTo>
                <a:lnTo>
                  <a:pt x="141" y="38"/>
                </a:lnTo>
                <a:lnTo>
                  <a:pt x="138" y="35"/>
                </a:lnTo>
                <a:lnTo>
                  <a:pt x="135" y="31"/>
                </a:lnTo>
                <a:lnTo>
                  <a:pt x="131" y="28"/>
                </a:lnTo>
                <a:lnTo>
                  <a:pt x="128" y="26"/>
                </a:lnTo>
                <a:lnTo>
                  <a:pt x="124" y="23"/>
                </a:lnTo>
                <a:lnTo>
                  <a:pt x="120" y="22"/>
                </a:lnTo>
                <a:lnTo>
                  <a:pt x="115" y="20"/>
                </a:lnTo>
                <a:lnTo>
                  <a:pt x="111" y="19"/>
                </a:lnTo>
                <a:lnTo>
                  <a:pt x="106" y="18"/>
                </a:lnTo>
                <a:lnTo>
                  <a:pt x="102" y="18"/>
                </a:lnTo>
                <a:close/>
                <a:moveTo>
                  <a:pt x="102" y="0"/>
                </a:moveTo>
                <a:lnTo>
                  <a:pt x="107" y="0"/>
                </a:lnTo>
                <a:lnTo>
                  <a:pt x="112" y="1"/>
                </a:lnTo>
                <a:lnTo>
                  <a:pt x="117" y="2"/>
                </a:lnTo>
                <a:lnTo>
                  <a:pt x="122" y="3"/>
                </a:lnTo>
                <a:lnTo>
                  <a:pt x="127" y="5"/>
                </a:lnTo>
                <a:lnTo>
                  <a:pt x="132" y="7"/>
                </a:lnTo>
                <a:lnTo>
                  <a:pt x="136" y="10"/>
                </a:lnTo>
                <a:lnTo>
                  <a:pt x="141" y="13"/>
                </a:lnTo>
                <a:lnTo>
                  <a:pt x="145" y="16"/>
                </a:lnTo>
                <a:lnTo>
                  <a:pt x="149" y="20"/>
                </a:lnTo>
                <a:lnTo>
                  <a:pt x="152" y="24"/>
                </a:lnTo>
                <a:lnTo>
                  <a:pt x="156" y="28"/>
                </a:lnTo>
                <a:lnTo>
                  <a:pt x="160" y="27"/>
                </a:lnTo>
                <a:lnTo>
                  <a:pt x="165" y="27"/>
                </a:lnTo>
                <a:lnTo>
                  <a:pt x="170" y="27"/>
                </a:lnTo>
                <a:lnTo>
                  <a:pt x="176" y="28"/>
                </a:lnTo>
                <a:lnTo>
                  <a:pt x="181" y="29"/>
                </a:lnTo>
                <a:lnTo>
                  <a:pt x="187" y="31"/>
                </a:lnTo>
                <a:lnTo>
                  <a:pt x="192" y="33"/>
                </a:lnTo>
                <a:lnTo>
                  <a:pt x="197" y="35"/>
                </a:lnTo>
                <a:lnTo>
                  <a:pt x="201" y="38"/>
                </a:lnTo>
                <a:lnTo>
                  <a:pt x="206" y="41"/>
                </a:lnTo>
                <a:lnTo>
                  <a:pt x="210" y="45"/>
                </a:lnTo>
                <a:lnTo>
                  <a:pt x="214" y="49"/>
                </a:lnTo>
                <a:lnTo>
                  <a:pt x="217" y="53"/>
                </a:lnTo>
                <a:lnTo>
                  <a:pt x="221" y="58"/>
                </a:lnTo>
                <a:lnTo>
                  <a:pt x="226" y="59"/>
                </a:lnTo>
                <a:lnTo>
                  <a:pt x="232" y="60"/>
                </a:lnTo>
                <a:lnTo>
                  <a:pt x="237" y="61"/>
                </a:lnTo>
                <a:lnTo>
                  <a:pt x="243" y="63"/>
                </a:lnTo>
                <a:lnTo>
                  <a:pt x="248" y="66"/>
                </a:lnTo>
                <a:lnTo>
                  <a:pt x="252" y="68"/>
                </a:lnTo>
                <a:lnTo>
                  <a:pt x="257" y="72"/>
                </a:lnTo>
                <a:lnTo>
                  <a:pt x="261" y="75"/>
                </a:lnTo>
                <a:lnTo>
                  <a:pt x="265" y="79"/>
                </a:lnTo>
                <a:lnTo>
                  <a:pt x="269" y="83"/>
                </a:lnTo>
                <a:lnTo>
                  <a:pt x="272" y="88"/>
                </a:lnTo>
                <a:lnTo>
                  <a:pt x="275" y="92"/>
                </a:lnTo>
                <a:lnTo>
                  <a:pt x="277" y="97"/>
                </a:lnTo>
                <a:lnTo>
                  <a:pt x="279" y="102"/>
                </a:lnTo>
                <a:lnTo>
                  <a:pt x="281" y="108"/>
                </a:lnTo>
                <a:lnTo>
                  <a:pt x="282" y="113"/>
                </a:lnTo>
                <a:lnTo>
                  <a:pt x="283" y="119"/>
                </a:lnTo>
                <a:lnTo>
                  <a:pt x="283" y="125"/>
                </a:lnTo>
                <a:lnTo>
                  <a:pt x="283" y="131"/>
                </a:lnTo>
                <a:lnTo>
                  <a:pt x="282" y="137"/>
                </a:lnTo>
                <a:lnTo>
                  <a:pt x="281" y="143"/>
                </a:lnTo>
                <a:lnTo>
                  <a:pt x="279" y="148"/>
                </a:lnTo>
                <a:lnTo>
                  <a:pt x="277" y="154"/>
                </a:lnTo>
                <a:lnTo>
                  <a:pt x="274" y="159"/>
                </a:lnTo>
                <a:lnTo>
                  <a:pt x="271" y="164"/>
                </a:lnTo>
                <a:lnTo>
                  <a:pt x="267" y="168"/>
                </a:lnTo>
                <a:lnTo>
                  <a:pt x="264" y="172"/>
                </a:lnTo>
                <a:lnTo>
                  <a:pt x="259" y="176"/>
                </a:lnTo>
                <a:lnTo>
                  <a:pt x="255" y="180"/>
                </a:lnTo>
                <a:lnTo>
                  <a:pt x="250" y="183"/>
                </a:lnTo>
                <a:lnTo>
                  <a:pt x="245" y="186"/>
                </a:lnTo>
                <a:lnTo>
                  <a:pt x="240" y="188"/>
                </a:lnTo>
                <a:lnTo>
                  <a:pt x="234" y="190"/>
                </a:lnTo>
                <a:lnTo>
                  <a:pt x="229" y="191"/>
                </a:lnTo>
                <a:lnTo>
                  <a:pt x="223" y="192"/>
                </a:lnTo>
                <a:lnTo>
                  <a:pt x="217" y="192"/>
                </a:lnTo>
                <a:lnTo>
                  <a:pt x="67" y="192"/>
                </a:lnTo>
                <a:lnTo>
                  <a:pt x="60" y="192"/>
                </a:lnTo>
                <a:lnTo>
                  <a:pt x="55" y="191"/>
                </a:lnTo>
                <a:lnTo>
                  <a:pt x="49" y="190"/>
                </a:lnTo>
                <a:lnTo>
                  <a:pt x="43" y="188"/>
                </a:lnTo>
                <a:lnTo>
                  <a:pt x="38" y="186"/>
                </a:lnTo>
                <a:lnTo>
                  <a:pt x="33" y="183"/>
                </a:lnTo>
                <a:lnTo>
                  <a:pt x="28" y="180"/>
                </a:lnTo>
                <a:lnTo>
                  <a:pt x="24" y="176"/>
                </a:lnTo>
                <a:lnTo>
                  <a:pt x="20" y="172"/>
                </a:lnTo>
                <a:lnTo>
                  <a:pt x="16" y="168"/>
                </a:lnTo>
                <a:lnTo>
                  <a:pt x="12" y="164"/>
                </a:lnTo>
                <a:lnTo>
                  <a:pt x="9" y="159"/>
                </a:lnTo>
                <a:lnTo>
                  <a:pt x="6" y="154"/>
                </a:lnTo>
                <a:lnTo>
                  <a:pt x="4" y="148"/>
                </a:lnTo>
                <a:lnTo>
                  <a:pt x="2" y="143"/>
                </a:lnTo>
                <a:lnTo>
                  <a:pt x="1" y="137"/>
                </a:lnTo>
                <a:lnTo>
                  <a:pt x="0" y="131"/>
                </a:lnTo>
                <a:lnTo>
                  <a:pt x="0" y="125"/>
                </a:lnTo>
                <a:lnTo>
                  <a:pt x="0" y="119"/>
                </a:lnTo>
                <a:lnTo>
                  <a:pt x="1" y="114"/>
                </a:lnTo>
                <a:lnTo>
                  <a:pt x="2" y="108"/>
                </a:lnTo>
                <a:lnTo>
                  <a:pt x="4" y="103"/>
                </a:lnTo>
                <a:lnTo>
                  <a:pt x="6" y="98"/>
                </a:lnTo>
                <a:lnTo>
                  <a:pt x="8" y="93"/>
                </a:lnTo>
                <a:lnTo>
                  <a:pt x="11" y="88"/>
                </a:lnTo>
                <a:lnTo>
                  <a:pt x="14" y="84"/>
                </a:lnTo>
                <a:lnTo>
                  <a:pt x="18" y="79"/>
                </a:lnTo>
                <a:lnTo>
                  <a:pt x="22" y="76"/>
                </a:lnTo>
                <a:lnTo>
                  <a:pt x="26" y="72"/>
                </a:lnTo>
                <a:lnTo>
                  <a:pt x="30" y="69"/>
                </a:lnTo>
                <a:lnTo>
                  <a:pt x="35" y="66"/>
                </a:lnTo>
                <a:lnTo>
                  <a:pt x="35" y="60"/>
                </a:lnTo>
                <a:lnTo>
                  <a:pt x="36" y="54"/>
                </a:lnTo>
                <a:lnTo>
                  <a:pt x="38" y="48"/>
                </a:lnTo>
                <a:lnTo>
                  <a:pt x="40" y="43"/>
                </a:lnTo>
                <a:lnTo>
                  <a:pt x="42" y="38"/>
                </a:lnTo>
                <a:lnTo>
                  <a:pt x="45" y="33"/>
                </a:lnTo>
                <a:lnTo>
                  <a:pt x="48" y="28"/>
                </a:lnTo>
                <a:lnTo>
                  <a:pt x="51" y="23"/>
                </a:lnTo>
                <a:lnTo>
                  <a:pt x="55" y="19"/>
                </a:lnTo>
                <a:lnTo>
                  <a:pt x="59" y="15"/>
                </a:lnTo>
                <a:lnTo>
                  <a:pt x="64" y="12"/>
                </a:lnTo>
                <a:lnTo>
                  <a:pt x="68" y="9"/>
                </a:lnTo>
                <a:lnTo>
                  <a:pt x="73" y="6"/>
                </a:lnTo>
                <a:lnTo>
                  <a:pt x="79" y="4"/>
                </a:lnTo>
                <a:lnTo>
                  <a:pt x="84" y="2"/>
                </a:lnTo>
                <a:lnTo>
                  <a:pt x="90" y="1"/>
                </a:lnTo>
                <a:lnTo>
                  <a:pt x="96" y="0"/>
                </a:lnTo>
                <a:lnTo>
                  <a:pt x="102"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68" name="Google Shape;168;p24"/>
          <p:cNvSpPr/>
          <p:nvPr/>
        </p:nvSpPr>
        <p:spPr>
          <a:xfrm>
            <a:off x="9538138" y="2707985"/>
            <a:ext cx="696509" cy="575147"/>
          </a:xfrm>
          <a:custGeom>
            <a:rect b="b" l="l" r="r" t="t"/>
            <a:pathLst>
              <a:path extrusionOk="0" h="218" w="264">
                <a:moveTo>
                  <a:pt x="246" y="119"/>
                </a:moveTo>
                <a:lnTo>
                  <a:pt x="239" y="121"/>
                </a:lnTo>
                <a:lnTo>
                  <a:pt x="232" y="123"/>
                </a:lnTo>
                <a:lnTo>
                  <a:pt x="224" y="125"/>
                </a:lnTo>
                <a:lnTo>
                  <a:pt x="216" y="127"/>
                </a:lnTo>
                <a:lnTo>
                  <a:pt x="207" y="128"/>
                </a:lnTo>
                <a:lnTo>
                  <a:pt x="198" y="130"/>
                </a:lnTo>
                <a:lnTo>
                  <a:pt x="189" y="131"/>
                </a:lnTo>
                <a:lnTo>
                  <a:pt x="180" y="132"/>
                </a:lnTo>
                <a:lnTo>
                  <a:pt x="170" y="133"/>
                </a:lnTo>
                <a:lnTo>
                  <a:pt x="161" y="133"/>
                </a:lnTo>
                <a:lnTo>
                  <a:pt x="151" y="134"/>
                </a:lnTo>
                <a:lnTo>
                  <a:pt x="151" y="134"/>
                </a:lnTo>
                <a:lnTo>
                  <a:pt x="151" y="138"/>
                </a:lnTo>
                <a:lnTo>
                  <a:pt x="150" y="141"/>
                </a:lnTo>
                <a:lnTo>
                  <a:pt x="150" y="143"/>
                </a:lnTo>
                <a:lnTo>
                  <a:pt x="149" y="145"/>
                </a:lnTo>
                <a:lnTo>
                  <a:pt x="147" y="147"/>
                </a:lnTo>
                <a:lnTo>
                  <a:pt x="146" y="148"/>
                </a:lnTo>
                <a:lnTo>
                  <a:pt x="144" y="150"/>
                </a:lnTo>
                <a:lnTo>
                  <a:pt x="142" y="151"/>
                </a:lnTo>
                <a:lnTo>
                  <a:pt x="140" y="151"/>
                </a:lnTo>
                <a:lnTo>
                  <a:pt x="137" y="152"/>
                </a:lnTo>
                <a:lnTo>
                  <a:pt x="127" y="152"/>
                </a:lnTo>
                <a:lnTo>
                  <a:pt x="125" y="151"/>
                </a:lnTo>
                <a:lnTo>
                  <a:pt x="123" y="151"/>
                </a:lnTo>
                <a:lnTo>
                  <a:pt x="121" y="150"/>
                </a:lnTo>
                <a:lnTo>
                  <a:pt x="119" y="148"/>
                </a:lnTo>
                <a:lnTo>
                  <a:pt x="117" y="147"/>
                </a:lnTo>
                <a:lnTo>
                  <a:pt x="116" y="145"/>
                </a:lnTo>
                <a:lnTo>
                  <a:pt x="115" y="143"/>
                </a:lnTo>
                <a:lnTo>
                  <a:pt x="114" y="141"/>
                </a:lnTo>
                <a:lnTo>
                  <a:pt x="114" y="138"/>
                </a:lnTo>
                <a:lnTo>
                  <a:pt x="114" y="134"/>
                </a:lnTo>
                <a:lnTo>
                  <a:pt x="114" y="134"/>
                </a:lnTo>
                <a:lnTo>
                  <a:pt x="104" y="133"/>
                </a:lnTo>
                <a:lnTo>
                  <a:pt x="94" y="133"/>
                </a:lnTo>
                <a:lnTo>
                  <a:pt x="85" y="132"/>
                </a:lnTo>
                <a:lnTo>
                  <a:pt x="75" y="131"/>
                </a:lnTo>
                <a:lnTo>
                  <a:pt x="66" y="130"/>
                </a:lnTo>
                <a:lnTo>
                  <a:pt x="57" y="128"/>
                </a:lnTo>
                <a:lnTo>
                  <a:pt x="49" y="127"/>
                </a:lnTo>
                <a:lnTo>
                  <a:pt x="41" y="125"/>
                </a:lnTo>
                <a:lnTo>
                  <a:pt x="33" y="123"/>
                </a:lnTo>
                <a:lnTo>
                  <a:pt x="25" y="121"/>
                </a:lnTo>
                <a:lnTo>
                  <a:pt x="18" y="119"/>
                </a:lnTo>
                <a:lnTo>
                  <a:pt x="18" y="197"/>
                </a:lnTo>
                <a:lnTo>
                  <a:pt x="18" y="198"/>
                </a:lnTo>
                <a:lnTo>
                  <a:pt x="19" y="199"/>
                </a:lnTo>
                <a:lnTo>
                  <a:pt x="20" y="200"/>
                </a:lnTo>
                <a:lnTo>
                  <a:pt x="21" y="200"/>
                </a:lnTo>
                <a:lnTo>
                  <a:pt x="244" y="200"/>
                </a:lnTo>
                <a:lnTo>
                  <a:pt x="245" y="200"/>
                </a:lnTo>
                <a:lnTo>
                  <a:pt x="246" y="199"/>
                </a:lnTo>
                <a:lnTo>
                  <a:pt x="246" y="198"/>
                </a:lnTo>
                <a:lnTo>
                  <a:pt x="246" y="197"/>
                </a:lnTo>
                <a:lnTo>
                  <a:pt x="246" y="119"/>
                </a:lnTo>
                <a:close/>
                <a:moveTo>
                  <a:pt x="21" y="50"/>
                </a:moveTo>
                <a:lnTo>
                  <a:pt x="20" y="50"/>
                </a:lnTo>
                <a:lnTo>
                  <a:pt x="19" y="50"/>
                </a:lnTo>
                <a:lnTo>
                  <a:pt x="18" y="51"/>
                </a:lnTo>
                <a:lnTo>
                  <a:pt x="18" y="52"/>
                </a:lnTo>
                <a:lnTo>
                  <a:pt x="18" y="100"/>
                </a:lnTo>
                <a:lnTo>
                  <a:pt x="24" y="102"/>
                </a:lnTo>
                <a:lnTo>
                  <a:pt x="31" y="104"/>
                </a:lnTo>
                <a:lnTo>
                  <a:pt x="38" y="106"/>
                </a:lnTo>
                <a:lnTo>
                  <a:pt x="45" y="107"/>
                </a:lnTo>
                <a:lnTo>
                  <a:pt x="53" y="109"/>
                </a:lnTo>
                <a:lnTo>
                  <a:pt x="61" y="110"/>
                </a:lnTo>
                <a:lnTo>
                  <a:pt x="69" y="112"/>
                </a:lnTo>
                <a:lnTo>
                  <a:pt x="77" y="113"/>
                </a:lnTo>
                <a:lnTo>
                  <a:pt x="86" y="114"/>
                </a:lnTo>
                <a:lnTo>
                  <a:pt x="95" y="115"/>
                </a:lnTo>
                <a:lnTo>
                  <a:pt x="104" y="115"/>
                </a:lnTo>
                <a:lnTo>
                  <a:pt x="113" y="116"/>
                </a:lnTo>
                <a:lnTo>
                  <a:pt x="123" y="116"/>
                </a:lnTo>
                <a:lnTo>
                  <a:pt x="132" y="116"/>
                </a:lnTo>
                <a:lnTo>
                  <a:pt x="142" y="116"/>
                </a:lnTo>
                <a:lnTo>
                  <a:pt x="151" y="116"/>
                </a:lnTo>
                <a:lnTo>
                  <a:pt x="160" y="115"/>
                </a:lnTo>
                <a:lnTo>
                  <a:pt x="169" y="115"/>
                </a:lnTo>
                <a:lnTo>
                  <a:pt x="178" y="114"/>
                </a:lnTo>
                <a:lnTo>
                  <a:pt x="187" y="113"/>
                </a:lnTo>
                <a:lnTo>
                  <a:pt x="195" y="112"/>
                </a:lnTo>
                <a:lnTo>
                  <a:pt x="204" y="110"/>
                </a:lnTo>
                <a:lnTo>
                  <a:pt x="212" y="109"/>
                </a:lnTo>
                <a:lnTo>
                  <a:pt x="219" y="107"/>
                </a:lnTo>
                <a:lnTo>
                  <a:pt x="227" y="106"/>
                </a:lnTo>
                <a:lnTo>
                  <a:pt x="234" y="104"/>
                </a:lnTo>
                <a:lnTo>
                  <a:pt x="240" y="102"/>
                </a:lnTo>
                <a:lnTo>
                  <a:pt x="246" y="100"/>
                </a:lnTo>
                <a:lnTo>
                  <a:pt x="246" y="52"/>
                </a:lnTo>
                <a:lnTo>
                  <a:pt x="246" y="51"/>
                </a:lnTo>
                <a:lnTo>
                  <a:pt x="246" y="50"/>
                </a:lnTo>
                <a:lnTo>
                  <a:pt x="245" y="50"/>
                </a:lnTo>
                <a:lnTo>
                  <a:pt x="244" y="50"/>
                </a:lnTo>
                <a:lnTo>
                  <a:pt x="21" y="50"/>
                </a:lnTo>
                <a:close/>
                <a:moveTo>
                  <a:pt x="98" y="18"/>
                </a:moveTo>
                <a:lnTo>
                  <a:pt x="97" y="19"/>
                </a:lnTo>
                <a:lnTo>
                  <a:pt x="96" y="19"/>
                </a:lnTo>
                <a:lnTo>
                  <a:pt x="95" y="20"/>
                </a:lnTo>
                <a:lnTo>
                  <a:pt x="95" y="21"/>
                </a:lnTo>
                <a:lnTo>
                  <a:pt x="94" y="22"/>
                </a:lnTo>
                <a:lnTo>
                  <a:pt x="94" y="32"/>
                </a:lnTo>
                <a:lnTo>
                  <a:pt x="170" y="32"/>
                </a:lnTo>
                <a:lnTo>
                  <a:pt x="170" y="22"/>
                </a:lnTo>
                <a:lnTo>
                  <a:pt x="170" y="21"/>
                </a:lnTo>
                <a:lnTo>
                  <a:pt x="169" y="20"/>
                </a:lnTo>
                <a:lnTo>
                  <a:pt x="169" y="19"/>
                </a:lnTo>
                <a:lnTo>
                  <a:pt x="168" y="19"/>
                </a:lnTo>
                <a:lnTo>
                  <a:pt x="167" y="18"/>
                </a:lnTo>
                <a:lnTo>
                  <a:pt x="98" y="18"/>
                </a:lnTo>
                <a:close/>
                <a:moveTo>
                  <a:pt x="98" y="0"/>
                </a:moveTo>
                <a:lnTo>
                  <a:pt x="167" y="0"/>
                </a:lnTo>
                <a:lnTo>
                  <a:pt x="170" y="1"/>
                </a:lnTo>
                <a:lnTo>
                  <a:pt x="173" y="1"/>
                </a:lnTo>
                <a:lnTo>
                  <a:pt x="176" y="2"/>
                </a:lnTo>
                <a:lnTo>
                  <a:pt x="178" y="4"/>
                </a:lnTo>
                <a:lnTo>
                  <a:pt x="181" y="6"/>
                </a:lnTo>
                <a:lnTo>
                  <a:pt x="183" y="8"/>
                </a:lnTo>
                <a:lnTo>
                  <a:pt x="185" y="10"/>
                </a:lnTo>
                <a:lnTo>
                  <a:pt x="186" y="13"/>
                </a:lnTo>
                <a:lnTo>
                  <a:pt x="187" y="16"/>
                </a:lnTo>
                <a:lnTo>
                  <a:pt x="188" y="19"/>
                </a:lnTo>
                <a:lnTo>
                  <a:pt x="188" y="22"/>
                </a:lnTo>
                <a:lnTo>
                  <a:pt x="188" y="32"/>
                </a:lnTo>
                <a:lnTo>
                  <a:pt x="244" y="32"/>
                </a:lnTo>
                <a:lnTo>
                  <a:pt x="247" y="32"/>
                </a:lnTo>
                <a:lnTo>
                  <a:pt x="250" y="33"/>
                </a:lnTo>
                <a:lnTo>
                  <a:pt x="252" y="34"/>
                </a:lnTo>
                <a:lnTo>
                  <a:pt x="255" y="35"/>
                </a:lnTo>
                <a:lnTo>
                  <a:pt x="257" y="37"/>
                </a:lnTo>
                <a:lnTo>
                  <a:pt x="259" y="39"/>
                </a:lnTo>
                <a:lnTo>
                  <a:pt x="261" y="41"/>
                </a:lnTo>
                <a:lnTo>
                  <a:pt x="263" y="44"/>
                </a:lnTo>
                <a:lnTo>
                  <a:pt x="264" y="46"/>
                </a:lnTo>
                <a:lnTo>
                  <a:pt x="264" y="49"/>
                </a:lnTo>
                <a:lnTo>
                  <a:pt x="264" y="52"/>
                </a:lnTo>
                <a:lnTo>
                  <a:pt x="264" y="197"/>
                </a:lnTo>
                <a:lnTo>
                  <a:pt x="264" y="200"/>
                </a:lnTo>
                <a:lnTo>
                  <a:pt x="264" y="203"/>
                </a:lnTo>
                <a:lnTo>
                  <a:pt x="263" y="206"/>
                </a:lnTo>
                <a:lnTo>
                  <a:pt x="261" y="209"/>
                </a:lnTo>
                <a:lnTo>
                  <a:pt x="259" y="211"/>
                </a:lnTo>
                <a:lnTo>
                  <a:pt x="257" y="213"/>
                </a:lnTo>
                <a:lnTo>
                  <a:pt x="255" y="215"/>
                </a:lnTo>
                <a:lnTo>
                  <a:pt x="252" y="216"/>
                </a:lnTo>
                <a:lnTo>
                  <a:pt x="250" y="217"/>
                </a:lnTo>
                <a:lnTo>
                  <a:pt x="247" y="218"/>
                </a:lnTo>
                <a:lnTo>
                  <a:pt x="244" y="218"/>
                </a:lnTo>
                <a:lnTo>
                  <a:pt x="21" y="218"/>
                </a:lnTo>
                <a:lnTo>
                  <a:pt x="18" y="218"/>
                </a:lnTo>
                <a:lnTo>
                  <a:pt x="15" y="217"/>
                </a:lnTo>
                <a:lnTo>
                  <a:pt x="12" y="216"/>
                </a:lnTo>
                <a:lnTo>
                  <a:pt x="9" y="215"/>
                </a:lnTo>
                <a:lnTo>
                  <a:pt x="7" y="213"/>
                </a:lnTo>
                <a:lnTo>
                  <a:pt x="5" y="211"/>
                </a:lnTo>
                <a:lnTo>
                  <a:pt x="3" y="209"/>
                </a:lnTo>
                <a:lnTo>
                  <a:pt x="2" y="206"/>
                </a:lnTo>
                <a:lnTo>
                  <a:pt x="1" y="203"/>
                </a:lnTo>
                <a:lnTo>
                  <a:pt x="0" y="200"/>
                </a:lnTo>
                <a:lnTo>
                  <a:pt x="0" y="197"/>
                </a:lnTo>
                <a:lnTo>
                  <a:pt x="0" y="52"/>
                </a:lnTo>
                <a:lnTo>
                  <a:pt x="0" y="49"/>
                </a:lnTo>
                <a:lnTo>
                  <a:pt x="1" y="46"/>
                </a:lnTo>
                <a:lnTo>
                  <a:pt x="2" y="44"/>
                </a:lnTo>
                <a:lnTo>
                  <a:pt x="3" y="41"/>
                </a:lnTo>
                <a:lnTo>
                  <a:pt x="5" y="39"/>
                </a:lnTo>
                <a:lnTo>
                  <a:pt x="7" y="37"/>
                </a:lnTo>
                <a:lnTo>
                  <a:pt x="9" y="35"/>
                </a:lnTo>
                <a:lnTo>
                  <a:pt x="12" y="34"/>
                </a:lnTo>
                <a:lnTo>
                  <a:pt x="15" y="33"/>
                </a:lnTo>
                <a:lnTo>
                  <a:pt x="18" y="32"/>
                </a:lnTo>
                <a:lnTo>
                  <a:pt x="21" y="32"/>
                </a:lnTo>
                <a:lnTo>
                  <a:pt x="76" y="32"/>
                </a:lnTo>
                <a:lnTo>
                  <a:pt x="76" y="22"/>
                </a:lnTo>
                <a:lnTo>
                  <a:pt x="77" y="19"/>
                </a:lnTo>
                <a:lnTo>
                  <a:pt x="77" y="16"/>
                </a:lnTo>
                <a:lnTo>
                  <a:pt x="78" y="13"/>
                </a:lnTo>
                <a:lnTo>
                  <a:pt x="80" y="10"/>
                </a:lnTo>
                <a:lnTo>
                  <a:pt x="82" y="8"/>
                </a:lnTo>
                <a:lnTo>
                  <a:pt x="84" y="6"/>
                </a:lnTo>
                <a:lnTo>
                  <a:pt x="86" y="4"/>
                </a:lnTo>
                <a:lnTo>
                  <a:pt x="89" y="2"/>
                </a:lnTo>
                <a:lnTo>
                  <a:pt x="92" y="1"/>
                </a:lnTo>
                <a:lnTo>
                  <a:pt x="95" y="1"/>
                </a:lnTo>
                <a:lnTo>
                  <a:pt x="9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nvGrpSpPr>
          <p:cNvPr id="169" name="Google Shape;169;p24"/>
          <p:cNvGrpSpPr/>
          <p:nvPr/>
        </p:nvGrpSpPr>
        <p:grpSpPr>
          <a:xfrm>
            <a:off x="7069255" y="2680282"/>
            <a:ext cx="691232" cy="630552"/>
            <a:chOff x="7215188" y="2357438"/>
            <a:chExt cx="415925" cy="379413"/>
          </a:xfrm>
        </p:grpSpPr>
        <p:sp>
          <p:nvSpPr>
            <p:cNvPr id="170" name="Google Shape;170;p24"/>
            <p:cNvSpPr/>
            <p:nvPr/>
          </p:nvSpPr>
          <p:spPr>
            <a:xfrm>
              <a:off x="7215188" y="2357438"/>
              <a:ext cx="415925" cy="379413"/>
            </a:xfrm>
            <a:custGeom>
              <a:rect b="b" l="l" r="r" t="t"/>
              <a:pathLst>
                <a:path extrusionOk="0" h="239" w="262">
                  <a:moveTo>
                    <a:pt x="34" y="88"/>
                  </a:moveTo>
                  <a:lnTo>
                    <a:pt x="32" y="89"/>
                  </a:lnTo>
                  <a:lnTo>
                    <a:pt x="29" y="89"/>
                  </a:lnTo>
                  <a:lnTo>
                    <a:pt x="27" y="90"/>
                  </a:lnTo>
                  <a:lnTo>
                    <a:pt x="25" y="92"/>
                  </a:lnTo>
                  <a:lnTo>
                    <a:pt x="23" y="93"/>
                  </a:lnTo>
                  <a:lnTo>
                    <a:pt x="21" y="95"/>
                  </a:lnTo>
                  <a:lnTo>
                    <a:pt x="20" y="97"/>
                  </a:lnTo>
                  <a:lnTo>
                    <a:pt x="19" y="100"/>
                  </a:lnTo>
                  <a:lnTo>
                    <a:pt x="18" y="102"/>
                  </a:lnTo>
                  <a:lnTo>
                    <a:pt x="18" y="105"/>
                  </a:lnTo>
                  <a:lnTo>
                    <a:pt x="18" y="107"/>
                  </a:lnTo>
                  <a:lnTo>
                    <a:pt x="19" y="110"/>
                  </a:lnTo>
                  <a:lnTo>
                    <a:pt x="20" y="112"/>
                  </a:lnTo>
                  <a:lnTo>
                    <a:pt x="21" y="114"/>
                  </a:lnTo>
                  <a:lnTo>
                    <a:pt x="23" y="116"/>
                  </a:lnTo>
                  <a:lnTo>
                    <a:pt x="25" y="118"/>
                  </a:lnTo>
                  <a:lnTo>
                    <a:pt x="27" y="119"/>
                  </a:lnTo>
                  <a:lnTo>
                    <a:pt x="29" y="120"/>
                  </a:lnTo>
                  <a:lnTo>
                    <a:pt x="32" y="121"/>
                  </a:lnTo>
                  <a:lnTo>
                    <a:pt x="34" y="121"/>
                  </a:lnTo>
                  <a:lnTo>
                    <a:pt x="35" y="121"/>
                  </a:lnTo>
                  <a:lnTo>
                    <a:pt x="37" y="121"/>
                  </a:lnTo>
                  <a:lnTo>
                    <a:pt x="39" y="122"/>
                  </a:lnTo>
                  <a:lnTo>
                    <a:pt x="40" y="123"/>
                  </a:lnTo>
                  <a:lnTo>
                    <a:pt x="42" y="124"/>
                  </a:lnTo>
                  <a:lnTo>
                    <a:pt x="43" y="125"/>
                  </a:lnTo>
                  <a:lnTo>
                    <a:pt x="43" y="127"/>
                  </a:lnTo>
                  <a:lnTo>
                    <a:pt x="44" y="129"/>
                  </a:lnTo>
                  <a:lnTo>
                    <a:pt x="44" y="131"/>
                  </a:lnTo>
                  <a:lnTo>
                    <a:pt x="44" y="194"/>
                  </a:lnTo>
                  <a:lnTo>
                    <a:pt x="44" y="198"/>
                  </a:lnTo>
                  <a:lnTo>
                    <a:pt x="45" y="201"/>
                  </a:lnTo>
                  <a:lnTo>
                    <a:pt x="46" y="205"/>
                  </a:lnTo>
                  <a:lnTo>
                    <a:pt x="48" y="208"/>
                  </a:lnTo>
                  <a:lnTo>
                    <a:pt x="50" y="211"/>
                  </a:lnTo>
                  <a:lnTo>
                    <a:pt x="52" y="213"/>
                  </a:lnTo>
                  <a:lnTo>
                    <a:pt x="55" y="215"/>
                  </a:lnTo>
                  <a:lnTo>
                    <a:pt x="57" y="217"/>
                  </a:lnTo>
                  <a:lnTo>
                    <a:pt x="61" y="219"/>
                  </a:lnTo>
                  <a:lnTo>
                    <a:pt x="64" y="220"/>
                  </a:lnTo>
                  <a:lnTo>
                    <a:pt x="67" y="221"/>
                  </a:lnTo>
                  <a:lnTo>
                    <a:pt x="71" y="221"/>
                  </a:lnTo>
                  <a:lnTo>
                    <a:pt x="191" y="221"/>
                  </a:lnTo>
                  <a:lnTo>
                    <a:pt x="195" y="221"/>
                  </a:lnTo>
                  <a:lnTo>
                    <a:pt x="199" y="220"/>
                  </a:lnTo>
                  <a:lnTo>
                    <a:pt x="202" y="219"/>
                  </a:lnTo>
                  <a:lnTo>
                    <a:pt x="205" y="217"/>
                  </a:lnTo>
                  <a:lnTo>
                    <a:pt x="208" y="215"/>
                  </a:lnTo>
                  <a:lnTo>
                    <a:pt x="210" y="213"/>
                  </a:lnTo>
                  <a:lnTo>
                    <a:pt x="213" y="211"/>
                  </a:lnTo>
                  <a:lnTo>
                    <a:pt x="215" y="208"/>
                  </a:lnTo>
                  <a:lnTo>
                    <a:pt x="216" y="205"/>
                  </a:lnTo>
                  <a:lnTo>
                    <a:pt x="218" y="201"/>
                  </a:lnTo>
                  <a:lnTo>
                    <a:pt x="218" y="198"/>
                  </a:lnTo>
                  <a:lnTo>
                    <a:pt x="218" y="194"/>
                  </a:lnTo>
                  <a:lnTo>
                    <a:pt x="218" y="131"/>
                  </a:lnTo>
                  <a:lnTo>
                    <a:pt x="218" y="129"/>
                  </a:lnTo>
                  <a:lnTo>
                    <a:pt x="219" y="128"/>
                  </a:lnTo>
                  <a:lnTo>
                    <a:pt x="219" y="126"/>
                  </a:lnTo>
                  <a:lnTo>
                    <a:pt x="220" y="125"/>
                  </a:lnTo>
                  <a:lnTo>
                    <a:pt x="221" y="124"/>
                  </a:lnTo>
                  <a:lnTo>
                    <a:pt x="222" y="123"/>
                  </a:lnTo>
                  <a:lnTo>
                    <a:pt x="224" y="122"/>
                  </a:lnTo>
                  <a:lnTo>
                    <a:pt x="225" y="121"/>
                  </a:lnTo>
                  <a:lnTo>
                    <a:pt x="227" y="121"/>
                  </a:lnTo>
                  <a:lnTo>
                    <a:pt x="228" y="121"/>
                  </a:lnTo>
                  <a:lnTo>
                    <a:pt x="231" y="121"/>
                  </a:lnTo>
                  <a:lnTo>
                    <a:pt x="233" y="120"/>
                  </a:lnTo>
                  <a:lnTo>
                    <a:pt x="236" y="119"/>
                  </a:lnTo>
                  <a:lnTo>
                    <a:pt x="238" y="118"/>
                  </a:lnTo>
                  <a:lnTo>
                    <a:pt x="240" y="116"/>
                  </a:lnTo>
                  <a:lnTo>
                    <a:pt x="241" y="114"/>
                  </a:lnTo>
                  <a:lnTo>
                    <a:pt x="243" y="112"/>
                  </a:lnTo>
                  <a:lnTo>
                    <a:pt x="244" y="110"/>
                  </a:lnTo>
                  <a:lnTo>
                    <a:pt x="244" y="107"/>
                  </a:lnTo>
                  <a:lnTo>
                    <a:pt x="244" y="105"/>
                  </a:lnTo>
                  <a:lnTo>
                    <a:pt x="244" y="102"/>
                  </a:lnTo>
                  <a:lnTo>
                    <a:pt x="244" y="100"/>
                  </a:lnTo>
                  <a:lnTo>
                    <a:pt x="243" y="97"/>
                  </a:lnTo>
                  <a:lnTo>
                    <a:pt x="241" y="95"/>
                  </a:lnTo>
                  <a:lnTo>
                    <a:pt x="240" y="93"/>
                  </a:lnTo>
                  <a:lnTo>
                    <a:pt x="238" y="92"/>
                  </a:lnTo>
                  <a:lnTo>
                    <a:pt x="236" y="90"/>
                  </a:lnTo>
                  <a:lnTo>
                    <a:pt x="233" y="89"/>
                  </a:lnTo>
                  <a:lnTo>
                    <a:pt x="231" y="89"/>
                  </a:lnTo>
                  <a:lnTo>
                    <a:pt x="228" y="88"/>
                  </a:lnTo>
                  <a:lnTo>
                    <a:pt x="34" y="88"/>
                  </a:lnTo>
                  <a:close/>
                  <a:moveTo>
                    <a:pt x="106" y="26"/>
                  </a:moveTo>
                  <a:lnTo>
                    <a:pt x="101" y="27"/>
                  </a:lnTo>
                  <a:lnTo>
                    <a:pt x="97" y="28"/>
                  </a:lnTo>
                  <a:lnTo>
                    <a:pt x="92" y="29"/>
                  </a:lnTo>
                  <a:lnTo>
                    <a:pt x="88" y="30"/>
                  </a:lnTo>
                  <a:lnTo>
                    <a:pt x="85" y="32"/>
                  </a:lnTo>
                  <a:lnTo>
                    <a:pt x="82" y="33"/>
                  </a:lnTo>
                  <a:lnTo>
                    <a:pt x="79" y="35"/>
                  </a:lnTo>
                  <a:lnTo>
                    <a:pt x="76" y="37"/>
                  </a:lnTo>
                  <a:lnTo>
                    <a:pt x="74" y="39"/>
                  </a:lnTo>
                  <a:lnTo>
                    <a:pt x="72" y="42"/>
                  </a:lnTo>
                  <a:lnTo>
                    <a:pt x="71" y="45"/>
                  </a:lnTo>
                  <a:lnTo>
                    <a:pt x="69" y="48"/>
                  </a:lnTo>
                  <a:lnTo>
                    <a:pt x="68" y="51"/>
                  </a:lnTo>
                  <a:lnTo>
                    <a:pt x="68" y="55"/>
                  </a:lnTo>
                  <a:lnTo>
                    <a:pt x="67" y="58"/>
                  </a:lnTo>
                  <a:lnTo>
                    <a:pt x="67" y="62"/>
                  </a:lnTo>
                  <a:lnTo>
                    <a:pt x="66" y="66"/>
                  </a:lnTo>
                  <a:lnTo>
                    <a:pt x="66" y="70"/>
                  </a:lnTo>
                  <a:lnTo>
                    <a:pt x="196" y="70"/>
                  </a:lnTo>
                  <a:lnTo>
                    <a:pt x="196" y="66"/>
                  </a:lnTo>
                  <a:lnTo>
                    <a:pt x="196" y="62"/>
                  </a:lnTo>
                  <a:lnTo>
                    <a:pt x="195" y="58"/>
                  </a:lnTo>
                  <a:lnTo>
                    <a:pt x="195" y="55"/>
                  </a:lnTo>
                  <a:lnTo>
                    <a:pt x="194" y="51"/>
                  </a:lnTo>
                  <a:lnTo>
                    <a:pt x="193" y="48"/>
                  </a:lnTo>
                  <a:lnTo>
                    <a:pt x="192" y="45"/>
                  </a:lnTo>
                  <a:lnTo>
                    <a:pt x="190" y="42"/>
                  </a:lnTo>
                  <a:lnTo>
                    <a:pt x="188" y="39"/>
                  </a:lnTo>
                  <a:lnTo>
                    <a:pt x="186" y="37"/>
                  </a:lnTo>
                  <a:lnTo>
                    <a:pt x="184" y="35"/>
                  </a:lnTo>
                  <a:lnTo>
                    <a:pt x="181" y="33"/>
                  </a:lnTo>
                  <a:lnTo>
                    <a:pt x="178" y="32"/>
                  </a:lnTo>
                  <a:lnTo>
                    <a:pt x="174" y="30"/>
                  </a:lnTo>
                  <a:lnTo>
                    <a:pt x="170" y="29"/>
                  </a:lnTo>
                  <a:lnTo>
                    <a:pt x="166" y="28"/>
                  </a:lnTo>
                  <a:lnTo>
                    <a:pt x="161" y="27"/>
                  </a:lnTo>
                  <a:lnTo>
                    <a:pt x="156" y="26"/>
                  </a:lnTo>
                  <a:lnTo>
                    <a:pt x="155" y="27"/>
                  </a:lnTo>
                  <a:lnTo>
                    <a:pt x="152" y="29"/>
                  </a:lnTo>
                  <a:lnTo>
                    <a:pt x="150" y="30"/>
                  </a:lnTo>
                  <a:lnTo>
                    <a:pt x="148" y="30"/>
                  </a:lnTo>
                  <a:lnTo>
                    <a:pt x="145" y="30"/>
                  </a:lnTo>
                  <a:lnTo>
                    <a:pt x="117" y="30"/>
                  </a:lnTo>
                  <a:lnTo>
                    <a:pt x="115" y="30"/>
                  </a:lnTo>
                  <a:lnTo>
                    <a:pt x="112" y="30"/>
                  </a:lnTo>
                  <a:lnTo>
                    <a:pt x="110" y="29"/>
                  </a:lnTo>
                  <a:lnTo>
                    <a:pt x="108" y="27"/>
                  </a:lnTo>
                  <a:lnTo>
                    <a:pt x="106" y="26"/>
                  </a:lnTo>
                  <a:close/>
                  <a:moveTo>
                    <a:pt x="117" y="0"/>
                  </a:moveTo>
                  <a:lnTo>
                    <a:pt x="145" y="0"/>
                  </a:lnTo>
                  <a:lnTo>
                    <a:pt x="148" y="1"/>
                  </a:lnTo>
                  <a:lnTo>
                    <a:pt x="150" y="1"/>
                  </a:lnTo>
                  <a:lnTo>
                    <a:pt x="152" y="2"/>
                  </a:lnTo>
                  <a:lnTo>
                    <a:pt x="154" y="3"/>
                  </a:lnTo>
                  <a:lnTo>
                    <a:pt x="156" y="5"/>
                  </a:lnTo>
                  <a:lnTo>
                    <a:pt x="158" y="6"/>
                  </a:lnTo>
                  <a:lnTo>
                    <a:pt x="159" y="8"/>
                  </a:lnTo>
                  <a:lnTo>
                    <a:pt x="165" y="9"/>
                  </a:lnTo>
                  <a:lnTo>
                    <a:pt x="170" y="10"/>
                  </a:lnTo>
                  <a:lnTo>
                    <a:pt x="175" y="12"/>
                  </a:lnTo>
                  <a:lnTo>
                    <a:pt x="180" y="13"/>
                  </a:lnTo>
                  <a:lnTo>
                    <a:pt x="185" y="15"/>
                  </a:lnTo>
                  <a:lnTo>
                    <a:pt x="189" y="17"/>
                  </a:lnTo>
                  <a:lnTo>
                    <a:pt x="192" y="19"/>
                  </a:lnTo>
                  <a:lnTo>
                    <a:pt x="196" y="22"/>
                  </a:lnTo>
                  <a:lnTo>
                    <a:pt x="199" y="25"/>
                  </a:lnTo>
                  <a:lnTo>
                    <a:pt x="202" y="28"/>
                  </a:lnTo>
                  <a:lnTo>
                    <a:pt x="204" y="31"/>
                  </a:lnTo>
                  <a:lnTo>
                    <a:pt x="207" y="34"/>
                  </a:lnTo>
                  <a:lnTo>
                    <a:pt x="208" y="38"/>
                  </a:lnTo>
                  <a:lnTo>
                    <a:pt x="210" y="42"/>
                  </a:lnTo>
                  <a:lnTo>
                    <a:pt x="211" y="45"/>
                  </a:lnTo>
                  <a:lnTo>
                    <a:pt x="212" y="49"/>
                  </a:lnTo>
                  <a:lnTo>
                    <a:pt x="213" y="53"/>
                  </a:lnTo>
                  <a:lnTo>
                    <a:pt x="213" y="57"/>
                  </a:lnTo>
                  <a:lnTo>
                    <a:pt x="214" y="62"/>
                  </a:lnTo>
                  <a:lnTo>
                    <a:pt x="214" y="66"/>
                  </a:lnTo>
                  <a:lnTo>
                    <a:pt x="214" y="70"/>
                  </a:lnTo>
                  <a:lnTo>
                    <a:pt x="228" y="70"/>
                  </a:lnTo>
                  <a:lnTo>
                    <a:pt x="232" y="71"/>
                  </a:lnTo>
                  <a:lnTo>
                    <a:pt x="236" y="71"/>
                  </a:lnTo>
                  <a:lnTo>
                    <a:pt x="240" y="72"/>
                  </a:lnTo>
                  <a:lnTo>
                    <a:pt x="243" y="74"/>
                  </a:lnTo>
                  <a:lnTo>
                    <a:pt x="247" y="76"/>
                  </a:lnTo>
                  <a:lnTo>
                    <a:pt x="250" y="78"/>
                  </a:lnTo>
                  <a:lnTo>
                    <a:pt x="252" y="80"/>
                  </a:lnTo>
                  <a:lnTo>
                    <a:pt x="255" y="83"/>
                  </a:lnTo>
                  <a:lnTo>
                    <a:pt x="257" y="86"/>
                  </a:lnTo>
                  <a:lnTo>
                    <a:pt x="259" y="90"/>
                  </a:lnTo>
                  <a:lnTo>
                    <a:pt x="260" y="93"/>
                  </a:lnTo>
                  <a:lnTo>
                    <a:pt x="262" y="97"/>
                  </a:lnTo>
                  <a:lnTo>
                    <a:pt x="262" y="101"/>
                  </a:lnTo>
                  <a:lnTo>
                    <a:pt x="262" y="105"/>
                  </a:lnTo>
                  <a:lnTo>
                    <a:pt x="262" y="109"/>
                  </a:lnTo>
                  <a:lnTo>
                    <a:pt x="262" y="112"/>
                  </a:lnTo>
                  <a:lnTo>
                    <a:pt x="260" y="116"/>
                  </a:lnTo>
                  <a:lnTo>
                    <a:pt x="259" y="120"/>
                  </a:lnTo>
                  <a:lnTo>
                    <a:pt x="257" y="123"/>
                  </a:lnTo>
                  <a:lnTo>
                    <a:pt x="255" y="126"/>
                  </a:lnTo>
                  <a:lnTo>
                    <a:pt x="253" y="129"/>
                  </a:lnTo>
                  <a:lnTo>
                    <a:pt x="250" y="131"/>
                  </a:lnTo>
                  <a:lnTo>
                    <a:pt x="247" y="133"/>
                  </a:lnTo>
                  <a:lnTo>
                    <a:pt x="244" y="135"/>
                  </a:lnTo>
                  <a:lnTo>
                    <a:pt x="240" y="137"/>
                  </a:lnTo>
                  <a:lnTo>
                    <a:pt x="236" y="138"/>
                  </a:lnTo>
                  <a:lnTo>
                    <a:pt x="236" y="194"/>
                  </a:lnTo>
                  <a:lnTo>
                    <a:pt x="236" y="199"/>
                  </a:lnTo>
                  <a:lnTo>
                    <a:pt x="236" y="203"/>
                  </a:lnTo>
                  <a:lnTo>
                    <a:pt x="234" y="207"/>
                  </a:lnTo>
                  <a:lnTo>
                    <a:pt x="233" y="212"/>
                  </a:lnTo>
                  <a:lnTo>
                    <a:pt x="231" y="215"/>
                  </a:lnTo>
                  <a:lnTo>
                    <a:pt x="229" y="219"/>
                  </a:lnTo>
                  <a:lnTo>
                    <a:pt x="226" y="223"/>
                  </a:lnTo>
                  <a:lnTo>
                    <a:pt x="223" y="226"/>
                  </a:lnTo>
                  <a:lnTo>
                    <a:pt x="220" y="229"/>
                  </a:lnTo>
                  <a:lnTo>
                    <a:pt x="217" y="231"/>
                  </a:lnTo>
                  <a:lnTo>
                    <a:pt x="213" y="234"/>
                  </a:lnTo>
                  <a:lnTo>
                    <a:pt x="209" y="236"/>
                  </a:lnTo>
                  <a:lnTo>
                    <a:pt x="205" y="237"/>
                  </a:lnTo>
                  <a:lnTo>
                    <a:pt x="200" y="238"/>
                  </a:lnTo>
                  <a:lnTo>
                    <a:pt x="196" y="239"/>
                  </a:lnTo>
                  <a:lnTo>
                    <a:pt x="191" y="239"/>
                  </a:lnTo>
                  <a:lnTo>
                    <a:pt x="71" y="239"/>
                  </a:lnTo>
                  <a:lnTo>
                    <a:pt x="66" y="239"/>
                  </a:lnTo>
                  <a:lnTo>
                    <a:pt x="62" y="238"/>
                  </a:lnTo>
                  <a:lnTo>
                    <a:pt x="58" y="237"/>
                  </a:lnTo>
                  <a:lnTo>
                    <a:pt x="54" y="236"/>
                  </a:lnTo>
                  <a:lnTo>
                    <a:pt x="50" y="234"/>
                  </a:lnTo>
                  <a:lnTo>
                    <a:pt x="46" y="231"/>
                  </a:lnTo>
                  <a:lnTo>
                    <a:pt x="42" y="229"/>
                  </a:lnTo>
                  <a:lnTo>
                    <a:pt x="39" y="226"/>
                  </a:lnTo>
                  <a:lnTo>
                    <a:pt x="36" y="223"/>
                  </a:lnTo>
                  <a:lnTo>
                    <a:pt x="34" y="219"/>
                  </a:lnTo>
                  <a:lnTo>
                    <a:pt x="31" y="215"/>
                  </a:lnTo>
                  <a:lnTo>
                    <a:pt x="30" y="212"/>
                  </a:lnTo>
                  <a:lnTo>
                    <a:pt x="28" y="207"/>
                  </a:lnTo>
                  <a:lnTo>
                    <a:pt x="27" y="203"/>
                  </a:lnTo>
                  <a:lnTo>
                    <a:pt x="26" y="199"/>
                  </a:lnTo>
                  <a:lnTo>
                    <a:pt x="26" y="194"/>
                  </a:lnTo>
                  <a:lnTo>
                    <a:pt x="26" y="138"/>
                  </a:lnTo>
                  <a:lnTo>
                    <a:pt x="22" y="137"/>
                  </a:lnTo>
                  <a:lnTo>
                    <a:pt x="19" y="135"/>
                  </a:lnTo>
                  <a:lnTo>
                    <a:pt x="16" y="133"/>
                  </a:lnTo>
                  <a:lnTo>
                    <a:pt x="13" y="131"/>
                  </a:lnTo>
                  <a:lnTo>
                    <a:pt x="10" y="129"/>
                  </a:lnTo>
                  <a:lnTo>
                    <a:pt x="7" y="126"/>
                  </a:lnTo>
                  <a:lnTo>
                    <a:pt x="5" y="123"/>
                  </a:lnTo>
                  <a:lnTo>
                    <a:pt x="3" y="120"/>
                  </a:lnTo>
                  <a:lnTo>
                    <a:pt x="2" y="116"/>
                  </a:lnTo>
                  <a:lnTo>
                    <a:pt x="1" y="112"/>
                  </a:lnTo>
                  <a:lnTo>
                    <a:pt x="0" y="109"/>
                  </a:lnTo>
                  <a:lnTo>
                    <a:pt x="0" y="105"/>
                  </a:lnTo>
                  <a:lnTo>
                    <a:pt x="0" y="101"/>
                  </a:lnTo>
                  <a:lnTo>
                    <a:pt x="1" y="97"/>
                  </a:lnTo>
                  <a:lnTo>
                    <a:pt x="2" y="93"/>
                  </a:lnTo>
                  <a:lnTo>
                    <a:pt x="4" y="90"/>
                  </a:lnTo>
                  <a:lnTo>
                    <a:pt x="5" y="86"/>
                  </a:lnTo>
                  <a:lnTo>
                    <a:pt x="8" y="83"/>
                  </a:lnTo>
                  <a:lnTo>
                    <a:pt x="10" y="80"/>
                  </a:lnTo>
                  <a:lnTo>
                    <a:pt x="13" y="78"/>
                  </a:lnTo>
                  <a:lnTo>
                    <a:pt x="16" y="76"/>
                  </a:lnTo>
                  <a:lnTo>
                    <a:pt x="19" y="74"/>
                  </a:lnTo>
                  <a:lnTo>
                    <a:pt x="23" y="72"/>
                  </a:lnTo>
                  <a:lnTo>
                    <a:pt x="26" y="71"/>
                  </a:lnTo>
                  <a:lnTo>
                    <a:pt x="30" y="71"/>
                  </a:lnTo>
                  <a:lnTo>
                    <a:pt x="34" y="70"/>
                  </a:lnTo>
                  <a:lnTo>
                    <a:pt x="48" y="70"/>
                  </a:lnTo>
                  <a:lnTo>
                    <a:pt x="48" y="66"/>
                  </a:lnTo>
                  <a:lnTo>
                    <a:pt x="49" y="62"/>
                  </a:lnTo>
                  <a:lnTo>
                    <a:pt x="49" y="57"/>
                  </a:lnTo>
                  <a:lnTo>
                    <a:pt x="50" y="53"/>
                  </a:lnTo>
                  <a:lnTo>
                    <a:pt x="50" y="49"/>
                  </a:lnTo>
                  <a:lnTo>
                    <a:pt x="51" y="45"/>
                  </a:lnTo>
                  <a:lnTo>
                    <a:pt x="53" y="42"/>
                  </a:lnTo>
                  <a:lnTo>
                    <a:pt x="54" y="38"/>
                  </a:lnTo>
                  <a:lnTo>
                    <a:pt x="56" y="34"/>
                  </a:lnTo>
                  <a:lnTo>
                    <a:pt x="58" y="31"/>
                  </a:lnTo>
                  <a:lnTo>
                    <a:pt x="61" y="28"/>
                  </a:lnTo>
                  <a:lnTo>
                    <a:pt x="63" y="25"/>
                  </a:lnTo>
                  <a:lnTo>
                    <a:pt x="67" y="22"/>
                  </a:lnTo>
                  <a:lnTo>
                    <a:pt x="70" y="19"/>
                  </a:lnTo>
                  <a:lnTo>
                    <a:pt x="74" y="17"/>
                  </a:lnTo>
                  <a:lnTo>
                    <a:pt x="78" y="15"/>
                  </a:lnTo>
                  <a:lnTo>
                    <a:pt x="82" y="13"/>
                  </a:lnTo>
                  <a:lnTo>
                    <a:pt x="87" y="12"/>
                  </a:lnTo>
                  <a:lnTo>
                    <a:pt x="92" y="10"/>
                  </a:lnTo>
                  <a:lnTo>
                    <a:pt x="98" y="9"/>
                  </a:lnTo>
                  <a:lnTo>
                    <a:pt x="103" y="8"/>
                  </a:lnTo>
                  <a:lnTo>
                    <a:pt x="105" y="6"/>
                  </a:lnTo>
                  <a:lnTo>
                    <a:pt x="106" y="5"/>
                  </a:lnTo>
                  <a:lnTo>
                    <a:pt x="108" y="3"/>
                  </a:lnTo>
                  <a:lnTo>
                    <a:pt x="110" y="2"/>
                  </a:lnTo>
                  <a:lnTo>
                    <a:pt x="112" y="1"/>
                  </a:lnTo>
                  <a:lnTo>
                    <a:pt x="115" y="1"/>
                  </a:lnTo>
                  <a:lnTo>
                    <a:pt x="11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1" name="Google Shape;171;p24"/>
            <p:cNvSpPr/>
            <p:nvPr/>
          </p:nvSpPr>
          <p:spPr>
            <a:xfrm>
              <a:off x="7329488" y="2576513"/>
              <a:ext cx="28575" cy="90488"/>
            </a:xfrm>
            <a:custGeom>
              <a:rect b="b" l="l" r="r" t="t"/>
              <a:pathLst>
                <a:path extrusionOk="0" h="57" w="18">
                  <a:moveTo>
                    <a:pt x="9" y="0"/>
                  </a:moveTo>
                  <a:lnTo>
                    <a:pt x="11" y="0"/>
                  </a:lnTo>
                  <a:lnTo>
                    <a:pt x="13" y="1"/>
                  </a:lnTo>
                  <a:lnTo>
                    <a:pt x="14" y="2"/>
                  </a:lnTo>
                  <a:lnTo>
                    <a:pt x="16" y="3"/>
                  </a:lnTo>
                  <a:lnTo>
                    <a:pt x="17" y="5"/>
                  </a:lnTo>
                  <a:lnTo>
                    <a:pt x="18" y="7"/>
                  </a:lnTo>
                  <a:lnTo>
                    <a:pt x="18" y="9"/>
                  </a:lnTo>
                  <a:lnTo>
                    <a:pt x="18" y="48"/>
                  </a:lnTo>
                  <a:lnTo>
                    <a:pt x="18"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2" name="Google Shape;172;p24"/>
            <p:cNvSpPr/>
            <p:nvPr/>
          </p:nvSpPr>
          <p:spPr>
            <a:xfrm>
              <a:off x="7408863" y="2576513"/>
              <a:ext cx="28575" cy="90488"/>
            </a:xfrm>
            <a:custGeom>
              <a:rect b="b" l="l" r="r" t="t"/>
              <a:pathLst>
                <a:path extrusionOk="0" h="57" w="18">
                  <a:moveTo>
                    <a:pt x="9" y="0"/>
                  </a:moveTo>
                  <a:lnTo>
                    <a:pt x="11" y="0"/>
                  </a:lnTo>
                  <a:lnTo>
                    <a:pt x="13" y="1"/>
                  </a:lnTo>
                  <a:lnTo>
                    <a:pt x="15" y="2"/>
                  </a:lnTo>
                  <a:lnTo>
                    <a:pt x="16" y="3"/>
                  </a:lnTo>
                  <a:lnTo>
                    <a:pt x="17" y="5"/>
                  </a:lnTo>
                  <a:lnTo>
                    <a:pt x="18" y="7"/>
                  </a:lnTo>
                  <a:lnTo>
                    <a:pt x="18" y="9"/>
                  </a:lnTo>
                  <a:lnTo>
                    <a:pt x="18" y="48"/>
                  </a:lnTo>
                  <a:lnTo>
                    <a:pt x="18" y="50"/>
                  </a:lnTo>
                  <a:lnTo>
                    <a:pt x="17" y="52"/>
                  </a:lnTo>
                  <a:lnTo>
                    <a:pt x="16" y="54"/>
                  </a:lnTo>
                  <a:lnTo>
                    <a:pt x="15" y="55"/>
                  </a:lnTo>
                  <a:lnTo>
                    <a:pt x="13" y="56"/>
                  </a:lnTo>
                  <a:lnTo>
                    <a:pt x="11" y="57"/>
                  </a:lnTo>
                  <a:lnTo>
                    <a:pt x="9" y="57"/>
                  </a:lnTo>
                  <a:lnTo>
                    <a:pt x="7" y="57"/>
                  </a:lnTo>
                  <a:lnTo>
                    <a:pt x="5" y="56"/>
                  </a:lnTo>
                  <a:lnTo>
                    <a:pt x="4" y="55"/>
                  </a:lnTo>
                  <a:lnTo>
                    <a:pt x="2" y="54"/>
                  </a:lnTo>
                  <a:lnTo>
                    <a:pt x="1" y="52"/>
                  </a:lnTo>
                  <a:lnTo>
                    <a:pt x="0" y="50"/>
                  </a:lnTo>
                  <a:lnTo>
                    <a:pt x="0" y="48"/>
                  </a:lnTo>
                  <a:lnTo>
                    <a:pt x="0" y="9"/>
                  </a:lnTo>
                  <a:lnTo>
                    <a:pt x="0" y="7"/>
                  </a:lnTo>
                  <a:lnTo>
                    <a:pt x="1" y="5"/>
                  </a:lnTo>
                  <a:lnTo>
                    <a:pt x="2" y="3"/>
                  </a:lnTo>
                  <a:lnTo>
                    <a:pt x="4" y="2"/>
                  </a:lnTo>
                  <a:lnTo>
                    <a:pt x="5" y="1"/>
                  </a:lnTo>
                  <a:lnTo>
                    <a:pt x="7"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73" name="Google Shape;173;p24"/>
            <p:cNvSpPr/>
            <p:nvPr/>
          </p:nvSpPr>
          <p:spPr>
            <a:xfrm>
              <a:off x="7489825" y="2576513"/>
              <a:ext cx="28575" cy="90488"/>
            </a:xfrm>
            <a:custGeom>
              <a:rect b="b" l="l" r="r" t="t"/>
              <a:pathLst>
                <a:path extrusionOk="0" h="57" w="18">
                  <a:moveTo>
                    <a:pt x="9" y="0"/>
                  </a:moveTo>
                  <a:lnTo>
                    <a:pt x="11" y="0"/>
                  </a:lnTo>
                  <a:lnTo>
                    <a:pt x="13" y="1"/>
                  </a:lnTo>
                  <a:lnTo>
                    <a:pt x="14" y="2"/>
                  </a:lnTo>
                  <a:lnTo>
                    <a:pt x="16" y="3"/>
                  </a:lnTo>
                  <a:lnTo>
                    <a:pt x="17" y="5"/>
                  </a:lnTo>
                  <a:lnTo>
                    <a:pt x="17" y="7"/>
                  </a:lnTo>
                  <a:lnTo>
                    <a:pt x="18" y="9"/>
                  </a:lnTo>
                  <a:lnTo>
                    <a:pt x="18" y="48"/>
                  </a:lnTo>
                  <a:lnTo>
                    <a:pt x="17" y="50"/>
                  </a:lnTo>
                  <a:lnTo>
                    <a:pt x="17" y="52"/>
                  </a:lnTo>
                  <a:lnTo>
                    <a:pt x="16" y="54"/>
                  </a:lnTo>
                  <a:lnTo>
                    <a:pt x="14" y="55"/>
                  </a:lnTo>
                  <a:lnTo>
                    <a:pt x="13" y="56"/>
                  </a:lnTo>
                  <a:lnTo>
                    <a:pt x="11" y="57"/>
                  </a:lnTo>
                  <a:lnTo>
                    <a:pt x="9" y="57"/>
                  </a:lnTo>
                  <a:lnTo>
                    <a:pt x="7" y="57"/>
                  </a:lnTo>
                  <a:lnTo>
                    <a:pt x="5" y="56"/>
                  </a:lnTo>
                  <a:lnTo>
                    <a:pt x="3" y="55"/>
                  </a:lnTo>
                  <a:lnTo>
                    <a:pt x="2" y="54"/>
                  </a:lnTo>
                  <a:lnTo>
                    <a:pt x="1" y="52"/>
                  </a:lnTo>
                  <a:lnTo>
                    <a:pt x="0" y="50"/>
                  </a:lnTo>
                  <a:lnTo>
                    <a:pt x="0" y="48"/>
                  </a:lnTo>
                  <a:lnTo>
                    <a:pt x="0" y="9"/>
                  </a:lnTo>
                  <a:lnTo>
                    <a:pt x="0" y="7"/>
                  </a:lnTo>
                  <a:lnTo>
                    <a:pt x="1" y="5"/>
                  </a:lnTo>
                  <a:lnTo>
                    <a:pt x="2" y="3"/>
                  </a:lnTo>
                  <a:lnTo>
                    <a:pt x="3" y="2"/>
                  </a:lnTo>
                  <a:lnTo>
                    <a:pt x="5" y="1"/>
                  </a:lnTo>
                  <a:lnTo>
                    <a:pt x="7" y="0"/>
                  </a:lnTo>
                  <a:lnTo>
                    <a:pt x="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174" name="Google Shape;174;p24"/>
          <p:cNvSpPr txBox="1"/>
          <p:nvPr/>
        </p:nvSpPr>
        <p:spPr>
          <a:xfrm>
            <a:off x="1838478" y="3467689"/>
            <a:ext cx="126669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595959"/>
                </a:solidFill>
                <a:latin typeface="Lato"/>
                <a:ea typeface="Lato"/>
                <a:cs typeface="Lato"/>
                <a:sym typeface="Lato"/>
              </a:rPr>
              <a:t>Service Name</a:t>
            </a:r>
            <a:endParaRPr sz="1400">
              <a:solidFill>
                <a:srgbClr val="595959"/>
              </a:solidFill>
              <a:latin typeface="Lato"/>
              <a:ea typeface="Lato"/>
              <a:cs typeface="Lato"/>
              <a:sym typeface="Lato"/>
            </a:endParaRPr>
          </a:p>
        </p:txBody>
      </p:sp>
      <p:sp>
        <p:nvSpPr>
          <p:cNvPr id="175" name="Google Shape;175;p24"/>
          <p:cNvSpPr txBox="1"/>
          <p:nvPr/>
        </p:nvSpPr>
        <p:spPr>
          <a:xfrm>
            <a:off x="4310001" y="3467689"/>
            <a:ext cx="126669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595959"/>
                </a:solidFill>
                <a:latin typeface="Lato"/>
                <a:ea typeface="Lato"/>
                <a:cs typeface="Lato"/>
                <a:sym typeface="Lato"/>
              </a:rPr>
              <a:t>Service Name</a:t>
            </a:r>
            <a:endParaRPr sz="1400">
              <a:solidFill>
                <a:srgbClr val="595959"/>
              </a:solidFill>
              <a:latin typeface="Lato"/>
              <a:ea typeface="Lato"/>
              <a:cs typeface="Lato"/>
              <a:sym typeface="Lato"/>
            </a:endParaRPr>
          </a:p>
        </p:txBody>
      </p:sp>
      <p:sp>
        <p:nvSpPr>
          <p:cNvPr id="176" name="Google Shape;176;p24"/>
          <p:cNvSpPr txBox="1"/>
          <p:nvPr/>
        </p:nvSpPr>
        <p:spPr>
          <a:xfrm>
            <a:off x="6781523" y="3467689"/>
            <a:ext cx="126669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595959"/>
                </a:solidFill>
                <a:latin typeface="Lato"/>
                <a:ea typeface="Lato"/>
                <a:cs typeface="Lato"/>
                <a:sym typeface="Lato"/>
              </a:rPr>
              <a:t>Service Name</a:t>
            </a:r>
            <a:endParaRPr sz="1400">
              <a:solidFill>
                <a:srgbClr val="595959"/>
              </a:solidFill>
              <a:latin typeface="Lato"/>
              <a:ea typeface="Lato"/>
              <a:cs typeface="Lato"/>
              <a:sym typeface="Lato"/>
            </a:endParaRPr>
          </a:p>
        </p:txBody>
      </p:sp>
      <p:sp>
        <p:nvSpPr>
          <p:cNvPr id="177" name="Google Shape;177;p24"/>
          <p:cNvSpPr txBox="1"/>
          <p:nvPr/>
        </p:nvSpPr>
        <p:spPr>
          <a:xfrm>
            <a:off x="9253046" y="3467689"/>
            <a:ext cx="126669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400">
                <a:solidFill>
                  <a:srgbClr val="595959"/>
                </a:solidFill>
                <a:latin typeface="Lato"/>
                <a:ea typeface="Lato"/>
                <a:cs typeface="Lato"/>
                <a:sym typeface="Lato"/>
              </a:rPr>
              <a:t>Service Name</a:t>
            </a:r>
            <a:endParaRPr sz="1400">
              <a:solidFill>
                <a:srgbClr val="595959"/>
              </a:solidFill>
              <a:latin typeface="Lato"/>
              <a:ea typeface="Lato"/>
              <a:cs typeface="Lato"/>
              <a:sym typeface="Lato"/>
            </a:endParaRPr>
          </a:p>
        </p:txBody>
      </p:sp>
      <p:sp>
        <p:nvSpPr>
          <p:cNvPr id="178" name="Google Shape;178;p24"/>
          <p:cNvSpPr txBox="1"/>
          <p:nvPr/>
        </p:nvSpPr>
        <p:spPr>
          <a:xfrm>
            <a:off x="1552612" y="4278425"/>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79" name="Google Shape;179;p24"/>
          <p:cNvSpPr txBox="1"/>
          <p:nvPr/>
        </p:nvSpPr>
        <p:spPr>
          <a:xfrm>
            <a:off x="4024135" y="4278425"/>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80" name="Google Shape;180;p24"/>
          <p:cNvSpPr txBox="1"/>
          <p:nvPr/>
        </p:nvSpPr>
        <p:spPr>
          <a:xfrm>
            <a:off x="6495657" y="4278425"/>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81" name="Google Shape;181;p24"/>
          <p:cNvSpPr txBox="1"/>
          <p:nvPr/>
        </p:nvSpPr>
        <p:spPr>
          <a:xfrm>
            <a:off x="8967180" y="4278425"/>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182" name="Google Shape;182;p24"/>
          <p:cNvSpPr/>
          <p:nvPr/>
        </p:nvSpPr>
        <p:spPr>
          <a:xfrm>
            <a:off x="1849471" y="5398502"/>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83" name="Google Shape;183;p24"/>
          <p:cNvSpPr txBox="1"/>
          <p:nvPr/>
        </p:nvSpPr>
        <p:spPr>
          <a:xfrm>
            <a:off x="1847138" y="5447235"/>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Learn More</a:t>
            </a:r>
            <a:endParaRPr sz="1200">
              <a:solidFill>
                <a:schemeClr val="lt1"/>
              </a:solidFill>
              <a:latin typeface="Montserrat"/>
              <a:ea typeface="Montserrat"/>
              <a:cs typeface="Montserrat"/>
              <a:sym typeface="Montserrat"/>
            </a:endParaRPr>
          </a:p>
        </p:txBody>
      </p:sp>
      <p:sp>
        <p:nvSpPr>
          <p:cNvPr id="184" name="Google Shape;184;p24"/>
          <p:cNvSpPr/>
          <p:nvPr/>
        </p:nvSpPr>
        <p:spPr>
          <a:xfrm>
            <a:off x="4320994" y="5398502"/>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85" name="Google Shape;185;p24"/>
          <p:cNvSpPr txBox="1"/>
          <p:nvPr/>
        </p:nvSpPr>
        <p:spPr>
          <a:xfrm>
            <a:off x="4318661" y="5447235"/>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Learn More</a:t>
            </a:r>
            <a:endParaRPr sz="1200">
              <a:solidFill>
                <a:schemeClr val="lt1"/>
              </a:solidFill>
              <a:latin typeface="Montserrat"/>
              <a:ea typeface="Montserrat"/>
              <a:cs typeface="Montserrat"/>
              <a:sym typeface="Montserrat"/>
            </a:endParaRPr>
          </a:p>
        </p:txBody>
      </p:sp>
      <p:sp>
        <p:nvSpPr>
          <p:cNvPr id="186" name="Google Shape;186;p24"/>
          <p:cNvSpPr/>
          <p:nvPr/>
        </p:nvSpPr>
        <p:spPr>
          <a:xfrm>
            <a:off x="6792517" y="5398502"/>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87" name="Google Shape;187;p24"/>
          <p:cNvSpPr txBox="1"/>
          <p:nvPr/>
        </p:nvSpPr>
        <p:spPr>
          <a:xfrm>
            <a:off x="6790184" y="5447235"/>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Learn More</a:t>
            </a:r>
            <a:endParaRPr sz="1200">
              <a:solidFill>
                <a:schemeClr val="lt1"/>
              </a:solidFill>
              <a:latin typeface="Montserrat"/>
              <a:ea typeface="Montserrat"/>
              <a:cs typeface="Montserrat"/>
              <a:sym typeface="Montserrat"/>
            </a:endParaRPr>
          </a:p>
        </p:txBody>
      </p:sp>
      <p:sp>
        <p:nvSpPr>
          <p:cNvPr id="188" name="Google Shape;188;p24"/>
          <p:cNvSpPr/>
          <p:nvPr/>
        </p:nvSpPr>
        <p:spPr>
          <a:xfrm>
            <a:off x="9264039" y="5398502"/>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89" name="Google Shape;189;p24"/>
          <p:cNvSpPr txBox="1"/>
          <p:nvPr/>
        </p:nvSpPr>
        <p:spPr>
          <a:xfrm>
            <a:off x="9261706" y="5447235"/>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Learn More</a:t>
            </a:r>
            <a:endParaRPr sz="1200">
              <a:solidFill>
                <a:schemeClr val="l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pSp>
        <p:nvGrpSpPr>
          <p:cNvPr id="194" name="Google Shape;194;p25"/>
          <p:cNvGrpSpPr/>
          <p:nvPr/>
        </p:nvGrpSpPr>
        <p:grpSpPr>
          <a:xfrm>
            <a:off x="2441214" y="3385866"/>
            <a:ext cx="485178" cy="438595"/>
            <a:chOff x="5429256" y="2073265"/>
            <a:chExt cx="417513" cy="503237"/>
          </a:xfrm>
        </p:grpSpPr>
        <p:sp>
          <p:nvSpPr>
            <p:cNvPr id="195" name="Google Shape;195;p25"/>
            <p:cNvSpPr/>
            <p:nvPr/>
          </p:nvSpPr>
          <p:spPr>
            <a:xfrm>
              <a:off x="5429256" y="2285990"/>
              <a:ext cx="417513" cy="290512"/>
            </a:xfrm>
            <a:custGeom>
              <a:rect b="b" l="l" r="r" t="t"/>
              <a:pathLst>
                <a:path extrusionOk="0" h="183" w="263">
                  <a:moveTo>
                    <a:pt x="77" y="61"/>
                  </a:moveTo>
                  <a:lnTo>
                    <a:pt x="77" y="130"/>
                  </a:lnTo>
                  <a:lnTo>
                    <a:pt x="77" y="134"/>
                  </a:lnTo>
                  <a:lnTo>
                    <a:pt x="78" y="138"/>
                  </a:lnTo>
                  <a:lnTo>
                    <a:pt x="78" y="141"/>
                  </a:lnTo>
                  <a:lnTo>
                    <a:pt x="79" y="143"/>
                  </a:lnTo>
                  <a:lnTo>
                    <a:pt x="80" y="145"/>
                  </a:lnTo>
                  <a:lnTo>
                    <a:pt x="81" y="147"/>
                  </a:lnTo>
                  <a:lnTo>
                    <a:pt x="82" y="148"/>
                  </a:lnTo>
                  <a:lnTo>
                    <a:pt x="84" y="149"/>
                  </a:lnTo>
                  <a:lnTo>
                    <a:pt x="87" y="150"/>
                  </a:lnTo>
                  <a:lnTo>
                    <a:pt x="89" y="150"/>
                  </a:lnTo>
                  <a:lnTo>
                    <a:pt x="92" y="150"/>
                  </a:lnTo>
                  <a:lnTo>
                    <a:pt x="95" y="149"/>
                  </a:lnTo>
                  <a:lnTo>
                    <a:pt x="98" y="147"/>
                  </a:lnTo>
                  <a:lnTo>
                    <a:pt x="101" y="145"/>
                  </a:lnTo>
                  <a:lnTo>
                    <a:pt x="104" y="142"/>
                  </a:lnTo>
                  <a:lnTo>
                    <a:pt x="107" y="139"/>
                  </a:lnTo>
                  <a:lnTo>
                    <a:pt x="107" y="149"/>
                  </a:lnTo>
                  <a:lnTo>
                    <a:pt x="123" y="149"/>
                  </a:lnTo>
                  <a:lnTo>
                    <a:pt x="123" y="61"/>
                  </a:lnTo>
                  <a:lnTo>
                    <a:pt x="107" y="61"/>
                  </a:lnTo>
                  <a:lnTo>
                    <a:pt x="107" y="128"/>
                  </a:lnTo>
                  <a:lnTo>
                    <a:pt x="105" y="131"/>
                  </a:lnTo>
                  <a:lnTo>
                    <a:pt x="103" y="133"/>
                  </a:lnTo>
                  <a:lnTo>
                    <a:pt x="101" y="134"/>
                  </a:lnTo>
                  <a:lnTo>
                    <a:pt x="99" y="135"/>
                  </a:lnTo>
                  <a:lnTo>
                    <a:pt x="97" y="136"/>
                  </a:lnTo>
                  <a:lnTo>
                    <a:pt x="96" y="135"/>
                  </a:lnTo>
                  <a:lnTo>
                    <a:pt x="95" y="135"/>
                  </a:lnTo>
                  <a:lnTo>
                    <a:pt x="94" y="134"/>
                  </a:lnTo>
                  <a:lnTo>
                    <a:pt x="94" y="133"/>
                  </a:lnTo>
                  <a:lnTo>
                    <a:pt x="93" y="132"/>
                  </a:lnTo>
                  <a:lnTo>
                    <a:pt x="93" y="131"/>
                  </a:lnTo>
                  <a:lnTo>
                    <a:pt x="93" y="130"/>
                  </a:lnTo>
                  <a:lnTo>
                    <a:pt x="93" y="128"/>
                  </a:lnTo>
                  <a:lnTo>
                    <a:pt x="93" y="126"/>
                  </a:lnTo>
                  <a:lnTo>
                    <a:pt x="93" y="61"/>
                  </a:lnTo>
                  <a:lnTo>
                    <a:pt x="77" y="61"/>
                  </a:lnTo>
                  <a:close/>
                  <a:moveTo>
                    <a:pt x="220" y="60"/>
                  </a:moveTo>
                  <a:lnTo>
                    <a:pt x="216" y="60"/>
                  </a:lnTo>
                  <a:lnTo>
                    <a:pt x="213" y="61"/>
                  </a:lnTo>
                  <a:lnTo>
                    <a:pt x="210" y="62"/>
                  </a:lnTo>
                  <a:lnTo>
                    <a:pt x="208" y="63"/>
                  </a:lnTo>
                  <a:lnTo>
                    <a:pt x="205" y="65"/>
                  </a:lnTo>
                  <a:lnTo>
                    <a:pt x="203" y="67"/>
                  </a:lnTo>
                  <a:lnTo>
                    <a:pt x="201" y="69"/>
                  </a:lnTo>
                  <a:lnTo>
                    <a:pt x="199" y="71"/>
                  </a:lnTo>
                  <a:lnTo>
                    <a:pt x="198" y="74"/>
                  </a:lnTo>
                  <a:lnTo>
                    <a:pt x="197" y="77"/>
                  </a:lnTo>
                  <a:lnTo>
                    <a:pt x="196" y="81"/>
                  </a:lnTo>
                  <a:lnTo>
                    <a:pt x="196" y="85"/>
                  </a:lnTo>
                  <a:lnTo>
                    <a:pt x="196" y="90"/>
                  </a:lnTo>
                  <a:lnTo>
                    <a:pt x="196" y="120"/>
                  </a:lnTo>
                  <a:lnTo>
                    <a:pt x="196" y="125"/>
                  </a:lnTo>
                  <a:lnTo>
                    <a:pt x="196" y="129"/>
                  </a:lnTo>
                  <a:lnTo>
                    <a:pt x="197" y="132"/>
                  </a:lnTo>
                  <a:lnTo>
                    <a:pt x="198" y="136"/>
                  </a:lnTo>
                  <a:lnTo>
                    <a:pt x="199" y="138"/>
                  </a:lnTo>
                  <a:lnTo>
                    <a:pt x="201" y="141"/>
                  </a:lnTo>
                  <a:lnTo>
                    <a:pt x="203" y="143"/>
                  </a:lnTo>
                  <a:lnTo>
                    <a:pt x="205" y="145"/>
                  </a:lnTo>
                  <a:lnTo>
                    <a:pt x="208" y="147"/>
                  </a:lnTo>
                  <a:lnTo>
                    <a:pt x="210" y="148"/>
                  </a:lnTo>
                  <a:lnTo>
                    <a:pt x="213" y="149"/>
                  </a:lnTo>
                  <a:lnTo>
                    <a:pt x="217" y="150"/>
                  </a:lnTo>
                  <a:lnTo>
                    <a:pt x="220" y="150"/>
                  </a:lnTo>
                  <a:lnTo>
                    <a:pt x="224" y="150"/>
                  </a:lnTo>
                  <a:lnTo>
                    <a:pt x="227" y="149"/>
                  </a:lnTo>
                  <a:lnTo>
                    <a:pt x="230" y="148"/>
                  </a:lnTo>
                  <a:lnTo>
                    <a:pt x="232" y="147"/>
                  </a:lnTo>
                  <a:lnTo>
                    <a:pt x="235" y="145"/>
                  </a:lnTo>
                  <a:lnTo>
                    <a:pt x="237" y="143"/>
                  </a:lnTo>
                  <a:lnTo>
                    <a:pt x="239" y="140"/>
                  </a:lnTo>
                  <a:lnTo>
                    <a:pt x="241" y="137"/>
                  </a:lnTo>
                  <a:lnTo>
                    <a:pt x="242" y="134"/>
                  </a:lnTo>
                  <a:lnTo>
                    <a:pt x="243" y="131"/>
                  </a:lnTo>
                  <a:lnTo>
                    <a:pt x="243" y="130"/>
                  </a:lnTo>
                  <a:lnTo>
                    <a:pt x="243" y="129"/>
                  </a:lnTo>
                  <a:lnTo>
                    <a:pt x="243" y="126"/>
                  </a:lnTo>
                  <a:lnTo>
                    <a:pt x="243" y="124"/>
                  </a:lnTo>
                  <a:lnTo>
                    <a:pt x="243" y="121"/>
                  </a:lnTo>
                  <a:lnTo>
                    <a:pt x="243" y="118"/>
                  </a:lnTo>
                  <a:lnTo>
                    <a:pt x="227" y="118"/>
                  </a:lnTo>
                  <a:lnTo>
                    <a:pt x="227" y="122"/>
                  </a:lnTo>
                  <a:lnTo>
                    <a:pt x="227" y="124"/>
                  </a:lnTo>
                  <a:lnTo>
                    <a:pt x="227" y="127"/>
                  </a:lnTo>
                  <a:lnTo>
                    <a:pt x="227" y="128"/>
                  </a:lnTo>
                  <a:lnTo>
                    <a:pt x="227" y="129"/>
                  </a:lnTo>
                  <a:lnTo>
                    <a:pt x="226" y="131"/>
                  </a:lnTo>
                  <a:lnTo>
                    <a:pt x="225" y="133"/>
                  </a:lnTo>
                  <a:lnTo>
                    <a:pt x="224" y="134"/>
                  </a:lnTo>
                  <a:lnTo>
                    <a:pt x="223" y="135"/>
                  </a:lnTo>
                  <a:lnTo>
                    <a:pt x="221" y="135"/>
                  </a:lnTo>
                  <a:lnTo>
                    <a:pt x="220" y="136"/>
                  </a:lnTo>
                  <a:lnTo>
                    <a:pt x="218" y="135"/>
                  </a:lnTo>
                  <a:lnTo>
                    <a:pt x="216" y="135"/>
                  </a:lnTo>
                  <a:lnTo>
                    <a:pt x="215" y="134"/>
                  </a:lnTo>
                  <a:lnTo>
                    <a:pt x="213" y="132"/>
                  </a:lnTo>
                  <a:lnTo>
                    <a:pt x="213" y="131"/>
                  </a:lnTo>
                  <a:lnTo>
                    <a:pt x="212" y="129"/>
                  </a:lnTo>
                  <a:lnTo>
                    <a:pt x="212" y="126"/>
                  </a:lnTo>
                  <a:lnTo>
                    <a:pt x="211" y="123"/>
                  </a:lnTo>
                  <a:lnTo>
                    <a:pt x="211" y="108"/>
                  </a:lnTo>
                  <a:lnTo>
                    <a:pt x="243" y="108"/>
                  </a:lnTo>
                  <a:lnTo>
                    <a:pt x="243" y="90"/>
                  </a:lnTo>
                  <a:lnTo>
                    <a:pt x="243" y="85"/>
                  </a:lnTo>
                  <a:lnTo>
                    <a:pt x="243" y="81"/>
                  </a:lnTo>
                  <a:lnTo>
                    <a:pt x="242" y="77"/>
                  </a:lnTo>
                  <a:lnTo>
                    <a:pt x="241" y="74"/>
                  </a:lnTo>
                  <a:lnTo>
                    <a:pt x="240" y="71"/>
                  </a:lnTo>
                  <a:lnTo>
                    <a:pt x="239" y="69"/>
                  </a:lnTo>
                  <a:lnTo>
                    <a:pt x="236" y="67"/>
                  </a:lnTo>
                  <a:lnTo>
                    <a:pt x="234" y="65"/>
                  </a:lnTo>
                  <a:lnTo>
                    <a:pt x="232" y="63"/>
                  </a:lnTo>
                  <a:lnTo>
                    <a:pt x="229" y="62"/>
                  </a:lnTo>
                  <a:lnTo>
                    <a:pt x="226" y="61"/>
                  </a:lnTo>
                  <a:lnTo>
                    <a:pt x="223" y="60"/>
                  </a:lnTo>
                  <a:lnTo>
                    <a:pt x="220" y="60"/>
                  </a:lnTo>
                  <a:close/>
                  <a:moveTo>
                    <a:pt x="137" y="31"/>
                  </a:moveTo>
                  <a:lnTo>
                    <a:pt x="137" y="149"/>
                  </a:lnTo>
                  <a:lnTo>
                    <a:pt x="153" y="149"/>
                  </a:lnTo>
                  <a:lnTo>
                    <a:pt x="153" y="140"/>
                  </a:lnTo>
                  <a:lnTo>
                    <a:pt x="155" y="143"/>
                  </a:lnTo>
                  <a:lnTo>
                    <a:pt x="158" y="146"/>
                  </a:lnTo>
                  <a:lnTo>
                    <a:pt x="161" y="147"/>
                  </a:lnTo>
                  <a:lnTo>
                    <a:pt x="163" y="149"/>
                  </a:lnTo>
                  <a:lnTo>
                    <a:pt x="166" y="150"/>
                  </a:lnTo>
                  <a:lnTo>
                    <a:pt x="169" y="150"/>
                  </a:lnTo>
                  <a:lnTo>
                    <a:pt x="172" y="150"/>
                  </a:lnTo>
                  <a:lnTo>
                    <a:pt x="174" y="149"/>
                  </a:lnTo>
                  <a:lnTo>
                    <a:pt x="176" y="148"/>
                  </a:lnTo>
                  <a:lnTo>
                    <a:pt x="178" y="147"/>
                  </a:lnTo>
                  <a:lnTo>
                    <a:pt x="179" y="145"/>
                  </a:lnTo>
                  <a:lnTo>
                    <a:pt x="181" y="143"/>
                  </a:lnTo>
                  <a:lnTo>
                    <a:pt x="182" y="140"/>
                  </a:lnTo>
                  <a:lnTo>
                    <a:pt x="182" y="138"/>
                  </a:lnTo>
                  <a:lnTo>
                    <a:pt x="183" y="136"/>
                  </a:lnTo>
                  <a:lnTo>
                    <a:pt x="183" y="133"/>
                  </a:lnTo>
                  <a:lnTo>
                    <a:pt x="183" y="130"/>
                  </a:lnTo>
                  <a:lnTo>
                    <a:pt x="183" y="126"/>
                  </a:lnTo>
                  <a:lnTo>
                    <a:pt x="183" y="122"/>
                  </a:lnTo>
                  <a:lnTo>
                    <a:pt x="183" y="87"/>
                  </a:lnTo>
                  <a:lnTo>
                    <a:pt x="183" y="83"/>
                  </a:lnTo>
                  <a:lnTo>
                    <a:pt x="183" y="80"/>
                  </a:lnTo>
                  <a:lnTo>
                    <a:pt x="183" y="77"/>
                  </a:lnTo>
                  <a:lnTo>
                    <a:pt x="183" y="74"/>
                  </a:lnTo>
                  <a:lnTo>
                    <a:pt x="182" y="72"/>
                  </a:lnTo>
                  <a:lnTo>
                    <a:pt x="182" y="70"/>
                  </a:lnTo>
                  <a:lnTo>
                    <a:pt x="181" y="67"/>
                  </a:lnTo>
                  <a:lnTo>
                    <a:pt x="179" y="65"/>
                  </a:lnTo>
                  <a:lnTo>
                    <a:pt x="178" y="63"/>
                  </a:lnTo>
                  <a:lnTo>
                    <a:pt x="176" y="62"/>
                  </a:lnTo>
                  <a:lnTo>
                    <a:pt x="174" y="61"/>
                  </a:lnTo>
                  <a:lnTo>
                    <a:pt x="172" y="60"/>
                  </a:lnTo>
                  <a:lnTo>
                    <a:pt x="169" y="60"/>
                  </a:lnTo>
                  <a:lnTo>
                    <a:pt x="166" y="60"/>
                  </a:lnTo>
                  <a:lnTo>
                    <a:pt x="163" y="61"/>
                  </a:lnTo>
                  <a:lnTo>
                    <a:pt x="161" y="62"/>
                  </a:lnTo>
                  <a:lnTo>
                    <a:pt x="158" y="64"/>
                  </a:lnTo>
                  <a:lnTo>
                    <a:pt x="155" y="67"/>
                  </a:lnTo>
                  <a:lnTo>
                    <a:pt x="153" y="70"/>
                  </a:lnTo>
                  <a:lnTo>
                    <a:pt x="153" y="31"/>
                  </a:lnTo>
                  <a:lnTo>
                    <a:pt x="137" y="31"/>
                  </a:lnTo>
                  <a:close/>
                  <a:moveTo>
                    <a:pt x="20" y="31"/>
                  </a:moveTo>
                  <a:lnTo>
                    <a:pt x="20" y="48"/>
                  </a:lnTo>
                  <a:lnTo>
                    <a:pt x="38" y="48"/>
                  </a:lnTo>
                  <a:lnTo>
                    <a:pt x="38" y="149"/>
                  </a:lnTo>
                  <a:lnTo>
                    <a:pt x="56" y="149"/>
                  </a:lnTo>
                  <a:lnTo>
                    <a:pt x="56" y="48"/>
                  </a:lnTo>
                  <a:lnTo>
                    <a:pt x="75" y="48"/>
                  </a:lnTo>
                  <a:lnTo>
                    <a:pt x="75" y="31"/>
                  </a:lnTo>
                  <a:lnTo>
                    <a:pt x="20" y="31"/>
                  </a:lnTo>
                  <a:close/>
                  <a:moveTo>
                    <a:pt x="131" y="0"/>
                  </a:moveTo>
                  <a:lnTo>
                    <a:pt x="144" y="0"/>
                  </a:lnTo>
                  <a:lnTo>
                    <a:pt x="156" y="0"/>
                  </a:lnTo>
                  <a:lnTo>
                    <a:pt x="168" y="1"/>
                  </a:lnTo>
                  <a:lnTo>
                    <a:pt x="179" y="1"/>
                  </a:lnTo>
                  <a:lnTo>
                    <a:pt x="189" y="1"/>
                  </a:lnTo>
                  <a:lnTo>
                    <a:pt x="198" y="2"/>
                  </a:lnTo>
                  <a:lnTo>
                    <a:pt x="207" y="2"/>
                  </a:lnTo>
                  <a:lnTo>
                    <a:pt x="216" y="3"/>
                  </a:lnTo>
                  <a:lnTo>
                    <a:pt x="223" y="3"/>
                  </a:lnTo>
                  <a:lnTo>
                    <a:pt x="230" y="4"/>
                  </a:lnTo>
                  <a:lnTo>
                    <a:pt x="234" y="5"/>
                  </a:lnTo>
                  <a:lnTo>
                    <a:pt x="238" y="6"/>
                  </a:lnTo>
                  <a:lnTo>
                    <a:pt x="241" y="7"/>
                  </a:lnTo>
                  <a:lnTo>
                    <a:pt x="245" y="10"/>
                  </a:lnTo>
                  <a:lnTo>
                    <a:pt x="248" y="12"/>
                  </a:lnTo>
                  <a:lnTo>
                    <a:pt x="251" y="15"/>
                  </a:lnTo>
                  <a:lnTo>
                    <a:pt x="254" y="18"/>
                  </a:lnTo>
                  <a:lnTo>
                    <a:pt x="256" y="22"/>
                  </a:lnTo>
                  <a:lnTo>
                    <a:pt x="257" y="26"/>
                  </a:lnTo>
                  <a:lnTo>
                    <a:pt x="258" y="30"/>
                  </a:lnTo>
                  <a:lnTo>
                    <a:pt x="259" y="35"/>
                  </a:lnTo>
                  <a:lnTo>
                    <a:pt x="260" y="40"/>
                  </a:lnTo>
                  <a:lnTo>
                    <a:pt x="261" y="46"/>
                  </a:lnTo>
                  <a:lnTo>
                    <a:pt x="261" y="52"/>
                  </a:lnTo>
                  <a:lnTo>
                    <a:pt x="262" y="59"/>
                  </a:lnTo>
                  <a:lnTo>
                    <a:pt x="262" y="66"/>
                  </a:lnTo>
                  <a:lnTo>
                    <a:pt x="263" y="74"/>
                  </a:lnTo>
                  <a:lnTo>
                    <a:pt x="263" y="83"/>
                  </a:lnTo>
                  <a:lnTo>
                    <a:pt x="263" y="92"/>
                  </a:lnTo>
                  <a:lnTo>
                    <a:pt x="263" y="101"/>
                  </a:lnTo>
                  <a:lnTo>
                    <a:pt x="263" y="109"/>
                  </a:lnTo>
                  <a:lnTo>
                    <a:pt x="262" y="117"/>
                  </a:lnTo>
                  <a:lnTo>
                    <a:pt x="262" y="125"/>
                  </a:lnTo>
                  <a:lnTo>
                    <a:pt x="261" y="132"/>
                  </a:lnTo>
                  <a:lnTo>
                    <a:pt x="261" y="138"/>
                  </a:lnTo>
                  <a:lnTo>
                    <a:pt x="260" y="144"/>
                  </a:lnTo>
                  <a:lnTo>
                    <a:pt x="259" y="149"/>
                  </a:lnTo>
                  <a:lnTo>
                    <a:pt x="258" y="154"/>
                  </a:lnTo>
                  <a:lnTo>
                    <a:pt x="257" y="158"/>
                  </a:lnTo>
                  <a:lnTo>
                    <a:pt x="256" y="162"/>
                  </a:lnTo>
                  <a:lnTo>
                    <a:pt x="253" y="165"/>
                  </a:lnTo>
                  <a:lnTo>
                    <a:pt x="251" y="168"/>
                  </a:lnTo>
                  <a:lnTo>
                    <a:pt x="248" y="172"/>
                  </a:lnTo>
                  <a:lnTo>
                    <a:pt x="245" y="174"/>
                  </a:lnTo>
                  <a:lnTo>
                    <a:pt x="241" y="176"/>
                  </a:lnTo>
                  <a:lnTo>
                    <a:pt x="238" y="178"/>
                  </a:lnTo>
                  <a:lnTo>
                    <a:pt x="234" y="179"/>
                  </a:lnTo>
                  <a:lnTo>
                    <a:pt x="230" y="180"/>
                  </a:lnTo>
                  <a:lnTo>
                    <a:pt x="223" y="180"/>
                  </a:lnTo>
                  <a:lnTo>
                    <a:pt x="216" y="181"/>
                  </a:lnTo>
                  <a:lnTo>
                    <a:pt x="207" y="182"/>
                  </a:lnTo>
                  <a:lnTo>
                    <a:pt x="198" y="182"/>
                  </a:lnTo>
                  <a:lnTo>
                    <a:pt x="189" y="182"/>
                  </a:lnTo>
                  <a:lnTo>
                    <a:pt x="179" y="183"/>
                  </a:lnTo>
                  <a:lnTo>
                    <a:pt x="168" y="183"/>
                  </a:lnTo>
                  <a:lnTo>
                    <a:pt x="156" y="183"/>
                  </a:lnTo>
                  <a:lnTo>
                    <a:pt x="144" y="183"/>
                  </a:lnTo>
                  <a:lnTo>
                    <a:pt x="131" y="183"/>
                  </a:lnTo>
                  <a:lnTo>
                    <a:pt x="119" y="183"/>
                  </a:lnTo>
                  <a:lnTo>
                    <a:pt x="106" y="183"/>
                  </a:lnTo>
                  <a:lnTo>
                    <a:pt x="95" y="183"/>
                  </a:lnTo>
                  <a:lnTo>
                    <a:pt x="84" y="183"/>
                  </a:lnTo>
                  <a:lnTo>
                    <a:pt x="74" y="182"/>
                  </a:lnTo>
                  <a:lnTo>
                    <a:pt x="64" y="182"/>
                  </a:lnTo>
                  <a:lnTo>
                    <a:pt x="56" y="182"/>
                  </a:lnTo>
                  <a:lnTo>
                    <a:pt x="47" y="181"/>
                  </a:lnTo>
                  <a:lnTo>
                    <a:pt x="40" y="180"/>
                  </a:lnTo>
                  <a:lnTo>
                    <a:pt x="33" y="180"/>
                  </a:lnTo>
                  <a:lnTo>
                    <a:pt x="29" y="179"/>
                  </a:lnTo>
                  <a:lnTo>
                    <a:pt x="25" y="178"/>
                  </a:lnTo>
                  <a:lnTo>
                    <a:pt x="21" y="176"/>
                  </a:lnTo>
                  <a:lnTo>
                    <a:pt x="18" y="174"/>
                  </a:lnTo>
                  <a:lnTo>
                    <a:pt x="15" y="172"/>
                  </a:lnTo>
                  <a:lnTo>
                    <a:pt x="12" y="168"/>
                  </a:lnTo>
                  <a:lnTo>
                    <a:pt x="9" y="165"/>
                  </a:lnTo>
                  <a:lnTo>
                    <a:pt x="7" y="162"/>
                  </a:lnTo>
                  <a:lnTo>
                    <a:pt x="6" y="158"/>
                  </a:lnTo>
                  <a:lnTo>
                    <a:pt x="5" y="154"/>
                  </a:lnTo>
                  <a:lnTo>
                    <a:pt x="4" y="149"/>
                  </a:lnTo>
                  <a:lnTo>
                    <a:pt x="3" y="144"/>
                  </a:lnTo>
                  <a:lnTo>
                    <a:pt x="2" y="138"/>
                  </a:lnTo>
                  <a:lnTo>
                    <a:pt x="1" y="132"/>
                  </a:lnTo>
                  <a:lnTo>
                    <a:pt x="1" y="125"/>
                  </a:lnTo>
                  <a:lnTo>
                    <a:pt x="0" y="118"/>
                  </a:lnTo>
                  <a:lnTo>
                    <a:pt x="0" y="110"/>
                  </a:lnTo>
                  <a:lnTo>
                    <a:pt x="0" y="101"/>
                  </a:lnTo>
                  <a:lnTo>
                    <a:pt x="0" y="92"/>
                  </a:lnTo>
                  <a:lnTo>
                    <a:pt x="0" y="83"/>
                  </a:lnTo>
                  <a:lnTo>
                    <a:pt x="0" y="75"/>
                  </a:lnTo>
                  <a:lnTo>
                    <a:pt x="0" y="67"/>
                  </a:lnTo>
                  <a:lnTo>
                    <a:pt x="1" y="59"/>
                  </a:lnTo>
                  <a:lnTo>
                    <a:pt x="1" y="52"/>
                  </a:lnTo>
                  <a:lnTo>
                    <a:pt x="2" y="46"/>
                  </a:lnTo>
                  <a:lnTo>
                    <a:pt x="3" y="40"/>
                  </a:lnTo>
                  <a:lnTo>
                    <a:pt x="4" y="35"/>
                  </a:lnTo>
                  <a:lnTo>
                    <a:pt x="5" y="30"/>
                  </a:lnTo>
                  <a:lnTo>
                    <a:pt x="6" y="26"/>
                  </a:lnTo>
                  <a:lnTo>
                    <a:pt x="7" y="22"/>
                  </a:lnTo>
                  <a:lnTo>
                    <a:pt x="9" y="18"/>
                  </a:lnTo>
                  <a:lnTo>
                    <a:pt x="12" y="15"/>
                  </a:lnTo>
                  <a:lnTo>
                    <a:pt x="15" y="12"/>
                  </a:lnTo>
                  <a:lnTo>
                    <a:pt x="18" y="10"/>
                  </a:lnTo>
                  <a:lnTo>
                    <a:pt x="21" y="7"/>
                  </a:lnTo>
                  <a:lnTo>
                    <a:pt x="25" y="6"/>
                  </a:lnTo>
                  <a:lnTo>
                    <a:pt x="29" y="5"/>
                  </a:lnTo>
                  <a:lnTo>
                    <a:pt x="33" y="4"/>
                  </a:lnTo>
                  <a:lnTo>
                    <a:pt x="40" y="3"/>
                  </a:lnTo>
                  <a:lnTo>
                    <a:pt x="47" y="3"/>
                  </a:lnTo>
                  <a:lnTo>
                    <a:pt x="56" y="2"/>
                  </a:lnTo>
                  <a:lnTo>
                    <a:pt x="64" y="2"/>
                  </a:lnTo>
                  <a:lnTo>
                    <a:pt x="74" y="1"/>
                  </a:lnTo>
                  <a:lnTo>
                    <a:pt x="84" y="1"/>
                  </a:lnTo>
                  <a:lnTo>
                    <a:pt x="95" y="1"/>
                  </a:lnTo>
                  <a:lnTo>
                    <a:pt x="106" y="0"/>
                  </a:lnTo>
                  <a:lnTo>
                    <a:pt x="119" y="0"/>
                  </a:lnTo>
                  <a:lnTo>
                    <a:pt x="131"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96" name="Google Shape;196;p25"/>
            <p:cNvSpPr/>
            <p:nvPr/>
          </p:nvSpPr>
          <p:spPr>
            <a:xfrm>
              <a:off x="5672144" y="2403465"/>
              <a:ext cx="22225" cy="98425"/>
            </a:xfrm>
            <a:custGeom>
              <a:rect b="b" l="l" r="r" t="t"/>
              <a:pathLst>
                <a:path extrusionOk="0" h="62" w="14">
                  <a:moveTo>
                    <a:pt x="8" y="0"/>
                  </a:moveTo>
                  <a:lnTo>
                    <a:pt x="9" y="1"/>
                  </a:lnTo>
                  <a:lnTo>
                    <a:pt x="11" y="1"/>
                  </a:lnTo>
                  <a:lnTo>
                    <a:pt x="12" y="2"/>
                  </a:lnTo>
                  <a:lnTo>
                    <a:pt x="13" y="4"/>
                  </a:lnTo>
                  <a:lnTo>
                    <a:pt x="14" y="6"/>
                  </a:lnTo>
                  <a:lnTo>
                    <a:pt x="14" y="9"/>
                  </a:lnTo>
                  <a:lnTo>
                    <a:pt x="14" y="12"/>
                  </a:lnTo>
                  <a:lnTo>
                    <a:pt x="14" y="50"/>
                  </a:lnTo>
                  <a:lnTo>
                    <a:pt x="14" y="53"/>
                  </a:lnTo>
                  <a:lnTo>
                    <a:pt x="14" y="55"/>
                  </a:lnTo>
                  <a:lnTo>
                    <a:pt x="13" y="58"/>
                  </a:lnTo>
                  <a:lnTo>
                    <a:pt x="12" y="59"/>
                  </a:lnTo>
                  <a:lnTo>
                    <a:pt x="11" y="61"/>
                  </a:lnTo>
                  <a:lnTo>
                    <a:pt x="9" y="61"/>
                  </a:lnTo>
                  <a:lnTo>
                    <a:pt x="8" y="62"/>
                  </a:lnTo>
                  <a:lnTo>
                    <a:pt x="5" y="61"/>
                  </a:lnTo>
                  <a:lnTo>
                    <a:pt x="4" y="61"/>
                  </a:lnTo>
                  <a:lnTo>
                    <a:pt x="1" y="59"/>
                  </a:lnTo>
                  <a:lnTo>
                    <a:pt x="0" y="58"/>
                  </a:lnTo>
                  <a:lnTo>
                    <a:pt x="0" y="4"/>
                  </a:lnTo>
                  <a:lnTo>
                    <a:pt x="1" y="3"/>
                  </a:lnTo>
                  <a:lnTo>
                    <a:pt x="4" y="1"/>
                  </a:lnTo>
                  <a:lnTo>
                    <a:pt x="5" y="1"/>
                  </a:lnTo>
                  <a:lnTo>
                    <a:pt x="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97" name="Google Shape;197;p25"/>
            <p:cNvSpPr/>
            <p:nvPr/>
          </p:nvSpPr>
          <p:spPr>
            <a:xfrm>
              <a:off x="5764219" y="2403465"/>
              <a:ext cx="26988" cy="33337"/>
            </a:xfrm>
            <a:custGeom>
              <a:rect b="b" l="l" r="r" t="t"/>
              <a:pathLst>
                <a:path extrusionOk="0" h="21" w="17">
                  <a:moveTo>
                    <a:pt x="9" y="0"/>
                  </a:moveTo>
                  <a:lnTo>
                    <a:pt x="10" y="1"/>
                  </a:lnTo>
                  <a:lnTo>
                    <a:pt x="12" y="1"/>
                  </a:lnTo>
                  <a:lnTo>
                    <a:pt x="13" y="2"/>
                  </a:lnTo>
                  <a:lnTo>
                    <a:pt x="14" y="3"/>
                  </a:lnTo>
                  <a:lnTo>
                    <a:pt x="15" y="5"/>
                  </a:lnTo>
                  <a:lnTo>
                    <a:pt x="16" y="7"/>
                  </a:lnTo>
                  <a:lnTo>
                    <a:pt x="16" y="10"/>
                  </a:lnTo>
                  <a:lnTo>
                    <a:pt x="17" y="12"/>
                  </a:lnTo>
                  <a:lnTo>
                    <a:pt x="17" y="21"/>
                  </a:lnTo>
                  <a:lnTo>
                    <a:pt x="0" y="21"/>
                  </a:lnTo>
                  <a:lnTo>
                    <a:pt x="0" y="12"/>
                  </a:lnTo>
                  <a:lnTo>
                    <a:pt x="1" y="10"/>
                  </a:lnTo>
                  <a:lnTo>
                    <a:pt x="1" y="7"/>
                  </a:lnTo>
                  <a:lnTo>
                    <a:pt x="2" y="5"/>
                  </a:lnTo>
                  <a:lnTo>
                    <a:pt x="2" y="3"/>
                  </a:lnTo>
                  <a:lnTo>
                    <a:pt x="4" y="2"/>
                  </a:lnTo>
                  <a:lnTo>
                    <a:pt x="5" y="1"/>
                  </a:lnTo>
                  <a:lnTo>
                    <a:pt x="7" y="1"/>
                  </a:lnTo>
                  <a:lnTo>
                    <a:pt x="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98" name="Google Shape;198;p25"/>
            <p:cNvSpPr/>
            <p:nvPr/>
          </p:nvSpPr>
          <p:spPr>
            <a:xfrm>
              <a:off x="5495931" y="2073265"/>
              <a:ext cx="98425" cy="187325"/>
            </a:xfrm>
            <a:custGeom>
              <a:rect b="b" l="l" r="r" t="t"/>
              <a:pathLst>
                <a:path extrusionOk="0" h="118" w="62">
                  <a:moveTo>
                    <a:pt x="0" y="0"/>
                  </a:moveTo>
                  <a:lnTo>
                    <a:pt x="19" y="0"/>
                  </a:lnTo>
                  <a:lnTo>
                    <a:pt x="32" y="46"/>
                  </a:lnTo>
                  <a:lnTo>
                    <a:pt x="44" y="0"/>
                  </a:lnTo>
                  <a:lnTo>
                    <a:pt x="62" y="0"/>
                  </a:lnTo>
                  <a:lnTo>
                    <a:pt x="40" y="70"/>
                  </a:lnTo>
                  <a:lnTo>
                    <a:pt x="40" y="118"/>
                  </a:lnTo>
                  <a:lnTo>
                    <a:pt x="23" y="118"/>
                  </a:lnTo>
                  <a:lnTo>
                    <a:pt x="23" y="70"/>
                  </a:lnTo>
                  <a:lnTo>
                    <a:pt x="22" y="66"/>
                  </a:lnTo>
                  <a:lnTo>
                    <a:pt x="21" y="62"/>
                  </a:lnTo>
                  <a:lnTo>
                    <a:pt x="20" y="57"/>
                  </a:lnTo>
                  <a:lnTo>
                    <a:pt x="18" y="52"/>
                  </a:lnTo>
                  <a:lnTo>
                    <a:pt x="16" y="46"/>
                  </a:lnTo>
                  <a:lnTo>
                    <a:pt x="14" y="39"/>
                  </a:lnTo>
                  <a:lnTo>
                    <a:pt x="12" y="33"/>
                  </a:lnTo>
                  <a:lnTo>
                    <a:pt x="9" y="24"/>
                  </a:lnTo>
                  <a:lnTo>
                    <a:pt x="6" y="15"/>
                  </a:lnTo>
                  <a:lnTo>
                    <a:pt x="3" y="7"/>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99" name="Google Shape;199;p25"/>
            <p:cNvSpPr/>
            <p:nvPr/>
          </p:nvSpPr>
          <p:spPr>
            <a:xfrm>
              <a:off x="5594356" y="2119303"/>
              <a:ext cx="74613" cy="144462"/>
            </a:xfrm>
            <a:custGeom>
              <a:rect b="b" l="l" r="r" t="t"/>
              <a:pathLst>
                <a:path extrusionOk="0" h="91" w="47">
                  <a:moveTo>
                    <a:pt x="24" y="14"/>
                  </a:moveTo>
                  <a:lnTo>
                    <a:pt x="22" y="14"/>
                  </a:lnTo>
                  <a:lnTo>
                    <a:pt x="20" y="15"/>
                  </a:lnTo>
                  <a:lnTo>
                    <a:pt x="19" y="16"/>
                  </a:lnTo>
                  <a:lnTo>
                    <a:pt x="18" y="17"/>
                  </a:lnTo>
                  <a:lnTo>
                    <a:pt x="17" y="19"/>
                  </a:lnTo>
                  <a:lnTo>
                    <a:pt x="17" y="21"/>
                  </a:lnTo>
                  <a:lnTo>
                    <a:pt x="16" y="24"/>
                  </a:lnTo>
                  <a:lnTo>
                    <a:pt x="16" y="26"/>
                  </a:lnTo>
                  <a:lnTo>
                    <a:pt x="16" y="64"/>
                  </a:lnTo>
                  <a:lnTo>
                    <a:pt x="16" y="67"/>
                  </a:lnTo>
                  <a:lnTo>
                    <a:pt x="17" y="69"/>
                  </a:lnTo>
                  <a:lnTo>
                    <a:pt x="17" y="71"/>
                  </a:lnTo>
                  <a:lnTo>
                    <a:pt x="18" y="73"/>
                  </a:lnTo>
                  <a:lnTo>
                    <a:pt x="19" y="74"/>
                  </a:lnTo>
                  <a:lnTo>
                    <a:pt x="20" y="75"/>
                  </a:lnTo>
                  <a:lnTo>
                    <a:pt x="22" y="76"/>
                  </a:lnTo>
                  <a:lnTo>
                    <a:pt x="24" y="76"/>
                  </a:lnTo>
                  <a:lnTo>
                    <a:pt x="25" y="76"/>
                  </a:lnTo>
                  <a:lnTo>
                    <a:pt x="27" y="75"/>
                  </a:lnTo>
                  <a:lnTo>
                    <a:pt x="28" y="74"/>
                  </a:lnTo>
                  <a:lnTo>
                    <a:pt x="29" y="73"/>
                  </a:lnTo>
                  <a:lnTo>
                    <a:pt x="30" y="71"/>
                  </a:lnTo>
                  <a:lnTo>
                    <a:pt x="31" y="69"/>
                  </a:lnTo>
                  <a:lnTo>
                    <a:pt x="31" y="67"/>
                  </a:lnTo>
                  <a:lnTo>
                    <a:pt x="31" y="64"/>
                  </a:lnTo>
                  <a:lnTo>
                    <a:pt x="31" y="26"/>
                  </a:lnTo>
                  <a:lnTo>
                    <a:pt x="31" y="24"/>
                  </a:lnTo>
                  <a:lnTo>
                    <a:pt x="31" y="21"/>
                  </a:lnTo>
                  <a:lnTo>
                    <a:pt x="30" y="19"/>
                  </a:lnTo>
                  <a:lnTo>
                    <a:pt x="29" y="17"/>
                  </a:lnTo>
                  <a:lnTo>
                    <a:pt x="28" y="16"/>
                  </a:lnTo>
                  <a:lnTo>
                    <a:pt x="27" y="15"/>
                  </a:lnTo>
                  <a:lnTo>
                    <a:pt x="25" y="14"/>
                  </a:lnTo>
                  <a:lnTo>
                    <a:pt x="24" y="14"/>
                  </a:lnTo>
                  <a:close/>
                  <a:moveTo>
                    <a:pt x="24" y="0"/>
                  </a:moveTo>
                  <a:lnTo>
                    <a:pt x="27" y="0"/>
                  </a:lnTo>
                  <a:lnTo>
                    <a:pt x="30" y="1"/>
                  </a:lnTo>
                  <a:lnTo>
                    <a:pt x="33" y="1"/>
                  </a:lnTo>
                  <a:lnTo>
                    <a:pt x="36" y="3"/>
                  </a:lnTo>
                  <a:lnTo>
                    <a:pt x="38" y="4"/>
                  </a:lnTo>
                  <a:lnTo>
                    <a:pt x="41" y="7"/>
                  </a:lnTo>
                  <a:lnTo>
                    <a:pt x="43" y="9"/>
                  </a:lnTo>
                  <a:lnTo>
                    <a:pt x="44" y="11"/>
                  </a:lnTo>
                  <a:lnTo>
                    <a:pt x="45" y="14"/>
                  </a:lnTo>
                  <a:lnTo>
                    <a:pt x="46" y="17"/>
                  </a:lnTo>
                  <a:lnTo>
                    <a:pt x="47" y="21"/>
                  </a:lnTo>
                  <a:lnTo>
                    <a:pt x="47" y="25"/>
                  </a:lnTo>
                  <a:lnTo>
                    <a:pt x="47" y="30"/>
                  </a:lnTo>
                  <a:lnTo>
                    <a:pt x="47" y="61"/>
                  </a:lnTo>
                  <a:lnTo>
                    <a:pt x="47" y="65"/>
                  </a:lnTo>
                  <a:lnTo>
                    <a:pt x="47" y="69"/>
                  </a:lnTo>
                  <a:lnTo>
                    <a:pt x="46" y="73"/>
                  </a:lnTo>
                  <a:lnTo>
                    <a:pt x="45" y="76"/>
                  </a:lnTo>
                  <a:lnTo>
                    <a:pt x="44" y="79"/>
                  </a:lnTo>
                  <a:lnTo>
                    <a:pt x="43" y="82"/>
                  </a:lnTo>
                  <a:lnTo>
                    <a:pt x="41" y="84"/>
                  </a:lnTo>
                  <a:lnTo>
                    <a:pt x="38" y="86"/>
                  </a:lnTo>
                  <a:lnTo>
                    <a:pt x="36" y="88"/>
                  </a:lnTo>
                  <a:lnTo>
                    <a:pt x="33" y="89"/>
                  </a:lnTo>
                  <a:lnTo>
                    <a:pt x="30" y="90"/>
                  </a:lnTo>
                  <a:lnTo>
                    <a:pt x="27" y="90"/>
                  </a:lnTo>
                  <a:lnTo>
                    <a:pt x="24" y="91"/>
                  </a:lnTo>
                  <a:lnTo>
                    <a:pt x="20" y="90"/>
                  </a:lnTo>
                  <a:lnTo>
                    <a:pt x="17" y="90"/>
                  </a:lnTo>
                  <a:lnTo>
                    <a:pt x="14" y="89"/>
                  </a:lnTo>
                  <a:lnTo>
                    <a:pt x="12" y="88"/>
                  </a:lnTo>
                  <a:lnTo>
                    <a:pt x="9" y="86"/>
                  </a:lnTo>
                  <a:lnTo>
                    <a:pt x="7" y="84"/>
                  </a:lnTo>
                  <a:lnTo>
                    <a:pt x="5" y="82"/>
                  </a:lnTo>
                  <a:lnTo>
                    <a:pt x="4" y="79"/>
                  </a:lnTo>
                  <a:lnTo>
                    <a:pt x="2" y="76"/>
                  </a:lnTo>
                  <a:lnTo>
                    <a:pt x="1" y="73"/>
                  </a:lnTo>
                  <a:lnTo>
                    <a:pt x="1" y="69"/>
                  </a:lnTo>
                  <a:lnTo>
                    <a:pt x="0" y="65"/>
                  </a:lnTo>
                  <a:lnTo>
                    <a:pt x="0" y="61"/>
                  </a:lnTo>
                  <a:lnTo>
                    <a:pt x="0" y="30"/>
                  </a:lnTo>
                  <a:lnTo>
                    <a:pt x="0" y="25"/>
                  </a:lnTo>
                  <a:lnTo>
                    <a:pt x="1" y="21"/>
                  </a:lnTo>
                  <a:lnTo>
                    <a:pt x="1" y="17"/>
                  </a:lnTo>
                  <a:lnTo>
                    <a:pt x="2" y="14"/>
                  </a:lnTo>
                  <a:lnTo>
                    <a:pt x="4" y="11"/>
                  </a:lnTo>
                  <a:lnTo>
                    <a:pt x="5" y="9"/>
                  </a:lnTo>
                  <a:lnTo>
                    <a:pt x="7" y="7"/>
                  </a:lnTo>
                  <a:lnTo>
                    <a:pt x="9" y="4"/>
                  </a:lnTo>
                  <a:lnTo>
                    <a:pt x="12" y="3"/>
                  </a:lnTo>
                  <a:lnTo>
                    <a:pt x="14" y="1"/>
                  </a:lnTo>
                  <a:lnTo>
                    <a:pt x="17" y="1"/>
                  </a:lnTo>
                  <a:lnTo>
                    <a:pt x="20" y="0"/>
                  </a:lnTo>
                  <a:lnTo>
                    <a:pt x="24"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00" name="Google Shape;200;p25"/>
            <p:cNvSpPr/>
            <p:nvPr/>
          </p:nvSpPr>
          <p:spPr>
            <a:xfrm>
              <a:off x="5691194" y="2120890"/>
              <a:ext cx="73025" cy="142875"/>
            </a:xfrm>
            <a:custGeom>
              <a:rect b="b" l="l" r="r" t="t"/>
              <a:pathLst>
                <a:path extrusionOk="0" h="90" w="46">
                  <a:moveTo>
                    <a:pt x="0" y="0"/>
                  </a:moveTo>
                  <a:lnTo>
                    <a:pt x="16" y="0"/>
                  </a:lnTo>
                  <a:lnTo>
                    <a:pt x="16" y="65"/>
                  </a:lnTo>
                  <a:lnTo>
                    <a:pt x="16" y="68"/>
                  </a:lnTo>
                  <a:lnTo>
                    <a:pt x="16" y="69"/>
                  </a:lnTo>
                  <a:lnTo>
                    <a:pt x="16" y="71"/>
                  </a:lnTo>
                  <a:lnTo>
                    <a:pt x="16" y="71"/>
                  </a:lnTo>
                  <a:lnTo>
                    <a:pt x="16" y="73"/>
                  </a:lnTo>
                  <a:lnTo>
                    <a:pt x="17" y="74"/>
                  </a:lnTo>
                  <a:lnTo>
                    <a:pt x="18" y="74"/>
                  </a:lnTo>
                  <a:lnTo>
                    <a:pt x="19" y="75"/>
                  </a:lnTo>
                  <a:lnTo>
                    <a:pt x="20" y="75"/>
                  </a:lnTo>
                  <a:lnTo>
                    <a:pt x="22" y="75"/>
                  </a:lnTo>
                  <a:lnTo>
                    <a:pt x="24" y="74"/>
                  </a:lnTo>
                  <a:lnTo>
                    <a:pt x="26" y="72"/>
                  </a:lnTo>
                  <a:lnTo>
                    <a:pt x="28" y="70"/>
                  </a:lnTo>
                  <a:lnTo>
                    <a:pt x="30" y="67"/>
                  </a:lnTo>
                  <a:lnTo>
                    <a:pt x="30" y="0"/>
                  </a:lnTo>
                  <a:lnTo>
                    <a:pt x="46" y="0"/>
                  </a:lnTo>
                  <a:lnTo>
                    <a:pt x="46" y="88"/>
                  </a:lnTo>
                  <a:lnTo>
                    <a:pt x="30" y="88"/>
                  </a:lnTo>
                  <a:lnTo>
                    <a:pt x="30" y="79"/>
                  </a:lnTo>
                  <a:lnTo>
                    <a:pt x="27" y="82"/>
                  </a:lnTo>
                  <a:lnTo>
                    <a:pt x="24" y="85"/>
                  </a:lnTo>
                  <a:lnTo>
                    <a:pt x="21" y="87"/>
                  </a:lnTo>
                  <a:lnTo>
                    <a:pt x="18" y="88"/>
                  </a:lnTo>
                  <a:lnTo>
                    <a:pt x="15" y="89"/>
                  </a:lnTo>
                  <a:lnTo>
                    <a:pt x="11" y="90"/>
                  </a:lnTo>
                  <a:lnTo>
                    <a:pt x="9" y="89"/>
                  </a:lnTo>
                  <a:lnTo>
                    <a:pt x="7" y="89"/>
                  </a:lnTo>
                  <a:lnTo>
                    <a:pt x="5" y="88"/>
                  </a:lnTo>
                  <a:lnTo>
                    <a:pt x="3" y="87"/>
                  </a:lnTo>
                  <a:lnTo>
                    <a:pt x="2" y="85"/>
                  </a:lnTo>
                  <a:lnTo>
                    <a:pt x="1" y="83"/>
                  </a:lnTo>
                  <a:lnTo>
                    <a:pt x="0" y="81"/>
                  </a:lnTo>
                  <a:lnTo>
                    <a:pt x="0" y="78"/>
                  </a:lnTo>
                  <a:lnTo>
                    <a:pt x="0" y="74"/>
                  </a:lnTo>
                  <a:lnTo>
                    <a:pt x="0" y="7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201" name="Google Shape;201;p25"/>
          <p:cNvSpPr/>
          <p:nvPr/>
        </p:nvSpPr>
        <p:spPr>
          <a:xfrm>
            <a:off x="4803966" y="2237440"/>
            <a:ext cx="2553078" cy="2553078"/>
          </a:xfrm>
          <a:prstGeom prst="donut">
            <a:avLst>
              <a:gd fmla="val 13963"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02" name="Google Shape;202;p25"/>
          <p:cNvSpPr/>
          <p:nvPr/>
        </p:nvSpPr>
        <p:spPr>
          <a:xfrm>
            <a:off x="8495167" y="2780648"/>
            <a:ext cx="2009870" cy="2009870"/>
          </a:xfrm>
          <a:prstGeom prst="donut">
            <a:avLst>
              <a:gd fmla="val 13963"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03" name="Google Shape;203;p25"/>
          <p:cNvSpPr/>
          <p:nvPr/>
        </p:nvSpPr>
        <p:spPr>
          <a:xfrm>
            <a:off x="1686961" y="2780648"/>
            <a:ext cx="2009870" cy="2009870"/>
          </a:xfrm>
          <a:prstGeom prst="donut">
            <a:avLst>
              <a:gd fmla="val 13963"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04" name="Google Shape;204;p25"/>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5" name="Google Shape;205;p25"/>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6" name="Google Shape;206;p25"/>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7" name="Google Shape;207;p25"/>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8" name="Google Shape;208;p25"/>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9" name="Google Shape;209;p25"/>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Fun Facts</a:t>
            </a:r>
            <a:endParaRPr sz="4000">
              <a:solidFill>
                <a:srgbClr val="595959"/>
              </a:solidFill>
              <a:latin typeface="Lato"/>
              <a:ea typeface="Lato"/>
              <a:cs typeface="Lato"/>
              <a:sym typeface="Lato"/>
            </a:endParaRPr>
          </a:p>
        </p:txBody>
      </p:sp>
      <p:sp>
        <p:nvSpPr>
          <p:cNvPr id="210" name="Google Shape;210;p25"/>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211" name="Google Shape;211;p25"/>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212" name="Google Shape;212;p25"/>
          <p:cNvSpPr/>
          <p:nvPr/>
        </p:nvSpPr>
        <p:spPr>
          <a:xfrm>
            <a:off x="4819460" y="2237440"/>
            <a:ext cx="2553078" cy="2553078"/>
          </a:xfrm>
          <a:custGeom>
            <a:rect b="b" l="l" r="r" t="t"/>
            <a:pathLst>
              <a:path extrusionOk="0" h="2553078" w="2553078">
                <a:moveTo>
                  <a:pt x="1276539" y="0"/>
                </a:moveTo>
                <a:lnTo>
                  <a:pt x="1276539" y="356486"/>
                </a:lnTo>
                <a:cubicBezTo>
                  <a:pt x="768408" y="356486"/>
                  <a:pt x="356486" y="768408"/>
                  <a:pt x="356486" y="1276539"/>
                </a:cubicBezTo>
                <a:cubicBezTo>
                  <a:pt x="356486" y="1784670"/>
                  <a:pt x="768408" y="2196592"/>
                  <a:pt x="1276539" y="2196592"/>
                </a:cubicBezTo>
                <a:cubicBezTo>
                  <a:pt x="1784670" y="2196592"/>
                  <a:pt x="2196592" y="1784670"/>
                  <a:pt x="2196592" y="1276539"/>
                </a:cubicBezTo>
                <a:cubicBezTo>
                  <a:pt x="2196592" y="1085990"/>
                  <a:pt x="2138666" y="908970"/>
                  <a:pt x="2039462" y="762129"/>
                </a:cubicBezTo>
                <a:lnTo>
                  <a:pt x="1937664" y="638749"/>
                </a:lnTo>
                <a:lnTo>
                  <a:pt x="2194617" y="390865"/>
                </a:lnTo>
                <a:lnTo>
                  <a:pt x="2261579" y="464542"/>
                </a:lnTo>
                <a:cubicBezTo>
                  <a:pt x="2443685" y="685203"/>
                  <a:pt x="2553078" y="968096"/>
                  <a:pt x="2553078" y="1276539"/>
                </a:cubicBezTo>
                <a:cubicBezTo>
                  <a:pt x="2553078" y="1981552"/>
                  <a:pt x="1981552" y="2553078"/>
                  <a:pt x="1276539" y="2553078"/>
                </a:cubicBezTo>
                <a:cubicBezTo>
                  <a:pt x="571526" y="2553078"/>
                  <a:pt x="0" y="1981552"/>
                  <a:pt x="0" y="1276539"/>
                </a:cubicBezTo>
                <a:cubicBezTo>
                  <a:pt x="0" y="571526"/>
                  <a:pt x="571526" y="0"/>
                  <a:pt x="1276539"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13" name="Google Shape;213;p25"/>
          <p:cNvSpPr/>
          <p:nvPr/>
        </p:nvSpPr>
        <p:spPr>
          <a:xfrm>
            <a:off x="1686961" y="2780648"/>
            <a:ext cx="1447326" cy="2009870"/>
          </a:xfrm>
          <a:custGeom>
            <a:rect b="b" l="l" r="r" t="t"/>
            <a:pathLst>
              <a:path extrusionOk="0" h="2009870" w="1447326">
                <a:moveTo>
                  <a:pt x="1004935" y="0"/>
                </a:moveTo>
                <a:lnTo>
                  <a:pt x="1004935" y="280638"/>
                </a:lnTo>
                <a:cubicBezTo>
                  <a:pt x="604917" y="280638"/>
                  <a:pt x="280638" y="604917"/>
                  <a:pt x="280638" y="1004935"/>
                </a:cubicBezTo>
                <a:cubicBezTo>
                  <a:pt x="280638" y="1404953"/>
                  <a:pt x="604917" y="1729232"/>
                  <a:pt x="1004935" y="1729232"/>
                </a:cubicBezTo>
                <a:cubicBezTo>
                  <a:pt x="1104940" y="1729232"/>
                  <a:pt x="1200210" y="1708965"/>
                  <a:pt x="1286864" y="1672313"/>
                </a:cubicBezTo>
                <a:lnTo>
                  <a:pt x="1322910" y="1652748"/>
                </a:lnTo>
                <a:lnTo>
                  <a:pt x="1447326" y="1906221"/>
                </a:lnTo>
                <a:lnTo>
                  <a:pt x="1396101" y="1930897"/>
                </a:lnTo>
                <a:cubicBezTo>
                  <a:pt x="1275872" y="1981750"/>
                  <a:pt x="1143688" y="2009870"/>
                  <a:pt x="1004935" y="2009870"/>
                </a:cubicBezTo>
                <a:cubicBezTo>
                  <a:pt x="449925" y="2009870"/>
                  <a:pt x="0" y="1559945"/>
                  <a:pt x="0" y="1004935"/>
                </a:cubicBezTo>
                <a:cubicBezTo>
                  <a:pt x="0" y="449925"/>
                  <a:pt x="449925" y="0"/>
                  <a:pt x="1004935" y="0"/>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14" name="Google Shape;214;p25"/>
          <p:cNvSpPr/>
          <p:nvPr/>
        </p:nvSpPr>
        <p:spPr>
          <a:xfrm>
            <a:off x="8495167" y="2780648"/>
            <a:ext cx="1994376" cy="2009870"/>
          </a:xfrm>
          <a:custGeom>
            <a:rect b="b" l="l" r="r" t="t"/>
            <a:pathLst>
              <a:path extrusionOk="0" h="2009870" w="1994376">
                <a:moveTo>
                  <a:pt x="1004935" y="0"/>
                </a:moveTo>
                <a:lnTo>
                  <a:pt x="1004936" y="0"/>
                </a:lnTo>
                <a:lnTo>
                  <a:pt x="1004936" y="280638"/>
                </a:lnTo>
                <a:lnTo>
                  <a:pt x="1004935" y="280638"/>
                </a:lnTo>
                <a:cubicBezTo>
                  <a:pt x="604917" y="280638"/>
                  <a:pt x="280638" y="604917"/>
                  <a:pt x="280638" y="1004935"/>
                </a:cubicBezTo>
                <a:cubicBezTo>
                  <a:pt x="280638" y="1404953"/>
                  <a:pt x="604917" y="1729232"/>
                  <a:pt x="1004935" y="1729232"/>
                </a:cubicBezTo>
                <a:cubicBezTo>
                  <a:pt x="1354951" y="1729232"/>
                  <a:pt x="1646979" y="1480956"/>
                  <a:pt x="1714517" y="1150906"/>
                </a:cubicBezTo>
                <a:lnTo>
                  <a:pt x="1718065" y="1127656"/>
                </a:lnTo>
                <a:lnTo>
                  <a:pt x="1994376" y="1175206"/>
                </a:lnTo>
                <a:lnTo>
                  <a:pt x="1989453" y="1207465"/>
                </a:lnTo>
                <a:cubicBezTo>
                  <a:pt x="1895747" y="1665396"/>
                  <a:pt x="1490569" y="2009870"/>
                  <a:pt x="1004935" y="2009870"/>
                </a:cubicBezTo>
                <a:cubicBezTo>
                  <a:pt x="449925" y="2009870"/>
                  <a:pt x="0" y="1559945"/>
                  <a:pt x="0" y="1004935"/>
                </a:cubicBezTo>
                <a:cubicBezTo>
                  <a:pt x="0" y="449925"/>
                  <a:pt x="449925" y="0"/>
                  <a:pt x="100493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15" name="Google Shape;215;p25"/>
          <p:cNvSpPr txBox="1"/>
          <p:nvPr/>
        </p:nvSpPr>
        <p:spPr>
          <a:xfrm>
            <a:off x="1772684" y="5062122"/>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216" name="Google Shape;216;p25"/>
          <p:cNvSpPr txBox="1"/>
          <p:nvPr/>
        </p:nvSpPr>
        <p:spPr>
          <a:xfrm>
            <a:off x="5176787" y="5062122"/>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sp>
        <p:nvSpPr>
          <p:cNvPr id="217" name="Google Shape;217;p25"/>
          <p:cNvSpPr txBox="1"/>
          <p:nvPr/>
        </p:nvSpPr>
        <p:spPr>
          <a:xfrm>
            <a:off x="8584356" y="5062122"/>
            <a:ext cx="1838424" cy="8540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lang="en-US" sz="1100">
                <a:solidFill>
                  <a:srgbClr val="A5A5A5"/>
                </a:solidFill>
                <a:latin typeface="Montserrat"/>
                <a:ea typeface="Montserrat"/>
                <a:cs typeface="Montserrat"/>
                <a:sym typeface="Montserrat"/>
              </a:rPr>
              <a:t>Neque porro quisquam est, qui dolorem ipsum quia dolor sit amet.</a:t>
            </a:r>
            <a:endParaRPr sz="1100">
              <a:solidFill>
                <a:srgbClr val="A5A5A5"/>
              </a:solidFill>
              <a:latin typeface="Montserrat"/>
              <a:ea typeface="Montserrat"/>
              <a:cs typeface="Montserrat"/>
              <a:sym typeface="Montserrat"/>
            </a:endParaRPr>
          </a:p>
        </p:txBody>
      </p:sp>
      <p:grpSp>
        <p:nvGrpSpPr>
          <p:cNvPr id="218" name="Google Shape;218;p25"/>
          <p:cNvGrpSpPr/>
          <p:nvPr/>
        </p:nvGrpSpPr>
        <p:grpSpPr>
          <a:xfrm>
            <a:off x="5785042" y="3052252"/>
            <a:ext cx="621915" cy="552262"/>
            <a:chOff x="7072313" y="3860800"/>
            <a:chExt cx="396875" cy="469901"/>
          </a:xfrm>
        </p:grpSpPr>
        <p:sp>
          <p:nvSpPr>
            <p:cNvPr id="219" name="Google Shape;219;p25"/>
            <p:cNvSpPr/>
            <p:nvPr/>
          </p:nvSpPr>
          <p:spPr>
            <a:xfrm>
              <a:off x="7072313" y="4013200"/>
              <a:ext cx="58737" cy="179388"/>
            </a:xfrm>
            <a:custGeom>
              <a:rect b="b" l="l" r="r" t="t"/>
              <a:pathLst>
                <a:path extrusionOk="0" h="113" w="37">
                  <a:moveTo>
                    <a:pt x="18" y="0"/>
                  </a:moveTo>
                  <a:lnTo>
                    <a:pt x="21" y="0"/>
                  </a:lnTo>
                  <a:lnTo>
                    <a:pt x="24" y="0"/>
                  </a:lnTo>
                  <a:lnTo>
                    <a:pt x="27" y="2"/>
                  </a:lnTo>
                  <a:lnTo>
                    <a:pt x="29" y="3"/>
                  </a:lnTo>
                  <a:lnTo>
                    <a:pt x="31" y="5"/>
                  </a:lnTo>
                  <a:lnTo>
                    <a:pt x="33" y="7"/>
                  </a:lnTo>
                  <a:lnTo>
                    <a:pt x="35" y="10"/>
                  </a:lnTo>
                  <a:lnTo>
                    <a:pt x="36" y="12"/>
                  </a:lnTo>
                  <a:lnTo>
                    <a:pt x="36" y="15"/>
                  </a:lnTo>
                  <a:lnTo>
                    <a:pt x="37" y="18"/>
                  </a:lnTo>
                  <a:lnTo>
                    <a:pt x="37" y="94"/>
                  </a:lnTo>
                  <a:lnTo>
                    <a:pt x="36" y="97"/>
                  </a:lnTo>
                  <a:lnTo>
                    <a:pt x="36" y="100"/>
                  </a:lnTo>
                  <a:lnTo>
                    <a:pt x="35" y="103"/>
                  </a:lnTo>
                  <a:lnTo>
                    <a:pt x="33" y="105"/>
                  </a:lnTo>
                  <a:lnTo>
                    <a:pt x="31" y="108"/>
                  </a:lnTo>
                  <a:lnTo>
                    <a:pt x="29" y="109"/>
                  </a:lnTo>
                  <a:lnTo>
                    <a:pt x="27" y="111"/>
                  </a:lnTo>
                  <a:lnTo>
                    <a:pt x="24" y="112"/>
                  </a:lnTo>
                  <a:lnTo>
                    <a:pt x="21" y="113"/>
                  </a:lnTo>
                  <a:lnTo>
                    <a:pt x="18" y="113"/>
                  </a:lnTo>
                  <a:lnTo>
                    <a:pt x="15" y="113"/>
                  </a:lnTo>
                  <a:lnTo>
                    <a:pt x="13" y="112"/>
                  </a:lnTo>
                  <a:lnTo>
                    <a:pt x="10" y="111"/>
                  </a:lnTo>
                  <a:lnTo>
                    <a:pt x="8" y="109"/>
                  </a:lnTo>
                  <a:lnTo>
                    <a:pt x="5" y="108"/>
                  </a:lnTo>
                  <a:lnTo>
                    <a:pt x="3" y="105"/>
                  </a:lnTo>
                  <a:lnTo>
                    <a:pt x="2" y="103"/>
                  </a:lnTo>
                  <a:lnTo>
                    <a:pt x="1" y="100"/>
                  </a:lnTo>
                  <a:lnTo>
                    <a:pt x="0" y="97"/>
                  </a:lnTo>
                  <a:lnTo>
                    <a:pt x="0" y="94"/>
                  </a:lnTo>
                  <a:lnTo>
                    <a:pt x="0" y="18"/>
                  </a:lnTo>
                  <a:lnTo>
                    <a:pt x="0" y="15"/>
                  </a:lnTo>
                  <a:lnTo>
                    <a:pt x="1" y="12"/>
                  </a:lnTo>
                  <a:lnTo>
                    <a:pt x="2" y="10"/>
                  </a:lnTo>
                  <a:lnTo>
                    <a:pt x="3" y="7"/>
                  </a:lnTo>
                  <a:lnTo>
                    <a:pt x="5" y="5"/>
                  </a:lnTo>
                  <a:lnTo>
                    <a:pt x="8" y="3"/>
                  </a:lnTo>
                  <a:lnTo>
                    <a:pt x="10" y="2"/>
                  </a:lnTo>
                  <a:lnTo>
                    <a:pt x="13" y="0"/>
                  </a:lnTo>
                  <a:lnTo>
                    <a:pt x="15" y="0"/>
                  </a:lnTo>
                  <a:lnTo>
                    <a:pt x="1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20" name="Google Shape;220;p25"/>
            <p:cNvSpPr/>
            <p:nvPr/>
          </p:nvSpPr>
          <p:spPr>
            <a:xfrm>
              <a:off x="7142163" y="4017963"/>
              <a:ext cx="258762" cy="312738"/>
            </a:xfrm>
            <a:custGeom>
              <a:rect b="b" l="l" r="r" t="t"/>
              <a:pathLst>
                <a:path extrusionOk="0" h="197" w="163">
                  <a:moveTo>
                    <a:pt x="0" y="0"/>
                  </a:moveTo>
                  <a:lnTo>
                    <a:pt x="163" y="0"/>
                  </a:lnTo>
                  <a:lnTo>
                    <a:pt x="163" y="119"/>
                  </a:lnTo>
                  <a:lnTo>
                    <a:pt x="163" y="122"/>
                  </a:lnTo>
                  <a:lnTo>
                    <a:pt x="162" y="125"/>
                  </a:lnTo>
                  <a:lnTo>
                    <a:pt x="161" y="128"/>
                  </a:lnTo>
                  <a:lnTo>
                    <a:pt x="159" y="130"/>
                  </a:lnTo>
                  <a:lnTo>
                    <a:pt x="157" y="133"/>
                  </a:lnTo>
                  <a:lnTo>
                    <a:pt x="155" y="135"/>
                  </a:lnTo>
                  <a:lnTo>
                    <a:pt x="152" y="136"/>
                  </a:lnTo>
                  <a:lnTo>
                    <a:pt x="150" y="138"/>
                  </a:lnTo>
                  <a:lnTo>
                    <a:pt x="147" y="138"/>
                  </a:lnTo>
                  <a:lnTo>
                    <a:pt x="144" y="138"/>
                  </a:lnTo>
                  <a:lnTo>
                    <a:pt x="130" y="138"/>
                  </a:lnTo>
                  <a:lnTo>
                    <a:pt x="130" y="179"/>
                  </a:lnTo>
                  <a:lnTo>
                    <a:pt x="130" y="182"/>
                  </a:lnTo>
                  <a:lnTo>
                    <a:pt x="129" y="185"/>
                  </a:lnTo>
                  <a:lnTo>
                    <a:pt x="128" y="187"/>
                  </a:lnTo>
                  <a:lnTo>
                    <a:pt x="127" y="190"/>
                  </a:lnTo>
                  <a:lnTo>
                    <a:pt x="125" y="192"/>
                  </a:lnTo>
                  <a:lnTo>
                    <a:pt x="123" y="194"/>
                  </a:lnTo>
                  <a:lnTo>
                    <a:pt x="120" y="195"/>
                  </a:lnTo>
                  <a:lnTo>
                    <a:pt x="118" y="196"/>
                  </a:lnTo>
                  <a:lnTo>
                    <a:pt x="115" y="197"/>
                  </a:lnTo>
                  <a:lnTo>
                    <a:pt x="112" y="197"/>
                  </a:lnTo>
                  <a:lnTo>
                    <a:pt x="109" y="197"/>
                  </a:lnTo>
                  <a:lnTo>
                    <a:pt x="106" y="196"/>
                  </a:lnTo>
                  <a:lnTo>
                    <a:pt x="103" y="195"/>
                  </a:lnTo>
                  <a:lnTo>
                    <a:pt x="101" y="194"/>
                  </a:lnTo>
                  <a:lnTo>
                    <a:pt x="99" y="192"/>
                  </a:lnTo>
                  <a:lnTo>
                    <a:pt x="97" y="190"/>
                  </a:lnTo>
                  <a:lnTo>
                    <a:pt x="95" y="187"/>
                  </a:lnTo>
                  <a:lnTo>
                    <a:pt x="94" y="185"/>
                  </a:lnTo>
                  <a:lnTo>
                    <a:pt x="94" y="182"/>
                  </a:lnTo>
                  <a:lnTo>
                    <a:pt x="94" y="179"/>
                  </a:lnTo>
                  <a:lnTo>
                    <a:pt x="94" y="138"/>
                  </a:lnTo>
                  <a:lnTo>
                    <a:pt x="69" y="138"/>
                  </a:lnTo>
                  <a:lnTo>
                    <a:pt x="69" y="179"/>
                  </a:lnTo>
                  <a:lnTo>
                    <a:pt x="69" y="182"/>
                  </a:lnTo>
                  <a:lnTo>
                    <a:pt x="68" y="185"/>
                  </a:lnTo>
                  <a:lnTo>
                    <a:pt x="67" y="187"/>
                  </a:lnTo>
                  <a:lnTo>
                    <a:pt x="66" y="190"/>
                  </a:lnTo>
                  <a:lnTo>
                    <a:pt x="64" y="192"/>
                  </a:lnTo>
                  <a:lnTo>
                    <a:pt x="61" y="194"/>
                  </a:lnTo>
                  <a:lnTo>
                    <a:pt x="59" y="195"/>
                  </a:lnTo>
                  <a:lnTo>
                    <a:pt x="56" y="196"/>
                  </a:lnTo>
                  <a:lnTo>
                    <a:pt x="54" y="197"/>
                  </a:lnTo>
                  <a:lnTo>
                    <a:pt x="51" y="197"/>
                  </a:lnTo>
                  <a:lnTo>
                    <a:pt x="48" y="197"/>
                  </a:lnTo>
                  <a:lnTo>
                    <a:pt x="45" y="196"/>
                  </a:lnTo>
                  <a:lnTo>
                    <a:pt x="42" y="195"/>
                  </a:lnTo>
                  <a:lnTo>
                    <a:pt x="40" y="194"/>
                  </a:lnTo>
                  <a:lnTo>
                    <a:pt x="38" y="192"/>
                  </a:lnTo>
                  <a:lnTo>
                    <a:pt x="36" y="190"/>
                  </a:lnTo>
                  <a:lnTo>
                    <a:pt x="34" y="187"/>
                  </a:lnTo>
                  <a:lnTo>
                    <a:pt x="33" y="185"/>
                  </a:lnTo>
                  <a:lnTo>
                    <a:pt x="33" y="182"/>
                  </a:lnTo>
                  <a:lnTo>
                    <a:pt x="33" y="179"/>
                  </a:lnTo>
                  <a:lnTo>
                    <a:pt x="32" y="138"/>
                  </a:lnTo>
                  <a:lnTo>
                    <a:pt x="19" y="138"/>
                  </a:lnTo>
                  <a:lnTo>
                    <a:pt x="16" y="138"/>
                  </a:lnTo>
                  <a:lnTo>
                    <a:pt x="13" y="138"/>
                  </a:lnTo>
                  <a:lnTo>
                    <a:pt x="10" y="136"/>
                  </a:lnTo>
                  <a:lnTo>
                    <a:pt x="8" y="135"/>
                  </a:lnTo>
                  <a:lnTo>
                    <a:pt x="5" y="133"/>
                  </a:lnTo>
                  <a:lnTo>
                    <a:pt x="3" y="130"/>
                  </a:lnTo>
                  <a:lnTo>
                    <a:pt x="2" y="128"/>
                  </a:lnTo>
                  <a:lnTo>
                    <a:pt x="1" y="125"/>
                  </a:lnTo>
                  <a:lnTo>
                    <a:pt x="0" y="122"/>
                  </a:lnTo>
                  <a:lnTo>
                    <a:pt x="0" y="119"/>
                  </a:lnTo>
                  <a:lnTo>
                    <a:pt x="0"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21" name="Google Shape;221;p25"/>
            <p:cNvSpPr/>
            <p:nvPr/>
          </p:nvSpPr>
          <p:spPr>
            <a:xfrm>
              <a:off x="7140575" y="3860800"/>
              <a:ext cx="260350" cy="147638"/>
            </a:xfrm>
            <a:custGeom>
              <a:rect b="b" l="l" r="r" t="t"/>
              <a:pathLst>
                <a:path extrusionOk="0" h="93" w="164">
                  <a:moveTo>
                    <a:pt x="120" y="49"/>
                  </a:moveTo>
                  <a:lnTo>
                    <a:pt x="118" y="49"/>
                  </a:lnTo>
                  <a:lnTo>
                    <a:pt x="116" y="50"/>
                  </a:lnTo>
                  <a:lnTo>
                    <a:pt x="115" y="51"/>
                  </a:lnTo>
                  <a:lnTo>
                    <a:pt x="114" y="52"/>
                  </a:lnTo>
                  <a:lnTo>
                    <a:pt x="113" y="54"/>
                  </a:lnTo>
                  <a:lnTo>
                    <a:pt x="113" y="56"/>
                  </a:lnTo>
                  <a:lnTo>
                    <a:pt x="113" y="58"/>
                  </a:lnTo>
                  <a:lnTo>
                    <a:pt x="114" y="59"/>
                  </a:lnTo>
                  <a:lnTo>
                    <a:pt x="115" y="61"/>
                  </a:lnTo>
                  <a:lnTo>
                    <a:pt x="116" y="62"/>
                  </a:lnTo>
                  <a:lnTo>
                    <a:pt x="118" y="63"/>
                  </a:lnTo>
                  <a:lnTo>
                    <a:pt x="120" y="63"/>
                  </a:lnTo>
                  <a:lnTo>
                    <a:pt x="122" y="63"/>
                  </a:lnTo>
                  <a:lnTo>
                    <a:pt x="123" y="62"/>
                  </a:lnTo>
                  <a:lnTo>
                    <a:pt x="125" y="61"/>
                  </a:lnTo>
                  <a:lnTo>
                    <a:pt x="126" y="59"/>
                  </a:lnTo>
                  <a:lnTo>
                    <a:pt x="126" y="58"/>
                  </a:lnTo>
                  <a:lnTo>
                    <a:pt x="127" y="56"/>
                  </a:lnTo>
                  <a:lnTo>
                    <a:pt x="126" y="54"/>
                  </a:lnTo>
                  <a:lnTo>
                    <a:pt x="126" y="52"/>
                  </a:lnTo>
                  <a:lnTo>
                    <a:pt x="125" y="51"/>
                  </a:lnTo>
                  <a:lnTo>
                    <a:pt x="123" y="50"/>
                  </a:lnTo>
                  <a:lnTo>
                    <a:pt x="122" y="49"/>
                  </a:lnTo>
                  <a:lnTo>
                    <a:pt x="120" y="49"/>
                  </a:lnTo>
                  <a:close/>
                  <a:moveTo>
                    <a:pt x="45" y="49"/>
                  </a:moveTo>
                  <a:lnTo>
                    <a:pt x="43" y="49"/>
                  </a:lnTo>
                  <a:lnTo>
                    <a:pt x="41" y="50"/>
                  </a:lnTo>
                  <a:lnTo>
                    <a:pt x="40" y="51"/>
                  </a:lnTo>
                  <a:lnTo>
                    <a:pt x="39" y="52"/>
                  </a:lnTo>
                  <a:lnTo>
                    <a:pt x="38" y="54"/>
                  </a:lnTo>
                  <a:lnTo>
                    <a:pt x="38" y="56"/>
                  </a:lnTo>
                  <a:lnTo>
                    <a:pt x="38" y="58"/>
                  </a:lnTo>
                  <a:lnTo>
                    <a:pt x="39" y="59"/>
                  </a:lnTo>
                  <a:lnTo>
                    <a:pt x="40" y="61"/>
                  </a:lnTo>
                  <a:lnTo>
                    <a:pt x="41" y="62"/>
                  </a:lnTo>
                  <a:lnTo>
                    <a:pt x="43" y="63"/>
                  </a:lnTo>
                  <a:lnTo>
                    <a:pt x="45" y="63"/>
                  </a:lnTo>
                  <a:lnTo>
                    <a:pt x="47" y="63"/>
                  </a:lnTo>
                  <a:lnTo>
                    <a:pt x="48" y="62"/>
                  </a:lnTo>
                  <a:lnTo>
                    <a:pt x="50" y="61"/>
                  </a:lnTo>
                  <a:lnTo>
                    <a:pt x="51" y="59"/>
                  </a:lnTo>
                  <a:lnTo>
                    <a:pt x="51" y="58"/>
                  </a:lnTo>
                  <a:lnTo>
                    <a:pt x="52" y="56"/>
                  </a:lnTo>
                  <a:lnTo>
                    <a:pt x="51" y="54"/>
                  </a:lnTo>
                  <a:lnTo>
                    <a:pt x="51" y="52"/>
                  </a:lnTo>
                  <a:lnTo>
                    <a:pt x="50" y="51"/>
                  </a:lnTo>
                  <a:lnTo>
                    <a:pt x="48" y="50"/>
                  </a:lnTo>
                  <a:lnTo>
                    <a:pt x="47" y="49"/>
                  </a:lnTo>
                  <a:lnTo>
                    <a:pt x="45" y="49"/>
                  </a:lnTo>
                  <a:close/>
                  <a:moveTo>
                    <a:pt x="31" y="0"/>
                  </a:moveTo>
                  <a:lnTo>
                    <a:pt x="32" y="0"/>
                  </a:lnTo>
                  <a:lnTo>
                    <a:pt x="33" y="0"/>
                  </a:lnTo>
                  <a:lnTo>
                    <a:pt x="34" y="1"/>
                  </a:lnTo>
                  <a:lnTo>
                    <a:pt x="47" y="24"/>
                  </a:lnTo>
                  <a:lnTo>
                    <a:pt x="52" y="22"/>
                  </a:lnTo>
                  <a:lnTo>
                    <a:pt x="58" y="20"/>
                  </a:lnTo>
                  <a:lnTo>
                    <a:pt x="64" y="19"/>
                  </a:lnTo>
                  <a:lnTo>
                    <a:pt x="70" y="18"/>
                  </a:lnTo>
                  <a:lnTo>
                    <a:pt x="76" y="17"/>
                  </a:lnTo>
                  <a:lnTo>
                    <a:pt x="82" y="17"/>
                  </a:lnTo>
                  <a:lnTo>
                    <a:pt x="88" y="17"/>
                  </a:lnTo>
                  <a:lnTo>
                    <a:pt x="95" y="18"/>
                  </a:lnTo>
                  <a:lnTo>
                    <a:pt x="101" y="19"/>
                  </a:lnTo>
                  <a:lnTo>
                    <a:pt x="106" y="20"/>
                  </a:lnTo>
                  <a:lnTo>
                    <a:pt x="112" y="22"/>
                  </a:lnTo>
                  <a:lnTo>
                    <a:pt x="118" y="24"/>
                  </a:lnTo>
                  <a:lnTo>
                    <a:pt x="131" y="1"/>
                  </a:lnTo>
                  <a:lnTo>
                    <a:pt x="132" y="0"/>
                  </a:lnTo>
                  <a:lnTo>
                    <a:pt x="132" y="0"/>
                  </a:lnTo>
                  <a:lnTo>
                    <a:pt x="133" y="0"/>
                  </a:lnTo>
                  <a:lnTo>
                    <a:pt x="134" y="0"/>
                  </a:lnTo>
                  <a:lnTo>
                    <a:pt x="135" y="1"/>
                  </a:lnTo>
                  <a:lnTo>
                    <a:pt x="136" y="1"/>
                  </a:lnTo>
                  <a:lnTo>
                    <a:pt x="136" y="2"/>
                  </a:lnTo>
                  <a:lnTo>
                    <a:pt x="135" y="3"/>
                  </a:lnTo>
                  <a:lnTo>
                    <a:pt x="123" y="27"/>
                  </a:lnTo>
                  <a:lnTo>
                    <a:pt x="128" y="30"/>
                  </a:lnTo>
                  <a:lnTo>
                    <a:pt x="133" y="33"/>
                  </a:lnTo>
                  <a:lnTo>
                    <a:pt x="138" y="37"/>
                  </a:lnTo>
                  <a:lnTo>
                    <a:pt x="142" y="40"/>
                  </a:lnTo>
                  <a:lnTo>
                    <a:pt x="146" y="45"/>
                  </a:lnTo>
                  <a:lnTo>
                    <a:pt x="150" y="49"/>
                  </a:lnTo>
                  <a:lnTo>
                    <a:pt x="153" y="54"/>
                  </a:lnTo>
                  <a:lnTo>
                    <a:pt x="156" y="59"/>
                  </a:lnTo>
                  <a:lnTo>
                    <a:pt x="159" y="64"/>
                  </a:lnTo>
                  <a:lnTo>
                    <a:pt x="161" y="70"/>
                  </a:lnTo>
                  <a:lnTo>
                    <a:pt x="162" y="75"/>
                  </a:lnTo>
                  <a:lnTo>
                    <a:pt x="164" y="81"/>
                  </a:lnTo>
                  <a:lnTo>
                    <a:pt x="164" y="87"/>
                  </a:lnTo>
                  <a:lnTo>
                    <a:pt x="164" y="93"/>
                  </a:lnTo>
                  <a:lnTo>
                    <a:pt x="0" y="93"/>
                  </a:lnTo>
                  <a:lnTo>
                    <a:pt x="0" y="87"/>
                  </a:lnTo>
                  <a:lnTo>
                    <a:pt x="1" y="81"/>
                  </a:lnTo>
                  <a:lnTo>
                    <a:pt x="2" y="75"/>
                  </a:lnTo>
                  <a:lnTo>
                    <a:pt x="4" y="70"/>
                  </a:lnTo>
                  <a:lnTo>
                    <a:pt x="6" y="64"/>
                  </a:lnTo>
                  <a:lnTo>
                    <a:pt x="8" y="59"/>
                  </a:lnTo>
                  <a:lnTo>
                    <a:pt x="11" y="54"/>
                  </a:lnTo>
                  <a:lnTo>
                    <a:pt x="15" y="49"/>
                  </a:lnTo>
                  <a:lnTo>
                    <a:pt x="18" y="45"/>
                  </a:lnTo>
                  <a:lnTo>
                    <a:pt x="22" y="40"/>
                  </a:lnTo>
                  <a:lnTo>
                    <a:pt x="27" y="37"/>
                  </a:lnTo>
                  <a:lnTo>
                    <a:pt x="32" y="33"/>
                  </a:lnTo>
                  <a:lnTo>
                    <a:pt x="37" y="30"/>
                  </a:lnTo>
                  <a:lnTo>
                    <a:pt x="42" y="27"/>
                  </a:lnTo>
                  <a:lnTo>
                    <a:pt x="29" y="3"/>
                  </a:lnTo>
                  <a:lnTo>
                    <a:pt x="29" y="2"/>
                  </a:lnTo>
                  <a:lnTo>
                    <a:pt x="29" y="1"/>
                  </a:lnTo>
                  <a:lnTo>
                    <a:pt x="29" y="1"/>
                  </a:lnTo>
                  <a:lnTo>
                    <a:pt x="30" y="0"/>
                  </a:lnTo>
                  <a:lnTo>
                    <a:pt x="31"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22" name="Google Shape;222;p25"/>
            <p:cNvSpPr/>
            <p:nvPr/>
          </p:nvSpPr>
          <p:spPr>
            <a:xfrm>
              <a:off x="7412038" y="4013200"/>
              <a:ext cx="57150" cy="179388"/>
            </a:xfrm>
            <a:custGeom>
              <a:rect b="b" l="l" r="r" t="t"/>
              <a:pathLst>
                <a:path extrusionOk="0" h="113" w="36">
                  <a:moveTo>
                    <a:pt x="18" y="0"/>
                  </a:moveTo>
                  <a:lnTo>
                    <a:pt x="21" y="0"/>
                  </a:lnTo>
                  <a:lnTo>
                    <a:pt x="24" y="0"/>
                  </a:lnTo>
                  <a:lnTo>
                    <a:pt x="26" y="2"/>
                  </a:lnTo>
                  <a:lnTo>
                    <a:pt x="29" y="3"/>
                  </a:lnTo>
                  <a:lnTo>
                    <a:pt x="31" y="5"/>
                  </a:lnTo>
                  <a:lnTo>
                    <a:pt x="33" y="7"/>
                  </a:lnTo>
                  <a:lnTo>
                    <a:pt x="35" y="9"/>
                  </a:lnTo>
                  <a:lnTo>
                    <a:pt x="36" y="12"/>
                  </a:lnTo>
                  <a:lnTo>
                    <a:pt x="36" y="15"/>
                  </a:lnTo>
                  <a:lnTo>
                    <a:pt x="36" y="18"/>
                  </a:lnTo>
                  <a:lnTo>
                    <a:pt x="36" y="94"/>
                  </a:lnTo>
                  <a:lnTo>
                    <a:pt x="36" y="97"/>
                  </a:lnTo>
                  <a:lnTo>
                    <a:pt x="36" y="100"/>
                  </a:lnTo>
                  <a:lnTo>
                    <a:pt x="35" y="103"/>
                  </a:lnTo>
                  <a:lnTo>
                    <a:pt x="33" y="105"/>
                  </a:lnTo>
                  <a:lnTo>
                    <a:pt x="31" y="108"/>
                  </a:lnTo>
                  <a:lnTo>
                    <a:pt x="29" y="109"/>
                  </a:lnTo>
                  <a:lnTo>
                    <a:pt x="26" y="111"/>
                  </a:lnTo>
                  <a:lnTo>
                    <a:pt x="24" y="112"/>
                  </a:lnTo>
                  <a:lnTo>
                    <a:pt x="21" y="113"/>
                  </a:lnTo>
                  <a:lnTo>
                    <a:pt x="18" y="113"/>
                  </a:lnTo>
                  <a:lnTo>
                    <a:pt x="15" y="113"/>
                  </a:lnTo>
                  <a:lnTo>
                    <a:pt x="13" y="112"/>
                  </a:lnTo>
                  <a:lnTo>
                    <a:pt x="10" y="111"/>
                  </a:lnTo>
                  <a:lnTo>
                    <a:pt x="8" y="109"/>
                  </a:lnTo>
                  <a:lnTo>
                    <a:pt x="5" y="108"/>
                  </a:lnTo>
                  <a:lnTo>
                    <a:pt x="3" y="105"/>
                  </a:lnTo>
                  <a:lnTo>
                    <a:pt x="2" y="103"/>
                  </a:lnTo>
                  <a:lnTo>
                    <a:pt x="1" y="100"/>
                  </a:lnTo>
                  <a:lnTo>
                    <a:pt x="0" y="97"/>
                  </a:lnTo>
                  <a:lnTo>
                    <a:pt x="0" y="94"/>
                  </a:lnTo>
                  <a:lnTo>
                    <a:pt x="0" y="18"/>
                  </a:lnTo>
                  <a:lnTo>
                    <a:pt x="0" y="15"/>
                  </a:lnTo>
                  <a:lnTo>
                    <a:pt x="1" y="12"/>
                  </a:lnTo>
                  <a:lnTo>
                    <a:pt x="2" y="9"/>
                  </a:lnTo>
                  <a:lnTo>
                    <a:pt x="3" y="7"/>
                  </a:lnTo>
                  <a:lnTo>
                    <a:pt x="5" y="5"/>
                  </a:lnTo>
                  <a:lnTo>
                    <a:pt x="8" y="3"/>
                  </a:lnTo>
                  <a:lnTo>
                    <a:pt x="10" y="2"/>
                  </a:lnTo>
                  <a:lnTo>
                    <a:pt x="13" y="0"/>
                  </a:lnTo>
                  <a:lnTo>
                    <a:pt x="15" y="0"/>
                  </a:lnTo>
                  <a:lnTo>
                    <a:pt x="18"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223" name="Google Shape;223;p25"/>
          <p:cNvSpPr txBox="1"/>
          <p:nvPr/>
        </p:nvSpPr>
        <p:spPr>
          <a:xfrm>
            <a:off x="5634174" y="3691492"/>
            <a:ext cx="923650"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595959"/>
                </a:solidFill>
                <a:latin typeface="Montserrat"/>
                <a:ea typeface="Montserrat"/>
                <a:cs typeface="Montserrat"/>
                <a:sym typeface="Montserrat"/>
              </a:rPr>
              <a:t>87%</a:t>
            </a:r>
            <a:endParaRPr sz="2800">
              <a:solidFill>
                <a:srgbClr val="595959"/>
              </a:solidFill>
              <a:latin typeface="Montserrat"/>
              <a:ea typeface="Montserrat"/>
              <a:cs typeface="Montserrat"/>
              <a:sym typeface="Montserrat"/>
            </a:endParaRPr>
          </a:p>
        </p:txBody>
      </p:sp>
      <p:sp>
        <p:nvSpPr>
          <p:cNvPr id="224" name="Google Shape;224;p25"/>
          <p:cNvSpPr/>
          <p:nvPr/>
        </p:nvSpPr>
        <p:spPr>
          <a:xfrm>
            <a:off x="9367577" y="3382126"/>
            <a:ext cx="248863" cy="444775"/>
          </a:xfrm>
          <a:custGeom>
            <a:rect b="b" l="l" r="r" t="t"/>
            <a:pathLst>
              <a:path extrusionOk="0" h="292" w="138">
                <a:moveTo>
                  <a:pt x="97" y="0"/>
                </a:moveTo>
                <a:lnTo>
                  <a:pt x="137" y="0"/>
                </a:lnTo>
                <a:lnTo>
                  <a:pt x="137" y="50"/>
                </a:lnTo>
                <a:lnTo>
                  <a:pt x="112" y="50"/>
                </a:lnTo>
                <a:lnTo>
                  <a:pt x="108" y="50"/>
                </a:lnTo>
                <a:lnTo>
                  <a:pt x="105" y="50"/>
                </a:lnTo>
                <a:lnTo>
                  <a:pt x="103" y="51"/>
                </a:lnTo>
                <a:lnTo>
                  <a:pt x="101" y="51"/>
                </a:lnTo>
                <a:lnTo>
                  <a:pt x="99" y="52"/>
                </a:lnTo>
                <a:lnTo>
                  <a:pt x="97" y="53"/>
                </a:lnTo>
                <a:lnTo>
                  <a:pt x="96" y="54"/>
                </a:lnTo>
                <a:lnTo>
                  <a:pt x="94" y="55"/>
                </a:lnTo>
                <a:lnTo>
                  <a:pt x="93" y="58"/>
                </a:lnTo>
                <a:lnTo>
                  <a:pt x="92" y="61"/>
                </a:lnTo>
                <a:lnTo>
                  <a:pt x="92" y="64"/>
                </a:lnTo>
                <a:lnTo>
                  <a:pt x="92" y="67"/>
                </a:lnTo>
                <a:lnTo>
                  <a:pt x="91" y="70"/>
                </a:lnTo>
                <a:lnTo>
                  <a:pt x="91" y="95"/>
                </a:lnTo>
                <a:lnTo>
                  <a:pt x="138" y="95"/>
                </a:lnTo>
                <a:lnTo>
                  <a:pt x="132" y="146"/>
                </a:lnTo>
                <a:lnTo>
                  <a:pt x="91" y="146"/>
                </a:lnTo>
                <a:lnTo>
                  <a:pt x="91" y="292"/>
                </a:lnTo>
                <a:lnTo>
                  <a:pt x="30" y="292"/>
                </a:lnTo>
                <a:lnTo>
                  <a:pt x="30" y="146"/>
                </a:lnTo>
                <a:lnTo>
                  <a:pt x="0" y="146"/>
                </a:lnTo>
                <a:lnTo>
                  <a:pt x="0" y="95"/>
                </a:lnTo>
                <a:lnTo>
                  <a:pt x="30" y="95"/>
                </a:lnTo>
                <a:lnTo>
                  <a:pt x="30" y="65"/>
                </a:lnTo>
                <a:lnTo>
                  <a:pt x="31" y="59"/>
                </a:lnTo>
                <a:lnTo>
                  <a:pt x="31" y="53"/>
                </a:lnTo>
                <a:lnTo>
                  <a:pt x="32" y="47"/>
                </a:lnTo>
                <a:lnTo>
                  <a:pt x="33" y="42"/>
                </a:lnTo>
                <a:lnTo>
                  <a:pt x="34" y="37"/>
                </a:lnTo>
                <a:lnTo>
                  <a:pt x="36" y="32"/>
                </a:lnTo>
                <a:lnTo>
                  <a:pt x="38" y="28"/>
                </a:lnTo>
                <a:lnTo>
                  <a:pt x="40" y="23"/>
                </a:lnTo>
                <a:lnTo>
                  <a:pt x="43" y="20"/>
                </a:lnTo>
                <a:lnTo>
                  <a:pt x="46" y="16"/>
                </a:lnTo>
                <a:lnTo>
                  <a:pt x="49" y="13"/>
                </a:lnTo>
                <a:lnTo>
                  <a:pt x="52" y="11"/>
                </a:lnTo>
                <a:lnTo>
                  <a:pt x="56" y="8"/>
                </a:lnTo>
                <a:lnTo>
                  <a:pt x="60" y="6"/>
                </a:lnTo>
                <a:lnTo>
                  <a:pt x="64" y="4"/>
                </a:lnTo>
                <a:lnTo>
                  <a:pt x="69" y="3"/>
                </a:lnTo>
                <a:lnTo>
                  <a:pt x="74" y="2"/>
                </a:lnTo>
                <a:lnTo>
                  <a:pt x="79" y="1"/>
                </a:lnTo>
                <a:lnTo>
                  <a:pt x="84" y="0"/>
                </a:lnTo>
                <a:lnTo>
                  <a:pt x="90" y="0"/>
                </a:lnTo>
                <a:lnTo>
                  <a:pt x="97"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25" name="Google Shape;225;p25"/>
          <p:cNvSpPr txBox="1"/>
          <p:nvPr/>
        </p:nvSpPr>
        <p:spPr>
          <a:xfrm>
            <a:off x="9140869" y="3873107"/>
            <a:ext cx="718465"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595959"/>
                </a:solidFill>
                <a:latin typeface="Montserrat"/>
                <a:ea typeface="Montserrat"/>
                <a:cs typeface="Montserrat"/>
                <a:sym typeface="Montserrat"/>
              </a:rPr>
              <a:t>74%</a:t>
            </a:r>
            <a:endParaRPr sz="2000">
              <a:solidFill>
                <a:srgbClr val="595959"/>
              </a:solidFill>
              <a:latin typeface="Montserrat"/>
              <a:ea typeface="Montserrat"/>
              <a:cs typeface="Montserrat"/>
              <a:sym typeface="Montserrat"/>
            </a:endParaRPr>
          </a:p>
        </p:txBody>
      </p:sp>
      <p:sp>
        <p:nvSpPr>
          <p:cNvPr id="226" name="Google Shape;226;p25"/>
          <p:cNvSpPr txBox="1"/>
          <p:nvPr/>
        </p:nvSpPr>
        <p:spPr>
          <a:xfrm>
            <a:off x="2343083" y="3873107"/>
            <a:ext cx="697628"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595959"/>
                </a:solidFill>
                <a:latin typeface="Montserrat"/>
                <a:ea typeface="Montserrat"/>
                <a:cs typeface="Montserrat"/>
                <a:sym typeface="Montserrat"/>
              </a:rPr>
              <a:t>63%</a:t>
            </a:r>
            <a:endParaRPr sz="2000">
              <a:solidFill>
                <a:srgbClr val="59595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6"/>
          <p:cNvPicPr preferRelativeResize="0"/>
          <p:nvPr>
            <p:ph idx="4" type="pic"/>
          </p:nvPr>
        </p:nvPicPr>
        <p:blipFill rotWithShape="1">
          <a:blip r:embed="rId3">
            <a:alphaModFix/>
          </a:blip>
          <a:srcRect b="0" l="28961" r="28961" t="0"/>
          <a:stretch/>
        </p:blipFill>
        <p:spPr>
          <a:xfrm>
            <a:off x="4178344" y="2415940"/>
            <a:ext cx="2641042" cy="4442059"/>
          </a:xfrm>
          <a:prstGeom prst="rect">
            <a:avLst/>
          </a:prstGeom>
          <a:noFill/>
          <a:ln>
            <a:noFill/>
          </a:ln>
        </p:spPr>
      </p:pic>
      <p:pic>
        <p:nvPicPr>
          <p:cNvPr id="232" name="Google Shape;232;p26"/>
          <p:cNvPicPr preferRelativeResize="0"/>
          <p:nvPr>
            <p:ph idx="3" type="pic"/>
          </p:nvPr>
        </p:nvPicPr>
        <p:blipFill rotWithShape="1">
          <a:blip r:embed="rId3">
            <a:alphaModFix/>
          </a:blip>
          <a:srcRect b="0" l="28974" r="28973" t="0"/>
          <a:stretch/>
        </p:blipFill>
        <p:spPr>
          <a:xfrm>
            <a:off x="6819386" y="2415941"/>
            <a:ext cx="2641042" cy="4442059"/>
          </a:xfrm>
          <a:prstGeom prst="rect">
            <a:avLst/>
          </a:prstGeom>
          <a:noFill/>
          <a:ln>
            <a:noFill/>
          </a:ln>
        </p:spPr>
      </p:pic>
      <p:pic>
        <p:nvPicPr>
          <p:cNvPr id="233" name="Google Shape;233;p26"/>
          <p:cNvPicPr preferRelativeResize="0"/>
          <p:nvPr>
            <p:ph idx="2" type="pic"/>
          </p:nvPr>
        </p:nvPicPr>
        <p:blipFill rotWithShape="1">
          <a:blip r:embed="rId3">
            <a:alphaModFix/>
          </a:blip>
          <a:srcRect b="0" l="28961" r="28961" t="0"/>
          <a:stretch/>
        </p:blipFill>
        <p:spPr>
          <a:xfrm>
            <a:off x="9460428" y="2415940"/>
            <a:ext cx="2641042" cy="4442059"/>
          </a:xfrm>
          <a:prstGeom prst="rect">
            <a:avLst/>
          </a:prstGeom>
          <a:noFill/>
          <a:ln>
            <a:noFill/>
          </a:ln>
        </p:spPr>
      </p:pic>
      <p:grpSp>
        <p:nvGrpSpPr>
          <p:cNvPr id="234" name="Google Shape;234;p26"/>
          <p:cNvGrpSpPr/>
          <p:nvPr/>
        </p:nvGrpSpPr>
        <p:grpSpPr>
          <a:xfrm>
            <a:off x="820053" y="2610622"/>
            <a:ext cx="2660121" cy="3052810"/>
            <a:chOff x="6357938" y="1225550"/>
            <a:chExt cx="333375" cy="382588"/>
          </a:xfrm>
        </p:grpSpPr>
        <p:sp>
          <p:nvSpPr>
            <p:cNvPr id="235" name="Google Shape;235;p26"/>
            <p:cNvSpPr/>
            <p:nvPr/>
          </p:nvSpPr>
          <p:spPr>
            <a:xfrm>
              <a:off x="6561138" y="1225550"/>
              <a:ext cx="76200" cy="80962"/>
            </a:xfrm>
            <a:custGeom>
              <a:rect b="b" l="l" r="r" t="t"/>
              <a:pathLst>
                <a:path extrusionOk="0" h="51" w="48">
                  <a:moveTo>
                    <a:pt x="24" y="0"/>
                  </a:moveTo>
                  <a:lnTo>
                    <a:pt x="27" y="0"/>
                  </a:lnTo>
                  <a:lnTo>
                    <a:pt x="31" y="1"/>
                  </a:lnTo>
                  <a:lnTo>
                    <a:pt x="34" y="2"/>
                  </a:lnTo>
                  <a:lnTo>
                    <a:pt x="36" y="3"/>
                  </a:lnTo>
                  <a:lnTo>
                    <a:pt x="39" y="5"/>
                  </a:lnTo>
                  <a:lnTo>
                    <a:pt x="41" y="7"/>
                  </a:lnTo>
                  <a:lnTo>
                    <a:pt x="43" y="9"/>
                  </a:lnTo>
                  <a:lnTo>
                    <a:pt x="45" y="11"/>
                  </a:lnTo>
                  <a:lnTo>
                    <a:pt x="46" y="14"/>
                  </a:lnTo>
                  <a:lnTo>
                    <a:pt x="47" y="17"/>
                  </a:lnTo>
                  <a:lnTo>
                    <a:pt x="48" y="20"/>
                  </a:lnTo>
                  <a:lnTo>
                    <a:pt x="48" y="23"/>
                  </a:lnTo>
                  <a:lnTo>
                    <a:pt x="48" y="26"/>
                  </a:lnTo>
                  <a:lnTo>
                    <a:pt x="47" y="29"/>
                  </a:lnTo>
                  <a:lnTo>
                    <a:pt x="46" y="32"/>
                  </a:lnTo>
                  <a:lnTo>
                    <a:pt x="45" y="35"/>
                  </a:lnTo>
                  <a:lnTo>
                    <a:pt x="44" y="38"/>
                  </a:lnTo>
                  <a:lnTo>
                    <a:pt x="42" y="41"/>
                  </a:lnTo>
                  <a:lnTo>
                    <a:pt x="40" y="43"/>
                  </a:lnTo>
                  <a:lnTo>
                    <a:pt x="38" y="45"/>
                  </a:lnTo>
                  <a:lnTo>
                    <a:pt x="35" y="47"/>
                  </a:lnTo>
                  <a:lnTo>
                    <a:pt x="33" y="49"/>
                  </a:lnTo>
                  <a:lnTo>
                    <a:pt x="30" y="50"/>
                  </a:lnTo>
                  <a:lnTo>
                    <a:pt x="27" y="51"/>
                  </a:lnTo>
                  <a:lnTo>
                    <a:pt x="24" y="51"/>
                  </a:lnTo>
                  <a:lnTo>
                    <a:pt x="21" y="51"/>
                  </a:lnTo>
                  <a:lnTo>
                    <a:pt x="18" y="50"/>
                  </a:lnTo>
                  <a:lnTo>
                    <a:pt x="16" y="49"/>
                  </a:lnTo>
                  <a:lnTo>
                    <a:pt x="13" y="47"/>
                  </a:lnTo>
                  <a:lnTo>
                    <a:pt x="11" y="45"/>
                  </a:lnTo>
                  <a:lnTo>
                    <a:pt x="8" y="43"/>
                  </a:lnTo>
                  <a:lnTo>
                    <a:pt x="6" y="41"/>
                  </a:lnTo>
                  <a:lnTo>
                    <a:pt x="5" y="38"/>
                  </a:lnTo>
                  <a:lnTo>
                    <a:pt x="3" y="35"/>
                  </a:lnTo>
                  <a:lnTo>
                    <a:pt x="2" y="32"/>
                  </a:lnTo>
                  <a:lnTo>
                    <a:pt x="1" y="29"/>
                  </a:lnTo>
                  <a:lnTo>
                    <a:pt x="1" y="26"/>
                  </a:lnTo>
                  <a:lnTo>
                    <a:pt x="0" y="23"/>
                  </a:lnTo>
                  <a:lnTo>
                    <a:pt x="1" y="20"/>
                  </a:lnTo>
                  <a:lnTo>
                    <a:pt x="1" y="17"/>
                  </a:lnTo>
                  <a:lnTo>
                    <a:pt x="2" y="14"/>
                  </a:lnTo>
                  <a:lnTo>
                    <a:pt x="4" y="11"/>
                  </a:lnTo>
                  <a:lnTo>
                    <a:pt x="5" y="9"/>
                  </a:lnTo>
                  <a:lnTo>
                    <a:pt x="7" y="7"/>
                  </a:lnTo>
                  <a:lnTo>
                    <a:pt x="10" y="5"/>
                  </a:lnTo>
                  <a:lnTo>
                    <a:pt x="12" y="3"/>
                  </a:lnTo>
                  <a:lnTo>
                    <a:pt x="15" y="2"/>
                  </a:lnTo>
                  <a:lnTo>
                    <a:pt x="18" y="1"/>
                  </a:lnTo>
                  <a:lnTo>
                    <a:pt x="21" y="0"/>
                  </a:lnTo>
                  <a:lnTo>
                    <a:pt x="24" y="0"/>
                  </a:lnTo>
                  <a:close/>
                </a:path>
              </a:pathLst>
            </a:custGeom>
            <a:solidFill>
              <a:srgbClr val="F2F2F2">
                <a:alpha val="2392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36" name="Google Shape;236;p26"/>
            <p:cNvSpPr/>
            <p:nvPr/>
          </p:nvSpPr>
          <p:spPr>
            <a:xfrm>
              <a:off x="6519863" y="1309688"/>
              <a:ext cx="171450" cy="298450"/>
            </a:xfrm>
            <a:custGeom>
              <a:rect b="b" l="l" r="r" t="t"/>
              <a:pathLst>
                <a:path extrusionOk="0" h="188" w="108">
                  <a:moveTo>
                    <a:pt x="77" y="22"/>
                  </a:moveTo>
                  <a:lnTo>
                    <a:pt x="77" y="70"/>
                  </a:lnTo>
                  <a:lnTo>
                    <a:pt x="89" y="48"/>
                  </a:lnTo>
                  <a:lnTo>
                    <a:pt x="80" y="24"/>
                  </a:lnTo>
                  <a:lnTo>
                    <a:pt x="79" y="23"/>
                  </a:lnTo>
                  <a:lnTo>
                    <a:pt x="77" y="22"/>
                  </a:lnTo>
                  <a:close/>
                  <a:moveTo>
                    <a:pt x="54" y="0"/>
                  </a:moveTo>
                  <a:lnTo>
                    <a:pt x="57" y="0"/>
                  </a:lnTo>
                  <a:lnTo>
                    <a:pt x="60" y="0"/>
                  </a:lnTo>
                  <a:lnTo>
                    <a:pt x="64" y="1"/>
                  </a:lnTo>
                  <a:lnTo>
                    <a:pt x="67" y="1"/>
                  </a:lnTo>
                  <a:lnTo>
                    <a:pt x="70" y="2"/>
                  </a:lnTo>
                  <a:lnTo>
                    <a:pt x="73" y="3"/>
                  </a:lnTo>
                  <a:lnTo>
                    <a:pt x="76" y="3"/>
                  </a:lnTo>
                  <a:lnTo>
                    <a:pt x="79" y="4"/>
                  </a:lnTo>
                  <a:lnTo>
                    <a:pt x="81" y="5"/>
                  </a:lnTo>
                  <a:lnTo>
                    <a:pt x="84" y="5"/>
                  </a:lnTo>
                  <a:lnTo>
                    <a:pt x="86" y="6"/>
                  </a:lnTo>
                  <a:lnTo>
                    <a:pt x="87" y="6"/>
                  </a:lnTo>
                  <a:lnTo>
                    <a:pt x="89" y="7"/>
                  </a:lnTo>
                  <a:lnTo>
                    <a:pt x="90" y="7"/>
                  </a:lnTo>
                  <a:lnTo>
                    <a:pt x="91" y="8"/>
                  </a:lnTo>
                  <a:lnTo>
                    <a:pt x="91" y="8"/>
                  </a:lnTo>
                  <a:lnTo>
                    <a:pt x="91" y="8"/>
                  </a:lnTo>
                  <a:lnTo>
                    <a:pt x="91" y="8"/>
                  </a:lnTo>
                  <a:lnTo>
                    <a:pt x="91" y="8"/>
                  </a:lnTo>
                  <a:lnTo>
                    <a:pt x="92" y="8"/>
                  </a:lnTo>
                  <a:lnTo>
                    <a:pt x="93" y="9"/>
                  </a:lnTo>
                  <a:lnTo>
                    <a:pt x="94" y="9"/>
                  </a:lnTo>
                  <a:lnTo>
                    <a:pt x="95" y="10"/>
                  </a:lnTo>
                  <a:lnTo>
                    <a:pt x="95" y="11"/>
                  </a:lnTo>
                  <a:lnTo>
                    <a:pt x="96" y="11"/>
                  </a:lnTo>
                  <a:lnTo>
                    <a:pt x="96" y="12"/>
                  </a:lnTo>
                  <a:lnTo>
                    <a:pt x="97" y="13"/>
                  </a:lnTo>
                  <a:lnTo>
                    <a:pt x="97" y="13"/>
                  </a:lnTo>
                  <a:lnTo>
                    <a:pt x="97" y="13"/>
                  </a:lnTo>
                  <a:lnTo>
                    <a:pt x="97" y="13"/>
                  </a:lnTo>
                  <a:lnTo>
                    <a:pt x="108" y="46"/>
                  </a:lnTo>
                  <a:lnTo>
                    <a:pt x="108" y="48"/>
                  </a:lnTo>
                  <a:lnTo>
                    <a:pt x="108" y="50"/>
                  </a:lnTo>
                  <a:lnTo>
                    <a:pt x="108" y="51"/>
                  </a:lnTo>
                  <a:lnTo>
                    <a:pt x="107" y="53"/>
                  </a:lnTo>
                  <a:lnTo>
                    <a:pt x="89" y="87"/>
                  </a:lnTo>
                  <a:lnTo>
                    <a:pt x="88" y="88"/>
                  </a:lnTo>
                  <a:lnTo>
                    <a:pt x="86" y="89"/>
                  </a:lnTo>
                  <a:lnTo>
                    <a:pt x="85" y="90"/>
                  </a:lnTo>
                  <a:lnTo>
                    <a:pt x="84" y="91"/>
                  </a:lnTo>
                  <a:lnTo>
                    <a:pt x="82" y="91"/>
                  </a:lnTo>
                  <a:lnTo>
                    <a:pt x="80" y="92"/>
                  </a:lnTo>
                  <a:lnTo>
                    <a:pt x="79" y="91"/>
                  </a:lnTo>
                  <a:lnTo>
                    <a:pt x="77" y="91"/>
                  </a:lnTo>
                  <a:lnTo>
                    <a:pt x="84" y="176"/>
                  </a:lnTo>
                  <a:lnTo>
                    <a:pt x="84" y="178"/>
                  </a:lnTo>
                  <a:lnTo>
                    <a:pt x="84" y="180"/>
                  </a:lnTo>
                  <a:lnTo>
                    <a:pt x="83" y="182"/>
                  </a:lnTo>
                  <a:lnTo>
                    <a:pt x="81" y="184"/>
                  </a:lnTo>
                  <a:lnTo>
                    <a:pt x="80" y="186"/>
                  </a:lnTo>
                  <a:lnTo>
                    <a:pt x="78" y="187"/>
                  </a:lnTo>
                  <a:lnTo>
                    <a:pt x="76" y="188"/>
                  </a:lnTo>
                  <a:lnTo>
                    <a:pt x="74" y="188"/>
                  </a:lnTo>
                  <a:lnTo>
                    <a:pt x="73" y="188"/>
                  </a:lnTo>
                  <a:lnTo>
                    <a:pt x="73" y="188"/>
                  </a:lnTo>
                  <a:lnTo>
                    <a:pt x="71" y="188"/>
                  </a:lnTo>
                  <a:lnTo>
                    <a:pt x="69" y="187"/>
                  </a:lnTo>
                  <a:lnTo>
                    <a:pt x="67" y="186"/>
                  </a:lnTo>
                  <a:lnTo>
                    <a:pt x="65" y="185"/>
                  </a:lnTo>
                  <a:lnTo>
                    <a:pt x="64" y="184"/>
                  </a:lnTo>
                  <a:lnTo>
                    <a:pt x="63" y="182"/>
                  </a:lnTo>
                  <a:lnTo>
                    <a:pt x="62" y="180"/>
                  </a:lnTo>
                  <a:lnTo>
                    <a:pt x="62" y="178"/>
                  </a:lnTo>
                  <a:lnTo>
                    <a:pt x="55" y="96"/>
                  </a:lnTo>
                  <a:lnTo>
                    <a:pt x="53" y="96"/>
                  </a:lnTo>
                  <a:lnTo>
                    <a:pt x="52" y="97"/>
                  </a:lnTo>
                  <a:lnTo>
                    <a:pt x="50" y="97"/>
                  </a:lnTo>
                  <a:lnTo>
                    <a:pt x="49" y="97"/>
                  </a:lnTo>
                  <a:lnTo>
                    <a:pt x="47" y="96"/>
                  </a:lnTo>
                  <a:lnTo>
                    <a:pt x="46" y="96"/>
                  </a:lnTo>
                  <a:lnTo>
                    <a:pt x="39" y="178"/>
                  </a:lnTo>
                  <a:lnTo>
                    <a:pt x="39" y="180"/>
                  </a:lnTo>
                  <a:lnTo>
                    <a:pt x="38" y="182"/>
                  </a:lnTo>
                  <a:lnTo>
                    <a:pt x="37" y="184"/>
                  </a:lnTo>
                  <a:lnTo>
                    <a:pt x="35" y="185"/>
                  </a:lnTo>
                  <a:lnTo>
                    <a:pt x="34" y="186"/>
                  </a:lnTo>
                  <a:lnTo>
                    <a:pt x="32" y="187"/>
                  </a:lnTo>
                  <a:lnTo>
                    <a:pt x="30" y="188"/>
                  </a:lnTo>
                  <a:lnTo>
                    <a:pt x="28" y="188"/>
                  </a:lnTo>
                  <a:lnTo>
                    <a:pt x="27" y="188"/>
                  </a:lnTo>
                  <a:lnTo>
                    <a:pt x="27" y="188"/>
                  </a:lnTo>
                  <a:lnTo>
                    <a:pt x="25" y="188"/>
                  </a:lnTo>
                  <a:lnTo>
                    <a:pt x="22" y="187"/>
                  </a:lnTo>
                  <a:lnTo>
                    <a:pt x="21" y="186"/>
                  </a:lnTo>
                  <a:lnTo>
                    <a:pt x="19" y="184"/>
                  </a:lnTo>
                  <a:lnTo>
                    <a:pt x="18" y="182"/>
                  </a:lnTo>
                  <a:lnTo>
                    <a:pt x="17" y="180"/>
                  </a:lnTo>
                  <a:lnTo>
                    <a:pt x="17" y="178"/>
                  </a:lnTo>
                  <a:lnTo>
                    <a:pt x="16" y="176"/>
                  </a:lnTo>
                  <a:lnTo>
                    <a:pt x="24" y="85"/>
                  </a:lnTo>
                  <a:lnTo>
                    <a:pt x="24" y="22"/>
                  </a:lnTo>
                  <a:lnTo>
                    <a:pt x="22" y="23"/>
                  </a:lnTo>
                  <a:lnTo>
                    <a:pt x="20" y="24"/>
                  </a:lnTo>
                  <a:lnTo>
                    <a:pt x="19" y="24"/>
                  </a:lnTo>
                  <a:lnTo>
                    <a:pt x="17" y="24"/>
                  </a:lnTo>
                  <a:lnTo>
                    <a:pt x="17" y="25"/>
                  </a:lnTo>
                  <a:lnTo>
                    <a:pt x="16" y="25"/>
                  </a:lnTo>
                  <a:lnTo>
                    <a:pt x="16" y="25"/>
                  </a:lnTo>
                  <a:lnTo>
                    <a:pt x="16" y="25"/>
                  </a:lnTo>
                  <a:lnTo>
                    <a:pt x="16" y="25"/>
                  </a:lnTo>
                  <a:lnTo>
                    <a:pt x="15" y="25"/>
                  </a:lnTo>
                  <a:lnTo>
                    <a:pt x="15" y="25"/>
                  </a:lnTo>
                  <a:lnTo>
                    <a:pt x="14" y="25"/>
                  </a:lnTo>
                  <a:lnTo>
                    <a:pt x="13" y="25"/>
                  </a:lnTo>
                  <a:lnTo>
                    <a:pt x="12" y="25"/>
                  </a:lnTo>
                  <a:lnTo>
                    <a:pt x="12" y="25"/>
                  </a:lnTo>
                  <a:lnTo>
                    <a:pt x="12" y="25"/>
                  </a:lnTo>
                  <a:lnTo>
                    <a:pt x="12" y="25"/>
                  </a:lnTo>
                  <a:lnTo>
                    <a:pt x="11" y="25"/>
                  </a:lnTo>
                  <a:lnTo>
                    <a:pt x="6" y="25"/>
                  </a:lnTo>
                  <a:lnTo>
                    <a:pt x="5" y="15"/>
                  </a:lnTo>
                  <a:lnTo>
                    <a:pt x="5" y="14"/>
                  </a:lnTo>
                  <a:lnTo>
                    <a:pt x="5" y="14"/>
                  </a:lnTo>
                  <a:lnTo>
                    <a:pt x="5" y="13"/>
                  </a:lnTo>
                  <a:lnTo>
                    <a:pt x="4" y="12"/>
                  </a:lnTo>
                  <a:lnTo>
                    <a:pt x="4" y="12"/>
                  </a:lnTo>
                  <a:lnTo>
                    <a:pt x="4" y="11"/>
                  </a:lnTo>
                  <a:lnTo>
                    <a:pt x="4" y="11"/>
                  </a:lnTo>
                  <a:lnTo>
                    <a:pt x="4" y="10"/>
                  </a:lnTo>
                  <a:lnTo>
                    <a:pt x="4" y="10"/>
                  </a:lnTo>
                  <a:lnTo>
                    <a:pt x="4" y="10"/>
                  </a:lnTo>
                  <a:lnTo>
                    <a:pt x="3" y="10"/>
                  </a:lnTo>
                  <a:lnTo>
                    <a:pt x="3" y="9"/>
                  </a:lnTo>
                  <a:lnTo>
                    <a:pt x="3" y="9"/>
                  </a:lnTo>
                  <a:lnTo>
                    <a:pt x="3" y="9"/>
                  </a:lnTo>
                  <a:lnTo>
                    <a:pt x="2" y="7"/>
                  </a:lnTo>
                  <a:lnTo>
                    <a:pt x="0" y="5"/>
                  </a:lnTo>
                  <a:lnTo>
                    <a:pt x="12" y="7"/>
                  </a:lnTo>
                  <a:lnTo>
                    <a:pt x="13" y="6"/>
                  </a:lnTo>
                  <a:lnTo>
                    <a:pt x="16" y="6"/>
                  </a:lnTo>
                  <a:lnTo>
                    <a:pt x="18" y="5"/>
                  </a:lnTo>
                  <a:lnTo>
                    <a:pt x="21" y="4"/>
                  </a:lnTo>
                  <a:lnTo>
                    <a:pt x="24" y="3"/>
                  </a:lnTo>
                  <a:lnTo>
                    <a:pt x="28" y="3"/>
                  </a:lnTo>
                  <a:lnTo>
                    <a:pt x="31" y="2"/>
                  </a:lnTo>
                  <a:lnTo>
                    <a:pt x="35" y="1"/>
                  </a:lnTo>
                  <a:lnTo>
                    <a:pt x="39" y="1"/>
                  </a:lnTo>
                  <a:lnTo>
                    <a:pt x="43" y="0"/>
                  </a:lnTo>
                  <a:lnTo>
                    <a:pt x="47" y="0"/>
                  </a:lnTo>
                  <a:lnTo>
                    <a:pt x="49" y="4"/>
                  </a:lnTo>
                  <a:lnTo>
                    <a:pt x="49" y="4"/>
                  </a:lnTo>
                  <a:lnTo>
                    <a:pt x="43" y="53"/>
                  </a:lnTo>
                  <a:lnTo>
                    <a:pt x="50" y="66"/>
                  </a:lnTo>
                  <a:lnTo>
                    <a:pt x="58" y="53"/>
                  </a:lnTo>
                  <a:lnTo>
                    <a:pt x="51" y="4"/>
                  </a:lnTo>
                  <a:lnTo>
                    <a:pt x="51" y="4"/>
                  </a:lnTo>
                  <a:lnTo>
                    <a:pt x="54" y="0"/>
                  </a:lnTo>
                  <a:close/>
                </a:path>
              </a:pathLst>
            </a:custGeom>
            <a:solidFill>
              <a:srgbClr val="F2F2F2">
                <a:alpha val="2392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37" name="Google Shape;237;p26"/>
            <p:cNvSpPr/>
            <p:nvPr/>
          </p:nvSpPr>
          <p:spPr>
            <a:xfrm>
              <a:off x="6407151" y="1225550"/>
              <a:ext cx="74613" cy="80962"/>
            </a:xfrm>
            <a:custGeom>
              <a:rect b="b" l="l" r="r" t="t"/>
              <a:pathLst>
                <a:path extrusionOk="0" h="51" w="47">
                  <a:moveTo>
                    <a:pt x="23" y="0"/>
                  </a:moveTo>
                  <a:lnTo>
                    <a:pt x="27" y="0"/>
                  </a:lnTo>
                  <a:lnTo>
                    <a:pt x="30" y="1"/>
                  </a:lnTo>
                  <a:lnTo>
                    <a:pt x="33" y="2"/>
                  </a:lnTo>
                  <a:lnTo>
                    <a:pt x="36" y="3"/>
                  </a:lnTo>
                  <a:lnTo>
                    <a:pt x="38" y="5"/>
                  </a:lnTo>
                  <a:lnTo>
                    <a:pt x="40" y="7"/>
                  </a:lnTo>
                  <a:lnTo>
                    <a:pt x="42" y="9"/>
                  </a:lnTo>
                  <a:lnTo>
                    <a:pt x="44" y="11"/>
                  </a:lnTo>
                  <a:lnTo>
                    <a:pt x="45" y="14"/>
                  </a:lnTo>
                  <a:lnTo>
                    <a:pt x="46" y="17"/>
                  </a:lnTo>
                  <a:lnTo>
                    <a:pt x="47" y="20"/>
                  </a:lnTo>
                  <a:lnTo>
                    <a:pt x="47" y="23"/>
                  </a:lnTo>
                  <a:lnTo>
                    <a:pt x="47" y="26"/>
                  </a:lnTo>
                  <a:lnTo>
                    <a:pt x="47" y="29"/>
                  </a:lnTo>
                  <a:lnTo>
                    <a:pt x="46" y="32"/>
                  </a:lnTo>
                  <a:lnTo>
                    <a:pt x="44" y="35"/>
                  </a:lnTo>
                  <a:lnTo>
                    <a:pt x="43" y="38"/>
                  </a:lnTo>
                  <a:lnTo>
                    <a:pt x="41" y="41"/>
                  </a:lnTo>
                  <a:lnTo>
                    <a:pt x="39" y="43"/>
                  </a:lnTo>
                  <a:lnTo>
                    <a:pt x="37" y="45"/>
                  </a:lnTo>
                  <a:lnTo>
                    <a:pt x="35" y="47"/>
                  </a:lnTo>
                  <a:lnTo>
                    <a:pt x="32" y="49"/>
                  </a:lnTo>
                  <a:lnTo>
                    <a:pt x="29" y="50"/>
                  </a:lnTo>
                  <a:lnTo>
                    <a:pt x="26" y="51"/>
                  </a:lnTo>
                  <a:lnTo>
                    <a:pt x="23" y="51"/>
                  </a:lnTo>
                  <a:lnTo>
                    <a:pt x="21" y="51"/>
                  </a:lnTo>
                  <a:lnTo>
                    <a:pt x="18" y="50"/>
                  </a:lnTo>
                  <a:lnTo>
                    <a:pt x="15" y="49"/>
                  </a:lnTo>
                  <a:lnTo>
                    <a:pt x="12" y="47"/>
                  </a:lnTo>
                  <a:lnTo>
                    <a:pt x="10" y="45"/>
                  </a:lnTo>
                  <a:lnTo>
                    <a:pt x="8" y="43"/>
                  </a:lnTo>
                  <a:lnTo>
                    <a:pt x="6" y="41"/>
                  </a:lnTo>
                  <a:lnTo>
                    <a:pt x="4" y="38"/>
                  </a:lnTo>
                  <a:lnTo>
                    <a:pt x="2" y="35"/>
                  </a:lnTo>
                  <a:lnTo>
                    <a:pt x="1" y="32"/>
                  </a:lnTo>
                  <a:lnTo>
                    <a:pt x="0" y="29"/>
                  </a:lnTo>
                  <a:lnTo>
                    <a:pt x="0" y="26"/>
                  </a:lnTo>
                  <a:lnTo>
                    <a:pt x="0" y="23"/>
                  </a:lnTo>
                  <a:lnTo>
                    <a:pt x="0" y="20"/>
                  </a:lnTo>
                  <a:lnTo>
                    <a:pt x="1" y="17"/>
                  </a:lnTo>
                  <a:lnTo>
                    <a:pt x="2" y="14"/>
                  </a:lnTo>
                  <a:lnTo>
                    <a:pt x="3" y="11"/>
                  </a:lnTo>
                  <a:lnTo>
                    <a:pt x="5" y="9"/>
                  </a:lnTo>
                  <a:lnTo>
                    <a:pt x="7" y="7"/>
                  </a:lnTo>
                  <a:lnTo>
                    <a:pt x="9" y="5"/>
                  </a:lnTo>
                  <a:lnTo>
                    <a:pt x="11" y="3"/>
                  </a:lnTo>
                  <a:lnTo>
                    <a:pt x="14" y="2"/>
                  </a:lnTo>
                  <a:lnTo>
                    <a:pt x="17" y="1"/>
                  </a:lnTo>
                  <a:lnTo>
                    <a:pt x="20" y="0"/>
                  </a:lnTo>
                  <a:lnTo>
                    <a:pt x="23" y="0"/>
                  </a:lnTo>
                  <a:close/>
                </a:path>
              </a:pathLst>
            </a:custGeom>
            <a:solidFill>
              <a:srgbClr val="F2F2F2">
                <a:alpha val="2392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238" name="Google Shape;238;p26"/>
            <p:cNvSpPr/>
            <p:nvPr/>
          </p:nvSpPr>
          <p:spPr>
            <a:xfrm>
              <a:off x="6357938" y="1309688"/>
              <a:ext cx="173038" cy="298450"/>
            </a:xfrm>
            <a:custGeom>
              <a:rect b="b" l="l" r="r" t="t"/>
              <a:pathLst>
                <a:path extrusionOk="0" h="188" w="109">
                  <a:moveTo>
                    <a:pt x="51" y="0"/>
                  </a:moveTo>
                  <a:lnTo>
                    <a:pt x="53" y="5"/>
                  </a:lnTo>
                  <a:lnTo>
                    <a:pt x="53" y="5"/>
                  </a:lnTo>
                  <a:lnTo>
                    <a:pt x="47" y="53"/>
                  </a:lnTo>
                  <a:lnTo>
                    <a:pt x="54" y="66"/>
                  </a:lnTo>
                  <a:lnTo>
                    <a:pt x="62" y="53"/>
                  </a:lnTo>
                  <a:lnTo>
                    <a:pt x="56" y="5"/>
                  </a:lnTo>
                  <a:lnTo>
                    <a:pt x="56" y="5"/>
                  </a:lnTo>
                  <a:lnTo>
                    <a:pt x="58" y="0"/>
                  </a:lnTo>
                  <a:lnTo>
                    <a:pt x="61" y="0"/>
                  </a:lnTo>
                  <a:lnTo>
                    <a:pt x="65" y="0"/>
                  </a:lnTo>
                  <a:lnTo>
                    <a:pt x="68" y="1"/>
                  </a:lnTo>
                  <a:lnTo>
                    <a:pt x="71" y="1"/>
                  </a:lnTo>
                  <a:lnTo>
                    <a:pt x="74" y="2"/>
                  </a:lnTo>
                  <a:lnTo>
                    <a:pt x="77" y="3"/>
                  </a:lnTo>
                  <a:lnTo>
                    <a:pt x="80" y="3"/>
                  </a:lnTo>
                  <a:lnTo>
                    <a:pt x="83" y="4"/>
                  </a:lnTo>
                  <a:lnTo>
                    <a:pt x="85" y="5"/>
                  </a:lnTo>
                  <a:lnTo>
                    <a:pt x="88" y="5"/>
                  </a:lnTo>
                  <a:lnTo>
                    <a:pt x="90" y="6"/>
                  </a:lnTo>
                  <a:lnTo>
                    <a:pt x="92" y="6"/>
                  </a:lnTo>
                  <a:lnTo>
                    <a:pt x="93" y="7"/>
                  </a:lnTo>
                  <a:lnTo>
                    <a:pt x="94" y="7"/>
                  </a:lnTo>
                  <a:lnTo>
                    <a:pt x="95" y="8"/>
                  </a:lnTo>
                  <a:lnTo>
                    <a:pt x="95" y="8"/>
                  </a:lnTo>
                  <a:lnTo>
                    <a:pt x="96" y="8"/>
                  </a:lnTo>
                  <a:lnTo>
                    <a:pt x="96" y="8"/>
                  </a:lnTo>
                  <a:lnTo>
                    <a:pt x="96" y="8"/>
                  </a:lnTo>
                  <a:lnTo>
                    <a:pt x="96" y="8"/>
                  </a:lnTo>
                  <a:lnTo>
                    <a:pt x="97" y="9"/>
                  </a:lnTo>
                  <a:lnTo>
                    <a:pt x="98" y="9"/>
                  </a:lnTo>
                  <a:lnTo>
                    <a:pt x="99" y="10"/>
                  </a:lnTo>
                  <a:lnTo>
                    <a:pt x="99" y="11"/>
                  </a:lnTo>
                  <a:lnTo>
                    <a:pt x="100" y="11"/>
                  </a:lnTo>
                  <a:lnTo>
                    <a:pt x="100" y="12"/>
                  </a:lnTo>
                  <a:lnTo>
                    <a:pt x="101" y="13"/>
                  </a:lnTo>
                  <a:lnTo>
                    <a:pt x="101" y="14"/>
                  </a:lnTo>
                  <a:lnTo>
                    <a:pt x="101" y="15"/>
                  </a:lnTo>
                  <a:lnTo>
                    <a:pt x="101" y="15"/>
                  </a:lnTo>
                  <a:lnTo>
                    <a:pt x="109" y="81"/>
                  </a:lnTo>
                  <a:lnTo>
                    <a:pt x="109" y="83"/>
                  </a:lnTo>
                  <a:lnTo>
                    <a:pt x="109" y="85"/>
                  </a:lnTo>
                  <a:lnTo>
                    <a:pt x="108" y="87"/>
                  </a:lnTo>
                  <a:lnTo>
                    <a:pt x="107" y="88"/>
                  </a:lnTo>
                  <a:lnTo>
                    <a:pt x="106" y="89"/>
                  </a:lnTo>
                  <a:lnTo>
                    <a:pt x="104" y="90"/>
                  </a:lnTo>
                  <a:lnTo>
                    <a:pt x="102" y="91"/>
                  </a:lnTo>
                  <a:lnTo>
                    <a:pt x="101" y="92"/>
                  </a:lnTo>
                  <a:lnTo>
                    <a:pt x="100" y="92"/>
                  </a:lnTo>
                  <a:lnTo>
                    <a:pt x="100" y="92"/>
                  </a:lnTo>
                  <a:lnTo>
                    <a:pt x="98" y="91"/>
                  </a:lnTo>
                  <a:lnTo>
                    <a:pt x="96" y="91"/>
                  </a:lnTo>
                  <a:lnTo>
                    <a:pt x="94" y="90"/>
                  </a:lnTo>
                  <a:lnTo>
                    <a:pt x="93" y="89"/>
                  </a:lnTo>
                  <a:lnTo>
                    <a:pt x="91" y="87"/>
                  </a:lnTo>
                  <a:lnTo>
                    <a:pt x="91" y="85"/>
                  </a:lnTo>
                  <a:lnTo>
                    <a:pt x="90" y="83"/>
                  </a:lnTo>
                  <a:lnTo>
                    <a:pt x="83" y="23"/>
                  </a:lnTo>
                  <a:lnTo>
                    <a:pt x="82" y="23"/>
                  </a:lnTo>
                  <a:lnTo>
                    <a:pt x="81" y="22"/>
                  </a:lnTo>
                  <a:lnTo>
                    <a:pt x="81" y="85"/>
                  </a:lnTo>
                  <a:lnTo>
                    <a:pt x="88" y="176"/>
                  </a:lnTo>
                  <a:lnTo>
                    <a:pt x="88" y="178"/>
                  </a:lnTo>
                  <a:lnTo>
                    <a:pt x="88" y="180"/>
                  </a:lnTo>
                  <a:lnTo>
                    <a:pt x="87" y="182"/>
                  </a:lnTo>
                  <a:lnTo>
                    <a:pt x="86" y="184"/>
                  </a:lnTo>
                  <a:lnTo>
                    <a:pt x="84" y="186"/>
                  </a:lnTo>
                  <a:lnTo>
                    <a:pt x="82" y="187"/>
                  </a:lnTo>
                  <a:lnTo>
                    <a:pt x="80" y="188"/>
                  </a:lnTo>
                  <a:lnTo>
                    <a:pt x="78" y="188"/>
                  </a:lnTo>
                  <a:lnTo>
                    <a:pt x="77" y="188"/>
                  </a:lnTo>
                  <a:lnTo>
                    <a:pt x="77" y="188"/>
                  </a:lnTo>
                  <a:lnTo>
                    <a:pt x="75" y="188"/>
                  </a:lnTo>
                  <a:lnTo>
                    <a:pt x="73" y="187"/>
                  </a:lnTo>
                  <a:lnTo>
                    <a:pt x="71" y="186"/>
                  </a:lnTo>
                  <a:lnTo>
                    <a:pt x="69" y="185"/>
                  </a:lnTo>
                  <a:lnTo>
                    <a:pt x="68" y="184"/>
                  </a:lnTo>
                  <a:lnTo>
                    <a:pt x="67" y="182"/>
                  </a:lnTo>
                  <a:lnTo>
                    <a:pt x="66" y="180"/>
                  </a:lnTo>
                  <a:lnTo>
                    <a:pt x="66" y="178"/>
                  </a:lnTo>
                  <a:lnTo>
                    <a:pt x="59" y="96"/>
                  </a:lnTo>
                  <a:lnTo>
                    <a:pt x="58" y="96"/>
                  </a:lnTo>
                  <a:lnTo>
                    <a:pt x="56" y="97"/>
                  </a:lnTo>
                  <a:lnTo>
                    <a:pt x="54" y="97"/>
                  </a:lnTo>
                  <a:lnTo>
                    <a:pt x="53" y="97"/>
                  </a:lnTo>
                  <a:lnTo>
                    <a:pt x="51" y="96"/>
                  </a:lnTo>
                  <a:lnTo>
                    <a:pt x="50" y="96"/>
                  </a:lnTo>
                  <a:lnTo>
                    <a:pt x="43" y="178"/>
                  </a:lnTo>
                  <a:lnTo>
                    <a:pt x="43" y="180"/>
                  </a:lnTo>
                  <a:lnTo>
                    <a:pt x="42" y="182"/>
                  </a:lnTo>
                  <a:lnTo>
                    <a:pt x="41" y="184"/>
                  </a:lnTo>
                  <a:lnTo>
                    <a:pt x="40" y="185"/>
                  </a:lnTo>
                  <a:lnTo>
                    <a:pt x="38" y="186"/>
                  </a:lnTo>
                  <a:lnTo>
                    <a:pt x="36" y="187"/>
                  </a:lnTo>
                  <a:lnTo>
                    <a:pt x="34" y="188"/>
                  </a:lnTo>
                  <a:lnTo>
                    <a:pt x="32" y="188"/>
                  </a:lnTo>
                  <a:lnTo>
                    <a:pt x="31" y="188"/>
                  </a:lnTo>
                  <a:lnTo>
                    <a:pt x="31" y="188"/>
                  </a:lnTo>
                  <a:lnTo>
                    <a:pt x="29" y="188"/>
                  </a:lnTo>
                  <a:lnTo>
                    <a:pt x="27" y="187"/>
                  </a:lnTo>
                  <a:lnTo>
                    <a:pt x="25" y="186"/>
                  </a:lnTo>
                  <a:lnTo>
                    <a:pt x="23" y="184"/>
                  </a:lnTo>
                  <a:lnTo>
                    <a:pt x="22" y="182"/>
                  </a:lnTo>
                  <a:lnTo>
                    <a:pt x="21" y="180"/>
                  </a:lnTo>
                  <a:lnTo>
                    <a:pt x="21" y="178"/>
                  </a:lnTo>
                  <a:lnTo>
                    <a:pt x="21" y="176"/>
                  </a:lnTo>
                  <a:lnTo>
                    <a:pt x="28" y="85"/>
                  </a:lnTo>
                  <a:lnTo>
                    <a:pt x="28" y="22"/>
                  </a:lnTo>
                  <a:lnTo>
                    <a:pt x="26" y="23"/>
                  </a:lnTo>
                  <a:lnTo>
                    <a:pt x="19" y="83"/>
                  </a:lnTo>
                  <a:lnTo>
                    <a:pt x="18" y="85"/>
                  </a:lnTo>
                  <a:lnTo>
                    <a:pt x="17" y="87"/>
                  </a:lnTo>
                  <a:lnTo>
                    <a:pt x="16" y="89"/>
                  </a:lnTo>
                  <a:lnTo>
                    <a:pt x="15" y="90"/>
                  </a:lnTo>
                  <a:lnTo>
                    <a:pt x="13" y="91"/>
                  </a:lnTo>
                  <a:lnTo>
                    <a:pt x="11" y="91"/>
                  </a:lnTo>
                  <a:lnTo>
                    <a:pt x="9" y="92"/>
                  </a:lnTo>
                  <a:lnTo>
                    <a:pt x="9" y="92"/>
                  </a:lnTo>
                  <a:lnTo>
                    <a:pt x="8" y="92"/>
                  </a:lnTo>
                  <a:lnTo>
                    <a:pt x="6" y="91"/>
                  </a:lnTo>
                  <a:lnTo>
                    <a:pt x="5" y="90"/>
                  </a:lnTo>
                  <a:lnTo>
                    <a:pt x="3" y="89"/>
                  </a:lnTo>
                  <a:lnTo>
                    <a:pt x="2" y="88"/>
                  </a:lnTo>
                  <a:lnTo>
                    <a:pt x="1" y="87"/>
                  </a:lnTo>
                  <a:lnTo>
                    <a:pt x="0" y="85"/>
                  </a:lnTo>
                  <a:lnTo>
                    <a:pt x="0" y="83"/>
                  </a:lnTo>
                  <a:lnTo>
                    <a:pt x="0" y="81"/>
                  </a:lnTo>
                  <a:lnTo>
                    <a:pt x="8" y="15"/>
                  </a:lnTo>
                  <a:lnTo>
                    <a:pt x="8" y="15"/>
                  </a:lnTo>
                  <a:lnTo>
                    <a:pt x="8" y="15"/>
                  </a:lnTo>
                  <a:lnTo>
                    <a:pt x="8" y="14"/>
                  </a:lnTo>
                  <a:lnTo>
                    <a:pt x="8" y="14"/>
                  </a:lnTo>
                  <a:lnTo>
                    <a:pt x="8" y="13"/>
                  </a:lnTo>
                  <a:lnTo>
                    <a:pt x="9" y="12"/>
                  </a:lnTo>
                  <a:lnTo>
                    <a:pt x="9" y="12"/>
                  </a:lnTo>
                  <a:lnTo>
                    <a:pt x="9" y="11"/>
                  </a:lnTo>
                  <a:lnTo>
                    <a:pt x="9" y="11"/>
                  </a:lnTo>
                  <a:lnTo>
                    <a:pt x="10" y="10"/>
                  </a:lnTo>
                  <a:lnTo>
                    <a:pt x="11" y="9"/>
                  </a:lnTo>
                  <a:lnTo>
                    <a:pt x="12" y="9"/>
                  </a:lnTo>
                  <a:lnTo>
                    <a:pt x="12" y="8"/>
                  </a:lnTo>
                  <a:lnTo>
                    <a:pt x="13" y="8"/>
                  </a:lnTo>
                  <a:lnTo>
                    <a:pt x="14" y="8"/>
                  </a:lnTo>
                  <a:lnTo>
                    <a:pt x="14" y="8"/>
                  </a:lnTo>
                  <a:lnTo>
                    <a:pt x="15" y="7"/>
                  </a:lnTo>
                  <a:lnTo>
                    <a:pt x="16" y="7"/>
                  </a:lnTo>
                  <a:lnTo>
                    <a:pt x="17" y="6"/>
                  </a:lnTo>
                  <a:lnTo>
                    <a:pt x="19" y="6"/>
                  </a:lnTo>
                  <a:lnTo>
                    <a:pt x="21" y="5"/>
                  </a:lnTo>
                  <a:lnTo>
                    <a:pt x="24" y="5"/>
                  </a:lnTo>
                  <a:lnTo>
                    <a:pt x="26" y="4"/>
                  </a:lnTo>
                  <a:lnTo>
                    <a:pt x="29" y="3"/>
                  </a:lnTo>
                  <a:lnTo>
                    <a:pt x="32" y="3"/>
                  </a:lnTo>
                  <a:lnTo>
                    <a:pt x="35" y="2"/>
                  </a:lnTo>
                  <a:lnTo>
                    <a:pt x="38" y="1"/>
                  </a:lnTo>
                  <a:lnTo>
                    <a:pt x="41" y="1"/>
                  </a:lnTo>
                  <a:lnTo>
                    <a:pt x="44" y="0"/>
                  </a:lnTo>
                  <a:lnTo>
                    <a:pt x="48" y="0"/>
                  </a:lnTo>
                  <a:lnTo>
                    <a:pt x="51" y="0"/>
                  </a:lnTo>
                  <a:close/>
                </a:path>
              </a:pathLst>
            </a:custGeom>
            <a:solidFill>
              <a:srgbClr val="F2F2F2">
                <a:alpha val="2392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grpSp>
      <p:sp>
        <p:nvSpPr>
          <p:cNvPr id="239" name="Google Shape;239;p26"/>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0" name="Google Shape;240;p26"/>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1" name="Google Shape;241;p26"/>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2" name="Google Shape;242;p26"/>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3" name="Google Shape;243;p26"/>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4" name="Google Shape;244;p26"/>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Our Team</a:t>
            </a:r>
            <a:endParaRPr sz="4000">
              <a:solidFill>
                <a:srgbClr val="595959"/>
              </a:solidFill>
              <a:latin typeface="Lato"/>
              <a:ea typeface="Lato"/>
              <a:cs typeface="Lato"/>
              <a:sym typeface="Lato"/>
            </a:endParaRPr>
          </a:p>
        </p:txBody>
      </p:sp>
      <p:sp>
        <p:nvSpPr>
          <p:cNvPr id="245" name="Google Shape;245;p26"/>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246" name="Google Shape;246;p26"/>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247" name="Google Shape;247;p26"/>
          <p:cNvSpPr/>
          <p:nvPr/>
        </p:nvSpPr>
        <p:spPr>
          <a:xfrm>
            <a:off x="4876512" y="5780149"/>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8" name="Google Shape;248;p26"/>
          <p:cNvSpPr txBox="1"/>
          <p:nvPr/>
        </p:nvSpPr>
        <p:spPr>
          <a:xfrm>
            <a:off x="4874179" y="5828882"/>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49" name="Google Shape;249;p26"/>
          <p:cNvSpPr/>
          <p:nvPr/>
        </p:nvSpPr>
        <p:spPr>
          <a:xfrm>
            <a:off x="7517554" y="5780149"/>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50" name="Google Shape;250;p26"/>
          <p:cNvSpPr txBox="1"/>
          <p:nvPr/>
        </p:nvSpPr>
        <p:spPr>
          <a:xfrm>
            <a:off x="7515221" y="5828882"/>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51" name="Google Shape;251;p26"/>
          <p:cNvSpPr/>
          <p:nvPr/>
        </p:nvSpPr>
        <p:spPr>
          <a:xfrm>
            <a:off x="10158596" y="5780149"/>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52" name="Google Shape;252;p26"/>
          <p:cNvSpPr txBox="1"/>
          <p:nvPr/>
        </p:nvSpPr>
        <p:spPr>
          <a:xfrm>
            <a:off x="10156263" y="5828882"/>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53" name="Google Shape;253;p26"/>
          <p:cNvSpPr txBox="1"/>
          <p:nvPr/>
        </p:nvSpPr>
        <p:spPr>
          <a:xfrm>
            <a:off x="568272" y="3329114"/>
            <a:ext cx="3039091" cy="161582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Sed ut perspiciatis unde omnis iste natus error sit voluptatem accusantium doloremque laudantium, totam rem aperiam, eaque ipsa quae ab illo inventore veritatis et quasi architecto beatae vitae dicta sunt explicabo.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7"/>
          <p:cNvPicPr preferRelativeResize="0"/>
          <p:nvPr>
            <p:ph idx="9" type="pic"/>
          </p:nvPr>
        </p:nvPicPr>
        <p:blipFill rotWithShape="1">
          <a:blip r:embed="rId3">
            <a:alphaModFix/>
          </a:blip>
          <a:srcRect b="0" l="4481" r="4481" t="0"/>
          <a:stretch/>
        </p:blipFill>
        <p:spPr>
          <a:xfrm>
            <a:off x="1487788" y="2245259"/>
            <a:ext cx="2073243" cy="1611517"/>
          </a:xfrm>
          <a:prstGeom prst="rect">
            <a:avLst/>
          </a:prstGeom>
          <a:noFill/>
          <a:ln>
            <a:noFill/>
          </a:ln>
        </p:spPr>
      </p:pic>
      <p:pic>
        <p:nvPicPr>
          <p:cNvPr id="259" name="Google Shape;259;p27"/>
          <p:cNvPicPr preferRelativeResize="0"/>
          <p:nvPr>
            <p:ph idx="8" type="pic"/>
          </p:nvPr>
        </p:nvPicPr>
        <p:blipFill rotWithShape="1">
          <a:blip r:embed="rId3">
            <a:alphaModFix/>
          </a:blip>
          <a:srcRect b="0" l="4481" r="4481" t="0"/>
          <a:stretch/>
        </p:blipFill>
        <p:spPr>
          <a:xfrm>
            <a:off x="3868849" y="2245260"/>
            <a:ext cx="2073243" cy="1611517"/>
          </a:xfrm>
          <a:prstGeom prst="rect">
            <a:avLst/>
          </a:prstGeom>
          <a:noFill/>
          <a:ln>
            <a:noFill/>
          </a:ln>
        </p:spPr>
      </p:pic>
      <p:pic>
        <p:nvPicPr>
          <p:cNvPr id="260" name="Google Shape;260;p27"/>
          <p:cNvPicPr preferRelativeResize="0"/>
          <p:nvPr>
            <p:ph idx="7" type="pic"/>
          </p:nvPr>
        </p:nvPicPr>
        <p:blipFill rotWithShape="1">
          <a:blip r:embed="rId3">
            <a:alphaModFix/>
          </a:blip>
          <a:srcRect b="0" l="4481" r="4481" t="0"/>
          <a:stretch/>
        </p:blipFill>
        <p:spPr>
          <a:xfrm>
            <a:off x="6249909" y="2245259"/>
            <a:ext cx="2073243" cy="1611517"/>
          </a:xfrm>
          <a:prstGeom prst="rect">
            <a:avLst/>
          </a:prstGeom>
          <a:noFill/>
          <a:ln>
            <a:noFill/>
          </a:ln>
        </p:spPr>
      </p:pic>
      <p:pic>
        <p:nvPicPr>
          <p:cNvPr id="261" name="Google Shape;261;p27"/>
          <p:cNvPicPr preferRelativeResize="0"/>
          <p:nvPr>
            <p:ph idx="6" type="pic"/>
          </p:nvPr>
        </p:nvPicPr>
        <p:blipFill rotWithShape="1">
          <a:blip r:embed="rId3">
            <a:alphaModFix/>
          </a:blip>
          <a:srcRect b="0" l="4481" r="4481" t="0"/>
          <a:stretch/>
        </p:blipFill>
        <p:spPr>
          <a:xfrm>
            <a:off x="8630971" y="2245260"/>
            <a:ext cx="2073243" cy="1611517"/>
          </a:xfrm>
          <a:prstGeom prst="rect">
            <a:avLst/>
          </a:prstGeom>
          <a:noFill/>
          <a:ln>
            <a:noFill/>
          </a:ln>
        </p:spPr>
      </p:pic>
      <p:pic>
        <p:nvPicPr>
          <p:cNvPr id="262" name="Google Shape;262;p27"/>
          <p:cNvPicPr preferRelativeResize="0"/>
          <p:nvPr>
            <p:ph idx="2" type="pic"/>
          </p:nvPr>
        </p:nvPicPr>
        <p:blipFill rotWithShape="1">
          <a:blip r:embed="rId3">
            <a:alphaModFix/>
          </a:blip>
          <a:srcRect b="0" l="4481" r="4481" t="0"/>
          <a:stretch/>
        </p:blipFill>
        <p:spPr>
          <a:xfrm>
            <a:off x="8630971" y="4200808"/>
            <a:ext cx="2073243" cy="1611517"/>
          </a:xfrm>
          <a:prstGeom prst="rect">
            <a:avLst/>
          </a:prstGeom>
          <a:noFill/>
          <a:ln>
            <a:noFill/>
          </a:ln>
        </p:spPr>
      </p:pic>
      <p:pic>
        <p:nvPicPr>
          <p:cNvPr id="263" name="Google Shape;263;p27"/>
          <p:cNvPicPr preferRelativeResize="0"/>
          <p:nvPr>
            <p:ph idx="3" type="pic"/>
          </p:nvPr>
        </p:nvPicPr>
        <p:blipFill rotWithShape="1">
          <a:blip r:embed="rId3">
            <a:alphaModFix/>
          </a:blip>
          <a:srcRect b="0" l="4481" r="4481" t="0"/>
          <a:stretch/>
        </p:blipFill>
        <p:spPr>
          <a:xfrm>
            <a:off x="6249910" y="4200808"/>
            <a:ext cx="2073243" cy="1611517"/>
          </a:xfrm>
          <a:prstGeom prst="rect">
            <a:avLst/>
          </a:prstGeom>
          <a:noFill/>
          <a:ln>
            <a:noFill/>
          </a:ln>
        </p:spPr>
      </p:pic>
      <p:pic>
        <p:nvPicPr>
          <p:cNvPr id="264" name="Google Shape;264;p27"/>
          <p:cNvPicPr preferRelativeResize="0"/>
          <p:nvPr>
            <p:ph idx="4" type="pic"/>
          </p:nvPr>
        </p:nvPicPr>
        <p:blipFill rotWithShape="1">
          <a:blip r:embed="rId3">
            <a:alphaModFix/>
          </a:blip>
          <a:srcRect b="0" l="4481" r="4481" t="0"/>
          <a:stretch/>
        </p:blipFill>
        <p:spPr>
          <a:xfrm>
            <a:off x="3868849" y="4200808"/>
            <a:ext cx="2073243" cy="1611517"/>
          </a:xfrm>
          <a:prstGeom prst="rect">
            <a:avLst/>
          </a:prstGeom>
          <a:noFill/>
          <a:ln>
            <a:noFill/>
          </a:ln>
        </p:spPr>
      </p:pic>
      <p:pic>
        <p:nvPicPr>
          <p:cNvPr id="265" name="Google Shape;265;p27"/>
          <p:cNvPicPr preferRelativeResize="0"/>
          <p:nvPr>
            <p:ph idx="5" type="pic"/>
          </p:nvPr>
        </p:nvPicPr>
        <p:blipFill rotWithShape="1">
          <a:blip r:embed="rId3">
            <a:alphaModFix/>
          </a:blip>
          <a:srcRect b="0" l="4481" r="4481" t="0"/>
          <a:stretch/>
        </p:blipFill>
        <p:spPr>
          <a:xfrm>
            <a:off x="1487788" y="4200808"/>
            <a:ext cx="2073243" cy="1611517"/>
          </a:xfrm>
          <a:prstGeom prst="rect">
            <a:avLst/>
          </a:prstGeom>
          <a:noFill/>
          <a:ln>
            <a:noFill/>
          </a:ln>
        </p:spPr>
      </p:pic>
      <p:sp>
        <p:nvSpPr>
          <p:cNvPr id="266" name="Google Shape;266;p27"/>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67" name="Google Shape;267;p27"/>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68" name="Google Shape;268;p27"/>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69" name="Google Shape;269;p27"/>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0" name="Google Shape;270;p27"/>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1" name="Google Shape;271;p27"/>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Our Team</a:t>
            </a:r>
            <a:endParaRPr sz="4000">
              <a:solidFill>
                <a:srgbClr val="595959"/>
              </a:solidFill>
              <a:latin typeface="Lato"/>
              <a:ea typeface="Lato"/>
              <a:cs typeface="Lato"/>
              <a:sym typeface="Lato"/>
            </a:endParaRPr>
          </a:p>
        </p:txBody>
      </p:sp>
      <p:sp>
        <p:nvSpPr>
          <p:cNvPr id="272" name="Google Shape;272;p27"/>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273" name="Google Shape;273;p27"/>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274" name="Google Shape;274;p27"/>
          <p:cNvSpPr/>
          <p:nvPr/>
        </p:nvSpPr>
        <p:spPr>
          <a:xfrm>
            <a:off x="1902057" y="3409886"/>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5" name="Google Shape;275;p27"/>
          <p:cNvSpPr txBox="1"/>
          <p:nvPr/>
        </p:nvSpPr>
        <p:spPr>
          <a:xfrm>
            <a:off x="1899724" y="3458619"/>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76" name="Google Shape;276;p27"/>
          <p:cNvSpPr/>
          <p:nvPr/>
        </p:nvSpPr>
        <p:spPr>
          <a:xfrm>
            <a:off x="4283117" y="3409886"/>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7" name="Google Shape;277;p27"/>
          <p:cNvSpPr txBox="1"/>
          <p:nvPr/>
        </p:nvSpPr>
        <p:spPr>
          <a:xfrm>
            <a:off x="4280784" y="3458619"/>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78" name="Google Shape;278;p27"/>
          <p:cNvSpPr/>
          <p:nvPr/>
        </p:nvSpPr>
        <p:spPr>
          <a:xfrm>
            <a:off x="6664178" y="3409886"/>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79" name="Google Shape;279;p27"/>
          <p:cNvSpPr txBox="1"/>
          <p:nvPr/>
        </p:nvSpPr>
        <p:spPr>
          <a:xfrm>
            <a:off x="6661845" y="3458619"/>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80" name="Google Shape;280;p27"/>
          <p:cNvSpPr/>
          <p:nvPr/>
        </p:nvSpPr>
        <p:spPr>
          <a:xfrm>
            <a:off x="9045239" y="3409886"/>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81" name="Google Shape;281;p27"/>
          <p:cNvSpPr txBox="1"/>
          <p:nvPr/>
        </p:nvSpPr>
        <p:spPr>
          <a:xfrm>
            <a:off x="9042906" y="3458619"/>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82" name="Google Shape;282;p27"/>
          <p:cNvSpPr/>
          <p:nvPr/>
        </p:nvSpPr>
        <p:spPr>
          <a:xfrm>
            <a:off x="1902057" y="536543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83" name="Google Shape;283;p27"/>
          <p:cNvSpPr txBox="1"/>
          <p:nvPr/>
        </p:nvSpPr>
        <p:spPr>
          <a:xfrm>
            <a:off x="1899724" y="541416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84" name="Google Shape;284;p27"/>
          <p:cNvSpPr/>
          <p:nvPr/>
        </p:nvSpPr>
        <p:spPr>
          <a:xfrm>
            <a:off x="4283117" y="536543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85" name="Google Shape;285;p27"/>
          <p:cNvSpPr txBox="1"/>
          <p:nvPr/>
        </p:nvSpPr>
        <p:spPr>
          <a:xfrm>
            <a:off x="4280784" y="541416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86" name="Google Shape;286;p27"/>
          <p:cNvSpPr/>
          <p:nvPr/>
        </p:nvSpPr>
        <p:spPr>
          <a:xfrm>
            <a:off x="6664178" y="536543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87" name="Google Shape;287;p27"/>
          <p:cNvSpPr txBox="1"/>
          <p:nvPr/>
        </p:nvSpPr>
        <p:spPr>
          <a:xfrm>
            <a:off x="6661845" y="541416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
        <p:nvSpPr>
          <p:cNvPr id="288" name="Google Shape;288;p27"/>
          <p:cNvSpPr/>
          <p:nvPr/>
        </p:nvSpPr>
        <p:spPr>
          <a:xfrm>
            <a:off x="9045239" y="5365435"/>
            <a:ext cx="1244707" cy="374466"/>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89" name="Google Shape;289;p27"/>
          <p:cNvSpPr txBox="1"/>
          <p:nvPr/>
        </p:nvSpPr>
        <p:spPr>
          <a:xfrm>
            <a:off x="9042906" y="5414168"/>
            <a:ext cx="1249372"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Montserrat"/>
                <a:ea typeface="Montserrat"/>
                <a:cs typeface="Montserrat"/>
                <a:sym typeface="Montserrat"/>
              </a:rPr>
              <a:t>John Doe</a:t>
            </a:r>
            <a:endParaRPr sz="12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p:nvPr/>
        </p:nvSpPr>
        <p:spPr>
          <a:xfrm flipH="1" rot="10800000">
            <a:off x="5287432" y="-1"/>
            <a:ext cx="1617136" cy="351693"/>
          </a:xfrm>
          <a:prstGeom prst="triangl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5" name="Google Shape;295;p28"/>
          <p:cNvSpPr/>
          <p:nvPr/>
        </p:nvSpPr>
        <p:spPr>
          <a:xfrm>
            <a:off x="10870893" y="574075"/>
            <a:ext cx="747032" cy="747032"/>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6" name="Google Shape;296;p28"/>
          <p:cNvSpPr/>
          <p:nvPr/>
        </p:nvSpPr>
        <p:spPr>
          <a:xfrm>
            <a:off x="11244409" y="90530"/>
            <a:ext cx="857061" cy="857061"/>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7" name="Google Shape;297;p28"/>
          <p:cNvSpPr/>
          <p:nvPr/>
        </p:nvSpPr>
        <p:spPr>
          <a:xfrm flipH="1" rot="-5400000">
            <a:off x="276389" y="6154615"/>
            <a:ext cx="426996" cy="426996"/>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8" name="Google Shape;298;p28"/>
          <p:cNvSpPr/>
          <p:nvPr/>
        </p:nvSpPr>
        <p:spPr>
          <a:xfrm flipH="1" rot="-5400000">
            <a:off x="0" y="6368113"/>
            <a:ext cx="489887" cy="489887"/>
          </a:xfrm>
          <a:prstGeom prst="rect">
            <a:avLst/>
          </a:prstGeom>
          <a:gradFill>
            <a:gsLst>
              <a:gs pos="0">
                <a:srgbClr val="93BDFF">
                  <a:alpha val="77647"/>
                </a:srgbClr>
              </a:gs>
              <a:gs pos="100000">
                <a:srgbClr val="65A1FF">
                  <a:alpha val="84705"/>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9" name="Google Shape;299;p28"/>
          <p:cNvSpPr txBox="1"/>
          <p:nvPr/>
        </p:nvSpPr>
        <p:spPr>
          <a:xfrm>
            <a:off x="3357824" y="422941"/>
            <a:ext cx="5476352"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000">
                <a:solidFill>
                  <a:srgbClr val="595959"/>
                </a:solidFill>
                <a:latin typeface="Lato"/>
                <a:ea typeface="Lato"/>
                <a:cs typeface="Lato"/>
                <a:sym typeface="Lato"/>
              </a:rPr>
              <a:t>Team Profile</a:t>
            </a:r>
            <a:endParaRPr sz="4000">
              <a:solidFill>
                <a:srgbClr val="595959"/>
              </a:solidFill>
              <a:latin typeface="Lato"/>
              <a:ea typeface="Lato"/>
              <a:cs typeface="Lato"/>
              <a:sym typeface="Lato"/>
            </a:endParaRPr>
          </a:p>
        </p:txBody>
      </p:sp>
      <p:sp>
        <p:nvSpPr>
          <p:cNvPr id="300" name="Google Shape;300;p28"/>
          <p:cNvSpPr txBox="1"/>
          <p:nvPr/>
        </p:nvSpPr>
        <p:spPr>
          <a:xfrm>
            <a:off x="5588558" y="0"/>
            <a:ext cx="1014884"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100">
                <a:solidFill>
                  <a:srgbClr val="A5A5A5"/>
                </a:solidFill>
                <a:latin typeface="Montserrat"/>
                <a:ea typeface="Montserrat"/>
                <a:cs typeface="Montserrat"/>
                <a:sym typeface="Montserrat"/>
              </a:rPr>
              <a:t>‹#›</a:t>
            </a:fld>
            <a:endParaRPr sz="1100">
              <a:solidFill>
                <a:srgbClr val="A5A5A5"/>
              </a:solidFill>
              <a:latin typeface="Montserrat"/>
              <a:ea typeface="Montserrat"/>
              <a:cs typeface="Montserrat"/>
              <a:sym typeface="Montserrat"/>
            </a:endParaRPr>
          </a:p>
        </p:txBody>
      </p:sp>
      <p:sp>
        <p:nvSpPr>
          <p:cNvPr id="301" name="Google Shape;301;p28"/>
          <p:cNvSpPr txBox="1"/>
          <p:nvPr/>
        </p:nvSpPr>
        <p:spPr>
          <a:xfrm>
            <a:off x="5333611" y="1130827"/>
            <a:ext cx="1524776" cy="2616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rgbClr val="A5A5A5"/>
                </a:solidFill>
                <a:latin typeface="Montserrat"/>
                <a:ea typeface="Montserrat"/>
                <a:cs typeface="Montserrat"/>
                <a:sym typeface="Montserrat"/>
              </a:rPr>
              <a:t>Insert subtitle here</a:t>
            </a:r>
            <a:endParaRPr sz="1100">
              <a:solidFill>
                <a:srgbClr val="A5A5A5"/>
              </a:solidFill>
              <a:latin typeface="Montserrat"/>
              <a:ea typeface="Montserrat"/>
              <a:cs typeface="Montserrat"/>
              <a:sym typeface="Montserrat"/>
            </a:endParaRPr>
          </a:p>
        </p:txBody>
      </p:sp>
      <p:sp>
        <p:nvSpPr>
          <p:cNvPr id="302" name="Google Shape;302;p28"/>
          <p:cNvSpPr txBox="1"/>
          <p:nvPr/>
        </p:nvSpPr>
        <p:spPr>
          <a:xfrm>
            <a:off x="1049564" y="2505715"/>
            <a:ext cx="4892526" cy="11079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100">
                <a:solidFill>
                  <a:srgbClr val="A5A5A5"/>
                </a:solidFill>
                <a:latin typeface="Montserrat"/>
                <a:ea typeface="Montserrat"/>
                <a:cs typeface="Montserrat"/>
                <a:sym typeface="Montserrat"/>
              </a:rPr>
              <a:t>Sed ut perspiciatis unde omnis iste natus error sit voluptatem accusantium doloremque laudantium, totam rem aperiam, eaque ipsa quae ab illo inventore veritatis et quasi architecto beatae vitae dicta sunt explicabo. </a:t>
            </a:r>
            <a:endParaRPr/>
          </a:p>
        </p:txBody>
      </p:sp>
      <p:sp>
        <p:nvSpPr>
          <p:cNvPr id="303" name="Google Shape;303;p28"/>
          <p:cNvSpPr/>
          <p:nvPr/>
        </p:nvSpPr>
        <p:spPr>
          <a:xfrm>
            <a:off x="2248393" y="3925651"/>
            <a:ext cx="3449371" cy="226337"/>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4" name="Google Shape;304;p28"/>
          <p:cNvSpPr/>
          <p:nvPr/>
        </p:nvSpPr>
        <p:spPr>
          <a:xfrm>
            <a:off x="2248393" y="3925650"/>
            <a:ext cx="2815126" cy="226337"/>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5" name="Google Shape;305;p28"/>
          <p:cNvSpPr txBox="1"/>
          <p:nvPr/>
        </p:nvSpPr>
        <p:spPr>
          <a:xfrm>
            <a:off x="1049564" y="3908013"/>
            <a:ext cx="840295"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Lato"/>
                <a:ea typeface="Lato"/>
                <a:cs typeface="Lato"/>
                <a:sym typeface="Lato"/>
              </a:rPr>
              <a:t>Skill Name</a:t>
            </a:r>
            <a:endParaRPr sz="1100">
              <a:solidFill>
                <a:srgbClr val="595959"/>
              </a:solidFill>
              <a:latin typeface="Lato"/>
              <a:ea typeface="Lato"/>
              <a:cs typeface="Lato"/>
              <a:sym typeface="Lato"/>
            </a:endParaRPr>
          </a:p>
        </p:txBody>
      </p:sp>
      <p:sp>
        <p:nvSpPr>
          <p:cNvPr id="306" name="Google Shape;306;p28"/>
          <p:cNvSpPr/>
          <p:nvPr/>
        </p:nvSpPr>
        <p:spPr>
          <a:xfrm>
            <a:off x="2248393" y="4345828"/>
            <a:ext cx="3449371" cy="226337"/>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7" name="Google Shape;307;p28"/>
          <p:cNvSpPr/>
          <p:nvPr/>
        </p:nvSpPr>
        <p:spPr>
          <a:xfrm>
            <a:off x="2248393" y="4345827"/>
            <a:ext cx="2141574" cy="226337"/>
          </a:xfrm>
          <a:prstGeom prst="roundRect">
            <a:avLst>
              <a:gd fmla="val 50000" name="adj"/>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8" name="Google Shape;308;p28"/>
          <p:cNvSpPr txBox="1"/>
          <p:nvPr/>
        </p:nvSpPr>
        <p:spPr>
          <a:xfrm>
            <a:off x="1049564" y="4328190"/>
            <a:ext cx="840295"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Lato"/>
                <a:ea typeface="Lato"/>
                <a:cs typeface="Lato"/>
                <a:sym typeface="Lato"/>
              </a:rPr>
              <a:t>Skill Name</a:t>
            </a:r>
            <a:endParaRPr sz="1100">
              <a:solidFill>
                <a:srgbClr val="595959"/>
              </a:solidFill>
              <a:latin typeface="Lato"/>
              <a:ea typeface="Lato"/>
              <a:cs typeface="Lato"/>
              <a:sym typeface="Lato"/>
            </a:endParaRPr>
          </a:p>
        </p:txBody>
      </p:sp>
      <p:sp>
        <p:nvSpPr>
          <p:cNvPr id="309" name="Google Shape;309;p28"/>
          <p:cNvSpPr/>
          <p:nvPr/>
        </p:nvSpPr>
        <p:spPr>
          <a:xfrm>
            <a:off x="2248393" y="4766004"/>
            <a:ext cx="3449371" cy="226337"/>
          </a:xfrm>
          <a:prstGeom prst="roundRect">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10" name="Google Shape;310;p28"/>
          <p:cNvSpPr/>
          <p:nvPr/>
        </p:nvSpPr>
        <p:spPr>
          <a:xfrm>
            <a:off x="2248393" y="4766003"/>
            <a:ext cx="3085218" cy="226337"/>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11" name="Google Shape;311;p28"/>
          <p:cNvSpPr txBox="1"/>
          <p:nvPr/>
        </p:nvSpPr>
        <p:spPr>
          <a:xfrm>
            <a:off x="1049564" y="4748366"/>
            <a:ext cx="840295" cy="2616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595959"/>
                </a:solidFill>
                <a:latin typeface="Lato"/>
                <a:ea typeface="Lato"/>
                <a:cs typeface="Lato"/>
                <a:sym typeface="Lato"/>
              </a:rPr>
              <a:t>Skill Name</a:t>
            </a:r>
            <a:endParaRPr sz="1100">
              <a:solidFill>
                <a:srgbClr val="595959"/>
              </a:solidFill>
              <a:latin typeface="Lato"/>
              <a:ea typeface="Lato"/>
              <a:cs typeface="Lato"/>
              <a:sym typeface="Lato"/>
            </a:endParaRPr>
          </a:p>
        </p:txBody>
      </p:sp>
      <p:sp>
        <p:nvSpPr>
          <p:cNvPr id="312" name="Google Shape;312;p28"/>
          <p:cNvSpPr/>
          <p:nvPr/>
        </p:nvSpPr>
        <p:spPr>
          <a:xfrm>
            <a:off x="2248393" y="5407406"/>
            <a:ext cx="301625" cy="303212"/>
          </a:xfrm>
          <a:custGeom>
            <a:rect b="b" l="l" r="r" t="t"/>
            <a:pathLst>
              <a:path extrusionOk="0" h="3422" w="3429">
                <a:moveTo>
                  <a:pt x="1398" y="1916"/>
                </a:moveTo>
                <a:lnTo>
                  <a:pt x="1442" y="1920"/>
                </a:lnTo>
                <a:lnTo>
                  <a:pt x="1483" y="1927"/>
                </a:lnTo>
                <a:lnTo>
                  <a:pt x="1521" y="1940"/>
                </a:lnTo>
                <a:lnTo>
                  <a:pt x="1555" y="1955"/>
                </a:lnTo>
                <a:lnTo>
                  <a:pt x="1584" y="1976"/>
                </a:lnTo>
                <a:lnTo>
                  <a:pt x="1610" y="2001"/>
                </a:lnTo>
                <a:lnTo>
                  <a:pt x="1631" y="2028"/>
                </a:lnTo>
                <a:lnTo>
                  <a:pt x="1647" y="2057"/>
                </a:lnTo>
                <a:lnTo>
                  <a:pt x="1657" y="2090"/>
                </a:lnTo>
                <a:lnTo>
                  <a:pt x="1662" y="2125"/>
                </a:lnTo>
                <a:lnTo>
                  <a:pt x="1661" y="2159"/>
                </a:lnTo>
                <a:lnTo>
                  <a:pt x="1655" y="2191"/>
                </a:lnTo>
                <a:lnTo>
                  <a:pt x="1643" y="2221"/>
                </a:lnTo>
                <a:lnTo>
                  <a:pt x="1628" y="2248"/>
                </a:lnTo>
                <a:lnTo>
                  <a:pt x="1607" y="2273"/>
                </a:lnTo>
                <a:lnTo>
                  <a:pt x="1581" y="2295"/>
                </a:lnTo>
                <a:lnTo>
                  <a:pt x="1552" y="2314"/>
                </a:lnTo>
                <a:lnTo>
                  <a:pt x="1518" y="2330"/>
                </a:lnTo>
                <a:lnTo>
                  <a:pt x="1482" y="2343"/>
                </a:lnTo>
                <a:lnTo>
                  <a:pt x="1442" y="2352"/>
                </a:lnTo>
                <a:lnTo>
                  <a:pt x="1399" y="2357"/>
                </a:lnTo>
                <a:lnTo>
                  <a:pt x="1357" y="2359"/>
                </a:lnTo>
                <a:lnTo>
                  <a:pt x="1318" y="2356"/>
                </a:lnTo>
                <a:lnTo>
                  <a:pt x="1281" y="2350"/>
                </a:lnTo>
                <a:lnTo>
                  <a:pt x="1247" y="2342"/>
                </a:lnTo>
                <a:lnTo>
                  <a:pt x="1214" y="2330"/>
                </a:lnTo>
                <a:lnTo>
                  <a:pt x="1184" y="2314"/>
                </a:lnTo>
                <a:lnTo>
                  <a:pt x="1158" y="2297"/>
                </a:lnTo>
                <a:lnTo>
                  <a:pt x="1136" y="2276"/>
                </a:lnTo>
                <a:lnTo>
                  <a:pt x="1117" y="2253"/>
                </a:lnTo>
                <a:lnTo>
                  <a:pt x="1103" y="2227"/>
                </a:lnTo>
                <a:lnTo>
                  <a:pt x="1094" y="2199"/>
                </a:lnTo>
                <a:lnTo>
                  <a:pt x="1088" y="2168"/>
                </a:lnTo>
                <a:lnTo>
                  <a:pt x="1089" y="2139"/>
                </a:lnTo>
                <a:lnTo>
                  <a:pt x="1095" y="2109"/>
                </a:lnTo>
                <a:lnTo>
                  <a:pt x="1105" y="2080"/>
                </a:lnTo>
                <a:lnTo>
                  <a:pt x="1120" y="2052"/>
                </a:lnTo>
                <a:lnTo>
                  <a:pt x="1140" y="2026"/>
                </a:lnTo>
                <a:lnTo>
                  <a:pt x="1164" y="2001"/>
                </a:lnTo>
                <a:lnTo>
                  <a:pt x="1192" y="1978"/>
                </a:lnTo>
                <a:lnTo>
                  <a:pt x="1223" y="1960"/>
                </a:lnTo>
                <a:lnTo>
                  <a:pt x="1257" y="1944"/>
                </a:lnTo>
                <a:lnTo>
                  <a:pt x="1293" y="1931"/>
                </a:lnTo>
                <a:lnTo>
                  <a:pt x="1330" y="1922"/>
                </a:lnTo>
                <a:lnTo>
                  <a:pt x="1369" y="1917"/>
                </a:lnTo>
                <a:lnTo>
                  <a:pt x="1398" y="1916"/>
                </a:lnTo>
                <a:close/>
                <a:moveTo>
                  <a:pt x="2082" y="1269"/>
                </a:moveTo>
                <a:lnTo>
                  <a:pt x="2082" y="1538"/>
                </a:lnTo>
                <a:lnTo>
                  <a:pt x="1811" y="1538"/>
                </a:lnTo>
                <a:lnTo>
                  <a:pt x="1811" y="1710"/>
                </a:lnTo>
                <a:lnTo>
                  <a:pt x="2082" y="1710"/>
                </a:lnTo>
                <a:lnTo>
                  <a:pt x="2082" y="1980"/>
                </a:lnTo>
                <a:lnTo>
                  <a:pt x="2254" y="1980"/>
                </a:lnTo>
                <a:lnTo>
                  <a:pt x="2254" y="1710"/>
                </a:lnTo>
                <a:lnTo>
                  <a:pt x="2524" y="1710"/>
                </a:lnTo>
                <a:lnTo>
                  <a:pt x="2524" y="1538"/>
                </a:lnTo>
                <a:lnTo>
                  <a:pt x="2254" y="1538"/>
                </a:lnTo>
                <a:lnTo>
                  <a:pt x="2254" y="1269"/>
                </a:lnTo>
                <a:lnTo>
                  <a:pt x="2082" y="1269"/>
                </a:lnTo>
                <a:close/>
                <a:moveTo>
                  <a:pt x="1332" y="1031"/>
                </a:moveTo>
                <a:lnTo>
                  <a:pt x="1364" y="1033"/>
                </a:lnTo>
                <a:lnTo>
                  <a:pt x="1393" y="1037"/>
                </a:lnTo>
                <a:lnTo>
                  <a:pt x="1420" y="1045"/>
                </a:lnTo>
                <a:lnTo>
                  <a:pt x="1445" y="1056"/>
                </a:lnTo>
                <a:lnTo>
                  <a:pt x="1467" y="1073"/>
                </a:lnTo>
                <a:lnTo>
                  <a:pt x="1488" y="1093"/>
                </a:lnTo>
                <a:lnTo>
                  <a:pt x="1507" y="1118"/>
                </a:lnTo>
                <a:lnTo>
                  <a:pt x="1524" y="1149"/>
                </a:lnTo>
                <a:lnTo>
                  <a:pt x="1540" y="1185"/>
                </a:lnTo>
                <a:lnTo>
                  <a:pt x="1554" y="1228"/>
                </a:lnTo>
                <a:lnTo>
                  <a:pt x="1562" y="1267"/>
                </a:lnTo>
                <a:lnTo>
                  <a:pt x="1566" y="1305"/>
                </a:lnTo>
                <a:lnTo>
                  <a:pt x="1565" y="1344"/>
                </a:lnTo>
                <a:lnTo>
                  <a:pt x="1561" y="1379"/>
                </a:lnTo>
                <a:lnTo>
                  <a:pt x="1552" y="1414"/>
                </a:lnTo>
                <a:lnTo>
                  <a:pt x="1540" y="1446"/>
                </a:lnTo>
                <a:lnTo>
                  <a:pt x="1524" y="1475"/>
                </a:lnTo>
                <a:lnTo>
                  <a:pt x="1505" y="1501"/>
                </a:lnTo>
                <a:lnTo>
                  <a:pt x="1484" y="1521"/>
                </a:lnTo>
                <a:lnTo>
                  <a:pt x="1461" y="1536"/>
                </a:lnTo>
                <a:lnTo>
                  <a:pt x="1434" y="1547"/>
                </a:lnTo>
                <a:lnTo>
                  <a:pt x="1418" y="1551"/>
                </a:lnTo>
                <a:lnTo>
                  <a:pt x="1401" y="1552"/>
                </a:lnTo>
                <a:lnTo>
                  <a:pt x="1370" y="1549"/>
                </a:lnTo>
                <a:lnTo>
                  <a:pt x="1342" y="1540"/>
                </a:lnTo>
                <a:lnTo>
                  <a:pt x="1313" y="1524"/>
                </a:lnTo>
                <a:lnTo>
                  <a:pt x="1286" y="1504"/>
                </a:lnTo>
                <a:lnTo>
                  <a:pt x="1260" y="1477"/>
                </a:lnTo>
                <a:lnTo>
                  <a:pt x="1238" y="1448"/>
                </a:lnTo>
                <a:lnTo>
                  <a:pt x="1218" y="1414"/>
                </a:lnTo>
                <a:lnTo>
                  <a:pt x="1201" y="1377"/>
                </a:lnTo>
                <a:lnTo>
                  <a:pt x="1189" y="1336"/>
                </a:lnTo>
                <a:lnTo>
                  <a:pt x="1180" y="1295"/>
                </a:lnTo>
                <a:lnTo>
                  <a:pt x="1176" y="1256"/>
                </a:lnTo>
                <a:lnTo>
                  <a:pt x="1177" y="1218"/>
                </a:lnTo>
                <a:lnTo>
                  <a:pt x="1182" y="1182"/>
                </a:lnTo>
                <a:lnTo>
                  <a:pt x="1193" y="1147"/>
                </a:lnTo>
                <a:lnTo>
                  <a:pt x="1204" y="1119"/>
                </a:lnTo>
                <a:lnTo>
                  <a:pt x="1219" y="1095"/>
                </a:lnTo>
                <a:lnTo>
                  <a:pt x="1236" y="1074"/>
                </a:lnTo>
                <a:lnTo>
                  <a:pt x="1254" y="1057"/>
                </a:lnTo>
                <a:lnTo>
                  <a:pt x="1275" y="1045"/>
                </a:lnTo>
                <a:lnTo>
                  <a:pt x="1297" y="1036"/>
                </a:lnTo>
                <a:lnTo>
                  <a:pt x="1315" y="1032"/>
                </a:lnTo>
                <a:lnTo>
                  <a:pt x="1332" y="1031"/>
                </a:lnTo>
                <a:close/>
                <a:moveTo>
                  <a:pt x="1411" y="919"/>
                </a:moveTo>
                <a:lnTo>
                  <a:pt x="1409" y="919"/>
                </a:lnTo>
                <a:lnTo>
                  <a:pt x="1403" y="919"/>
                </a:lnTo>
                <a:lnTo>
                  <a:pt x="1392" y="921"/>
                </a:lnTo>
                <a:lnTo>
                  <a:pt x="1380" y="922"/>
                </a:lnTo>
                <a:lnTo>
                  <a:pt x="1363" y="925"/>
                </a:lnTo>
                <a:lnTo>
                  <a:pt x="1345" y="928"/>
                </a:lnTo>
                <a:lnTo>
                  <a:pt x="1324" y="932"/>
                </a:lnTo>
                <a:lnTo>
                  <a:pt x="1301" y="937"/>
                </a:lnTo>
                <a:lnTo>
                  <a:pt x="1277" y="944"/>
                </a:lnTo>
                <a:lnTo>
                  <a:pt x="1252" y="952"/>
                </a:lnTo>
                <a:lnTo>
                  <a:pt x="1227" y="963"/>
                </a:lnTo>
                <a:lnTo>
                  <a:pt x="1200" y="974"/>
                </a:lnTo>
                <a:lnTo>
                  <a:pt x="1175" y="988"/>
                </a:lnTo>
                <a:lnTo>
                  <a:pt x="1148" y="1004"/>
                </a:lnTo>
                <a:lnTo>
                  <a:pt x="1124" y="1023"/>
                </a:lnTo>
                <a:lnTo>
                  <a:pt x="1100" y="1043"/>
                </a:lnTo>
                <a:lnTo>
                  <a:pt x="1078" y="1066"/>
                </a:lnTo>
                <a:lnTo>
                  <a:pt x="1057" y="1092"/>
                </a:lnTo>
                <a:lnTo>
                  <a:pt x="1039" y="1122"/>
                </a:lnTo>
                <a:lnTo>
                  <a:pt x="1023" y="1153"/>
                </a:lnTo>
                <a:lnTo>
                  <a:pt x="1010" y="1188"/>
                </a:lnTo>
                <a:lnTo>
                  <a:pt x="1001" y="1227"/>
                </a:lnTo>
                <a:lnTo>
                  <a:pt x="994" y="1269"/>
                </a:lnTo>
                <a:lnTo>
                  <a:pt x="992" y="1314"/>
                </a:lnTo>
                <a:lnTo>
                  <a:pt x="994" y="1363"/>
                </a:lnTo>
                <a:lnTo>
                  <a:pt x="1001" y="1408"/>
                </a:lnTo>
                <a:lnTo>
                  <a:pt x="1011" y="1449"/>
                </a:lnTo>
                <a:lnTo>
                  <a:pt x="1026" y="1487"/>
                </a:lnTo>
                <a:lnTo>
                  <a:pt x="1045" y="1522"/>
                </a:lnTo>
                <a:lnTo>
                  <a:pt x="1067" y="1552"/>
                </a:lnTo>
                <a:lnTo>
                  <a:pt x="1095" y="1580"/>
                </a:lnTo>
                <a:lnTo>
                  <a:pt x="1126" y="1603"/>
                </a:lnTo>
                <a:lnTo>
                  <a:pt x="1158" y="1621"/>
                </a:lnTo>
                <a:lnTo>
                  <a:pt x="1190" y="1633"/>
                </a:lnTo>
                <a:lnTo>
                  <a:pt x="1221" y="1644"/>
                </a:lnTo>
                <a:lnTo>
                  <a:pt x="1252" y="1650"/>
                </a:lnTo>
                <a:lnTo>
                  <a:pt x="1280" y="1654"/>
                </a:lnTo>
                <a:lnTo>
                  <a:pt x="1306" y="1655"/>
                </a:lnTo>
                <a:lnTo>
                  <a:pt x="1327" y="1656"/>
                </a:lnTo>
                <a:lnTo>
                  <a:pt x="1342" y="1656"/>
                </a:lnTo>
                <a:lnTo>
                  <a:pt x="1352" y="1655"/>
                </a:lnTo>
                <a:lnTo>
                  <a:pt x="1351" y="1658"/>
                </a:lnTo>
                <a:lnTo>
                  <a:pt x="1351" y="1668"/>
                </a:lnTo>
                <a:lnTo>
                  <a:pt x="1351" y="1682"/>
                </a:lnTo>
                <a:lnTo>
                  <a:pt x="1352" y="1701"/>
                </a:lnTo>
                <a:lnTo>
                  <a:pt x="1355" y="1724"/>
                </a:lnTo>
                <a:lnTo>
                  <a:pt x="1362" y="1749"/>
                </a:lnTo>
                <a:lnTo>
                  <a:pt x="1371" y="1776"/>
                </a:lnTo>
                <a:lnTo>
                  <a:pt x="1386" y="1806"/>
                </a:lnTo>
                <a:lnTo>
                  <a:pt x="1405" y="1835"/>
                </a:lnTo>
                <a:lnTo>
                  <a:pt x="1402" y="1835"/>
                </a:lnTo>
                <a:lnTo>
                  <a:pt x="1385" y="1835"/>
                </a:lnTo>
                <a:lnTo>
                  <a:pt x="1364" y="1836"/>
                </a:lnTo>
                <a:lnTo>
                  <a:pt x="1342" y="1837"/>
                </a:lnTo>
                <a:lnTo>
                  <a:pt x="1316" y="1840"/>
                </a:lnTo>
                <a:lnTo>
                  <a:pt x="1290" y="1842"/>
                </a:lnTo>
                <a:lnTo>
                  <a:pt x="1261" y="1846"/>
                </a:lnTo>
                <a:lnTo>
                  <a:pt x="1232" y="1851"/>
                </a:lnTo>
                <a:lnTo>
                  <a:pt x="1201" y="1857"/>
                </a:lnTo>
                <a:lnTo>
                  <a:pt x="1172" y="1866"/>
                </a:lnTo>
                <a:lnTo>
                  <a:pt x="1141" y="1875"/>
                </a:lnTo>
                <a:lnTo>
                  <a:pt x="1110" y="1886"/>
                </a:lnTo>
                <a:lnTo>
                  <a:pt x="1081" y="1900"/>
                </a:lnTo>
                <a:lnTo>
                  <a:pt x="1052" y="1915"/>
                </a:lnTo>
                <a:lnTo>
                  <a:pt x="1026" y="1932"/>
                </a:lnTo>
                <a:lnTo>
                  <a:pt x="1001" y="1952"/>
                </a:lnTo>
                <a:lnTo>
                  <a:pt x="977" y="1974"/>
                </a:lnTo>
                <a:lnTo>
                  <a:pt x="957" y="2000"/>
                </a:lnTo>
                <a:lnTo>
                  <a:pt x="940" y="2028"/>
                </a:lnTo>
                <a:lnTo>
                  <a:pt x="926" y="2059"/>
                </a:lnTo>
                <a:lnTo>
                  <a:pt x="915" y="2092"/>
                </a:lnTo>
                <a:lnTo>
                  <a:pt x="909" y="2130"/>
                </a:lnTo>
                <a:lnTo>
                  <a:pt x="907" y="2170"/>
                </a:lnTo>
                <a:lnTo>
                  <a:pt x="909" y="2212"/>
                </a:lnTo>
                <a:lnTo>
                  <a:pt x="914" y="2250"/>
                </a:lnTo>
                <a:lnTo>
                  <a:pt x="924" y="2284"/>
                </a:lnTo>
                <a:lnTo>
                  <a:pt x="937" y="2315"/>
                </a:lnTo>
                <a:lnTo>
                  <a:pt x="953" y="2343"/>
                </a:lnTo>
                <a:lnTo>
                  <a:pt x="971" y="2368"/>
                </a:lnTo>
                <a:lnTo>
                  <a:pt x="992" y="2391"/>
                </a:lnTo>
                <a:lnTo>
                  <a:pt x="1014" y="2410"/>
                </a:lnTo>
                <a:lnTo>
                  <a:pt x="1039" y="2428"/>
                </a:lnTo>
                <a:lnTo>
                  <a:pt x="1063" y="2443"/>
                </a:lnTo>
                <a:lnTo>
                  <a:pt x="1089" y="2455"/>
                </a:lnTo>
                <a:lnTo>
                  <a:pt x="1116" y="2467"/>
                </a:lnTo>
                <a:lnTo>
                  <a:pt x="1142" y="2475"/>
                </a:lnTo>
                <a:lnTo>
                  <a:pt x="1168" y="2483"/>
                </a:lnTo>
                <a:lnTo>
                  <a:pt x="1194" y="2489"/>
                </a:lnTo>
                <a:lnTo>
                  <a:pt x="1218" y="2494"/>
                </a:lnTo>
                <a:lnTo>
                  <a:pt x="1241" y="2497"/>
                </a:lnTo>
                <a:lnTo>
                  <a:pt x="1262" y="2500"/>
                </a:lnTo>
                <a:lnTo>
                  <a:pt x="1282" y="2502"/>
                </a:lnTo>
                <a:lnTo>
                  <a:pt x="1299" y="2503"/>
                </a:lnTo>
                <a:lnTo>
                  <a:pt x="1313" y="2503"/>
                </a:lnTo>
                <a:lnTo>
                  <a:pt x="1325" y="2503"/>
                </a:lnTo>
                <a:lnTo>
                  <a:pt x="1328" y="2503"/>
                </a:lnTo>
                <a:lnTo>
                  <a:pt x="1331" y="2503"/>
                </a:lnTo>
                <a:lnTo>
                  <a:pt x="1333" y="2503"/>
                </a:lnTo>
                <a:lnTo>
                  <a:pt x="1333" y="2503"/>
                </a:lnTo>
                <a:lnTo>
                  <a:pt x="1334" y="2503"/>
                </a:lnTo>
                <a:lnTo>
                  <a:pt x="1337" y="2503"/>
                </a:lnTo>
                <a:lnTo>
                  <a:pt x="1342" y="2504"/>
                </a:lnTo>
                <a:lnTo>
                  <a:pt x="1348" y="2504"/>
                </a:lnTo>
                <a:lnTo>
                  <a:pt x="1368" y="2503"/>
                </a:lnTo>
                <a:lnTo>
                  <a:pt x="1393" y="2502"/>
                </a:lnTo>
                <a:lnTo>
                  <a:pt x="1424" y="2499"/>
                </a:lnTo>
                <a:lnTo>
                  <a:pt x="1459" y="2494"/>
                </a:lnTo>
                <a:lnTo>
                  <a:pt x="1496" y="2487"/>
                </a:lnTo>
                <a:lnTo>
                  <a:pt x="1535" y="2476"/>
                </a:lnTo>
                <a:lnTo>
                  <a:pt x="1576" y="2463"/>
                </a:lnTo>
                <a:lnTo>
                  <a:pt x="1616" y="2446"/>
                </a:lnTo>
                <a:lnTo>
                  <a:pt x="1656" y="2424"/>
                </a:lnTo>
                <a:lnTo>
                  <a:pt x="1692" y="2399"/>
                </a:lnTo>
                <a:lnTo>
                  <a:pt x="1724" y="2371"/>
                </a:lnTo>
                <a:lnTo>
                  <a:pt x="1751" y="2341"/>
                </a:lnTo>
                <a:lnTo>
                  <a:pt x="1774" y="2307"/>
                </a:lnTo>
                <a:lnTo>
                  <a:pt x="1793" y="2270"/>
                </a:lnTo>
                <a:lnTo>
                  <a:pt x="1808" y="2231"/>
                </a:lnTo>
                <a:lnTo>
                  <a:pt x="1819" y="2189"/>
                </a:lnTo>
                <a:lnTo>
                  <a:pt x="1825" y="2144"/>
                </a:lnTo>
                <a:lnTo>
                  <a:pt x="1827" y="2095"/>
                </a:lnTo>
                <a:lnTo>
                  <a:pt x="1825" y="2057"/>
                </a:lnTo>
                <a:lnTo>
                  <a:pt x="1819" y="2022"/>
                </a:lnTo>
                <a:lnTo>
                  <a:pt x="1808" y="1988"/>
                </a:lnTo>
                <a:lnTo>
                  <a:pt x="1795" y="1956"/>
                </a:lnTo>
                <a:lnTo>
                  <a:pt x="1781" y="1928"/>
                </a:lnTo>
                <a:lnTo>
                  <a:pt x="1763" y="1901"/>
                </a:lnTo>
                <a:lnTo>
                  <a:pt x="1744" y="1875"/>
                </a:lnTo>
                <a:lnTo>
                  <a:pt x="1724" y="1852"/>
                </a:lnTo>
                <a:lnTo>
                  <a:pt x="1703" y="1830"/>
                </a:lnTo>
                <a:lnTo>
                  <a:pt x="1681" y="1810"/>
                </a:lnTo>
                <a:lnTo>
                  <a:pt x="1660" y="1791"/>
                </a:lnTo>
                <a:lnTo>
                  <a:pt x="1640" y="1773"/>
                </a:lnTo>
                <a:lnTo>
                  <a:pt x="1617" y="1752"/>
                </a:lnTo>
                <a:lnTo>
                  <a:pt x="1595" y="1733"/>
                </a:lnTo>
                <a:lnTo>
                  <a:pt x="1577" y="1714"/>
                </a:lnTo>
                <a:lnTo>
                  <a:pt x="1563" y="1695"/>
                </a:lnTo>
                <a:lnTo>
                  <a:pt x="1554" y="1677"/>
                </a:lnTo>
                <a:lnTo>
                  <a:pt x="1551" y="1660"/>
                </a:lnTo>
                <a:lnTo>
                  <a:pt x="1553" y="1642"/>
                </a:lnTo>
                <a:lnTo>
                  <a:pt x="1560" y="1626"/>
                </a:lnTo>
                <a:lnTo>
                  <a:pt x="1571" y="1610"/>
                </a:lnTo>
                <a:lnTo>
                  <a:pt x="1584" y="1594"/>
                </a:lnTo>
                <a:lnTo>
                  <a:pt x="1600" y="1578"/>
                </a:lnTo>
                <a:lnTo>
                  <a:pt x="1619" y="1562"/>
                </a:lnTo>
                <a:lnTo>
                  <a:pt x="1637" y="1545"/>
                </a:lnTo>
                <a:lnTo>
                  <a:pt x="1655" y="1526"/>
                </a:lnTo>
                <a:lnTo>
                  <a:pt x="1673" y="1505"/>
                </a:lnTo>
                <a:lnTo>
                  <a:pt x="1689" y="1482"/>
                </a:lnTo>
                <a:lnTo>
                  <a:pt x="1703" y="1455"/>
                </a:lnTo>
                <a:lnTo>
                  <a:pt x="1715" y="1427"/>
                </a:lnTo>
                <a:lnTo>
                  <a:pt x="1726" y="1395"/>
                </a:lnTo>
                <a:lnTo>
                  <a:pt x="1733" y="1359"/>
                </a:lnTo>
                <a:lnTo>
                  <a:pt x="1738" y="1322"/>
                </a:lnTo>
                <a:lnTo>
                  <a:pt x="1740" y="1278"/>
                </a:lnTo>
                <a:lnTo>
                  <a:pt x="1740" y="1241"/>
                </a:lnTo>
                <a:lnTo>
                  <a:pt x="1737" y="1205"/>
                </a:lnTo>
                <a:lnTo>
                  <a:pt x="1733" y="1172"/>
                </a:lnTo>
                <a:lnTo>
                  <a:pt x="1727" y="1141"/>
                </a:lnTo>
                <a:lnTo>
                  <a:pt x="1718" y="1113"/>
                </a:lnTo>
                <a:lnTo>
                  <a:pt x="1706" y="1087"/>
                </a:lnTo>
                <a:lnTo>
                  <a:pt x="1691" y="1063"/>
                </a:lnTo>
                <a:lnTo>
                  <a:pt x="1671" y="1041"/>
                </a:lnTo>
                <a:lnTo>
                  <a:pt x="1647" y="1021"/>
                </a:lnTo>
                <a:lnTo>
                  <a:pt x="1618" y="1004"/>
                </a:lnTo>
                <a:lnTo>
                  <a:pt x="1628" y="1001"/>
                </a:lnTo>
                <a:lnTo>
                  <a:pt x="1641" y="997"/>
                </a:lnTo>
                <a:lnTo>
                  <a:pt x="1657" y="995"/>
                </a:lnTo>
                <a:lnTo>
                  <a:pt x="1673" y="993"/>
                </a:lnTo>
                <a:lnTo>
                  <a:pt x="1687" y="991"/>
                </a:lnTo>
                <a:lnTo>
                  <a:pt x="1705" y="989"/>
                </a:lnTo>
                <a:lnTo>
                  <a:pt x="1723" y="986"/>
                </a:lnTo>
                <a:lnTo>
                  <a:pt x="1742" y="983"/>
                </a:lnTo>
                <a:lnTo>
                  <a:pt x="1761" y="978"/>
                </a:lnTo>
                <a:lnTo>
                  <a:pt x="1779" y="974"/>
                </a:lnTo>
                <a:lnTo>
                  <a:pt x="1794" y="968"/>
                </a:lnTo>
                <a:lnTo>
                  <a:pt x="1807" y="961"/>
                </a:lnTo>
                <a:lnTo>
                  <a:pt x="1818" y="952"/>
                </a:lnTo>
                <a:lnTo>
                  <a:pt x="1825" y="941"/>
                </a:lnTo>
                <a:lnTo>
                  <a:pt x="1827" y="928"/>
                </a:lnTo>
                <a:lnTo>
                  <a:pt x="1827" y="919"/>
                </a:lnTo>
                <a:lnTo>
                  <a:pt x="1411" y="919"/>
                </a:lnTo>
                <a:close/>
                <a:moveTo>
                  <a:pt x="1715" y="0"/>
                </a:moveTo>
                <a:lnTo>
                  <a:pt x="1823" y="5"/>
                </a:lnTo>
                <a:lnTo>
                  <a:pt x="1931" y="14"/>
                </a:lnTo>
                <a:lnTo>
                  <a:pt x="2035" y="31"/>
                </a:lnTo>
                <a:lnTo>
                  <a:pt x="2137" y="53"/>
                </a:lnTo>
                <a:lnTo>
                  <a:pt x="2238" y="81"/>
                </a:lnTo>
                <a:lnTo>
                  <a:pt x="2335" y="116"/>
                </a:lnTo>
                <a:lnTo>
                  <a:pt x="2430" y="156"/>
                </a:lnTo>
                <a:lnTo>
                  <a:pt x="2522" y="201"/>
                </a:lnTo>
                <a:lnTo>
                  <a:pt x="2609" y="252"/>
                </a:lnTo>
                <a:lnTo>
                  <a:pt x="2695" y="308"/>
                </a:lnTo>
                <a:lnTo>
                  <a:pt x="2776" y="368"/>
                </a:lnTo>
                <a:lnTo>
                  <a:pt x="2854" y="432"/>
                </a:lnTo>
                <a:lnTo>
                  <a:pt x="2928" y="502"/>
                </a:lnTo>
                <a:lnTo>
                  <a:pt x="2997" y="575"/>
                </a:lnTo>
                <a:lnTo>
                  <a:pt x="3062" y="653"/>
                </a:lnTo>
                <a:lnTo>
                  <a:pt x="3122" y="734"/>
                </a:lnTo>
                <a:lnTo>
                  <a:pt x="3178" y="818"/>
                </a:lnTo>
                <a:lnTo>
                  <a:pt x="3229" y="907"/>
                </a:lnTo>
                <a:lnTo>
                  <a:pt x="3274" y="998"/>
                </a:lnTo>
                <a:lnTo>
                  <a:pt x="3314" y="1093"/>
                </a:lnTo>
                <a:lnTo>
                  <a:pt x="3349" y="1190"/>
                </a:lnTo>
                <a:lnTo>
                  <a:pt x="3378" y="1290"/>
                </a:lnTo>
                <a:lnTo>
                  <a:pt x="3400" y="1392"/>
                </a:lnTo>
                <a:lnTo>
                  <a:pt x="3417" y="1496"/>
                </a:lnTo>
                <a:lnTo>
                  <a:pt x="3426" y="1603"/>
                </a:lnTo>
                <a:lnTo>
                  <a:pt x="3429" y="1711"/>
                </a:lnTo>
                <a:lnTo>
                  <a:pt x="3426" y="1820"/>
                </a:lnTo>
                <a:lnTo>
                  <a:pt x="3417" y="1926"/>
                </a:lnTo>
                <a:lnTo>
                  <a:pt x="3400" y="2030"/>
                </a:lnTo>
                <a:lnTo>
                  <a:pt x="3378" y="2132"/>
                </a:lnTo>
                <a:lnTo>
                  <a:pt x="3349" y="2232"/>
                </a:lnTo>
                <a:lnTo>
                  <a:pt x="3314" y="2329"/>
                </a:lnTo>
                <a:lnTo>
                  <a:pt x="3274" y="2424"/>
                </a:lnTo>
                <a:lnTo>
                  <a:pt x="3229" y="2515"/>
                </a:lnTo>
                <a:lnTo>
                  <a:pt x="3178" y="2604"/>
                </a:lnTo>
                <a:lnTo>
                  <a:pt x="3122" y="2688"/>
                </a:lnTo>
                <a:lnTo>
                  <a:pt x="3062" y="2769"/>
                </a:lnTo>
                <a:lnTo>
                  <a:pt x="2997" y="2847"/>
                </a:lnTo>
                <a:lnTo>
                  <a:pt x="2928" y="2921"/>
                </a:lnTo>
                <a:lnTo>
                  <a:pt x="2854" y="2990"/>
                </a:lnTo>
                <a:lnTo>
                  <a:pt x="2776" y="3054"/>
                </a:lnTo>
                <a:lnTo>
                  <a:pt x="2695" y="3115"/>
                </a:lnTo>
                <a:lnTo>
                  <a:pt x="2609" y="3170"/>
                </a:lnTo>
                <a:lnTo>
                  <a:pt x="2522" y="3221"/>
                </a:lnTo>
                <a:lnTo>
                  <a:pt x="2430" y="3266"/>
                </a:lnTo>
                <a:lnTo>
                  <a:pt x="2335" y="3306"/>
                </a:lnTo>
                <a:lnTo>
                  <a:pt x="2238" y="3341"/>
                </a:lnTo>
                <a:lnTo>
                  <a:pt x="2137" y="3369"/>
                </a:lnTo>
                <a:lnTo>
                  <a:pt x="2035" y="3392"/>
                </a:lnTo>
                <a:lnTo>
                  <a:pt x="1931" y="3408"/>
                </a:lnTo>
                <a:lnTo>
                  <a:pt x="1823" y="3419"/>
                </a:lnTo>
                <a:lnTo>
                  <a:pt x="1715" y="3422"/>
                </a:lnTo>
                <a:lnTo>
                  <a:pt x="1607" y="3419"/>
                </a:lnTo>
                <a:lnTo>
                  <a:pt x="1500" y="3408"/>
                </a:lnTo>
                <a:lnTo>
                  <a:pt x="1395" y="3392"/>
                </a:lnTo>
                <a:lnTo>
                  <a:pt x="1293" y="3369"/>
                </a:lnTo>
                <a:lnTo>
                  <a:pt x="1193" y="3341"/>
                </a:lnTo>
                <a:lnTo>
                  <a:pt x="1096" y="3306"/>
                </a:lnTo>
                <a:lnTo>
                  <a:pt x="1001" y="3266"/>
                </a:lnTo>
                <a:lnTo>
                  <a:pt x="909" y="3221"/>
                </a:lnTo>
                <a:lnTo>
                  <a:pt x="820" y="3170"/>
                </a:lnTo>
                <a:lnTo>
                  <a:pt x="736" y="3115"/>
                </a:lnTo>
                <a:lnTo>
                  <a:pt x="653" y="3054"/>
                </a:lnTo>
                <a:lnTo>
                  <a:pt x="576" y="2990"/>
                </a:lnTo>
                <a:lnTo>
                  <a:pt x="502" y="2921"/>
                </a:lnTo>
                <a:lnTo>
                  <a:pt x="433" y="2847"/>
                </a:lnTo>
                <a:lnTo>
                  <a:pt x="367" y="2769"/>
                </a:lnTo>
                <a:lnTo>
                  <a:pt x="307" y="2688"/>
                </a:lnTo>
                <a:lnTo>
                  <a:pt x="251" y="2604"/>
                </a:lnTo>
                <a:lnTo>
                  <a:pt x="201" y="2515"/>
                </a:lnTo>
                <a:lnTo>
                  <a:pt x="155" y="2424"/>
                </a:lnTo>
                <a:lnTo>
                  <a:pt x="116" y="2329"/>
                </a:lnTo>
                <a:lnTo>
                  <a:pt x="81" y="2232"/>
                </a:lnTo>
                <a:lnTo>
                  <a:pt x="53" y="2132"/>
                </a:lnTo>
                <a:lnTo>
                  <a:pt x="30" y="2030"/>
                </a:lnTo>
                <a:lnTo>
                  <a:pt x="14" y="1926"/>
                </a:lnTo>
                <a:lnTo>
                  <a:pt x="3" y="1820"/>
                </a:lnTo>
                <a:lnTo>
                  <a:pt x="0" y="1711"/>
                </a:lnTo>
                <a:lnTo>
                  <a:pt x="3" y="1603"/>
                </a:lnTo>
                <a:lnTo>
                  <a:pt x="14" y="1496"/>
                </a:lnTo>
                <a:lnTo>
                  <a:pt x="30" y="1392"/>
                </a:lnTo>
                <a:lnTo>
                  <a:pt x="53" y="1290"/>
                </a:lnTo>
                <a:lnTo>
                  <a:pt x="81" y="1190"/>
                </a:lnTo>
                <a:lnTo>
                  <a:pt x="116" y="1093"/>
                </a:lnTo>
                <a:lnTo>
                  <a:pt x="155" y="998"/>
                </a:lnTo>
                <a:lnTo>
                  <a:pt x="201" y="907"/>
                </a:lnTo>
                <a:lnTo>
                  <a:pt x="251" y="818"/>
                </a:lnTo>
                <a:lnTo>
                  <a:pt x="307" y="734"/>
                </a:lnTo>
                <a:lnTo>
                  <a:pt x="367" y="653"/>
                </a:lnTo>
                <a:lnTo>
                  <a:pt x="433" y="575"/>
                </a:lnTo>
                <a:lnTo>
                  <a:pt x="502" y="502"/>
                </a:lnTo>
                <a:lnTo>
                  <a:pt x="576" y="432"/>
                </a:lnTo>
                <a:lnTo>
                  <a:pt x="653" y="368"/>
                </a:lnTo>
                <a:lnTo>
                  <a:pt x="736" y="308"/>
                </a:lnTo>
                <a:lnTo>
                  <a:pt x="820" y="252"/>
                </a:lnTo>
                <a:lnTo>
                  <a:pt x="909" y="201"/>
                </a:lnTo>
                <a:lnTo>
                  <a:pt x="1001" y="156"/>
                </a:lnTo>
                <a:lnTo>
                  <a:pt x="1096" y="116"/>
                </a:lnTo>
                <a:lnTo>
                  <a:pt x="1193" y="81"/>
                </a:lnTo>
                <a:lnTo>
                  <a:pt x="1293" y="53"/>
                </a:lnTo>
                <a:lnTo>
                  <a:pt x="1395" y="31"/>
                </a:lnTo>
                <a:lnTo>
                  <a:pt x="1500" y="14"/>
                </a:lnTo>
                <a:lnTo>
                  <a:pt x="1607" y="5"/>
                </a:lnTo>
                <a:lnTo>
                  <a:pt x="1715"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313" name="Google Shape;313;p28"/>
          <p:cNvSpPr/>
          <p:nvPr/>
        </p:nvSpPr>
        <p:spPr>
          <a:xfrm>
            <a:off x="2608950" y="5406099"/>
            <a:ext cx="305826" cy="305826"/>
          </a:xfrm>
          <a:custGeom>
            <a:rect b="b" l="l" r="r" t="t"/>
            <a:pathLst>
              <a:path extrusionOk="0" h="3404" w="3429">
                <a:moveTo>
                  <a:pt x="1863" y="897"/>
                </a:moveTo>
                <a:lnTo>
                  <a:pt x="1819" y="899"/>
                </a:lnTo>
                <a:lnTo>
                  <a:pt x="1775" y="907"/>
                </a:lnTo>
                <a:lnTo>
                  <a:pt x="1735" y="920"/>
                </a:lnTo>
                <a:lnTo>
                  <a:pt x="1697" y="938"/>
                </a:lnTo>
                <a:lnTo>
                  <a:pt x="1661" y="960"/>
                </a:lnTo>
                <a:lnTo>
                  <a:pt x="1629" y="985"/>
                </a:lnTo>
                <a:lnTo>
                  <a:pt x="1599" y="1014"/>
                </a:lnTo>
                <a:lnTo>
                  <a:pt x="1573" y="1048"/>
                </a:lnTo>
                <a:lnTo>
                  <a:pt x="1550" y="1083"/>
                </a:lnTo>
                <a:lnTo>
                  <a:pt x="1531" y="1122"/>
                </a:lnTo>
                <a:lnTo>
                  <a:pt x="1515" y="1164"/>
                </a:lnTo>
                <a:lnTo>
                  <a:pt x="1504" y="1207"/>
                </a:lnTo>
                <a:lnTo>
                  <a:pt x="1497" y="1252"/>
                </a:lnTo>
                <a:lnTo>
                  <a:pt x="1495" y="1299"/>
                </a:lnTo>
                <a:lnTo>
                  <a:pt x="1495" y="1454"/>
                </a:lnTo>
                <a:lnTo>
                  <a:pt x="1218" y="1454"/>
                </a:lnTo>
                <a:lnTo>
                  <a:pt x="1218" y="1718"/>
                </a:lnTo>
                <a:lnTo>
                  <a:pt x="1495" y="1718"/>
                </a:lnTo>
                <a:lnTo>
                  <a:pt x="1495" y="2509"/>
                </a:lnTo>
                <a:lnTo>
                  <a:pt x="1799" y="2509"/>
                </a:lnTo>
                <a:lnTo>
                  <a:pt x="1799" y="1718"/>
                </a:lnTo>
                <a:lnTo>
                  <a:pt x="2122" y="1718"/>
                </a:lnTo>
                <a:lnTo>
                  <a:pt x="2122" y="1454"/>
                </a:lnTo>
                <a:lnTo>
                  <a:pt x="1799" y="1454"/>
                </a:lnTo>
                <a:lnTo>
                  <a:pt x="1799" y="1270"/>
                </a:lnTo>
                <a:lnTo>
                  <a:pt x="1802" y="1245"/>
                </a:lnTo>
                <a:lnTo>
                  <a:pt x="1809" y="1221"/>
                </a:lnTo>
                <a:lnTo>
                  <a:pt x="1820" y="1203"/>
                </a:lnTo>
                <a:lnTo>
                  <a:pt x="1833" y="1189"/>
                </a:lnTo>
                <a:lnTo>
                  <a:pt x="1848" y="1180"/>
                </a:lnTo>
                <a:lnTo>
                  <a:pt x="1863" y="1176"/>
                </a:lnTo>
                <a:lnTo>
                  <a:pt x="2122" y="1176"/>
                </a:lnTo>
                <a:lnTo>
                  <a:pt x="2122" y="897"/>
                </a:lnTo>
                <a:lnTo>
                  <a:pt x="1863" y="897"/>
                </a:lnTo>
                <a:close/>
                <a:moveTo>
                  <a:pt x="1715" y="0"/>
                </a:moveTo>
                <a:lnTo>
                  <a:pt x="1823" y="5"/>
                </a:lnTo>
                <a:lnTo>
                  <a:pt x="1931" y="14"/>
                </a:lnTo>
                <a:lnTo>
                  <a:pt x="2035" y="31"/>
                </a:lnTo>
                <a:lnTo>
                  <a:pt x="2137" y="53"/>
                </a:lnTo>
                <a:lnTo>
                  <a:pt x="2238" y="81"/>
                </a:lnTo>
                <a:lnTo>
                  <a:pt x="2335" y="116"/>
                </a:lnTo>
                <a:lnTo>
                  <a:pt x="2430" y="155"/>
                </a:lnTo>
                <a:lnTo>
                  <a:pt x="2522" y="200"/>
                </a:lnTo>
                <a:lnTo>
                  <a:pt x="2609" y="251"/>
                </a:lnTo>
                <a:lnTo>
                  <a:pt x="2695" y="306"/>
                </a:lnTo>
                <a:lnTo>
                  <a:pt x="2776" y="366"/>
                </a:lnTo>
                <a:lnTo>
                  <a:pt x="2854" y="430"/>
                </a:lnTo>
                <a:lnTo>
                  <a:pt x="2928" y="499"/>
                </a:lnTo>
                <a:lnTo>
                  <a:pt x="2997" y="572"/>
                </a:lnTo>
                <a:lnTo>
                  <a:pt x="3062" y="650"/>
                </a:lnTo>
                <a:lnTo>
                  <a:pt x="3122" y="730"/>
                </a:lnTo>
                <a:lnTo>
                  <a:pt x="3178" y="814"/>
                </a:lnTo>
                <a:lnTo>
                  <a:pt x="3229" y="902"/>
                </a:lnTo>
                <a:lnTo>
                  <a:pt x="3274" y="993"/>
                </a:lnTo>
                <a:lnTo>
                  <a:pt x="3314" y="1087"/>
                </a:lnTo>
                <a:lnTo>
                  <a:pt x="3349" y="1184"/>
                </a:lnTo>
                <a:lnTo>
                  <a:pt x="3378" y="1283"/>
                </a:lnTo>
                <a:lnTo>
                  <a:pt x="3400" y="1385"/>
                </a:lnTo>
                <a:lnTo>
                  <a:pt x="3417" y="1489"/>
                </a:lnTo>
                <a:lnTo>
                  <a:pt x="3426" y="1594"/>
                </a:lnTo>
                <a:lnTo>
                  <a:pt x="3429" y="1702"/>
                </a:lnTo>
                <a:lnTo>
                  <a:pt x="3426" y="1810"/>
                </a:lnTo>
                <a:lnTo>
                  <a:pt x="3417" y="1916"/>
                </a:lnTo>
                <a:lnTo>
                  <a:pt x="3400" y="2020"/>
                </a:lnTo>
                <a:lnTo>
                  <a:pt x="3378" y="2121"/>
                </a:lnTo>
                <a:lnTo>
                  <a:pt x="3349" y="2221"/>
                </a:lnTo>
                <a:lnTo>
                  <a:pt x="3314" y="2317"/>
                </a:lnTo>
                <a:lnTo>
                  <a:pt x="3274" y="2411"/>
                </a:lnTo>
                <a:lnTo>
                  <a:pt x="3229" y="2502"/>
                </a:lnTo>
                <a:lnTo>
                  <a:pt x="3178" y="2590"/>
                </a:lnTo>
                <a:lnTo>
                  <a:pt x="3122" y="2674"/>
                </a:lnTo>
                <a:lnTo>
                  <a:pt x="3062" y="2755"/>
                </a:lnTo>
                <a:lnTo>
                  <a:pt x="2997" y="2832"/>
                </a:lnTo>
                <a:lnTo>
                  <a:pt x="2928" y="2906"/>
                </a:lnTo>
                <a:lnTo>
                  <a:pt x="2854" y="2975"/>
                </a:lnTo>
                <a:lnTo>
                  <a:pt x="2776" y="3039"/>
                </a:lnTo>
                <a:lnTo>
                  <a:pt x="2695" y="3099"/>
                </a:lnTo>
                <a:lnTo>
                  <a:pt x="2609" y="3154"/>
                </a:lnTo>
                <a:lnTo>
                  <a:pt x="2522" y="3204"/>
                </a:lnTo>
                <a:lnTo>
                  <a:pt x="2430" y="3249"/>
                </a:lnTo>
                <a:lnTo>
                  <a:pt x="2335" y="3289"/>
                </a:lnTo>
                <a:lnTo>
                  <a:pt x="2238" y="3323"/>
                </a:lnTo>
                <a:lnTo>
                  <a:pt x="2137" y="3352"/>
                </a:lnTo>
                <a:lnTo>
                  <a:pt x="2035" y="3375"/>
                </a:lnTo>
                <a:lnTo>
                  <a:pt x="1931" y="3390"/>
                </a:lnTo>
                <a:lnTo>
                  <a:pt x="1823" y="3401"/>
                </a:lnTo>
                <a:lnTo>
                  <a:pt x="1715" y="3404"/>
                </a:lnTo>
                <a:lnTo>
                  <a:pt x="1607" y="3401"/>
                </a:lnTo>
                <a:lnTo>
                  <a:pt x="1500" y="3390"/>
                </a:lnTo>
                <a:lnTo>
                  <a:pt x="1395" y="3375"/>
                </a:lnTo>
                <a:lnTo>
                  <a:pt x="1293" y="3352"/>
                </a:lnTo>
                <a:lnTo>
                  <a:pt x="1193" y="3323"/>
                </a:lnTo>
                <a:lnTo>
                  <a:pt x="1096" y="3289"/>
                </a:lnTo>
                <a:lnTo>
                  <a:pt x="1001" y="3249"/>
                </a:lnTo>
                <a:lnTo>
                  <a:pt x="909" y="3204"/>
                </a:lnTo>
                <a:lnTo>
                  <a:pt x="820" y="3154"/>
                </a:lnTo>
                <a:lnTo>
                  <a:pt x="736" y="3099"/>
                </a:lnTo>
                <a:lnTo>
                  <a:pt x="653" y="3039"/>
                </a:lnTo>
                <a:lnTo>
                  <a:pt x="576" y="2975"/>
                </a:lnTo>
                <a:lnTo>
                  <a:pt x="502" y="2906"/>
                </a:lnTo>
                <a:lnTo>
                  <a:pt x="433" y="2832"/>
                </a:lnTo>
                <a:lnTo>
                  <a:pt x="367" y="2755"/>
                </a:lnTo>
                <a:lnTo>
                  <a:pt x="307" y="2674"/>
                </a:lnTo>
                <a:lnTo>
                  <a:pt x="251" y="2590"/>
                </a:lnTo>
                <a:lnTo>
                  <a:pt x="201" y="2502"/>
                </a:lnTo>
                <a:lnTo>
                  <a:pt x="155" y="2411"/>
                </a:lnTo>
                <a:lnTo>
                  <a:pt x="116" y="2317"/>
                </a:lnTo>
                <a:lnTo>
                  <a:pt x="81" y="2221"/>
                </a:lnTo>
                <a:lnTo>
                  <a:pt x="53" y="2121"/>
                </a:lnTo>
                <a:lnTo>
                  <a:pt x="30" y="2020"/>
                </a:lnTo>
                <a:lnTo>
                  <a:pt x="14" y="1916"/>
                </a:lnTo>
                <a:lnTo>
                  <a:pt x="3" y="1810"/>
                </a:lnTo>
                <a:lnTo>
                  <a:pt x="0" y="1702"/>
                </a:lnTo>
                <a:lnTo>
                  <a:pt x="3" y="1594"/>
                </a:lnTo>
                <a:lnTo>
                  <a:pt x="14" y="1489"/>
                </a:lnTo>
                <a:lnTo>
                  <a:pt x="30" y="1385"/>
                </a:lnTo>
                <a:lnTo>
                  <a:pt x="53" y="1283"/>
                </a:lnTo>
                <a:lnTo>
                  <a:pt x="81" y="1184"/>
                </a:lnTo>
                <a:lnTo>
                  <a:pt x="116" y="1087"/>
                </a:lnTo>
                <a:lnTo>
                  <a:pt x="155" y="993"/>
                </a:lnTo>
                <a:lnTo>
                  <a:pt x="201" y="902"/>
                </a:lnTo>
                <a:lnTo>
                  <a:pt x="251" y="814"/>
                </a:lnTo>
                <a:lnTo>
                  <a:pt x="307" y="730"/>
                </a:lnTo>
                <a:lnTo>
                  <a:pt x="367" y="650"/>
                </a:lnTo>
                <a:lnTo>
                  <a:pt x="433" y="572"/>
                </a:lnTo>
                <a:lnTo>
                  <a:pt x="502" y="499"/>
                </a:lnTo>
                <a:lnTo>
                  <a:pt x="576" y="430"/>
                </a:lnTo>
                <a:lnTo>
                  <a:pt x="653" y="366"/>
                </a:lnTo>
                <a:lnTo>
                  <a:pt x="736" y="306"/>
                </a:lnTo>
                <a:lnTo>
                  <a:pt x="820" y="251"/>
                </a:lnTo>
                <a:lnTo>
                  <a:pt x="909" y="200"/>
                </a:lnTo>
                <a:lnTo>
                  <a:pt x="1001" y="155"/>
                </a:lnTo>
                <a:lnTo>
                  <a:pt x="1096" y="116"/>
                </a:lnTo>
                <a:lnTo>
                  <a:pt x="1193" y="81"/>
                </a:lnTo>
                <a:lnTo>
                  <a:pt x="1293" y="53"/>
                </a:lnTo>
                <a:lnTo>
                  <a:pt x="1395" y="31"/>
                </a:lnTo>
                <a:lnTo>
                  <a:pt x="1500" y="14"/>
                </a:lnTo>
                <a:lnTo>
                  <a:pt x="1607" y="5"/>
                </a:lnTo>
                <a:lnTo>
                  <a:pt x="1715"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314" name="Google Shape;314;p28"/>
          <p:cNvSpPr/>
          <p:nvPr/>
        </p:nvSpPr>
        <p:spPr>
          <a:xfrm>
            <a:off x="2973708" y="5408200"/>
            <a:ext cx="300038" cy="301625"/>
          </a:xfrm>
          <a:custGeom>
            <a:rect b="b" l="l" r="r" t="t"/>
            <a:pathLst>
              <a:path extrusionOk="0" h="3404" w="3412">
                <a:moveTo>
                  <a:pt x="2063" y="1064"/>
                </a:moveTo>
                <a:lnTo>
                  <a:pt x="2018" y="1068"/>
                </a:lnTo>
                <a:lnTo>
                  <a:pt x="1974" y="1076"/>
                </a:lnTo>
                <a:lnTo>
                  <a:pt x="1933" y="1091"/>
                </a:lnTo>
                <a:lnTo>
                  <a:pt x="1894" y="1109"/>
                </a:lnTo>
                <a:lnTo>
                  <a:pt x="1859" y="1134"/>
                </a:lnTo>
                <a:lnTo>
                  <a:pt x="1826" y="1162"/>
                </a:lnTo>
                <a:lnTo>
                  <a:pt x="1798" y="1194"/>
                </a:lnTo>
                <a:lnTo>
                  <a:pt x="1773" y="1230"/>
                </a:lnTo>
                <a:lnTo>
                  <a:pt x="1755" y="1269"/>
                </a:lnTo>
                <a:lnTo>
                  <a:pt x="1740" y="1311"/>
                </a:lnTo>
                <a:lnTo>
                  <a:pt x="1730" y="1353"/>
                </a:lnTo>
                <a:lnTo>
                  <a:pt x="1727" y="1400"/>
                </a:lnTo>
                <a:lnTo>
                  <a:pt x="1729" y="1438"/>
                </a:lnTo>
                <a:lnTo>
                  <a:pt x="1737" y="1476"/>
                </a:lnTo>
                <a:lnTo>
                  <a:pt x="1661" y="1469"/>
                </a:lnTo>
                <a:lnTo>
                  <a:pt x="1588" y="1456"/>
                </a:lnTo>
                <a:lnTo>
                  <a:pt x="1516" y="1438"/>
                </a:lnTo>
                <a:lnTo>
                  <a:pt x="1447" y="1415"/>
                </a:lnTo>
                <a:lnTo>
                  <a:pt x="1380" y="1387"/>
                </a:lnTo>
                <a:lnTo>
                  <a:pt x="1316" y="1355"/>
                </a:lnTo>
                <a:lnTo>
                  <a:pt x="1255" y="1317"/>
                </a:lnTo>
                <a:lnTo>
                  <a:pt x="1197" y="1275"/>
                </a:lnTo>
                <a:lnTo>
                  <a:pt x="1142" y="1229"/>
                </a:lnTo>
                <a:lnTo>
                  <a:pt x="1091" y="1179"/>
                </a:lnTo>
                <a:lnTo>
                  <a:pt x="1044" y="1125"/>
                </a:lnTo>
                <a:lnTo>
                  <a:pt x="1025" y="1164"/>
                </a:lnTo>
                <a:lnTo>
                  <a:pt x="1010" y="1205"/>
                </a:lnTo>
                <a:lnTo>
                  <a:pt x="1002" y="1249"/>
                </a:lnTo>
                <a:lnTo>
                  <a:pt x="999" y="1294"/>
                </a:lnTo>
                <a:lnTo>
                  <a:pt x="1001" y="1337"/>
                </a:lnTo>
                <a:lnTo>
                  <a:pt x="1009" y="1379"/>
                </a:lnTo>
                <a:lnTo>
                  <a:pt x="1022" y="1417"/>
                </a:lnTo>
                <a:lnTo>
                  <a:pt x="1039" y="1454"/>
                </a:lnTo>
                <a:lnTo>
                  <a:pt x="1060" y="1489"/>
                </a:lnTo>
                <a:lnTo>
                  <a:pt x="1087" y="1520"/>
                </a:lnTo>
                <a:lnTo>
                  <a:pt x="1115" y="1548"/>
                </a:lnTo>
                <a:lnTo>
                  <a:pt x="1148" y="1573"/>
                </a:lnTo>
                <a:lnTo>
                  <a:pt x="1107" y="1569"/>
                </a:lnTo>
                <a:lnTo>
                  <a:pt x="1068" y="1561"/>
                </a:lnTo>
                <a:lnTo>
                  <a:pt x="1031" y="1548"/>
                </a:lnTo>
                <a:lnTo>
                  <a:pt x="995" y="1530"/>
                </a:lnTo>
                <a:lnTo>
                  <a:pt x="995" y="1536"/>
                </a:lnTo>
                <a:lnTo>
                  <a:pt x="999" y="1579"/>
                </a:lnTo>
                <a:lnTo>
                  <a:pt x="1007" y="1621"/>
                </a:lnTo>
                <a:lnTo>
                  <a:pt x="1020" y="1660"/>
                </a:lnTo>
                <a:lnTo>
                  <a:pt x="1037" y="1698"/>
                </a:lnTo>
                <a:lnTo>
                  <a:pt x="1060" y="1733"/>
                </a:lnTo>
                <a:lnTo>
                  <a:pt x="1087" y="1764"/>
                </a:lnTo>
                <a:lnTo>
                  <a:pt x="1116" y="1792"/>
                </a:lnTo>
                <a:lnTo>
                  <a:pt x="1150" y="1816"/>
                </a:lnTo>
                <a:lnTo>
                  <a:pt x="1185" y="1837"/>
                </a:lnTo>
                <a:lnTo>
                  <a:pt x="1224" y="1853"/>
                </a:lnTo>
                <a:lnTo>
                  <a:pt x="1265" y="1863"/>
                </a:lnTo>
                <a:lnTo>
                  <a:pt x="1222" y="1873"/>
                </a:lnTo>
                <a:lnTo>
                  <a:pt x="1176" y="1875"/>
                </a:lnTo>
                <a:lnTo>
                  <a:pt x="1145" y="1874"/>
                </a:lnTo>
                <a:lnTo>
                  <a:pt x="1113" y="1870"/>
                </a:lnTo>
                <a:lnTo>
                  <a:pt x="1129" y="1909"/>
                </a:lnTo>
                <a:lnTo>
                  <a:pt x="1149" y="1944"/>
                </a:lnTo>
                <a:lnTo>
                  <a:pt x="1172" y="1978"/>
                </a:lnTo>
                <a:lnTo>
                  <a:pt x="1200" y="2008"/>
                </a:lnTo>
                <a:lnTo>
                  <a:pt x="1232" y="2034"/>
                </a:lnTo>
                <a:lnTo>
                  <a:pt x="1265" y="2057"/>
                </a:lnTo>
                <a:lnTo>
                  <a:pt x="1303" y="2076"/>
                </a:lnTo>
                <a:lnTo>
                  <a:pt x="1342" y="2090"/>
                </a:lnTo>
                <a:lnTo>
                  <a:pt x="1384" y="2099"/>
                </a:lnTo>
                <a:lnTo>
                  <a:pt x="1427" y="2102"/>
                </a:lnTo>
                <a:lnTo>
                  <a:pt x="1377" y="2139"/>
                </a:lnTo>
                <a:lnTo>
                  <a:pt x="1322" y="2170"/>
                </a:lnTo>
                <a:lnTo>
                  <a:pt x="1264" y="2197"/>
                </a:lnTo>
                <a:lnTo>
                  <a:pt x="1204" y="2217"/>
                </a:lnTo>
                <a:lnTo>
                  <a:pt x="1141" y="2233"/>
                </a:lnTo>
                <a:lnTo>
                  <a:pt x="1076" y="2243"/>
                </a:lnTo>
                <a:lnTo>
                  <a:pt x="1010" y="2246"/>
                </a:lnTo>
                <a:lnTo>
                  <a:pt x="969" y="2245"/>
                </a:lnTo>
                <a:lnTo>
                  <a:pt x="930" y="2240"/>
                </a:lnTo>
                <a:lnTo>
                  <a:pt x="987" y="2275"/>
                </a:lnTo>
                <a:lnTo>
                  <a:pt x="1047" y="2304"/>
                </a:lnTo>
                <a:lnTo>
                  <a:pt x="1108" y="2331"/>
                </a:lnTo>
                <a:lnTo>
                  <a:pt x="1172" y="2352"/>
                </a:lnTo>
                <a:lnTo>
                  <a:pt x="1238" y="2369"/>
                </a:lnTo>
                <a:lnTo>
                  <a:pt x="1305" y="2382"/>
                </a:lnTo>
                <a:lnTo>
                  <a:pt x="1374" y="2389"/>
                </a:lnTo>
                <a:lnTo>
                  <a:pt x="1445" y="2391"/>
                </a:lnTo>
                <a:lnTo>
                  <a:pt x="1520" y="2389"/>
                </a:lnTo>
                <a:lnTo>
                  <a:pt x="1594" y="2381"/>
                </a:lnTo>
                <a:lnTo>
                  <a:pt x="1663" y="2368"/>
                </a:lnTo>
                <a:lnTo>
                  <a:pt x="1730" y="2352"/>
                </a:lnTo>
                <a:lnTo>
                  <a:pt x="1794" y="2331"/>
                </a:lnTo>
                <a:lnTo>
                  <a:pt x="1855" y="2304"/>
                </a:lnTo>
                <a:lnTo>
                  <a:pt x="1913" y="2276"/>
                </a:lnTo>
                <a:lnTo>
                  <a:pt x="1968" y="2243"/>
                </a:lnTo>
                <a:lnTo>
                  <a:pt x="2019" y="2207"/>
                </a:lnTo>
                <a:lnTo>
                  <a:pt x="2067" y="2167"/>
                </a:lnTo>
                <a:lnTo>
                  <a:pt x="2113" y="2125"/>
                </a:lnTo>
                <a:lnTo>
                  <a:pt x="2155" y="2081"/>
                </a:lnTo>
                <a:lnTo>
                  <a:pt x="2193" y="2034"/>
                </a:lnTo>
                <a:lnTo>
                  <a:pt x="2229" y="1985"/>
                </a:lnTo>
                <a:lnTo>
                  <a:pt x="2262" y="1935"/>
                </a:lnTo>
                <a:lnTo>
                  <a:pt x="2290" y="1882"/>
                </a:lnTo>
                <a:lnTo>
                  <a:pt x="2316" y="1829"/>
                </a:lnTo>
                <a:lnTo>
                  <a:pt x="2338" y="1773"/>
                </a:lnTo>
                <a:lnTo>
                  <a:pt x="2357" y="1718"/>
                </a:lnTo>
                <a:lnTo>
                  <a:pt x="2373" y="1662"/>
                </a:lnTo>
                <a:lnTo>
                  <a:pt x="2385" y="1606"/>
                </a:lnTo>
                <a:lnTo>
                  <a:pt x="2394" y="1550"/>
                </a:lnTo>
                <a:lnTo>
                  <a:pt x="2399" y="1494"/>
                </a:lnTo>
                <a:lnTo>
                  <a:pt x="2400" y="1438"/>
                </a:lnTo>
                <a:lnTo>
                  <a:pt x="2399" y="1394"/>
                </a:lnTo>
                <a:lnTo>
                  <a:pt x="2448" y="1357"/>
                </a:lnTo>
                <a:lnTo>
                  <a:pt x="2492" y="1316"/>
                </a:lnTo>
                <a:lnTo>
                  <a:pt x="2532" y="1270"/>
                </a:lnTo>
                <a:lnTo>
                  <a:pt x="2567" y="1221"/>
                </a:lnTo>
                <a:lnTo>
                  <a:pt x="2521" y="1239"/>
                </a:lnTo>
                <a:lnTo>
                  <a:pt x="2474" y="1255"/>
                </a:lnTo>
                <a:lnTo>
                  <a:pt x="2425" y="1267"/>
                </a:lnTo>
                <a:lnTo>
                  <a:pt x="2374" y="1274"/>
                </a:lnTo>
                <a:lnTo>
                  <a:pt x="2408" y="1252"/>
                </a:lnTo>
                <a:lnTo>
                  <a:pt x="2438" y="1225"/>
                </a:lnTo>
                <a:lnTo>
                  <a:pt x="2465" y="1195"/>
                </a:lnTo>
                <a:lnTo>
                  <a:pt x="2489" y="1162"/>
                </a:lnTo>
                <a:lnTo>
                  <a:pt x="2507" y="1126"/>
                </a:lnTo>
                <a:lnTo>
                  <a:pt x="2522" y="1088"/>
                </a:lnTo>
                <a:lnTo>
                  <a:pt x="2472" y="1116"/>
                </a:lnTo>
                <a:lnTo>
                  <a:pt x="2420" y="1138"/>
                </a:lnTo>
                <a:lnTo>
                  <a:pt x="2366" y="1157"/>
                </a:lnTo>
                <a:lnTo>
                  <a:pt x="2309" y="1170"/>
                </a:lnTo>
                <a:lnTo>
                  <a:pt x="2281" y="1144"/>
                </a:lnTo>
                <a:lnTo>
                  <a:pt x="2250" y="1121"/>
                </a:lnTo>
                <a:lnTo>
                  <a:pt x="2217" y="1101"/>
                </a:lnTo>
                <a:lnTo>
                  <a:pt x="2182" y="1085"/>
                </a:lnTo>
                <a:lnTo>
                  <a:pt x="2144" y="1074"/>
                </a:lnTo>
                <a:lnTo>
                  <a:pt x="2104" y="1067"/>
                </a:lnTo>
                <a:lnTo>
                  <a:pt x="2063" y="1064"/>
                </a:lnTo>
                <a:close/>
                <a:moveTo>
                  <a:pt x="1706" y="0"/>
                </a:moveTo>
                <a:lnTo>
                  <a:pt x="1813" y="5"/>
                </a:lnTo>
                <a:lnTo>
                  <a:pt x="1920" y="14"/>
                </a:lnTo>
                <a:lnTo>
                  <a:pt x="2024" y="31"/>
                </a:lnTo>
                <a:lnTo>
                  <a:pt x="2126" y="53"/>
                </a:lnTo>
                <a:lnTo>
                  <a:pt x="2226" y="81"/>
                </a:lnTo>
                <a:lnTo>
                  <a:pt x="2323" y="116"/>
                </a:lnTo>
                <a:lnTo>
                  <a:pt x="2417" y="155"/>
                </a:lnTo>
                <a:lnTo>
                  <a:pt x="2509" y="200"/>
                </a:lnTo>
                <a:lnTo>
                  <a:pt x="2596" y="251"/>
                </a:lnTo>
                <a:lnTo>
                  <a:pt x="2681" y="306"/>
                </a:lnTo>
                <a:lnTo>
                  <a:pt x="2762" y="366"/>
                </a:lnTo>
                <a:lnTo>
                  <a:pt x="2839" y="430"/>
                </a:lnTo>
                <a:lnTo>
                  <a:pt x="2913" y="499"/>
                </a:lnTo>
                <a:lnTo>
                  <a:pt x="2981" y="572"/>
                </a:lnTo>
                <a:lnTo>
                  <a:pt x="3046" y="650"/>
                </a:lnTo>
                <a:lnTo>
                  <a:pt x="3106" y="730"/>
                </a:lnTo>
                <a:lnTo>
                  <a:pt x="3162" y="814"/>
                </a:lnTo>
                <a:lnTo>
                  <a:pt x="3212" y="902"/>
                </a:lnTo>
                <a:lnTo>
                  <a:pt x="3257" y="993"/>
                </a:lnTo>
                <a:lnTo>
                  <a:pt x="3297" y="1087"/>
                </a:lnTo>
                <a:lnTo>
                  <a:pt x="3332" y="1184"/>
                </a:lnTo>
                <a:lnTo>
                  <a:pt x="3360" y="1283"/>
                </a:lnTo>
                <a:lnTo>
                  <a:pt x="3382" y="1385"/>
                </a:lnTo>
                <a:lnTo>
                  <a:pt x="3399" y="1489"/>
                </a:lnTo>
                <a:lnTo>
                  <a:pt x="3408" y="1594"/>
                </a:lnTo>
                <a:lnTo>
                  <a:pt x="3412" y="1702"/>
                </a:lnTo>
                <a:lnTo>
                  <a:pt x="3408" y="1810"/>
                </a:lnTo>
                <a:lnTo>
                  <a:pt x="3399" y="1916"/>
                </a:lnTo>
                <a:lnTo>
                  <a:pt x="3382" y="2020"/>
                </a:lnTo>
                <a:lnTo>
                  <a:pt x="3360" y="2121"/>
                </a:lnTo>
                <a:lnTo>
                  <a:pt x="3332" y="2221"/>
                </a:lnTo>
                <a:lnTo>
                  <a:pt x="3297" y="2317"/>
                </a:lnTo>
                <a:lnTo>
                  <a:pt x="3257" y="2411"/>
                </a:lnTo>
                <a:lnTo>
                  <a:pt x="3212" y="2502"/>
                </a:lnTo>
                <a:lnTo>
                  <a:pt x="3162" y="2590"/>
                </a:lnTo>
                <a:lnTo>
                  <a:pt x="3106" y="2674"/>
                </a:lnTo>
                <a:lnTo>
                  <a:pt x="3046" y="2755"/>
                </a:lnTo>
                <a:lnTo>
                  <a:pt x="2981" y="2832"/>
                </a:lnTo>
                <a:lnTo>
                  <a:pt x="2913" y="2906"/>
                </a:lnTo>
                <a:lnTo>
                  <a:pt x="2839" y="2975"/>
                </a:lnTo>
                <a:lnTo>
                  <a:pt x="2762" y="3039"/>
                </a:lnTo>
                <a:lnTo>
                  <a:pt x="2681" y="3099"/>
                </a:lnTo>
                <a:lnTo>
                  <a:pt x="2596" y="3154"/>
                </a:lnTo>
                <a:lnTo>
                  <a:pt x="2509" y="3204"/>
                </a:lnTo>
                <a:lnTo>
                  <a:pt x="2417" y="3249"/>
                </a:lnTo>
                <a:lnTo>
                  <a:pt x="2323" y="3289"/>
                </a:lnTo>
                <a:lnTo>
                  <a:pt x="2226" y="3323"/>
                </a:lnTo>
                <a:lnTo>
                  <a:pt x="2126" y="3352"/>
                </a:lnTo>
                <a:lnTo>
                  <a:pt x="2024" y="3375"/>
                </a:lnTo>
                <a:lnTo>
                  <a:pt x="1920" y="3390"/>
                </a:lnTo>
                <a:lnTo>
                  <a:pt x="1813" y="3401"/>
                </a:lnTo>
                <a:lnTo>
                  <a:pt x="1706" y="3404"/>
                </a:lnTo>
                <a:lnTo>
                  <a:pt x="1598" y="3401"/>
                </a:lnTo>
                <a:lnTo>
                  <a:pt x="1492" y="3390"/>
                </a:lnTo>
                <a:lnTo>
                  <a:pt x="1388" y="3375"/>
                </a:lnTo>
                <a:lnTo>
                  <a:pt x="1286" y="3352"/>
                </a:lnTo>
                <a:lnTo>
                  <a:pt x="1187" y="3323"/>
                </a:lnTo>
                <a:lnTo>
                  <a:pt x="1090" y="3289"/>
                </a:lnTo>
                <a:lnTo>
                  <a:pt x="995" y="3249"/>
                </a:lnTo>
                <a:lnTo>
                  <a:pt x="904" y="3204"/>
                </a:lnTo>
                <a:lnTo>
                  <a:pt x="816" y="3154"/>
                </a:lnTo>
                <a:lnTo>
                  <a:pt x="732" y="3099"/>
                </a:lnTo>
                <a:lnTo>
                  <a:pt x="650" y="3039"/>
                </a:lnTo>
                <a:lnTo>
                  <a:pt x="573" y="2975"/>
                </a:lnTo>
                <a:lnTo>
                  <a:pt x="500" y="2906"/>
                </a:lnTo>
                <a:lnTo>
                  <a:pt x="430" y="2832"/>
                </a:lnTo>
                <a:lnTo>
                  <a:pt x="365" y="2755"/>
                </a:lnTo>
                <a:lnTo>
                  <a:pt x="306" y="2674"/>
                </a:lnTo>
                <a:lnTo>
                  <a:pt x="250" y="2590"/>
                </a:lnTo>
                <a:lnTo>
                  <a:pt x="199" y="2502"/>
                </a:lnTo>
                <a:lnTo>
                  <a:pt x="154" y="2411"/>
                </a:lnTo>
                <a:lnTo>
                  <a:pt x="115" y="2317"/>
                </a:lnTo>
                <a:lnTo>
                  <a:pt x="81" y="2221"/>
                </a:lnTo>
                <a:lnTo>
                  <a:pt x="52" y="2121"/>
                </a:lnTo>
                <a:lnTo>
                  <a:pt x="29" y="2020"/>
                </a:lnTo>
                <a:lnTo>
                  <a:pt x="14" y="1916"/>
                </a:lnTo>
                <a:lnTo>
                  <a:pt x="3" y="1810"/>
                </a:lnTo>
                <a:lnTo>
                  <a:pt x="0" y="1702"/>
                </a:lnTo>
                <a:lnTo>
                  <a:pt x="3" y="1594"/>
                </a:lnTo>
                <a:lnTo>
                  <a:pt x="14" y="1489"/>
                </a:lnTo>
                <a:lnTo>
                  <a:pt x="29" y="1385"/>
                </a:lnTo>
                <a:lnTo>
                  <a:pt x="52" y="1283"/>
                </a:lnTo>
                <a:lnTo>
                  <a:pt x="81" y="1184"/>
                </a:lnTo>
                <a:lnTo>
                  <a:pt x="115" y="1087"/>
                </a:lnTo>
                <a:lnTo>
                  <a:pt x="154" y="993"/>
                </a:lnTo>
                <a:lnTo>
                  <a:pt x="199" y="902"/>
                </a:lnTo>
                <a:lnTo>
                  <a:pt x="250" y="814"/>
                </a:lnTo>
                <a:lnTo>
                  <a:pt x="306" y="730"/>
                </a:lnTo>
                <a:lnTo>
                  <a:pt x="365" y="650"/>
                </a:lnTo>
                <a:lnTo>
                  <a:pt x="430" y="572"/>
                </a:lnTo>
                <a:lnTo>
                  <a:pt x="500" y="499"/>
                </a:lnTo>
                <a:lnTo>
                  <a:pt x="573" y="430"/>
                </a:lnTo>
                <a:lnTo>
                  <a:pt x="650" y="366"/>
                </a:lnTo>
                <a:lnTo>
                  <a:pt x="732" y="306"/>
                </a:lnTo>
                <a:lnTo>
                  <a:pt x="816" y="251"/>
                </a:lnTo>
                <a:lnTo>
                  <a:pt x="904" y="200"/>
                </a:lnTo>
                <a:lnTo>
                  <a:pt x="995" y="155"/>
                </a:lnTo>
                <a:lnTo>
                  <a:pt x="1090" y="116"/>
                </a:lnTo>
                <a:lnTo>
                  <a:pt x="1187" y="81"/>
                </a:lnTo>
                <a:lnTo>
                  <a:pt x="1286" y="53"/>
                </a:lnTo>
                <a:lnTo>
                  <a:pt x="1388" y="31"/>
                </a:lnTo>
                <a:lnTo>
                  <a:pt x="1492" y="14"/>
                </a:lnTo>
                <a:lnTo>
                  <a:pt x="1598" y="5"/>
                </a:lnTo>
                <a:lnTo>
                  <a:pt x="170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p:txBody>
      </p:sp>
      <p:pic>
        <p:nvPicPr>
          <p:cNvPr id="315" name="Google Shape;315;p28"/>
          <p:cNvPicPr preferRelativeResize="0"/>
          <p:nvPr>
            <p:ph idx="2" type="pic"/>
          </p:nvPr>
        </p:nvPicPr>
        <p:blipFill rotWithShape="1">
          <a:blip r:embed="rId3">
            <a:alphaModFix/>
          </a:blip>
          <a:srcRect b="0" l="18235" r="18235" t="0"/>
          <a:stretch/>
        </p:blipFill>
        <p:spPr>
          <a:xfrm>
            <a:off x="7242772" y="2071003"/>
            <a:ext cx="3839789" cy="4277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4C92FF"/>
      </a:dk2>
      <a:lt2>
        <a:srgbClr val="93BDFF"/>
      </a:lt2>
      <a:accent1>
        <a:srgbClr val="65A1FF"/>
      </a:accent1>
      <a:accent2>
        <a:srgbClr val="5F8BCF"/>
      </a:accent2>
      <a:accent3>
        <a:srgbClr val="618CCF"/>
      </a:accent3>
      <a:accent4>
        <a:srgbClr val="94B2DF"/>
      </a:accent4>
      <a:accent5>
        <a:srgbClr val="618CCF"/>
      </a:accent5>
      <a:accent6>
        <a:srgbClr val="94C3EC"/>
      </a:accent6>
      <a:hlink>
        <a:srgbClr val="5EA5E3"/>
      </a:hlink>
      <a:folHlink>
        <a:srgbClr val="2E7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