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9" r:id="rId3"/>
    <p:sldId id="261" r:id="rId4"/>
    <p:sldId id="262" r:id="rId5"/>
    <p:sldId id="263" r:id="rId6"/>
    <p:sldId id="265" r:id="rId7"/>
    <p:sldId id="267" r:id="rId8"/>
    <p:sldId id="269" r:id="rId9"/>
    <p:sldId id="271" r:id="rId10"/>
    <p:sldId id="298" r:id="rId11"/>
    <p:sldId id="274" r:id="rId12"/>
    <p:sldId id="276" r:id="rId13"/>
    <p:sldId id="278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94" r:id="rId23"/>
    <p:sldId id="295" r:id="rId24"/>
    <p:sldId id="296" r:id="rId25"/>
    <p:sldId id="306" r:id="rId26"/>
    <p:sldId id="308" r:id="rId27"/>
    <p:sldId id="310" r:id="rId28"/>
    <p:sldId id="312" r:id="rId29"/>
    <p:sldId id="314" r:id="rId30"/>
    <p:sldId id="31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lide" id="{609AC9E3-B2F0-47EC-BE7D-E0FB8BE2687B}">
          <p14:sldIdLst>
            <p14:sldId id="257"/>
            <p14:sldId id="259"/>
            <p14:sldId id="261"/>
            <p14:sldId id="262"/>
            <p14:sldId id="263"/>
            <p14:sldId id="265"/>
          </p14:sldIdLst>
        </p14:section>
        <p14:section name="Team" id="{6392F49B-5BCD-44C6-B018-D45527FED702}">
          <p14:sldIdLst>
            <p14:sldId id="267"/>
            <p14:sldId id="269"/>
            <p14:sldId id="271"/>
          </p14:sldIdLst>
        </p14:section>
        <p14:section name="Slide Break" id="{46188E51-20C6-466A-B0E6-B9139BA053BA}">
          <p14:sldIdLst>
            <p14:sldId id="298"/>
          </p14:sldIdLst>
        </p14:section>
        <p14:section name="Portfolio" id="{8181809C-DEA7-430E-BD15-0FEE62668110}">
          <p14:sldIdLst>
            <p14:sldId id="274"/>
            <p14:sldId id="276"/>
            <p14:sldId id="278"/>
            <p14:sldId id="280"/>
          </p14:sldIdLst>
        </p14:section>
        <p14:section name="Infographic" id="{40E28477-86F6-4071-99F1-2D799A06E684}">
          <p14:sldIdLst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Table" id="{EBAD706B-D305-46E4-8F94-AD73A853E551}">
          <p14:sldIdLst>
            <p14:sldId id="294"/>
            <p14:sldId id="295"/>
            <p14:sldId id="296"/>
          </p14:sldIdLst>
        </p14:section>
        <p14:section name="Device" id="{04875532-F1C2-43B4-A5EB-58135F2A70E2}">
          <p14:sldIdLst>
            <p14:sldId id="306"/>
            <p14:sldId id="308"/>
            <p14:sldId id="310"/>
            <p14:sldId id="312"/>
            <p14:sldId id="314"/>
          </p14:sldIdLst>
        </p14:section>
        <p14:section name="Closing" id="{7EAE504C-6BAF-4507-A403-FE4D9B7BF019}">
          <p14:sldIdLst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684D1-A63F-4B55-B9AB-67F20220DC55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38EA8-0365-46D1-A27F-C463C410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9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900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524881" y="2308633"/>
            <a:ext cx="4128588" cy="2661719"/>
          </a:xfrm>
          <a:custGeom>
            <a:avLst/>
            <a:gdLst>
              <a:gd name="connsiteX0" fmla="*/ 0 w 4128588"/>
              <a:gd name="connsiteY0" fmla="*/ 0 h 2661719"/>
              <a:gd name="connsiteX1" fmla="*/ 4128588 w 4128588"/>
              <a:gd name="connsiteY1" fmla="*/ 0 h 2661719"/>
              <a:gd name="connsiteX2" fmla="*/ 4128588 w 4128588"/>
              <a:gd name="connsiteY2" fmla="*/ 2661719 h 2661719"/>
              <a:gd name="connsiteX3" fmla="*/ 0 w 4128588"/>
              <a:gd name="connsiteY3" fmla="*/ 2661719 h 2661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588" h="2661719">
                <a:moveTo>
                  <a:pt x="0" y="0"/>
                </a:moveTo>
                <a:lnTo>
                  <a:pt x="4128588" y="0"/>
                </a:lnTo>
                <a:lnTo>
                  <a:pt x="4128588" y="2661719"/>
                </a:lnTo>
                <a:lnTo>
                  <a:pt x="0" y="26617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538532" y="2308633"/>
            <a:ext cx="4128588" cy="2661719"/>
          </a:xfrm>
          <a:custGeom>
            <a:avLst/>
            <a:gdLst>
              <a:gd name="connsiteX0" fmla="*/ 0 w 4128588"/>
              <a:gd name="connsiteY0" fmla="*/ 0 h 2661719"/>
              <a:gd name="connsiteX1" fmla="*/ 4128588 w 4128588"/>
              <a:gd name="connsiteY1" fmla="*/ 0 h 2661719"/>
              <a:gd name="connsiteX2" fmla="*/ 4128588 w 4128588"/>
              <a:gd name="connsiteY2" fmla="*/ 2661719 h 2661719"/>
              <a:gd name="connsiteX3" fmla="*/ 0 w 4128588"/>
              <a:gd name="connsiteY3" fmla="*/ 2661719 h 2661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588" h="2661719">
                <a:moveTo>
                  <a:pt x="0" y="0"/>
                </a:moveTo>
                <a:lnTo>
                  <a:pt x="4128588" y="0"/>
                </a:lnTo>
                <a:lnTo>
                  <a:pt x="4128588" y="2661719"/>
                </a:lnTo>
                <a:lnTo>
                  <a:pt x="0" y="26617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7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41973" y="2299580"/>
            <a:ext cx="4979405" cy="3539906"/>
          </a:xfrm>
          <a:custGeom>
            <a:avLst/>
            <a:gdLst>
              <a:gd name="connsiteX0" fmla="*/ 0 w 4979405"/>
              <a:gd name="connsiteY0" fmla="*/ 0 h 3539906"/>
              <a:gd name="connsiteX1" fmla="*/ 4979405 w 4979405"/>
              <a:gd name="connsiteY1" fmla="*/ 0 h 3539906"/>
              <a:gd name="connsiteX2" fmla="*/ 4979405 w 4979405"/>
              <a:gd name="connsiteY2" fmla="*/ 3539906 h 3539906"/>
              <a:gd name="connsiteX3" fmla="*/ 0 w 4979405"/>
              <a:gd name="connsiteY3" fmla="*/ 3539906 h 3539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9405" h="3539906">
                <a:moveTo>
                  <a:pt x="0" y="0"/>
                </a:moveTo>
                <a:lnTo>
                  <a:pt x="4979405" y="0"/>
                </a:lnTo>
                <a:lnTo>
                  <a:pt x="4979405" y="3539906"/>
                </a:lnTo>
                <a:lnTo>
                  <a:pt x="0" y="35399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02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9223515" y="2530644"/>
            <a:ext cx="1665170" cy="1665170"/>
          </a:xfrm>
          <a:custGeom>
            <a:avLst/>
            <a:gdLst>
              <a:gd name="connsiteX0" fmla="*/ 0 w 1665170"/>
              <a:gd name="connsiteY0" fmla="*/ 0 h 1665170"/>
              <a:gd name="connsiteX1" fmla="*/ 1665170 w 1665170"/>
              <a:gd name="connsiteY1" fmla="*/ 0 h 1665170"/>
              <a:gd name="connsiteX2" fmla="*/ 1665170 w 1665170"/>
              <a:gd name="connsiteY2" fmla="*/ 1665170 h 1665170"/>
              <a:gd name="connsiteX3" fmla="*/ 0 w 1665170"/>
              <a:gd name="connsiteY3" fmla="*/ 1665170 h 166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5170" h="1665170">
                <a:moveTo>
                  <a:pt x="0" y="0"/>
                </a:moveTo>
                <a:lnTo>
                  <a:pt x="1665170" y="0"/>
                </a:lnTo>
                <a:lnTo>
                  <a:pt x="1665170" y="1665170"/>
                </a:lnTo>
                <a:lnTo>
                  <a:pt x="0" y="16651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7243465" y="2530644"/>
            <a:ext cx="1665170" cy="1665170"/>
          </a:xfrm>
          <a:custGeom>
            <a:avLst/>
            <a:gdLst>
              <a:gd name="connsiteX0" fmla="*/ 0 w 1665170"/>
              <a:gd name="connsiteY0" fmla="*/ 0 h 1665170"/>
              <a:gd name="connsiteX1" fmla="*/ 1665170 w 1665170"/>
              <a:gd name="connsiteY1" fmla="*/ 0 h 1665170"/>
              <a:gd name="connsiteX2" fmla="*/ 1665170 w 1665170"/>
              <a:gd name="connsiteY2" fmla="*/ 1665170 h 1665170"/>
              <a:gd name="connsiteX3" fmla="*/ 0 w 1665170"/>
              <a:gd name="connsiteY3" fmla="*/ 1665170 h 166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5170" h="1665170">
                <a:moveTo>
                  <a:pt x="0" y="0"/>
                </a:moveTo>
                <a:lnTo>
                  <a:pt x="1665170" y="0"/>
                </a:lnTo>
                <a:lnTo>
                  <a:pt x="1665170" y="1665170"/>
                </a:lnTo>
                <a:lnTo>
                  <a:pt x="0" y="16651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5263415" y="2530644"/>
            <a:ext cx="1665170" cy="1665170"/>
          </a:xfrm>
          <a:custGeom>
            <a:avLst/>
            <a:gdLst>
              <a:gd name="connsiteX0" fmla="*/ 0 w 1665170"/>
              <a:gd name="connsiteY0" fmla="*/ 0 h 1665170"/>
              <a:gd name="connsiteX1" fmla="*/ 1665170 w 1665170"/>
              <a:gd name="connsiteY1" fmla="*/ 0 h 1665170"/>
              <a:gd name="connsiteX2" fmla="*/ 1665170 w 1665170"/>
              <a:gd name="connsiteY2" fmla="*/ 1665170 h 1665170"/>
              <a:gd name="connsiteX3" fmla="*/ 0 w 1665170"/>
              <a:gd name="connsiteY3" fmla="*/ 1665170 h 166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5170" h="1665170">
                <a:moveTo>
                  <a:pt x="0" y="0"/>
                </a:moveTo>
                <a:lnTo>
                  <a:pt x="1665170" y="0"/>
                </a:lnTo>
                <a:lnTo>
                  <a:pt x="1665170" y="1665170"/>
                </a:lnTo>
                <a:lnTo>
                  <a:pt x="0" y="16651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3283365" y="2530644"/>
            <a:ext cx="1665170" cy="1665170"/>
          </a:xfrm>
          <a:custGeom>
            <a:avLst/>
            <a:gdLst>
              <a:gd name="connsiteX0" fmla="*/ 0 w 1665170"/>
              <a:gd name="connsiteY0" fmla="*/ 0 h 1665170"/>
              <a:gd name="connsiteX1" fmla="*/ 1665170 w 1665170"/>
              <a:gd name="connsiteY1" fmla="*/ 0 h 1665170"/>
              <a:gd name="connsiteX2" fmla="*/ 1665170 w 1665170"/>
              <a:gd name="connsiteY2" fmla="*/ 1665170 h 1665170"/>
              <a:gd name="connsiteX3" fmla="*/ 0 w 1665170"/>
              <a:gd name="connsiteY3" fmla="*/ 1665170 h 166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5170" h="1665170">
                <a:moveTo>
                  <a:pt x="0" y="0"/>
                </a:moveTo>
                <a:lnTo>
                  <a:pt x="1665170" y="0"/>
                </a:lnTo>
                <a:lnTo>
                  <a:pt x="1665170" y="1665170"/>
                </a:lnTo>
                <a:lnTo>
                  <a:pt x="0" y="16651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303315" y="2530644"/>
            <a:ext cx="1665170" cy="1665170"/>
          </a:xfrm>
          <a:custGeom>
            <a:avLst/>
            <a:gdLst>
              <a:gd name="connsiteX0" fmla="*/ 0 w 1665170"/>
              <a:gd name="connsiteY0" fmla="*/ 0 h 1665170"/>
              <a:gd name="connsiteX1" fmla="*/ 1665170 w 1665170"/>
              <a:gd name="connsiteY1" fmla="*/ 0 h 1665170"/>
              <a:gd name="connsiteX2" fmla="*/ 1665170 w 1665170"/>
              <a:gd name="connsiteY2" fmla="*/ 1665170 h 1665170"/>
              <a:gd name="connsiteX3" fmla="*/ 0 w 1665170"/>
              <a:gd name="connsiteY3" fmla="*/ 1665170 h 166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5170" h="1665170">
                <a:moveTo>
                  <a:pt x="0" y="0"/>
                </a:moveTo>
                <a:lnTo>
                  <a:pt x="1665170" y="0"/>
                </a:lnTo>
                <a:lnTo>
                  <a:pt x="1665170" y="1665170"/>
                </a:lnTo>
                <a:lnTo>
                  <a:pt x="0" y="16651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8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64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851400" y="3162300"/>
            <a:ext cx="2565400" cy="5156200"/>
          </a:xfrm>
          <a:custGeom>
            <a:avLst/>
            <a:gdLst>
              <a:gd name="connsiteX0" fmla="*/ 258361 w 2565400"/>
              <a:gd name="connsiteY0" fmla="*/ 0 h 5156200"/>
              <a:gd name="connsiteX1" fmla="*/ 2307039 w 2565400"/>
              <a:gd name="connsiteY1" fmla="*/ 0 h 5156200"/>
              <a:gd name="connsiteX2" fmla="*/ 2565400 w 2565400"/>
              <a:gd name="connsiteY2" fmla="*/ 258361 h 5156200"/>
              <a:gd name="connsiteX3" fmla="*/ 2565400 w 2565400"/>
              <a:gd name="connsiteY3" fmla="*/ 4897839 h 5156200"/>
              <a:gd name="connsiteX4" fmla="*/ 2307039 w 2565400"/>
              <a:gd name="connsiteY4" fmla="*/ 5156200 h 5156200"/>
              <a:gd name="connsiteX5" fmla="*/ 258361 w 2565400"/>
              <a:gd name="connsiteY5" fmla="*/ 5156200 h 5156200"/>
              <a:gd name="connsiteX6" fmla="*/ 0 w 2565400"/>
              <a:gd name="connsiteY6" fmla="*/ 4897839 h 5156200"/>
              <a:gd name="connsiteX7" fmla="*/ 0 w 2565400"/>
              <a:gd name="connsiteY7" fmla="*/ 258361 h 5156200"/>
              <a:gd name="connsiteX8" fmla="*/ 258361 w 2565400"/>
              <a:gd name="connsiteY8" fmla="*/ 0 h 515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65400" h="5156200">
                <a:moveTo>
                  <a:pt x="258361" y="0"/>
                </a:moveTo>
                <a:lnTo>
                  <a:pt x="2307039" y="0"/>
                </a:lnTo>
                <a:cubicBezTo>
                  <a:pt x="2449728" y="0"/>
                  <a:pt x="2565400" y="115672"/>
                  <a:pt x="2565400" y="258361"/>
                </a:cubicBezTo>
                <a:lnTo>
                  <a:pt x="2565400" y="4897839"/>
                </a:lnTo>
                <a:cubicBezTo>
                  <a:pt x="2565400" y="5040528"/>
                  <a:pt x="2449728" y="5156200"/>
                  <a:pt x="2307039" y="5156200"/>
                </a:cubicBezTo>
                <a:lnTo>
                  <a:pt x="258361" y="5156200"/>
                </a:lnTo>
                <a:cubicBezTo>
                  <a:pt x="115672" y="5156200"/>
                  <a:pt x="0" y="5040528"/>
                  <a:pt x="0" y="4897839"/>
                </a:cubicBezTo>
                <a:lnTo>
                  <a:pt x="0" y="258361"/>
                </a:lnTo>
                <a:cubicBezTo>
                  <a:pt x="0" y="115672"/>
                  <a:pt x="115672" y="0"/>
                  <a:pt x="25836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09" r="28144"/>
          <a:stretch>
            <a:fillRect/>
          </a:stretch>
        </p:blipFill>
        <p:spPr>
          <a:xfrm>
            <a:off x="4691469" y="2996310"/>
            <a:ext cx="2809062" cy="5468494"/>
          </a:xfrm>
          <a:custGeom>
            <a:avLst/>
            <a:gdLst>
              <a:gd name="connsiteX0" fmla="*/ 0 w 2109672"/>
              <a:gd name="connsiteY0" fmla="*/ 0 h 4345189"/>
              <a:gd name="connsiteX1" fmla="*/ 2109672 w 2109672"/>
              <a:gd name="connsiteY1" fmla="*/ 0 h 4345189"/>
              <a:gd name="connsiteX2" fmla="*/ 2109672 w 2109672"/>
              <a:gd name="connsiteY2" fmla="*/ 4345189 h 4345189"/>
              <a:gd name="connsiteX3" fmla="*/ 0 w 2109672"/>
              <a:gd name="connsiteY3" fmla="*/ 4345189 h 4345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9672" h="4345189">
                <a:moveTo>
                  <a:pt x="0" y="0"/>
                </a:moveTo>
                <a:lnTo>
                  <a:pt x="2109672" y="0"/>
                </a:lnTo>
                <a:lnTo>
                  <a:pt x="2109672" y="4345189"/>
                </a:lnTo>
                <a:lnTo>
                  <a:pt x="0" y="434518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18417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8242300" y="2832100"/>
            <a:ext cx="1060450" cy="1797050"/>
          </a:xfrm>
          <a:custGeom>
            <a:avLst/>
            <a:gdLst>
              <a:gd name="connsiteX0" fmla="*/ 0 w 1060450"/>
              <a:gd name="connsiteY0" fmla="*/ 0 h 1797050"/>
              <a:gd name="connsiteX1" fmla="*/ 1060450 w 1060450"/>
              <a:gd name="connsiteY1" fmla="*/ 0 h 1797050"/>
              <a:gd name="connsiteX2" fmla="*/ 1060450 w 1060450"/>
              <a:gd name="connsiteY2" fmla="*/ 1797050 h 1797050"/>
              <a:gd name="connsiteX3" fmla="*/ 0 w 1060450"/>
              <a:gd name="connsiteY3" fmla="*/ 1797050 h 179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0450" h="1797050">
                <a:moveTo>
                  <a:pt x="0" y="0"/>
                </a:moveTo>
                <a:lnTo>
                  <a:pt x="1060450" y="0"/>
                </a:lnTo>
                <a:lnTo>
                  <a:pt x="1060450" y="1797050"/>
                </a:lnTo>
                <a:lnTo>
                  <a:pt x="0" y="17970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4127500" y="2368550"/>
            <a:ext cx="3956050" cy="2451100"/>
          </a:xfrm>
          <a:custGeom>
            <a:avLst/>
            <a:gdLst>
              <a:gd name="connsiteX0" fmla="*/ 0 w 3956050"/>
              <a:gd name="connsiteY0" fmla="*/ 0 h 2451100"/>
              <a:gd name="connsiteX1" fmla="*/ 3956050 w 3956050"/>
              <a:gd name="connsiteY1" fmla="*/ 0 h 2451100"/>
              <a:gd name="connsiteX2" fmla="*/ 3956050 w 3956050"/>
              <a:gd name="connsiteY2" fmla="*/ 2451100 h 2451100"/>
              <a:gd name="connsiteX3" fmla="*/ 0 w 3956050"/>
              <a:gd name="connsiteY3" fmla="*/ 2451100 h 245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6050" h="2451100">
                <a:moveTo>
                  <a:pt x="0" y="0"/>
                </a:moveTo>
                <a:lnTo>
                  <a:pt x="3956050" y="0"/>
                </a:lnTo>
                <a:lnTo>
                  <a:pt x="3956050" y="2451100"/>
                </a:lnTo>
                <a:lnTo>
                  <a:pt x="0" y="24511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857500" y="2832100"/>
            <a:ext cx="1111250" cy="1797050"/>
          </a:xfrm>
          <a:custGeom>
            <a:avLst/>
            <a:gdLst>
              <a:gd name="connsiteX0" fmla="*/ 0 w 1111250"/>
              <a:gd name="connsiteY0" fmla="*/ 0 h 1797050"/>
              <a:gd name="connsiteX1" fmla="*/ 1111250 w 1111250"/>
              <a:gd name="connsiteY1" fmla="*/ 0 h 1797050"/>
              <a:gd name="connsiteX2" fmla="*/ 1111250 w 1111250"/>
              <a:gd name="connsiteY2" fmla="*/ 1797050 h 1797050"/>
              <a:gd name="connsiteX3" fmla="*/ 0 w 1111250"/>
              <a:gd name="connsiteY3" fmla="*/ 1797050 h 179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1250" h="1797050">
                <a:moveTo>
                  <a:pt x="0" y="0"/>
                </a:moveTo>
                <a:lnTo>
                  <a:pt x="1111250" y="0"/>
                </a:lnTo>
                <a:lnTo>
                  <a:pt x="1111250" y="1797050"/>
                </a:lnTo>
                <a:lnTo>
                  <a:pt x="0" y="17970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14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351798" y="2166509"/>
            <a:ext cx="1942622" cy="3904478"/>
          </a:xfrm>
          <a:custGeom>
            <a:avLst/>
            <a:gdLst>
              <a:gd name="connsiteX0" fmla="*/ 195641 w 1942622"/>
              <a:gd name="connsiteY0" fmla="*/ 0 h 3904478"/>
              <a:gd name="connsiteX1" fmla="*/ 1746981 w 1942622"/>
              <a:gd name="connsiteY1" fmla="*/ 0 h 3904478"/>
              <a:gd name="connsiteX2" fmla="*/ 1942622 w 1942622"/>
              <a:gd name="connsiteY2" fmla="*/ 195641 h 3904478"/>
              <a:gd name="connsiteX3" fmla="*/ 1942622 w 1942622"/>
              <a:gd name="connsiteY3" fmla="*/ 3708837 h 3904478"/>
              <a:gd name="connsiteX4" fmla="*/ 1746981 w 1942622"/>
              <a:gd name="connsiteY4" fmla="*/ 3904478 h 3904478"/>
              <a:gd name="connsiteX5" fmla="*/ 195641 w 1942622"/>
              <a:gd name="connsiteY5" fmla="*/ 3904478 h 3904478"/>
              <a:gd name="connsiteX6" fmla="*/ 0 w 1942622"/>
              <a:gd name="connsiteY6" fmla="*/ 3708837 h 3904478"/>
              <a:gd name="connsiteX7" fmla="*/ 0 w 1942622"/>
              <a:gd name="connsiteY7" fmla="*/ 195641 h 3904478"/>
              <a:gd name="connsiteX8" fmla="*/ 195641 w 1942622"/>
              <a:gd name="connsiteY8" fmla="*/ 0 h 390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2622" h="3904478">
                <a:moveTo>
                  <a:pt x="195641" y="0"/>
                </a:moveTo>
                <a:lnTo>
                  <a:pt x="1746981" y="0"/>
                </a:lnTo>
                <a:cubicBezTo>
                  <a:pt x="1855031" y="0"/>
                  <a:pt x="1942622" y="87592"/>
                  <a:pt x="1942622" y="195641"/>
                </a:cubicBezTo>
                <a:lnTo>
                  <a:pt x="1942622" y="3708837"/>
                </a:lnTo>
                <a:cubicBezTo>
                  <a:pt x="1942622" y="3816887"/>
                  <a:pt x="1855031" y="3904478"/>
                  <a:pt x="1746981" y="3904478"/>
                </a:cubicBezTo>
                <a:lnTo>
                  <a:pt x="195641" y="3904478"/>
                </a:lnTo>
                <a:cubicBezTo>
                  <a:pt x="87591" y="3904478"/>
                  <a:pt x="0" y="3816887"/>
                  <a:pt x="0" y="3708837"/>
                </a:cubicBezTo>
                <a:lnTo>
                  <a:pt x="0" y="195641"/>
                </a:lnTo>
                <a:cubicBezTo>
                  <a:pt x="0" y="87592"/>
                  <a:pt x="87591" y="0"/>
                  <a:pt x="19564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219242" y="2166509"/>
            <a:ext cx="1942622" cy="3904478"/>
          </a:xfrm>
          <a:custGeom>
            <a:avLst/>
            <a:gdLst>
              <a:gd name="connsiteX0" fmla="*/ 195641 w 1942622"/>
              <a:gd name="connsiteY0" fmla="*/ 0 h 3904478"/>
              <a:gd name="connsiteX1" fmla="*/ 1746981 w 1942622"/>
              <a:gd name="connsiteY1" fmla="*/ 0 h 3904478"/>
              <a:gd name="connsiteX2" fmla="*/ 1942622 w 1942622"/>
              <a:gd name="connsiteY2" fmla="*/ 195641 h 3904478"/>
              <a:gd name="connsiteX3" fmla="*/ 1942622 w 1942622"/>
              <a:gd name="connsiteY3" fmla="*/ 3708837 h 3904478"/>
              <a:gd name="connsiteX4" fmla="*/ 1746981 w 1942622"/>
              <a:gd name="connsiteY4" fmla="*/ 3904478 h 3904478"/>
              <a:gd name="connsiteX5" fmla="*/ 195641 w 1942622"/>
              <a:gd name="connsiteY5" fmla="*/ 3904478 h 3904478"/>
              <a:gd name="connsiteX6" fmla="*/ 0 w 1942622"/>
              <a:gd name="connsiteY6" fmla="*/ 3708837 h 3904478"/>
              <a:gd name="connsiteX7" fmla="*/ 0 w 1942622"/>
              <a:gd name="connsiteY7" fmla="*/ 195641 h 3904478"/>
              <a:gd name="connsiteX8" fmla="*/ 195641 w 1942622"/>
              <a:gd name="connsiteY8" fmla="*/ 0 h 390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2622" h="3904478">
                <a:moveTo>
                  <a:pt x="195641" y="0"/>
                </a:moveTo>
                <a:lnTo>
                  <a:pt x="1746981" y="0"/>
                </a:lnTo>
                <a:cubicBezTo>
                  <a:pt x="1855031" y="0"/>
                  <a:pt x="1942622" y="87592"/>
                  <a:pt x="1942622" y="195641"/>
                </a:cubicBezTo>
                <a:lnTo>
                  <a:pt x="1942622" y="3708837"/>
                </a:lnTo>
                <a:cubicBezTo>
                  <a:pt x="1942622" y="3816887"/>
                  <a:pt x="1855031" y="3904478"/>
                  <a:pt x="1746981" y="3904478"/>
                </a:cubicBezTo>
                <a:lnTo>
                  <a:pt x="195641" y="3904478"/>
                </a:lnTo>
                <a:cubicBezTo>
                  <a:pt x="87592" y="3904478"/>
                  <a:pt x="0" y="3816887"/>
                  <a:pt x="0" y="3708837"/>
                </a:cubicBezTo>
                <a:lnTo>
                  <a:pt x="0" y="195641"/>
                </a:lnTo>
                <a:cubicBezTo>
                  <a:pt x="0" y="87592"/>
                  <a:pt x="87592" y="0"/>
                  <a:pt x="19564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92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3170164" y="2457403"/>
            <a:ext cx="2381424" cy="3710486"/>
          </a:xfrm>
          <a:custGeom>
            <a:avLst/>
            <a:gdLst>
              <a:gd name="connsiteX0" fmla="*/ 2381424 w 2381424"/>
              <a:gd name="connsiteY0" fmla="*/ 0 h 3710486"/>
              <a:gd name="connsiteX1" fmla="*/ 1366534 w 2381424"/>
              <a:gd name="connsiteY1" fmla="*/ 3710486 h 3710486"/>
              <a:gd name="connsiteX2" fmla="*/ 0 w 2381424"/>
              <a:gd name="connsiteY2" fmla="*/ 3299779 h 3710486"/>
              <a:gd name="connsiteX3" fmla="*/ 977803 w 2381424"/>
              <a:gd name="connsiteY3" fmla="*/ 11667 h 371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1424" h="3710486">
                <a:moveTo>
                  <a:pt x="2381424" y="0"/>
                </a:moveTo>
                <a:lnTo>
                  <a:pt x="1366534" y="3710486"/>
                </a:lnTo>
                <a:lnTo>
                  <a:pt x="0" y="3299779"/>
                </a:lnTo>
                <a:lnTo>
                  <a:pt x="977803" y="116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1334241" y="2402562"/>
            <a:ext cx="2381424" cy="3710486"/>
          </a:xfrm>
          <a:custGeom>
            <a:avLst/>
            <a:gdLst>
              <a:gd name="connsiteX0" fmla="*/ 2381424 w 2381424"/>
              <a:gd name="connsiteY0" fmla="*/ 0 h 3710486"/>
              <a:gd name="connsiteX1" fmla="*/ 1366534 w 2381424"/>
              <a:gd name="connsiteY1" fmla="*/ 3710486 h 3710486"/>
              <a:gd name="connsiteX2" fmla="*/ 0 w 2381424"/>
              <a:gd name="connsiteY2" fmla="*/ 3299779 h 3710486"/>
              <a:gd name="connsiteX3" fmla="*/ 977803 w 2381424"/>
              <a:gd name="connsiteY3" fmla="*/ 11667 h 371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1424" h="3710486">
                <a:moveTo>
                  <a:pt x="2381424" y="0"/>
                </a:moveTo>
                <a:lnTo>
                  <a:pt x="1366534" y="3710486"/>
                </a:lnTo>
                <a:lnTo>
                  <a:pt x="0" y="3299779"/>
                </a:lnTo>
                <a:lnTo>
                  <a:pt x="977803" y="116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728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405880" y="2829560"/>
            <a:ext cx="4566920" cy="2900681"/>
          </a:xfrm>
          <a:custGeom>
            <a:avLst/>
            <a:gdLst>
              <a:gd name="connsiteX0" fmla="*/ 0 w 4566920"/>
              <a:gd name="connsiteY0" fmla="*/ 0 h 2865121"/>
              <a:gd name="connsiteX1" fmla="*/ 4566920 w 4566920"/>
              <a:gd name="connsiteY1" fmla="*/ 0 h 2865121"/>
              <a:gd name="connsiteX2" fmla="*/ 4566920 w 4566920"/>
              <a:gd name="connsiteY2" fmla="*/ 2865121 h 2865121"/>
              <a:gd name="connsiteX3" fmla="*/ 0 w 4566920"/>
              <a:gd name="connsiteY3" fmla="*/ 2865121 h 28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6920" h="2865121">
                <a:moveTo>
                  <a:pt x="0" y="0"/>
                </a:moveTo>
                <a:lnTo>
                  <a:pt x="4566920" y="0"/>
                </a:lnTo>
                <a:lnTo>
                  <a:pt x="4566920" y="2865121"/>
                </a:lnTo>
                <a:lnTo>
                  <a:pt x="0" y="286512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3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7252088" y="1804651"/>
            <a:ext cx="4939912" cy="5053349"/>
          </a:xfrm>
          <a:custGeom>
            <a:avLst/>
            <a:gdLst>
              <a:gd name="connsiteX0" fmla="*/ 2946747 w 4939912"/>
              <a:gd name="connsiteY0" fmla="*/ 0 h 5053349"/>
              <a:gd name="connsiteX1" fmla="*/ 4821152 w 4939912"/>
              <a:gd name="connsiteY1" fmla="*/ 672894 h 5053349"/>
              <a:gd name="connsiteX2" fmla="*/ 4939912 w 4939912"/>
              <a:gd name="connsiteY2" fmla="*/ 780830 h 5053349"/>
              <a:gd name="connsiteX3" fmla="*/ 4939912 w 4939912"/>
              <a:gd name="connsiteY3" fmla="*/ 5053349 h 5053349"/>
              <a:gd name="connsiteX4" fmla="*/ 888318 w 4939912"/>
              <a:gd name="connsiteY4" fmla="*/ 5053349 h 5053349"/>
              <a:gd name="connsiteX5" fmla="*/ 863083 w 4939912"/>
              <a:gd name="connsiteY5" fmla="*/ 5030414 h 5053349"/>
              <a:gd name="connsiteX6" fmla="*/ 0 w 4939912"/>
              <a:gd name="connsiteY6" fmla="*/ 2946748 h 5053349"/>
              <a:gd name="connsiteX7" fmla="*/ 2946747 w 4939912"/>
              <a:gd name="connsiteY7" fmla="*/ 0 h 5053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39912" h="5053349">
                <a:moveTo>
                  <a:pt x="2946747" y="0"/>
                </a:moveTo>
                <a:cubicBezTo>
                  <a:pt x="3658754" y="0"/>
                  <a:pt x="4311781" y="252523"/>
                  <a:pt x="4821152" y="672894"/>
                </a:cubicBezTo>
                <a:lnTo>
                  <a:pt x="4939912" y="780830"/>
                </a:lnTo>
                <a:lnTo>
                  <a:pt x="4939912" y="5053349"/>
                </a:lnTo>
                <a:lnTo>
                  <a:pt x="888318" y="5053349"/>
                </a:lnTo>
                <a:lnTo>
                  <a:pt x="863083" y="5030414"/>
                </a:lnTo>
                <a:cubicBezTo>
                  <a:pt x="329826" y="4497157"/>
                  <a:pt x="0" y="3760470"/>
                  <a:pt x="0" y="2946748"/>
                </a:cubicBezTo>
                <a:cubicBezTo>
                  <a:pt x="0" y="1319304"/>
                  <a:pt x="1319303" y="0"/>
                  <a:pt x="29467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8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724400" cy="6858000"/>
          </a:xfrm>
          <a:custGeom>
            <a:avLst/>
            <a:gdLst>
              <a:gd name="connsiteX0" fmla="*/ 0 w 4724400"/>
              <a:gd name="connsiteY0" fmla="*/ 0 h 6858000"/>
              <a:gd name="connsiteX1" fmla="*/ 4724400 w 4724400"/>
              <a:gd name="connsiteY1" fmla="*/ 0 h 6858000"/>
              <a:gd name="connsiteX2" fmla="*/ 4724400 w 4724400"/>
              <a:gd name="connsiteY2" fmla="*/ 6858000 h 6858000"/>
              <a:gd name="connsiteX3" fmla="*/ 0 w 4724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4400" h="6858000">
                <a:moveTo>
                  <a:pt x="0" y="0"/>
                </a:moveTo>
                <a:lnTo>
                  <a:pt x="4724400" y="0"/>
                </a:lnTo>
                <a:lnTo>
                  <a:pt x="4724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3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2"/>
          </p:nvPr>
        </p:nvSpPr>
        <p:spPr>
          <a:xfrm>
            <a:off x="9460428" y="2415940"/>
            <a:ext cx="2641042" cy="4442059"/>
          </a:xfrm>
          <a:custGeom>
            <a:avLst/>
            <a:gdLst>
              <a:gd name="connsiteX0" fmla="*/ 0 w 2641042"/>
              <a:gd name="connsiteY0" fmla="*/ 0 h 4442059"/>
              <a:gd name="connsiteX1" fmla="*/ 2641042 w 2641042"/>
              <a:gd name="connsiteY1" fmla="*/ 0 h 4442059"/>
              <a:gd name="connsiteX2" fmla="*/ 2641042 w 2641042"/>
              <a:gd name="connsiteY2" fmla="*/ 4442059 h 4442059"/>
              <a:gd name="connsiteX3" fmla="*/ 0 w 2641042"/>
              <a:gd name="connsiteY3" fmla="*/ 4442059 h 444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1042" h="4442059">
                <a:moveTo>
                  <a:pt x="0" y="0"/>
                </a:moveTo>
                <a:lnTo>
                  <a:pt x="2641042" y="0"/>
                </a:lnTo>
                <a:lnTo>
                  <a:pt x="2641042" y="4442059"/>
                </a:lnTo>
                <a:lnTo>
                  <a:pt x="0" y="444205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6819386" y="2415941"/>
            <a:ext cx="2641042" cy="4442059"/>
          </a:xfrm>
          <a:custGeom>
            <a:avLst/>
            <a:gdLst>
              <a:gd name="connsiteX0" fmla="*/ 0 w 2641042"/>
              <a:gd name="connsiteY0" fmla="*/ 0 h 4442059"/>
              <a:gd name="connsiteX1" fmla="*/ 2641042 w 2641042"/>
              <a:gd name="connsiteY1" fmla="*/ 0 h 4442059"/>
              <a:gd name="connsiteX2" fmla="*/ 2641042 w 2641042"/>
              <a:gd name="connsiteY2" fmla="*/ 4442059 h 4442059"/>
              <a:gd name="connsiteX3" fmla="*/ 0 w 2641042"/>
              <a:gd name="connsiteY3" fmla="*/ 4442059 h 444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1042" h="4442059">
                <a:moveTo>
                  <a:pt x="0" y="0"/>
                </a:moveTo>
                <a:lnTo>
                  <a:pt x="2641042" y="0"/>
                </a:lnTo>
                <a:lnTo>
                  <a:pt x="2641042" y="4442059"/>
                </a:lnTo>
                <a:lnTo>
                  <a:pt x="0" y="444205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4178344" y="2415940"/>
            <a:ext cx="2641042" cy="4442059"/>
          </a:xfrm>
          <a:custGeom>
            <a:avLst/>
            <a:gdLst>
              <a:gd name="connsiteX0" fmla="*/ 0 w 2641042"/>
              <a:gd name="connsiteY0" fmla="*/ 0 h 4442059"/>
              <a:gd name="connsiteX1" fmla="*/ 2641042 w 2641042"/>
              <a:gd name="connsiteY1" fmla="*/ 0 h 4442059"/>
              <a:gd name="connsiteX2" fmla="*/ 2641042 w 2641042"/>
              <a:gd name="connsiteY2" fmla="*/ 4442059 h 4442059"/>
              <a:gd name="connsiteX3" fmla="*/ 0 w 2641042"/>
              <a:gd name="connsiteY3" fmla="*/ 4442059 h 444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1042" h="4442059">
                <a:moveTo>
                  <a:pt x="0" y="0"/>
                </a:moveTo>
                <a:lnTo>
                  <a:pt x="2641042" y="0"/>
                </a:lnTo>
                <a:lnTo>
                  <a:pt x="2641042" y="4442059"/>
                </a:lnTo>
                <a:lnTo>
                  <a:pt x="0" y="444205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4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/>
          <p:cNvSpPr>
            <a:spLocks noGrp="1"/>
          </p:cNvSpPr>
          <p:nvPr>
            <p:ph type="pic" sz="quarter" idx="17"/>
          </p:nvPr>
        </p:nvSpPr>
        <p:spPr>
          <a:xfrm>
            <a:off x="8630971" y="4200808"/>
            <a:ext cx="2073243" cy="1611517"/>
          </a:xfrm>
          <a:custGeom>
            <a:avLst/>
            <a:gdLst>
              <a:gd name="connsiteX0" fmla="*/ 0 w 2073243"/>
              <a:gd name="connsiteY0" fmla="*/ 0 h 1611517"/>
              <a:gd name="connsiteX1" fmla="*/ 2073243 w 2073243"/>
              <a:gd name="connsiteY1" fmla="*/ 0 h 1611517"/>
              <a:gd name="connsiteX2" fmla="*/ 2073243 w 2073243"/>
              <a:gd name="connsiteY2" fmla="*/ 1611517 h 1611517"/>
              <a:gd name="connsiteX3" fmla="*/ 0 w 2073243"/>
              <a:gd name="connsiteY3" fmla="*/ 1611517 h 161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3243" h="1611517">
                <a:moveTo>
                  <a:pt x="0" y="0"/>
                </a:moveTo>
                <a:lnTo>
                  <a:pt x="2073243" y="0"/>
                </a:lnTo>
                <a:lnTo>
                  <a:pt x="2073243" y="1611517"/>
                </a:lnTo>
                <a:lnTo>
                  <a:pt x="0" y="16115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6249910" y="4200808"/>
            <a:ext cx="2073243" cy="1611517"/>
          </a:xfrm>
          <a:custGeom>
            <a:avLst/>
            <a:gdLst>
              <a:gd name="connsiteX0" fmla="*/ 0 w 2073243"/>
              <a:gd name="connsiteY0" fmla="*/ 0 h 1611517"/>
              <a:gd name="connsiteX1" fmla="*/ 2073243 w 2073243"/>
              <a:gd name="connsiteY1" fmla="*/ 0 h 1611517"/>
              <a:gd name="connsiteX2" fmla="*/ 2073243 w 2073243"/>
              <a:gd name="connsiteY2" fmla="*/ 1611517 h 1611517"/>
              <a:gd name="connsiteX3" fmla="*/ 0 w 2073243"/>
              <a:gd name="connsiteY3" fmla="*/ 1611517 h 161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3243" h="1611517">
                <a:moveTo>
                  <a:pt x="0" y="0"/>
                </a:moveTo>
                <a:lnTo>
                  <a:pt x="2073243" y="0"/>
                </a:lnTo>
                <a:lnTo>
                  <a:pt x="2073243" y="1611517"/>
                </a:lnTo>
                <a:lnTo>
                  <a:pt x="0" y="16115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5"/>
          </p:nvPr>
        </p:nvSpPr>
        <p:spPr>
          <a:xfrm>
            <a:off x="3868849" y="4200808"/>
            <a:ext cx="2073243" cy="1611517"/>
          </a:xfrm>
          <a:custGeom>
            <a:avLst/>
            <a:gdLst>
              <a:gd name="connsiteX0" fmla="*/ 0 w 2073243"/>
              <a:gd name="connsiteY0" fmla="*/ 0 h 1611517"/>
              <a:gd name="connsiteX1" fmla="*/ 2073243 w 2073243"/>
              <a:gd name="connsiteY1" fmla="*/ 0 h 1611517"/>
              <a:gd name="connsiteX2" fmla="*/ 2073243 w 2073243"/>
              <a:gd name="connsiteY2" fmla="*/ 1611517 h 1611517"/>
              <a:gd name="connsiteX3" fmla="*/ 0 w 2073243"/>
              <a:gd name="connsiteY3" fmla="*/ 1611517 h 161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3243" h="1611517">
                <a:moveTo>
                  <a:pt x="0" y="0"/>
                </a:moveTo>
                <a:lnTo>
                  <a:pt x="2073243" y="0"/>
                </a:lnTo>
                <a:lnTo>
                  <a:pt x="2073243" y="1611517"/>
                </a:lnTo>
                <a:lnTo>
                  <a:pt x="0" y="16115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1487788" y="4200808"/>
            <a:ext cx="2073243" cy="1611517"/>
          </a:xfrm>
          <a:custGeom>
            <a:avLst/>
            <a:gdLst>
              <a:gd name="connsiteX0" fmla="*/ 0 w 2073243"/>
              <a:gd name="connsiteY0" fmla="*/ 0 h 1611517"/>
              <a:gd name="connsiteX1" fmla="*/ 2073243 w 2073243"/>
              <a:gd name="connsiteY1" fmla="*/ 0 h 1611517"/>
              <a:gd name="connsiteX2" fmla="*/ 2073243 w 2073243"/>
              <a:gd name="connsiteY2" fmla="*/ 1611517 h 1611517"/>
              <a:gd name="connsiteX3" fmla="*/ 0 w 2073243"/>
              <a:gd name="connsiteY3" fmla="*/ 1611517 h 161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3243" h="1611517">
                <a:moveTo>
                  <a:pt x="0" y="0"/>
                </a:moveTo>
                <a:lnTo>
                  <a:pt x="2073243" y="0"/>
                </a:lnTo>
                <a:lnTo>
                  <a:pt x="2073243" y="1611517"/>
                </a:lnTo>
                <a:lnTo>
                  <a:pt x="0" y="16115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8630971" y="2245260"/>
            <a:ext cx="2073243" cy="1611517"/>
          </a:xfrm>
          <a:custGeom>
            <a:avLst/>
            <a:gdLst>
              <a:gd name="connsiteX0" fmla="*/ 0 w 2073243"/>
              <a:gd name="connsiteY0" fmla="*/ 0 h 1611517"/>
              <a:gd name="connsiteX1" fmla="*/ 2073243 w 2073243"/>
              <a:gd name="connsiteY1" fmla="*/ 0 h 1611517"/>
              <a:gd name="connsiteX2" fmla="*/ 2073243 w 2073243"/>
              <a:gd name="connsiteY2" fmla="*/ 1611517 h 1611517"/>
              <a:gd name="connsiteX3" fmla="*/ 0 w 2073243"/>
              <a:gd name="connsiteY3" fmla="*/ 1611517 h 161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3243" h="1611517">
                <a:moveTo>
                  <a:pt x="0" y="0"/>
                </a:moveTo>
                <a:lnTo>
                  <a:pt x="2073243" y="0"/>
                </a:lnTo>
                <a:lnTo>
                  <a:pt x="2073243" y="1611517"/>
                </a:lnTo>
                <a:lnTo>
                  <a:pt x="0" y="16115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6249909" y="2245259"/>
            <a:ext cx="2073243" cy="1611517"/>
          </a:xfrm>
          <a:custGeom>
            <a:avLst/>
            <a:gdLst>
              <a:gd name="connsiteX0" fmla="*/ 0 w 2073243"/>
              <a:gd name="connsiteY0" fmla="*/ 0 h 1611517"/>
              <a:gd name="connsiteX1" fmla="*/ 2073243 w 2073243"/>
              <a:gd name="connsiteY1" fmla="*/ 0 h 1611517"/>
              <a:gd name="connsiteX2" fmla="*/ 2073243 w 2073243"/>
              <a:gd name="connsiteY2" fmla="*/ 1611517 h 1611517"/>
              <a:gd name="connsiteX3" fmla="*/ 0 w 2073243"/>
              <a:gd name="connsiteY3" fmla="*/ 1611517 h 161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3243" h="1611517">
                <a:moveTo>
                  <a:pt x="0" y="0"/>
                </a:moveTo>
                <a:lnTo>
                  <a:pt x="2073243" y="0"/>
                </a:lnTo>
                <a:lnTo>
                  <a:pt x="2073243" y="1611517"/>
                </a:lnTo>
                <a:lnTo>
                  <a:pt x="0" y="16115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3868849" y="2245260"/>
            <a:ext cx="2073243" cy="1611517"/>
          </a:xfrm>
          <a:custGeom>
            <a:avLst/>
            <a:gdLst>
              <a:gd name="connsiteX0" fmla="*/ 0 w 2073243"/>
              <a:gd name="connsiteY0" fmla="*/ 0 h 1611517"/>
              <a:gd name="connsiteX1" fmla="*/ 2073243 w 2073243"/>
              <a:gd name="connsiteY1" fmla="*/ 0 h 1611517"/>
              <a:gd name="connsiteX2" fmla="*/ 2073243 w 2073243"/>
              <a:gd name="connsiteY2" fmla="*/ 1611517 h 1611517"/>
              <a:gd name="connsiteX3" fmla="*/ 0 w 2073243"/>
              <a:gd name="connsiteY3" fmla="*/ 1611517 h 161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3243" h="1611517">
                <a:moveTo>
                  <a:pt x="0" y="0"/>
                </a:moveTo>
                <a:lnTo>
                  <a:pt x="2073243" y="0"/>
                </a:lnTo>
                <a:lnTo>
                  <a:pt x="2073243" y="1611517"/>
                </a:lnTo>
                <a:lnTo>
                  <a:pt x="0" y="16115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1487788" y="2245259"/>
            <a:ext cx="2073243" cy="1611517"/>
          </a:xfrm>
          <a:custGeom>
            <a:avLst/>
            <a:gdLst>
              <a:gd name="connsiteX0" fmla="*/ 0 w 2073243"/>
              <a:gd name="connsiteY0" fmla="*/ 0 h 1611517"/>
              <a:gd name="connsiteX1" fmla="*/ 2073243 w 2073243"/>
              <a:gd name="connsiteY1" fmla="*/ 0 h 1611517"/>
              <a:gd name="connsiteX2" fmla="*/ 2073243 w 2073243"/>
              <a:gd name="connsiteY2" fmla="*/ 1611517 h 1611517"/>
              <a:gd name="connsiteX3" fmla="*/ 0 w 2073243"/>
              <a:gd name="connsiteY3" fmla="*/ 1611517 h 161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3243" h="1611517">
                <a:moveTo>
                  <a:pt x="0" y="0"/>
                </a:moveTo>
                <a:lnTo>
                  <a:pt x="2073243" y="0"/>
                </a:lnTo>
                <a:lnTo>
                  <a:pt x="2073243" y="1611517"/>
                </a:lnTo>
                <a:lnTo>
                  <a:pt x="0" y="16115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4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2772" y="2071003"/>
            <a:ext cx="3839789" cy="4277262"/>
          </a:xfrm>
          <a:custGeom>
            <a:avLst/>
            <a:gdLst>
              <a:gd name="connsiteX0" fmla="*/ 0 w 3839789"/>
              <a:gd name="connsiteY0" fmla="*/ 0 h 4277262"/>
              <a:gd name="connsiteX1" fmla="*/ 3839789 w 3839789"/>
              <a:gd name="connsiteY1" fmla="*/ 0 h 4277262"/>
              <a:gd name="connsiteX2" fmla="*/ 3839789 w 3839789"/>
              <a:gd name="connsiteY2" fmla="*/ 4277262 h 4277262"/>
              <a:gd name="connsiteX3" fmla="*/ 0 w 3839789"/>
              <a:gd name="connsiteY3" fmla="*/ 4277262 h 427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9789" h="4277262">
                <a:moveTo>
                  <a:pt x="0" y="0"/>
                </a:moveTo>
                <a:lnTo>
                  <a:pt x="3839789" y="0"/>
                </a:lnTo>
                <a:lnTo>
                  <a:pt x="3839789" y="4277262"/>
                </a:lnTo>
                <a:lnTo>
                  <a:pt x="0" y="42772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8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8829529" y="2435382"/>
            <a:ext cx="2568785" cy="1937442"/>
          </a:xfrm>
          <a:custGeom>
            <a:avLst/>
            <a:gdLst>
              <a:gd name="connsiteX0" fmla="*/ 0 w 2568785"/>
              <a:gd name="connsiteY0" fmla="*/ 0 h 1937442"/>
              <a:gd name="connsiteX1" fmla="*/ 2568785 w 2568785"/>
              <a:gd name="connsiteY1" fmla="*/ 0 h 1937442"/>
              <a:gd name="connsiteX2" fmla="*/ 2568785 w 2568785"/>
              <a:gd name="connsiteY2" fmla="*/ 1937442 h 1937442"/>
              <a:gd name="connsiteX3" fmla="*/ 0 w 2568785"/>
              <a:gd name="connsiteY3" fmla="*/ 1937442 h 1937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8785" h="1937442">
                <a:moveTo>
                  <a:pt x="0" y="0"/>
                </a:moveTo>
                <a:lnTo>
                  <a:pt x="2568785" y="0"/>
                </a:lnTo>
                <a:lnTo>
                  <a:pt x="2568785" y="1937442"/>
                </a:lnTo>
                <a:lnTo>
                  <a:pt x="0" y="19374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150914" y="2435382"/>
            <a:ext cx="2568785" cy="1937442"/>
          </a:xfrm>
          <a:custGeom>
            <a:avLst/>
            <a:gdLst>
              <a:gd name="connsiteX0" fmla="*/ 0 w 2568785"/>
              <a:gd name="connsiteY0" fmla="*/ 0 h 1937442"/>
              <a:gd name="connsiteX1" fmla="*/ 2568785 w 2568785"/>
              <a:gd name="connsiteY1" fmla="*/ 0 h 1937442"/>
              <a:gd name="connsiteX2" fmla="*/ 2568785 w 2568785"/>
              <a:gd name="connsiteY2" fmla="*/ 1937442 h 1937442"/>
              <a:gd name="connsiteX3" fmla="*/ 0 w 2568785"/>
              <a:gd name="connsiteY3" fmla="*/ 1937442 h 1937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8785" h="1937442">
                <a:moveTo>
                  <a:pt x="0" y="0"/>
                </a:moveTo>
                <a:lnTo>
                  <a:pt x="2568785" y="0"/>
                </a:lnTo>
                <a:lnTo>
                  <a:pt x="2568785" y="1937442"/>
                </a:lnTo>
                <a:lnTo>
                  <a:pt x="0" y="19374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3472301" y="2435382"/>
            <a:ext cx="2568785" cy="1937442"/>
          </a:xfrm>
          <a:custGeom>
            <a:avLst/>
            <a:gdLst>
              <a:gd name="connsiteX0" fmla="*/ 0 w 2568785"/>
              <a:gd name="connsiteY0" fmla="*/ 0 h 1937442"/>
              <a:gd name="connsiteX1" fmla="*/ 2568785 w 2568785"/>
              <a:gd name="connsiteY1" fmla="*/ 0 h 1937442"/>
              <a:gd name="connsiteX2" fmla="*/ 2568785 w 2568785"/>
              <a:gd name="connsiteY2" fmla="*/ 1937442 h 1937442"/>
              <a:gd name="connsiteX3" fmla="*/ 0 w 2568785"/>
              <a:gd name="connsiteY3" fmla="*/ 1937442 h 1937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8785" h="1937442">
                <a:moveTo>
                  <a:pt x="0" y="0"/>
                </a:moveTo>
                <a:lnTo>
                  <a:pt x="2568785" y="0"/>
                </a:lnTo>
                <a:lnTo>
                  <a:pt x="2568785" y="1937442"/>
                </a:lnTo>
                <a:lnTo>
                  <a:pt x="0" y="19374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93687" y="2435382"/>
            <a:ext cx="2568785" cy="1937442"/>
          </a:xfrm>
          <a:custGeom>
            <a:avLst/>
            <a:gdLst>
              <a:gd name="connsiteX0" fmla="*/ 0 w 2568785"/>
              <a:gd name="connsiteY0" fmla="*/ 0 h 1937442"/>
              <a:gd name="connsiteX1" fmla="*/ 2568785 w 2568785"/>
              <a:gd name="connsiteY1" fmla="*/ 0 h 1937442"/>
              <a:gd name="connsiteX2" fmla="*/ 2568785 w 2568785"/>
              <a:gd name="connsiteY2" fmla="*/ 1937442 h 1937442"/>
              <a:gd name="connsiteX3" fmla="*/ 0 w 2568785"/>
              <a:gd name="connsiteY3" fmla="*/ 1937442 h 1937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8785" h="1937442">
                <a:moveTo>
                  <a:pt x="0" y="0"/>
                </a:moveTo>
                <a:lnTo>
                  <a:pt x="2568785" y="0"/>
                </a:lnTo>
                <a:lnTo>
                  <a:pt x="2568785" y="1937442"/>
                </a:lnTo>
                <a:lnTo>
                  <a:pt x="0" y="19374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4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8271849" y="2272421"/>
            <a:ext cx="3096285" cy="2109457"/>
          </a:xfrm>
          <a:custGeom>
            <a:avLst/>
            <a:gdLst>
              <a:gd name="connsiteX0" fmla="*/ 0 w 3096285"/>
              <a:gd name="connsiteY0" fmla="*/ 0 h 2109457"/>
              <a:gd name="connsiteX1" fmla="*/ 3096285 w 3096285"/>
              <a:gd name="connsiteY1" fmla="*/ 0 h 2109457"/>
              <a:gd name="connsiteX2" fmla="*/ 3096285 w 3096285"/>
              <a:gd name="connsiteY2" fmla="*/ 2109457 h 2109457"/>
              <a:gd name="connsiteX3" fmla="*/ 0 w 3096285"/>
              <a:gd name="connsiteY3" fmla="*/ 2109457 h 2109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285" h="2109457">
                <a:moveTo>
                  <a:pt x="0" y="0"/>
                </a:moveTo>
                <a:lnTo>
                  <a:pt x="3096285" y="0"/>
                </a:lnTo>
                <a:lnTo>
                  <a:pt x="3096285" y="2109457"/>
                </a:lnTo>
                <a:lnTo>
                  <a:pt x="0" y="210945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4547859" y="2272420"/>
            <a:ext cx="3096285" cy="2109457"/>
          </a:xfrm>
          <a:custGeom>
            <a:avLst/>
            <a:gdLst>
              <a:gd name="connsiteX0" fmla="*/ 0 w 3096285"/>
              <a:gd name="connsiteY0" fmla="*/ 0 h 2109457"/>
              <a:gd name="connsiteX1" fmla="*/ 3096285 w 3096285"/>
              <a:gd name="connsiteY1" fmla="*/ 0 h 2109457"/>
              <a:gd name="connsiteX2" fmla="*/ 3096285 w 3096285"/>
              <a:gd name="connsiteY2" fmla="*/ 2109457 h 2109457"/>
              <a:gd name="connsiteX3" fmla="*/ 0 w 3096285"/>
              <a:gd name="connsiteY3" fmla="*/ 2109457 h 2109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285" h="2109457">
                <a:moveTo>
                  <a:pt x="0" y="0"/>
                </a:moveTo>
                <a:lnTo>
                  <a:pt x="3096285" y="0"/>
                </a:lnTo>
                <a:lnTo>
                  <a:pt x="3096285" y="2109457"/>
                </a:lnTo>
                <a:lnTo>
                  <a:pt x="0" y="210945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823867" y="2272421"/>
            <a:ext cx="3096285" cy="2109457"/>
          </a:xfrm>
          <a:custGeom>
            <a:avLst/>
            <a:gdLst>
              <a:gd name="connsiteX0" fmla="*/ 0 w 3096285"/>
              <a:gd name="connsiteY0" fmla="*/ 0 h 2109457"/>
              <a:gd name="connsiteX1" fmla="*/ 3096285 w 3096285"/>
              <a:gd name="connsiteY1" fmla="*/ 0 h 2109457"/>
              <a:gd name="connsiteX2" fmla="*/ 3096285 w 3096285"/>
              <a:gd name="connsiteY2" fmla="*/ 2109457 h 2109457"/>
              <a:gd name="connsiteX3" fmla="*/ 0 w 3096285"/>
              <a:gd name="connsiteY3" fmla="*/ 2109457 h 2109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285" h="2109457">
                <a:moveTo>
                  <a:pt x="0" y="0"/>
                </a:moveTo>
                <a:lnTo>
                  <a:pt x="3096285" y="0"/>
                </a:lnTo>
                <a:lnTo>
                  <a:pt x="3096285" y="2109457"/>
                </a:lnTo>
                <a:lnTo>
                  <a:pt x="0" y="210945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8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681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9" b="10249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214266" y="226337"/>
            <a:ext cx="11763470" cy="6405326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24090" y="2684453"/>
            <a:ext cx="49975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+mj-lt"/>
              </a:rPr>
              <a:t>BUSINESS </a:t>
            </a:r>
          </a:p>
          <a:p>
            <a:r>
              <a:rPr lang="en-US" sz="6000" b="1" dirty="0" smtClean="0">
                <a:solidFill>
                  <a:schemeClr val="bg1"/>
                </a:solidFill>
                <a:latin typeface="+mj-lt"/>
              </a:rPr>
              <a:t>PRO</a:t>
            </a:r>
            <a:endParaRPr lang="en-US" sz="6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Frame 5"/>
          <p:cNvSpPr/>
          <p:nvPr/>
        </p:nvSpPr>
        <p:spPr>
          <a:xfrm>
            <a:off x="779646" y="2406835"/>
            <a:ext cx="5486401" cy="2494228"/>
          </a:xfrm>
          <a:prstGeom prst="frame">
            <a:avLst>
              <a:gd name="adj1" fmla="val 2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9646" y="5548013"/>
            <a:ext cx="291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Presented by John Michael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646" y="5178681"/>
            <a:ext cx="3579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+mj-lt"/>
              </a:rPr>
              <a:t>21</a:t>
            </a:r>
            <a:r>
              <a:rPr lang="en-US" sz="2000" b="1" baseline="30000" dirty="0" smtClean="0">
                <a:solidFill>
                  <a:schemeClr val="bg1"/>
                </a:solidFill>
                <a:latin typeface="+mj-lt"/>
              </a:rPr>
              <a:t>st</a:t>
            </a:r>
            <a:r>
              <a:rPr lang="en-US" sz="2000" b="1" dirty="0" smtClean="0">
                <a:solidFill>
                  <a:schemeClr val="bg1"/>
                </a:solidFill>
                <a:latin typeface="+mj-lt"/>
              </a:rPr>
              <a:t> September 2018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163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alpha val="78000"/>
              </a:schemeClr>
            </a:gs>
            <a:gs pos="100000">
              <a:schemeClr val="accent1">
                <a:alpha val="85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flipV="1">
            <a:off x="5287432" y="-1"/>
            <a:ext cx="1617136" cy="351693"/>
          </a:xfrm>
          <a:prstGeom prst="triangle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870893" y="574075"/>
            <a:ext cx="747032" cy="7470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244409" y="90530"/>
            <a:ext cx="857061" cy="857061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 flipV="1">
            <a:off x="276389" y="6154615"/>
            <a:ext cx="426996" cy="4269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 flipV="1">
            <a:off x="0" y="6368113"/>
            <a:ext cx="489887" cy="489887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88558" y="0"/>
            <a:ext cx="10148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fld id="{6D866740-7C72-479C-83A7-81CC99EC9BD0}" type="slidenum">
              <a:rPr lang="en-US" sz="1100" smtClean="0">
                <a:solidFill>
                  <a:schemeClr val="bg1"/>
                </a:solidFill>
              </a:rPr>
              <a:t>10</a:t>
            </a:fld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69992" y="3159829"/>
            <a:ext cx="48925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>
                <a:solidFill>
                  <a:schemeClr val="bg1"/>
                </a:solidFill>
              </a:rPr>
              <a:t>Sed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ut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perspiciatis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unde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omnis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iste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natus</a:t>
            </a:r>
            <a:r>
              <a:rPr lang="en-US" sz="1100" dirty="0">
                <a:solidFill>
                  <a:schemeClr val="bg1"/>
                </a:solidFill>
              </a:rPr>
              <a:t> error sit </a:t>
            </a:r>
            <a:r>
              <a:rPr lang="en-US" sz="1100" dirty="0" err="1">
                <a:solidFill>
                  <a:schemeClr val="bg1"/>
                </a:solidFill>
              </a:rPr>
              <a:t>voluptatem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accusantium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doloremque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laudantium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  <a:r>
              <a:rPr lang="en-US" sz="1100" dirty="0" err="1">
                <a:solidFill>
                  <a:schemeClr val="bg1"/>
                </a:solidFill>
              </a:rPr>
              <a:t>totam</a:t>
            </a:r>
            <a:r>
              <a:rPr lang="en-US" sz="1100" dirty="0">
                <a:solidFill>
                  <a:schemeClr val="bg1"/>
                </a:solidFill>
              </a:rPr>
              <a:t> rem </a:t>
            </a:r>
            <a:r>
              <a:rPr lang="en-US" sz="1100" dirty="0" err="1">
                <a:solidFill>
                  <a:schemeClr val="bg1"/>
                </a:solidFill>
              </a:rPr>
              <a:t>aperiam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  <a:r>
              <a:rPr lang="en-US" sz="1100" dirty="0" err="1">
                <a:solidFill>
                  <a:schemeClr val="bg1"/>
                </a:solidFill>
              </a:rPr>
              <a:t>eaque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ipsa</a:t>
            </a:r>
            <a:r>
              <a:rPr lang="en-US" sz="1100" dirty="0">
                <a:solidFill>
                  <a:schemeClr val="bg1"/>
                </a:solidFill>
              </a:rPr>
              <a:t> quae </a:t>
            </a:r>
            <a:r>
              <a:rPr lang="en-US" sz="1100" dirty="0" err="1">
                <a:solidFill>
                  <a:schemeClr val="bg1"/>
                </a:solidFill>
              </a:rPr>
              <a:t>ab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illo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inventore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veritatis</a:t>
            </a:r>
            <a:r>
              <a:rPr lang="en-US" sz="1100" dirty="0">
                <a:solidFill>
                  <a:schemeClr val="bg1"/>
                </a:solidFill>
              </a:rPr>
              <a:t> et quasi </a:t>
            </a:r>
            <a:r>
              <a:rPr lang="en-US" sz="1100" dirty="0" err="1">
                <a:solidFill>
                  <a:schemeClr val="bg1"/>
                </a:solidFill>
              </a:rPr>
              <a:t>architecto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beatae</a:t>
            </a:r>
            <a:r>
              <a:rPr lang="en-US" sz="1100" dirty="0">
                <a:solidFill>
                  <a:schemeClr val="bg1"/>
                </a:solidFill>
              </a:rPr>
              <a:t> vitae dicta </a:t>
            </a:r>
            <a:r>
              <a:rPr lang="en-US" sz="1100" dirty="0" err="1">
                <a:solidFill>
                  <a:schemeClr val="bg1"/>
                </a:solidFill>
              </a:rPr>
              <a:t>sunt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explicabo</a:t>
            </a:r>
            <a:r>
              <a:rPr lang="en-US" sz="11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69992" y="2236499"/>
            <a:ext cx="3592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+mj-lt"/>
              </a:rPr>
              <a:t>Slide Break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24725" y="4816689"/>
            <a:ext cx="1244707" cy="374466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422392" y="4865422"/>
            <a:ext cx="1249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Learn More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3" r="154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2781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 flipV="1">
            <a:off x="5287432" y="-1"/>
            <a:ext cx="1617136" cy="351693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870893" y="574075"/>
            <a:ext cx="747032" cy="747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44409" y="90530"/>
            <a:ext cx="857061" cy="857061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 flipV="1">
            <a:off x="276389" y="6181774"/>
            <a:ext cx="426996" cy="426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 flipV="1">
            <a:off x="0" y="6368113"/>
            <a:ext cx="489887" cy="489887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8558" y="0"/>
            <a:ext cx="10148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fld id="{6454BEAF-9A9C-48CB-AD38-C86141D92410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t>11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611" y="1130827"/>
            <a:ext cx="1524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Insert subtitle here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57824" y="422941"/>
            <a:ext cx="547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Recent Projects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58867" y="5110853"/>
            <a:ext cx="183842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dolor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55726" y="4660495"/>
            <a:ext cx="1244707" cy="374466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453393" y="4709228"/>
            <a:ext cx="1249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Project Name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37481" y="5110853"/>
            <a:ext cx="183842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dolor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34340" y="4660495"/>
            <a:ext cx="1244707" cy="374466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132007" y="4709228"/>
            <a:ext cx="1249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Project Name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6094" y="5110853"/>
            <a:ext cx="183842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dolor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812953" y="4660495"/>
            <a:ext cx="1244707" cy="374466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810620" y="4709228"/>
            <a:ext cx="1249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Project Name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194709" y="5110853"/>
            <a:ext cx="183842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dolor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491568" y="4660495"/>
            <a:ext cx="1244707" cy="374466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9489235" y="4709228"/>
            <a:ext cx="1249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Project Name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1" r="3121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1" r="3121"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1" r="3121"/>
          <a:stretch>
            <a:fillRect/>
          </a:stretch>
        </p:blipFill>
        <p:spPr/>
      </p:pic>
      <p:pic>
        <p:nvPicPr>
          <p:cNvPr id="17" name="Picture Placeholder 16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1" r="31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1271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452797" y="4708620"/>
            <a:ext cx="1838424" cy="1304438"/>
            <a:chOff x="1439524" y="4660495"/>
            <a:chExt cx="1838424" cy="1304438"/>
          </a:xfrm>
        </p:grpSpPr>
        <p:sp>
          <p:nvSpPr>
            <p:cNvPr id="5" name="TextBox 4"/>
            <p:cNvSpPr txBox="1"/>
            <p:nvPr/>
          </p:nvSpPr>
          <p:spPr>
            <a:xfrm>
              <a:off x="1439524" y="5110853"/>
              <a:ext cx="1838424" cy="854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Neque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porro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quisquam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est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, qui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dolorem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quia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 dolor sit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amet</a:t>
              </a:r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endParaRPr 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36383" y="4660495"/>
              <a:ext cx="1244707" cy="374466"/>
            </a:xfrm>
            <a:prstGeom prst="rect">
              <a:avLst/>
            </a:prstGeom>
            <a:gradFill>
              <a:gsLst>
                <a:gs pos="0">
                  <a:schemeClr val="bg2">
                    <a:alpha val="78000"/>
                  </a:schemeClr>
                </a:gs>
                <a:gs pos="100000">
                  <a:schemeClr val="accent1">
                    <a:alpha val="85000"/>
                  </a:schemeClr>
                </a:gs>
              </a:gsLst>
              <a:lin ang="7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34050" y="4709228"/>
              <a:ext cx="124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Project Name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76789" y="4708620"/>
            <a:ext cx="1838424" cy="1304438"/>
            <a:chOff x="1439524" y="4660495"/>
            <a:chExt cx="1838424" cy="1304438"/>
          </a:xfrm>
        </p:grpSpPr>
        <p:sp>
          <p:nvSpPr>
            <p:cNvPr id="10" name="TextBox 9"/>
            <p:cNvSpPr txBox="1"/>
            <p:nvPr/>
          </p:nvSpPr>
          <p:spPr>
            <a:xfrm>
              <a:off x="1439524" y="5110853"/>
              <a:ext cx="1838424" cy="854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Neque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porro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quisquam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est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, qui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dolorem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quia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 dolor sit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amet</a:t>
              </a:r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endParaRPr 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36383" y="4660495"/>
              <a:ext cx="1244707" cy="374466"/>
            </a:xfrm>
            <a:prstGeom prst="rect">
              <a:avLst/>
            </a:prstGeom>
            <a:gradFill>
              <a:gsLst>
                <a:gs pos="0">
                  <a:schemeClr val="bg2">
                    <a:alpha val="78000"/>
                  </a:schemeClr>
                </a:gs>
                <a:gs pos="100000">
                  <a:schemeClr val="accent1">
                    <a:alpha val="85000"/>
                  </a:schemeClr>
                </a:gs>
              </a:gsLst>
              <a:lin ang="7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34050" y="4709228"/>
              <a:ext cx="124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Project Name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900779" y="4708620"/>
            <a:ext cx="1838424" cy="1304438"/>
            <a:chOff x="1439524" y="4660495"/>
            <a:chExt cx="1838424" cy="1304438"/>
          </a:xfrm>
        </p:grpSpPr>
        <p:sp>
          <p:nvSpPr>
            <p:cNvPr id="14" name="TextBox 13"/>
            <p:cNvSpPr txBox="1"/>
            <p:nvPr/>
          </p:nvSpPr>
          <p:spPr>
            <a:xfrm>
              <a:off x="1439524" y="5110853"/>
              <a:ext cx="1838424" cy="854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Neque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porro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quisquam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est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, qui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dolorem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quia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 dolor sit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amet</a:t>
              </a:r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endParaRPr 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36383" y="4660495"/>
              <a:ext cx="1244707" cy="374466"/>
            </a:xfrm>
            <a:prstGeom prst="rect">
              <a:avLst/>
            </a:prstGeom>
            <a:gradFill>
              <a:gsLst>
                <a:gs pos="0">
                  <a:schemeClr val="bg2">
                    <a:alpha val="78000"/>
                  </a:schemeClr>
                </a:gs>
                <a:gs pos="100000">
                  <a:schemeClr val="accent1">
                    <a:alpha val="85000"/>
                  </a:schemeClr>
                </a:gs>
              </a:gsLst>
              <a:lin ang="7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34050" y="4709228"/>
              <a:ext cx="124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Project Name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Isosceles Triangle 16"/>
          <p:cNvSpPr/>
          <p:nvPr/>
        </p:nvSpPr>
        <p:spPr>
          <a:xfrm flipV="1">
            <a:off x="5287432" y="-1"/>
            <a:ext cx="1617136" cy="351693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870893" y="574075"/>
            <a:ext cx="747032" cy="747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244409" y="90530"/>
            <a:ext cx="857061" cy="857061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5400000" flipV="1">
            <a:off x="276389" y="6229899"/>
            <a:ext cx="426996" cy="426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5400000" flipV="1">
            <a:off x="0" y="6368113"/>
            <a:ext cx="489887" cy="489887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588558" y="0"/>
            <a:ext cx="10148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fld id="{3FA6C52B-3697-425B-8777-32FD94C277CB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t>12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33611" y="1130827"/>
            <a:ext cx="1524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Insert subtitle here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57824" y="422941"/>
            <a:ext cx="547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Recent Projects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25" name="Picture Placeholder 24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6" b="1836"/>
          <a:stretch>
            <a:fillRect/>
          </a:stretch>
        </p:blipFill>
        <p:spPr/>
      </p:pic>
      <p:pic>
        <p:nvPicPr>
          <p:cNvPr id="26" name="Picture Placeholder 25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6" b="1836"/>
          <a:stretch>
            <a:fillRect/>
          </a:stretch>
        </p:blipFill>
        <p:spPr/>
      </p:pic>
      <p:pic>
        <p:nvPicPr>
          <p:cNvPr id="27" name="Picture Placeholder 26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6" b="18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6055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flipV="1">
            <a:off x="5287432" y="-1"/>
            <a:ext cx="1617136" cy="351693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870893" y="574075"/>
            <a:ext cx="747032" cy="747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244409" y="90530"/>
            <a:ext cx="857061" cy="857061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 flipV="1">
            <a:off x="276389" y="6181774"/>
            <a:ext cx="426996" cy="426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 flipV="1">
            <a:off x="0" y="6368113"/>
            <a:ext cx="489887" cy="489887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88558" y="0"/>
            <a:ext cx="10148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fld id="{975E9A1D-E68A-4801-98EF-65579F6F093C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t>13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3611" y="1130827"/>
            <a:ext cx="1524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Insert subtitle here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7824" y="422941"/>
            <a:ext cx="547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Recent Projects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48002" y="5591318"/>
            <a:ext cx="2898016" cy="571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dolor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38532" y="5168119"/>
            <a:ext cx="1244707" cy="374466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38532" y="5216852"/>
            <a:ext cx="1249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Project Name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34351" y="5591318"/>
            <a:ext cx="2898016" cy="571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dolor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24881" y="5168119"/>
            <a:ext cx="1244707" cy="374466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524881" y="5216852"/>
            <a:ext cx="1249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Project Name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6" b="4436"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6" b="44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0417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 flipV="1">
            <a:off x="5287432" y="-1"/>
            <a:ext cx="1617136" cy="351693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870893" y="574075"/>
            <a:ext cx="747032" cy="747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244409" y="90530"/>
            <a:ext cx="857061" cy="857061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 flipV="1">
            <a:off x="276389" y="6181774"/>
            <a:ext cx="426996" cy="426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 flipV="1">
            <a:off x="0" y="6368113"/>
            <a:ext cx="489887" cy="489887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88558" y="0"/>
            <a:ext cx="10148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fld id="{B3719DD7-DEC4-4A65-959C-0D4ABE8BFA23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t>14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3611" y="1130827"/>
            <a:ext cx="1524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Insert subtitle here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7824" y="422941"/>
            <a:ext cx="547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Recent Projects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03442" y="2641517"/>
            <a:ext cx="45118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Sed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ut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perspiciatis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unde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omnis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iste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natus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error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voluptatem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accusantium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laudantium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totam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rem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aperiam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eaque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quae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ab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illo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inventore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veritatis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et quasi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architecto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beatae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vitae dicta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sunt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explicabo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</p:txBody>
      </p:sp>
      <p:sp>
        <p:nvSpPr>
          <p:cNvPr id="13" name="Oval 12"/>
          <p:cNvSpPr/>
          <p:nvPr/>
        </p:nvSpPr>
        <p:spPr>
          <a:xfrm>
            <a:off x="6704479" y="4167248"/>
            <a:ext cx="153908" cy="15390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959600" y="3958450"/>
            <a:ext cx="3200400" cy="571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veritatis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et quasi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architecto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beatae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vitae dicta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sunt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explicabo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</p:txBody>
      </p:sp>
      <p:sp>
        <p:nvSpPr>
          <p:cNvPr id="17" name="Oval 16"/>
          <p:cNvSpPr/>
          <p:nvPr/>
        </p:nvSpPr>
        <p:spPr>
          <a:xfrm>
            <a:off x="6704479" y="4897498"/>
            <a:ext cx="153908" cy="15390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959600" y="4688700"/>
            <a:ext cx="3200400" cy="571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veritatis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et quasi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architecto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beatae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vitae dicta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sunt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explicabo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" r="2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1680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flipV="1">
            <a:off x="5287432" y="-1"/>
            <a:ext cx="1617136" cy="351693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870893" y="574075"/>
            <a:ext cx="747032" cy="747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244409" y="90530"/>
            <a:ext cx="857061" cy="857061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 flipV="1">
            <a:off x="276389" y="6181774"/>
            <a:ext cx="426996" cy="426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 flipV="1">
            <a:off x="0" y="6368113"/>
            <a:ext cx="489887" cy="489887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88558" y="0"/>
            <a:ext cx="10148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fld id="{2EA927BA-8B30-4B24-9F6F-AAEACE7B7AB2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t>15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3611" y="1130827"/>
            <a:ext cx="1524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Insert subtitle here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7824" y="422941"/>
            <a:ext cx="547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Infographic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3960875" y="2349543"/>
            <a:ext cx="600452" cy="965262"/>
          </a:xfrm>
          <a:custGeom>
            <a:avLst/>
            <a:gdLst>
              <a:gd name="T0" fmla="*/ 688 w 688"/>
              <a:gd name="T1" fmla="*/ 0 h 1107"/>
              <a:gd name="T2" fmla="*/ 688 w 688"/>
              <a:gd name="T3" fmla="*/ 1107 h 1107"/>
              <a:gd name="T4" fmla="*/ 0 w 688"/>
              <a:gd name="T5" fmla="*/ 1107 h 1107"/>
              <a:gd name="T6" fmla="*/ 688 w 688"/>
              <a:gd name="T7" fmla="*/ 0 h 1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8" h="1107">
                <a:moveTo>
                  <a:pt x="688" y="0"/>
                </a:moveTo>
                <a:lnTo>
                  <a:pt x="688" y="1107"/>
                </a:lnTo>
                <a:lnTo>
                  <a:pt x="0" y="1107"/>
                </a:lnTo>
                <a:lnTo>
                  <a:pt x="688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3351697" y="3412551"/>
            <a:ext cx="1209632" cy="881478"/>
          </a:xfrm>
          <a:custGeom>
            <a:avLst/>
            <a:gdLst>
              <a:gd name="T0" fmla="*/ 631 w 1387"/>
              <a:gd name="T1" fmla="*/ 0 h 1012"/>
              <a:gd name="T2" fmla="*/ 1387 w 1387"/>
              <a:gd name="T3" fmla="*/ 0 h 1012"/>
              <a:gd name="T4" fmla="*/ 1387 w 1387"/>
              <a:gd name="T5" fmla="*/ 1012 h 1012"/>
              <a:gd name="T6" fmla="*/ 0 w 1387"/>
              <a:gd name="T7" fmla="*/ 1012 h 1012"/>
              <a:gd name="T8" fmla="*/ 631 w 1387"/>
              <a:gd name="T9" fmla="*/ 0 h 1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7" h="1012">
                <a:moveTo>
                  <a:pt x="631" y="0"/>
                </a:moveTo>
                <a:lnTo>
                  <a:pt x="1387" y="0"/>
                </a:lnTo>
                <a:lnTo>
                  <a:pt x="1387" y="1012"/>
                </a:lnTo>
                <a:lnTo>
                  <a:pt x="0" y="1012"/>
                </a:lnTo>
                <a:lnTo>
                  <a:pt x="631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2740772" y="4391777"/>
            <a:ext cx="1820556" cy="883223"/>
          </a:xfrm>
          <a:custGeom>
            <a:avLst/>
            <a:gdLst>
              <a:gd name="T0" fmla="*/ 631 w 2085"/>
              <a:gd name="T1" fmla="*/ 0 h 1012"/>
              <a:gd name="T2" fmla="*/ 2085 w 2085"/>
              <a:gd name="T3" fmla="*/ 0 h 1012"/>
              <a:gd name="T4" fmla="*/ 2085 w 2085"/>
              <a:gd name="T5" fmla="*/ 1012 h 1012"/>
              <a:gd name="T6" fmla="*/ 0 w 2085"/>
              <a:gd name="T7" fmla="*/ 1012 h 1012"/>
              <a:gd name="T8" fmla="*/ 631 w 2085"/>
              <a:gd name="T9" fmla="*/ 0 h 1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5" h="1012">
                <a:moveTo>
                  <a:pt x="631" y="0"/>
                </a:moveTo>
                <a:lnTo>
                  <a:pt x="2085" y="0"/>
                </a:lnTo>
                <a:lnTo>
                  <a:pt x="2085" y="1012"/>
                </a:lnTo>
                <a:lnTo>
                  <a:pt x="0" y="1012"/>
                </a:lnTo>
                <a:lnTo>
                  <a:pt x="63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2190939" y="5371001"/>
            <a:ext cx="2370388" cy="788966"/>
          </a:xfrm>
          <a:custGeom>
            <a:avLst/>
            <a:gdLst>
              <a:gd name="T0" fmla="*/ 563 w 2716"/>
              <a:gd name="T1" fmla="*/ 0 h 905"/>
              <a:gd name="T2" fmla="*/ 2716 w 2716"/>
              <a:gd name="T3" fmla="*/ 0 h 905"/>
              <a:gd name="T4" fmla="*/ 2716 w 2716"/>
              <a:gd name="T5" fmla="*/ 905 h 905"/>
              <a:gd name="T6" fmla="*/ 0 w 2716"/>
              <a:gd name="T7" fmla="*/ 905 h 905"/>
              <a:gd name="T8" fmla="*/ 563 w 2716"/>
              <a:gd name="T9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16" h="905">
                <a:moveTo>
                  <a:pt x="563" y="0"/>
                </a:moveTo>
                <a:lnTo>
                  <a:pt x="2716" y="0"/>
                </a:lnTo>
                <a:lnTo>
                  <a:pt x="2716" y="905"/>
                </a:lnTo>
                <a:lnTo>
                  <a:pt x="0" y="905"/>
                </a:lnTo>
                <a:lnTo>
                  <a:pt x="563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>
            <a:off x="4561327" y="2349543"/>
            <a:ext cx="602198" cy="965262"/>
          </a:xfrm>
          <a:custGeom>
            <a:avLst/>
            <a:gdLst>
              <a:gd name="T0" fmla="*/ 0 w 691"/>
              <a:gd name="T1" fmla="*/ 0 h 1107"/>
              <a:gd name="T2" fmla="*/ 691 w 691"/>
              <a:gd name="T3" fmla="*/ 1107 h 1107"/>
              <a:gd name="T4" fmla="*/ 0 w 691"/>
              <a:gd name="T5" fmla="*/ 1107 h 1107"/>
              <a:gd name="T6" fmla="*/ 0 w 691"/>
              <a:gd name="T7" fmla="*/ 0 h 1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1" h="1107">
                <a:moveTo>
                  <a:pt x="0" y="0"/>
                </a:moveTo>
                <a:lnTo>
                  <a:pt x="691" y="1107"/>
                </a:lnTo>
                <a:lnTo>
                  <a:pt x="0" y="1107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4561327" y="3412551"/>
            <a:ext cx="1213123" cy="881478"/>
          </a:xfrm>
          <a:custGeom>
            <a:avLst/>
            <a:gdLst>
              <a:gd name="T0" fmla="*/ 0 w 1389"/>
              <a:gd name="T1" fmla="*/ 0 h 1012"/>
              <a:gd name="T2" fmla="*/ 760 w 1389"/>
              <a:gd name="T3" fmla="*/ 0 h 1012"/>
              <a:gd name="T4" fmla="*/ 1389 w 1389"/>
              <a:gd name="T5" fmla="*/ 1012 h 1012"/>
              <a:gd name="T6" fmla="*/ 0 w 1389"/>
              <a:gd name="T7" fmla="*/ 1012 h 1012"/>
              <a:gd name="T8" fmla="*/ 0 w 1389"/>
              <a:gd name="T9" fmla="*/ 0 h 1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9" h="1012">
                <a:moveTo>
                  <a:pt x="0" y="0"/>
                </a:moveTo>
                <a:lnTo>
                  <a:pt x="760" y="0"/>
                </a:lnTo>
                <a:lnTo>
                  <a:pt x="1389" y="1012"/>
                </a:lnTo>
                <a:lnTo>
                  <a:pt x="0" y="101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4561327" y="4391777"/>
            <a:ext cx="1822301" cy="883223"/>
          </a:xfrm>
          <a:custGeom>
            <a:avLst/>
            <a:gdLst>
              <a:gd name="T0" fmla="*/ 0 w 2087"/>
              <a:gd name="T1" fmla="*/ 0 h 1012"/>
              <a:gd name="T2" fmla="*/ 1458 w 2087"/>
              <a:gd name="T3" fmla="*/ 0 h 1012"/>
              <a:gd name="T4" fmla="*/ 2087 w 2087"/>
              <a:gd name="T5" fmla="*/ 1012 h 1012"/>
              <a:gd name="T6" fmla="*/ 0 w 2087"/>
              <a:gd name="T7" fmla="*/ 1012 h 1012"/>
              <a:gd name="T8" fmla="*/ 0 w 2087"/>
              <a:gd name="T9" fmla="*/ 0 h 1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7" h="1012">
                <a:moveTo>
                  <a:pt x="0" y="0"/>
                </a:moveTo>
                <a:lnTo>
                  <a:pt x="1458" y="0"/>
                </a:lnTo>
                <a:lnTo>
                  <a:pt x="2087" y="1012"/>
                </a:lnTo>
                <a:lnTo>
                  <a:pt x="0" y="10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4561327" y="5371001"/>
            <a:ext cx="2373879" cy="788966"/>
          </a:xfrm>
          <a:custGeom>
            <a:avLst/>
            <a:gdLst>
              <a:gd name="T0" fmla="*/ 0 w 2720"/>
              <a:gd name="T1" fmla="*/ 0 h 905"/>
              <a:gd name="T2" fmla="*/ 2157 w 2720"/>
              <a:gd name="T3" fmla="*/ 0 h 905"/>
              <a:gd name="T4" fmla="*/ 2720 w 2720"/>
              <a:gd name="T5" fmla="*/ 905 h 905"/>
              <a:gd name="T6" fmla="*/ 0 w 2720"/>
              <a:gd name="T7" fmla="*/ 905 h 905"/>
              <a:gd name="T8" fmla="*/ 0 w 2720"/>
              <a:gd name="T9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20" h="905">
                <a:moveTo>
                  <a:pt x="0" y="0"/>
                </a:moveTo>
                <a:lnTo>
                  <a:pt x="2157" y="0"/>
                </a:lnTo>
                <a:lnTo>
                  <a:pt x="2720" y="905"/>
                </a:lnTo>
                <a:lnTo>
                  <a:pt x="0" y="90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937212" y="2201594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Service Here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37212" y="2439056"/>
            <a:ext cx="32368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dolor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64686" y="3198902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Service Here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4686" y="3436364"/>
            <a:ext cx="32368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dolor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10003" y="4196210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Service Here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10003" y="4433672"/>
            <a:ext cx="32368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dolor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141972" y="5193519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Service Here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141972" y="5430981"/>
            <a:ext cx="32368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dolor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128503" y="3645678"/>
            <a:ext cx="302401" cy="273881"/>
            <a:chOff x="5857875" y="1573213"/>
            <a:chExt cx="417513" cy="409575"/>
          </a:xfrm>
          <a:solidFill>
            <a:schemeClr val="tx2"/>
          </a:solidFill>
        </p:grpSpPr>
        <p:sp>
          <p:nvSpPr>
            <p:cNvPr id="38" name="Freeform 49"/>
            <p:cNvSpPr>
              <a:spLocks noEditPoints="1"/>
            </p:cNvSpPr>
            <p:nvPr/>
          </p:nvSpPr>
          <p:spPr bwMode="auto">
            <a:xfrm>
              <a:off x="5857875" y="1573213"/>
              <a:ext cx="417513" cy="409575"/>
            </a:xfrm>
            <a:custGeom>
              <a:avLst/>
              <a:gdLst/>
              <a:ahLst/>
              <a:cxnLst>
                <a:cxn ang="0">
                  <a:pos x="111" y="240"/>
                </a:cxn>
                <a:cxn ang="0">
                  <a:pos x="152" y="166"/>
                </a:cxn>
                <a:cxn ang="0">
                  <a:pos x="131" y="21"/>
                </a:cxn>
                <a:cxn ang="0">
                  <a:pos x="43" y="240"/>
                </a:cxn>
                <a:cxn ang="0">
                  <a:pos x="93" y="157"/>
                </a:cxn>
                <a:cxn ang="0">
                  <a:pos x="94" y="153"/>
                </a:cxn>
                <a:cxn ang="0">
                  <a:pos x="96" y="150"/>
                </a:cxn>
                <a:cxn ang="0">
                  <a:pos x="100" y="148"/>
                </a:cxn>
                <a:cxn ang="0">
                  <a:pos x="161" y="148"/>
                </a:cxn>
                <a:cxn ang="0">
                  <a:pos x="165" y="149"/>
                </a:cxn>
                <a:cxn ang="0">
                  <a:pos x="168" y="151"/>
                </a:cxn>
                <a:cxn ang="0">
                  <a:pos x="170" y="155"/>
                </a:cxn>
                <a:cxn ang="0">
                  <a:pos x="170" y="240"/>
                </a:cxn>
                <a:cxn ang="0">
                  <a:pos x="221" y="99"/>
                </a:cxn>
                <a:cxn ang="0">
                  <a:pos x="131" y="21"/>
                </a:cxn>
                <a:cxn ang="0">
                  <a:pos x="132" y="0"/>
                </a:cxn>
                <a:cxn ang="0">
                  <a:pos x="136" y="1"/>
                </a:cxn>
                <a:cxn ang="0">
                  <a:pos x="260" y="110"/>
                </a:cxn>
                <a:cxn ang="0">
                  <a:pos x="262" y="112"/>
                </a:cxn>
                <a:cxn ang="0">
                  <a:pos x="263" y="116"/>
                </a:cxn>
                <a:cxn ang="0">
                  <a:pos x="263" y="119"/>
                </a:cxn>
                <a:cxn ang="0">
                  <a:pos x="261" y="122"/>
                </a:cxn>
                <a:cxn ang="0">
                  <a:pos x="258" y="125"/>
                </a:cxn>
                <a:cxn ang="0">
                  <a:pos x="254" y="125"/>
                </a:cxn>
                <a:cxn ang="0">
                  <a:pos x="251" y="125"/>
                </a:cxn>
                <a:cxn ang="0">
                  <a:pos x="248" y="123"/>
                </a:cxn>
                <a:cxn ang="0">
                  <a:pos x="239" y="249"/>
                </a:cxn>
                <a:cxn ang="0">
                  <a:pos x="238" y="253"/>
                </a:cxn>
                <a:cxn ang="0">
                  <a:pos x="235" y="256"/>
                </a:cxn>
                <a:cxn ang="0">
                  <a:pos x="232" y="258"/>
                </a:cxn>
                <a:cxn ang="0">
                  <a:pos x="34" y="258"/>
                </a:cxn>
                <a:cxn ang="0">
                  <a:pos x="30" y="257"/>
                </a:cxn>
                <a:cxn ang="0">
                  <a:pos x="26" y="255"/>
                </a:cxn>
                <a:cxn ang="0">
                  <a:pos x="25" y="251"/>
                </a:cxn>
                <a:cxn ang="0">
                  <a:pos x="24" y="115"/>
                </a:cxn>
                <a:cxn ang="0">
                  <a:pos x="13" y="124"/>
                </a:cxn>
                <a:cxn ang="0">
                  <a:pos x="10" y="125"/>
                </a:cxn>
                <a:cxn ang="0">
                  <a:pos x="7" y="125"/>
                </a:cxn>
                <a:cxn ang="0">
                  <a:pos x="4" y="124"/>
                </a:cxn>
                <a:cxn ang="0">
                  <a:pos x="1" y="121"/>
                </a:cxn>
                <a:cxn ang="0">
                  <a:pos x="0" y="117"/>
                </a:cxn>
                <a:cxn ang="0">
                  <a:pos x="0" y="114"/>
                </a:cxn>
                <a:cxn ang="0">
                  <a:pos x="2" y="111"/>
                </a:cxn>
                <a:cxn ang="0">
                  <a:pos x="126" y="2"/>
                </a:cxn>
                <a:cxn ang="0">
                  <a:pos x="129" y="0"/>
                </a:cxn>
              </a:cxnLst>
              <a:rect l="0" t="0" r="r" b="b"/>
              <a:pathLst>
                <a:path w="263" h="258">
                  <a:moveTo>
                    <a:pt x="111" y="166"/>
                  </a:moveTo>
                  <a:lnTo>
                    <a:pt x="111" y="240"/>
                  </a:lnTo>
                  <a:lnTo>
                    <a:pt x="152" y="240"/>
                  </a:lnTo>
                  <a:lnTo>
                    <a:pt x="152" y="166"/>
                  </a:lnTo>
                  <a:lnTo>
                    <a:pt x="111" y="166"/>
                  </a:lnTo>
                  <a:close/>
                  <a:moveTo>
                    <a:pt x="131" y="21"/>
                  </a:moveTo>
                  <a:lnTo>
                    <a:pt x="43" y="99"/>
                  </a:lnTo>
                  <a:lnTo>
                    <a:pt x="43" y="240"/>
                  </a:lnTo>
                  <a:lnTo>
                    <a:pt x="93" y="240"/>
                  </a:lnTo>
                  <a:lnTo>
                    <a:pt x="93" y="157"/>
                  </a:lnTo>
                  <a:lnTo>
                    <a:pt x="93" y="155"/>
                  </a:lnTo>
                  <a:lnTo>
                    <a:pt x="94" y="153"/>
                  </a:lnTo>
                  <a:lnTo>
                    <a:pt x="95" y="151"/>
                  </a:lnTo>
                  <a:lnTo>
                    <a:pt x="96" y="150"/>
                  </a:lnTo>
                  <a:lnTo>
                    <a:pt x="98" y="149"/>
                  </a:lnTo>
                  <a:lnTo>
                    <a:pt x="100" y="148"/>
                  </a:lnTo>
                  <a:lnTo>
                    <a:pt x="102" y="148"/>
                  </a:lnTo>
                  <a:lnTo>
                    <a:pt x="161" y="148"/>
                  </a:lnTo>
                  <a:lnTo>
                    <a:pt x="163" y="148"/>
                  </a:lnTo>
                  <a:lnTo>
                    <a:pt x="165" y="149"/>
                  </a:lnTo>
                  <a:lnTo>
                    <a:pt x="167" y="150"/>
                  </a:lnTo>
                  <a:lnTo>
                    <a:pt x="168" y="151"/>
                  </a:lnTo>
                  <a:lnTo>
                    <a:pt x="170" y="153"/>
                  </a:lnTo>
                  <a:lnTo>
                    <a:pt x="170" y="155"/>
                  </a:lnTo>
                  <a:lnTo>
                    <a:pt x="170" y="157"/>
                  </a:lnTo>
                  <a:lnTo>
                    <a:pt x="170" y="240"/>
                  </a:lnTo>
                  <a:lnTo>
                    <a:pt x="221" y="240"/>
                  </a:lnTo>
                  <a:lnTo>
                    <a:pt x="221" y="99"/>
                  </a:lnTo>
                  <a:lnTo>
                    <a:pt x="221" y="99"/>
                  </a:lnTo>
                  <a:lnTo>
                    <a:pt x="131" y="21"/>
                  </a:lnTo>
                  <a:close/>
                  <a:moveTo>
                    <a:pt x="131" y="0"/>
                  </a:moveTo>
                  <a:lnTo>
                    <a:pt x="132" y="0"/>
                  </a:lnTo>
                  <a:lnTo>
                    <a:pt x="134" y="0"/>
                  </a:lnTo>
                  <a:lnTo>
                    <a:pt x="136" y="1"/>
                  </a:lnTo>
                  <a:lnTo>
                    <a:pt x="137" y="2"/>
                  </a:lnTo>
                  <a:lnTo>
                    <a:pt x="260" y="110"/>
                  </a:lnTo>
                  <a:lnTo>
                    <a:pt x="261" y="111"/>
                  </a:lnTo>
                  <a:lnTo>
                    <a:pt x="262" y="112"/>
                  </a:lnTo>
                  <a:lnTo>
                    <a:pt x="263" y="114"/>
                  </a:lnTo>
                  <a:lnTo>
                    <a:pt x="263" y="116"/>
                  </a:lnTo>
                  <a:lnTo>
                    <a:pt x="263" y="117"/>
                  </a:lnTo>
                  <a:lnTo>
                    <a:pt x="263" y="119"/>
                  </a:lnTo>
                  <a:lnTo>
                    <a:pt x="262" y="121"/>
                  </a:lnTo>
                  <a:lnTo>
                    <a:pt x="261" y="122"/>
                  </a:lnTo>
                  <a:lnTo>
                    <a:pt x="259" y="124"/>
                  </a:lnTo>
                  <a:lnTo>
                    <a:pt x="258" y="125"/>
                  </a:lnTo>
                  <a:lnTo>
                    <a:pt x="256" y="125"/>
                  </a:lnTo>
                  <a:lnTo>
                    <a:pt x="254" y="125"/>
                  </a:lnTo>
                  <a:lnTo>
                    <a:pt x="253" y="125"/>
                  </a:lnTo>
                  <a:lnTo>
                    <a:pt x="251" y="125"/>
                  </a:lnTo>
                  <a:lnTo>
                    <a:pt x="249" y="124"/>
                  </a:lnTo>
                  <a:lnTo>
                    <a:pt x="248" y="123"/>
                  </a:lnTo>
                  <a:lnTo>
                    <a:pt x="239" y="115"/>
                  </a:lnTo>
                  <a:lnTo>
                    <a:pt x="239" y="249"/>
                  </a:lnTo>
                  <a:lnTo>
                    <a:pt x="238" y="251"/>
                  </a:lnTo>
                  <a:lnTo>
                    <a:pt x="238" y="253"/>
                  </a:lnTo>
                  <a:lnTo>
                    <a:pt x="237" y="255"/>
                  </a:lnTo>
                  <a:lnTo>
                    <a:pt x="235" y="256"/>
                  </a:lnTo>
                  <a:lnTo>
                    <a:pt x="234" y="257"/>
                  </a:lnTo>
                  <a:lnTo>
                    <a:pt x="232" y="258"/>
                  </a:lnTo>
                  <a:lnTo>
                    <a:pt x="230" y="258"/>
                  </a:lnTo>
                  <a:lnTo>
                    <a:pt x="34" y="258"/>
                  </a:lnTo>
                  <a:lnTo>
                    <a:pt x="31" y="258"/>
                  </a:lnTo>
                  <a:lnTo>
                    <a:pt x="30" y="257"/>
                  </a:lnTo>
                  <a:lnTo>
                    <a:pt x="28" y="256"/>
                  </a:lnTo>
                  <a:lnTo>
                    <a:pt x="26" y="255"/>
                  </a:lnTo>
                  <a:lnTo>
                    <a:pt x="25" y="253"/>
                  </a:lnTo>
                  <a:lnTo>
                    <a:pt x="25" y="251"/>
                  </a:lnTo>
                  <a:lnTo>
                    <a:pt x="24" y="249"/>
                  </a:lnTo>
                  <a:lnTo>
                    <a:pt x="24" y="115"/>
                  </a:lnTo>
                  <a:lnTo>
                    <a:pt x="15" y="123"/>
                  </a:lnTo>
                  <a:lnTo>
                    <a:pt x="13" y="124"/>
                  </a:lnTo>
                  <a:lnTo>
                    <a:pt x="12" y="125"/>
                  </a:lnTo>
                  <a:lnTo>
                    <a:pt x="10" y="125"/>
                  </a:lnTo>
                  <a:lnTo>
                    <a:pt x="8" y="125"/>
                  </a:lnTo>
                  <a:lnTo>
                    <a:pt x="7" y="125"/>
                  </a:lnTo>
                  <a:lnTo>
                    <a:pt x="5" y="124"/>
                  </a:lnTo>
                  <a:lnTo>
                    <a:pt x="4" y="124"/>
                  </a:lnTo>
                  <a:lnTo>
                    <a:pt x="2" y="122"/>
                  </a:lnTo>
                  <a:lnTo>
                    <a:pt x="1" y="121"/>
                  </a:lnTo>
                  <a:lnTo>
                    <a:pt x="0" y="119"/>
                  </a:lnTo>
                  <a:lnTo>
                    <a:pt x="0" y="117"/>
                  </a:lnTo>
                  <a:lnTo>
                    <a:pt x="0" y="116"/>
                  </a:lnTo>
                  <a:lnTo>
                    <a:pt x="0" y="114"/>
                  </a:lnTo>
                  <a:lnTo>
                    <a:pt x="1" y="112"/>
                  </a:lnTo>
                  <a:lnTo>
                    <a:pt x="2" y="111"/>
                  </a:lnTo>
                  <a:lnTo>
                    <a:pt x="3" y="110"/>
                  </a:lnTo>
                  <a:lnTo>
                    <a:pt x="126" y="2"/>
                  </a:lnTo>
                  <a:lnTo>
                    <a:pt x="127" y="1"/>
                  </a:lnTo>
                  <a:lnTo>
                    <a:pt x="129" y="0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50"/>
            <p:cNvSpPr>
              <a:spLocks/>
            </p:cNvSpPr>
            <p:nvPr/>
          </p:nvSpPr>
          <p:spPr bwMode="auto">
            <a:xfrm>
              <a:off x="6034088" y="1692275"/>
              <a:ext cx="65088" cy="285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32" y="0"/>
                </a:cxn>
                <a:cxn ang="0">
                  <a:pos x="34" y="0"/>
                </a:cxn>
                <a:cxn ang="0">
                  <a:pos x="36" y="1"/>
                </a:cxn>
                <a:cxn ang="0">
                  <a:pos x="37" y="2"/>
                </a:cxn>
                <a:cxn ang="0">
                  <a:pos x="39" y="4"/>
                </a:cxn>
                <a:cxn ang="0">
                  <a:pos x="40" y="5"/>
                </a:cxn>
                <a:cxn ang="0">
                  <a:pos x="40" y="7"/>
                </a:cxn>
                <a:cxn ang="0">
                  <a:pos x="41" y="9"/>
                </a:cxn>
                <a:cxn ang="0">
                  <a:pos x="40" y="11"/>
                </a:cxn>
                <a:cxn ang="0">
                  <a:pos x="40" y="13"/>
                </a:cxn>
                <a:cxn ang="0">
                  <a:pos x="39" y="15"/>
                </a:cxn>
                <a:cxn ang="0">
                  <a:pos x="37" y="16"/>
                </a:cxn>
                <a:cxn ang="0">
                  <a:pos x="36" y="17"/>
                </a:cxn>
                <a:cxn ang="0">
                  <a:pos x="34" y="18"/>
                </a:cxn>
                <a:cxn ang="0">
                  <a:pos x="32" y="18"/>
                </a:cxn>
                <a:cxn ang="0">
                  <a:pos x="9" y="18"/>
                </a:cxn>
                <a:cxn ang="0">
                  <a:pos x="7" y="18"/>
                </a:cxn>
                <a:cxn ang="0">
                  <a:pos x="5" y="17"/>
                </a:cxn>
                <a:cxn ang="0">
                  <a:pos x="4" y="16"/>
                </a:cxn>
                <a:cxn ang="0">
                  <a:pos x="2" y="15"/>
                </a:cxn>
                <a:cxn ang="0">
                  <a:pos x="1" y="13"/>
                </a:cxn>
                <a:cxn ang="0">
                  <a:pos x="1" y="11"/>
                </a:cxn>
                <a:cxn ang="0">
                  <a:pos x="0" y="9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5" y="1"/>
                </a:cxn>
                <a:cxn ang="0">
                  <a:pos x="7" y="0"/>
                </a:cxn>
                <a:cxn ang="0">
                  <a:pos x="9" y="0"/>
                </a:cxn>
              </a:cxnLst>
              <a:rect l="0" t="0" r="r" b="b"/>
              <a:pathLst>
                <a:path w="41" h="18">
                  <a:moveTo>
                    <a:pt x="9" y="0"/>
                  </a:moveTo>
                  <a:lnTo>
                    <a:pt x="32" y="0"/>
                  </a:lnTo>
                  <a:lnTo>
                    <a:pt x="34" y="0"/>
                  </a:lnTo>
                  <a:lnTo>
                    <a:pt x="36" y="1"/>
                  </a:lnTo>
                  <a:lnTo>
                    <a:pt x="37" y="2"/>
                  </a:lnTo>
                  <a:lnTo>
                    <a:pt x="39" y="4"/>
                  </a:lnTo>
                  <a:lnTo>
                    <a:pt x="40" y="5"/>
                  </a:lnTo>
                  <a:lnTo>
                    <a:pt x="40" y="7"/>
                  </a:lnTo>
                  <a:lnTo>
                    <a:pt x="41" y="9"/>
                  </a:lnTo>
                  <a:lnTo>
                    <a:pt x="40" y="11"/>
                  </a:lnTo>
                  <a:lnTo>
                    <a:pt x="40" y="13"/>
                  </a:lnTo>
                  <a:lnTo>
                    <a:pt x="39" y="15"/>
                  </a:lnTo>
                  <a:lnTo>
                    <a:pt x="37" y="16"/>
                  </a:lnTo>
                  <a:lnTo>
                    <a:pt x="36" y="17"/>
                  </a:lnTo>
                  <a:lnTo>
                    <a:pt x="34" y="18"/>
                  </a:lnTo>
                  <a:lnTo>
                    <a:pt x="32" y="18"/>
                  </a:lnTo>
                  <a:lnTo>
                    <a:pt x="9" y="18"/>
                  </a:lnTo>
                  <a:lnTo>
                    <a:pt x="7" y="18"/>
                  </a:lnTo>
                  <a:lnTo>
                    <a:pt x="5" y="17"/>
                  </a:lnTo>
                  <a:lnTo>
                    <a:pt x="4" y="16"/>
                  </a:lnTo>
                  <a:lnTo>
                    <a:pt x="2" y="15"/>
                  </a:lnTo>
                  <a:lnTo>
                    <a:pt x="1" y="13"/>
                  </a:lnTo>
                  <a:lnTo>
                    <a:pt x="1" y="11"/>
                  </a:lnTo>
                  <a:lnTo>
                    <a:pt x="0" y="9"/>
                  </a:lnTo>
                  <a:lnTo>
                    <a:pt x="1" y="7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2"/>
                  </a:lnTo>
                  <a:lnTo>
                    <a:pt x="5" y="1"/>
                  </a:lnTo>
                  <a:lnTo>
                    <a:pt x="7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0" name="Freeform 175"/>
          <p:cNvSpPr>
            <a:spLocks noEditPoints="1"/>
          </p:cNvSpPr>
          <p:nvPr/>
        </p:nvSpPr>
        <p:spPr bwMode="auto">
          <a:xfrm>
            <a:off x="5468481" y="2614185"/>
            <a:ext cx="325395" cy="220763"/>
          </a:xfrm>
          <a:custGeom>
            <a:avLst/>
            <a:gdLst/>
            <a:ahLst/>
            <a:cxnLst>
              <a:cxn ang="0">
                <a:pos x="83" y="22"/>
              </a:cxn>
              <a:cxn ang="0">
                <a:pos x="64" y="36"/>
              </a:cxn>
              <a:cxn ang="0">
                <a:pos x="54" y="57"/>
              </a:cxn>
              <a:cxn ang="0">
                <a:pos x="53" y="75"/>
              </a:cxn>
              <a:cxn ang="0">
                <a:pos x="43" y="82"/>
              </a:cxn>
              <a:cxn ang="0">
                <a:pos x="26" y="98"/>
              </a:cxn>
              <a:cxn ang="0">
                <a:pos x="18" y="120"/>
              </a:cxn>
              <a:cxn ang="0">
                <a:pos x="22" y="144"/>
              </a:cxn>
              <a:cxn ang="0">
                <a:pos x="36" y="163"/>
              </a:cxn>
              <a:cxn ang="0">
                <a:pos x="57" y="173"/>
              </a:cxn>
              <a:cxn ang="0">
                <a:pos x="105" y="124"/>
              </a:cxn>
              <a:cxn ang="0">
                <a:pos x="97" y="126"/>
              </a:cxn>
              <a:cxn ang="0">
                <a:pos x="90" y="121"/>
              </a:cxn>
              <a:cxn ang="0">
                <a:pos x="91" y="112"/>
              </a:cxn>
              <a:cxn ang="0">
                <a:pos x="140" y="65"/>
              </a:cxn>
              <a:cxn ang="0">
                <a:pos x="148" y="67"/>
              </a:cxn>
              <a:cxn ang="0">
                <a:pos x="194" y="117"/>
              </a:cxn>
              <a:cxn ang="0">
                <a:pos x="190" y="125"/>
              </a:cxn>
              <a:cxn ang="0">
                <a:pos x="181" y="126"/>
              </a:cxn>
              <a:cxn ang="0">
                <a:pos x="217" y="174"/>
              </a:cxn>
              <a:cxn ang="0">
                <a:pos x="240" y="168"/>
              </a:cxn>
              <a:cxn ang="0">
                <a:pos x="257" y="152"/>
              </a:cxn>
              <a:cxn ang="0">
                <a:pos x="265" y="130"/>
              </a:cxn>
              <a:cxn ang="0">
                <a:pos x="261" y="106"/>
              </a:cxn>
              <a:cxn ang="0">
                <a:pos x="248" y="87"/>
              </a:cxn>
              <a:cxn ang="0">
                <a:pos x="226" y="77"/>
              </a:cxn>
              <a:cxn ang="0">
                <a:pos x="212" y="75"/>
              </a:cxn>
              <a:cxn ang="0">
                <a:pos x="203" y="64"/>
              </a:cxn>
              <a:cxn ang="0">
                <a:pos x="186" y="50"/>
              </a:cxn>
              <a:cxn ang="0">
                <a:pos x="165" y="45"/>
              </a:cxn>
              <a:cxn ang="0">
                <a:pos x="150" y="47"/>
              </a:cxn>
              <a:cxn ang="0">
                <a:pos x="141" y="38"/>
              </a:cxn>
              <a:cxn ang="0">
                <a:pos x="124" y="23"/>
              </a:cxn>
              <a:cxn ang="0">
                <a:pos x="102" y="18"/>
              </a:cxn>
              <a:cxn ang="0">
                <a:pos x="122" y="3"/>
              </a:cxn>
              <a:cxn ang="0">
                <a:pos x="145" y="16"/>
              </a:cxn>
              <a:cxn ang="0">
                <a:pos x="165" y="27"/>
              </a:cxn>
              <a:cxn ang="0">
                <a:pos x="192" y="33"/>
              </a:cxn>
              <a:cxn ang="0">
                <a:pos x="214" y="49"/>
              </a:cxn>
              <a:cxn ang="0">
                <a:pos x="237" y="61"/>
              </a:cxn>
              <a:cxn ang="0">
                <a:pos x="261" y="75"/>
              </a:cxn>
              <a:cxn ang="0">
                <a:pos x="277" y="97"/>
              </a:cxn>
              <a:cxn ang="0">
                <a:pos x="283" y="125"/>
              </a:cxn>
              <a:cxn ang="0">
                <a:pos x="277" y="154"/>
              </a:cxn>
              <a:cxn ang="0">
                <a:pos x="259" y="176"/>
              </a:cxn>
              <a:cxn ang="0">
                <a:pos x="234" y="190"/>
              </a:cxn>
              <a:cxn ang="0">
                <a:pos x="60" y="192"/>
              </a:cxn>
              <a:cxn ang="0">
                <a:pos x="33" y="183"/>
              </a:cxn>
              <a:cxn ang="0">
                <a:pos x="12" y="164"/>
              </a:cxn>
              <a:cxn ang="0">
                <a:pos x="1" y="137"/>
              </a:cxn>
              <a:cxn ang="0">
                <a:pos x="2" y="108"/>
              </a:cxn>
              <a:cxn ang="0">
                <a:pos x="14" y="84"/>
              </a:cxn>
              <a:cxn ang="0">
                <a:pos x="35" y="66"/>
              </a:cxn>
              <a:cxn ang="0">
                <a:pos x="42" y="38"/>
              </a:cxn>
              <a:cxn ang="0">
                <a:pos x="59" y="15"/>
              </a:cxn>
              <a:cxn ang="0">
                <a:pos x="84" y="2"/>
              </a:cxn>
            </a:cxnLst>
            <a:rect l="0" t="0" r="r" b="b"/>
            <a:pathLst>
              <a:path w="283" h="192">
                <a:moveTo>
                  <a:pt x="102" y="18"/>
                </a:moveTo>
                <a:lnTo>
                  <a:pt x="97" y="18"/>
                </a:lnTo>
                <a:lnTo>
                  <a:pt x="92" y="19"/>
                </a:lnTo>
                <a:lnTo>
                  <a:pt x="87" y="20"/>
                </a:lnTo>
                <a:lnTo>
                  <a:pt x="83" y="22"/>
                </a:lnTo>
                <a:lnTo>
                  <a:pt x="78" y="24"/>
                </a:lnTo>
                <a:lnTo>
                  <a:pt x="75" y="26"/>
                </a:lnTo>
                <a:lnTo>
                  <a:pt x="71" y="29"/>
                </a:lnTo>
                <a:lnTo>
                  <a:pt x="67" y="32"/>
                </a:lnTo>
                <a:lnTo>
                  <a:pt x="64" y="36"/>
                </a:lnTo>
                <a:lnTo>
                  <a:pt x="61" y="40"/>
                </a:lnTo>
                <a:lnTo>
                  <a:pt x="59" y="44"/>
                </a:lnTo>
                <a:lnTo>
                  <a:pt x="57" y="48"/>
                </a:lnTo>
                <a:lnTo>
                  <a:pt x="55" y="52"/>
                </a:lnTo>
                <a:lnTo>
                  <a:pt x="54" y="57"/>
                </a:lnTo>
                <a:lnTo>
                  <a:pt x="53" y="62"/>
                </a:lnTo>
                <a:lnTo>
                  <a:pt x="53" y="67"/>
                </a:lnTo>
                <a:lnTo>
                  <a:pt x="53" y="71"/>
                </a:lnTo>
                <a:lnTo>
                  <a:pt x="53" y="73"/>
                </a:lnTo>
                <a:lnTo>
                  <a:pt x="53" y="75"/>
                </a:lnTo>
                <a:lnTo>
                  <a:pt x="52" y="76"/>
                </a:lnTo>
                <a:lnTo>
                  <a:pt x="51" y="78"/>
                </a:lnTo>
                <a:lnTo>
                  <a:pt x="49" y="79"/>
                </a:lnTo>
                <a:lnTo>
                  <a:pt x="48" y="80"/>
                </a:lnTo>
                <a:lnTo>
                  <a:pt x="43" y="82"/>
                </a:lnTo>
                <a:lnTo>
                  <a:pt x="39" y="84"/>
                </a:lnTo>
                <a:lnTo>
                  <a:pt x="35" y="87"/>
                </a:lnTo>
                <a:lnTo>
                  <a:pt x="32" y="91"/>
                </a:lnTo>
                <a:lnTo>
                  <a:pt x="29" y="94"/>
                </a:lnTo>
                <a:lnTo>
                  <a:pt x="26" y="98"/>
                </a:lnTo>
                <a:lnTo>
                  <a:pt x="24" y="102"/>
                </a:lnTo>
                <a:lnTo>
                  <a:pt x="22" y="106"/>
                </a:lnTo>
                <a:lnTo>
                  <a:pt x="20" y="111"/>
                </a:lnTo>
                <a:lnTo>
                  <a:pt x="19" y="115"/>
                </a:lnTo>
                <a:lnTo>
                  <a:pt x="18" y="120"/>
                </a:lnTo>
                <a:lnTo>
                  <a:pt x="18" y="125"/>
                </a:lnTo>
                <a:lnTo>
                  <a:pt x="18" y="130"/>
                </a:lnTo>
                <a:lnTo>
                  <a:pt x="19" y="135"/>
                </a:lnTo>
                <a:lnTo>
                  <a:pt x="20" y="140"/>
                </a:lnTo>
                <a:lnTo>
                  <a:pt x="22" y="144"/>
                </a:lnTo>
                <a:lnTo>
                  <a:pt x="24" y="148"/>
                </a:lnTo>
                <a:lnTo>
                  <a:pt x="26" y="152"/>
                </a:lnTo>
                <a:lnTo>
                  <a:pt x="29" y="156"/>
                </a:lnTo>
                <a:lnTo>
                  <a:pt x="32" y="160"/>
                </a:lnTo>
                <a:lnTo>
                  <a:pt x="36" y="163"/>
                </a:lnTo>
                <a:lnTo>
                  <a:pt x="39" y="166"/>
                </a:lnTo>
                <a:lnTo>
                  <a:pt x="43" y="168"/>
                </a:lnTo>
                <a:lnTo>
                  <a:pt x="48" y="170"/>
                </a:lnTo>
                <a:lnTo>
                  <a:pt x="52" y="172"/>
                </a:lnTo>
                <a:lnTo>
                  <a:pt x="57" y="173"/>
                </a:lnTo>
                <a:lnTo>
                  <a:pt x="62" y="174"/>
                </a:lnTo>
                <a:lnTo>
                  <a:pt x="67" y="174"/>
                </a:lnTo>
                <a:lnTo>
                  <a:pt x="133" y="174"/>
                </a:lnTo>
                <a:lnTo>
                  <a:pt x="133" y="96"/>
                </a:lnTo>
                <a:lnTo>
                  <a:pt x="105" y="124"/>
                </a:lnTo>
                <a:lnTo>
                  <a:pt x="103" y="125"/>
                </a:lnTo>
                <a:lnTo>
                  <a:pt x="102" y="126"/>
                </a:lnTo>
                <a:lnTo>
                  <a:pt x="100" y="126"/>
                </a:lnTo>
                <a:lnTo>
                  <a:pt x="98" y="126"/>
                </a:lnTo>
                <a:lnTo>
                  <a:pt x="97" y="126"/>
                </a:lnTo>
                <a:lnTo>
                  <a:pt x="95" y="126"/>
                </a:lnTo>
                <a:lnTo>
                  <a:pt x="93" y="125"/>
                </a:lnTo>
                <a:lnTo>
                  <a:pt x="92" y="124"/>
                </a:lnTo>
                <a:lnTo>
                  <a:pt x="91" y="122"/>
                </a:lnTo>
                <a:lnTo>
                  <a:pt x="90" y="121"/>
                </a:lnTo>
                <a:lnTo>
                  <a:pt x="90" y="119"/>
                </a:lnTo>
                <a:lnTo>
                  <a:pt x="89" y="117"/>
                </a:lnTo>
                <a:lnTo>
                  <a:pt x="90" y="116"/>
                </a:lnTo>
                <a:lnTo>
                  <a:pt x="90" y="114"/>
                </a:lnTo>
                <a:lnTo>
                  <a:pt x="91" y="112"/>
                </a:lnTo>
                <a:lnTo>
                  <a:pt x="92" y="111"/>
                </a:lnTo>
                <a:lnTo>
                  <a:pt x="135" y="67"/>
                </a:lnTo>
                <a:lnTo>
                  <a:pt x="137" y="66"/>
                </a:lnTo>
                <a:lnTo>
                  <a:pt x="138" y="65"/>
                </a:lnTo>
                <a:lnTo>
                  <a:pt x="140" y="65"/>
                </a:lnTo>
                <a:lnTo>
                  <a:pt x="142" y="65"/>
                </a:lnTo>
                <a:lnTo>
                  <a:pt x="143" y="65"/>
                </a:lnTo>
                <a:lnTo>
                  <a:pt x="145" y="65"/>
                </a:lnTo>
                <a:lnTo>
                  <a:pt x="147" y="66"/>
                </a:lnTo>
                <a:lnTo>
                  <a:pt x="148" y="67"/>
                </a:lnTo>
                <a:lnTo>
                  <a:pt x="191" y="111"/>
                </a:lnTo>
                <a:lnTo>
                  <a:pt x="192" y="112"/>
                </a:lnTo>
                <a:lnTo>
                  <a:pt x="193" y="114"/>
                </a:lnTo>
                <a:lnTo>
                  <a:pt x="194" y="116"/>
                </a:lnTo>
                <a:lnTo>
                  <a:pt x="194" y="117"/>
                </a:lnTo>
                <a:lnTo>
                  <a:pt x="194" y="119"/>
                </a:lnTo>
                <a:lnTo>
                  <a:pt x="193" y="121"/>
                </a:lnTo>
                <a:lnTo>
                  <a:pt x="192" y="122"/>
                </a:lnTo>
                <a:lnTo>
                  <a:pt x="191" y="124"/>
                </a:lnTo>
                <a:lnTo>
                  <a:pt x="190" y="125"/>
                </a:lnTo>
                <a:lnTo>
                  <a:pt x="188" y="126"/>
                </a:lnTo>
                <a:lnTo>
                  <a:pt x="186" y="126"/>
                </a:lnTo>
                <a:lnTo>
                  <a:pt x="185" y="126"/>
                </a:lnTo>
                <a:lnTo>
                  <a:pt x="183" y="126"/>
                </a:lnTo>
                <a:lnTo>
                  <a:pt x="181" y="126"/>
                </a:lnTo>
                <a:lnTo>
                  <a:pt x="180" y="125"/>
                </a:lnTo>
                <a:lnTo>
                  <a:pt x="178" y="124"/>
                </a:lnTo>
                <a:lnTo>
                  <a:pt x="151" y="96"/>
                </a:lnTo>
                <a:lnTo>
                  <a:pt x="151" y="174"/>
                </a:lnTo>
                <a:lnTo>
                  <a:pt x="217" y="174"/>
                </a:lnTo>
                <a:lnTo>
                  <a:pt x="222" y="174"/>
                </a:lnTo>
                <a:lnTo>
                  <a:pt x="226" y="173"/>
                </a:lnTo>
                <a:lnTo>
                  <a:pt x="231" y="172"/>
                </a:lnTo>
                <a:lnTo>
                  <a:pt x="236" y="170"/>
                </a:lnTo>
                <a:lnTo>
                  <a:pt x="240" y="168"/>
                </a:lnTo>
                <a:lnTo>
                  <a:pt x="244" y="166"/>
                </a:lnTo>
                <a:lnTo>
                  <a:pt x="248" y="163"/>
                </a:lnTo>
                <a:lnTo>
                  <a:pt x="251" y="160"/>
                </a:lnTo>
                <a:lnTo>
                  <a:pt x="254" y="156"/>
                </a:lnTo>
                <a:lnTo>
                  <a:pt x="257" y="152"/>
                </a:lnTo>
                <a:lnTo>
                  <a:pt x="259" y="148"/>
                </a:lnTo>
                <a:lnTo>
                  <a:pt x="261" y="144"/>
                </a:lnTo>
                <a:lnTo>
                  <a:pt x="263" y="140"/>
                </a:lnTo>
                <a:lnTo>
                  <a:pt x="264" y="135"/>
                </a:lnTo>
                <a:lnTo>
                  <a:pt x="265" y="130"/>
                </a:lnTo>
                <a:lnTo>
                  <a:pt x="265" y="125"/>
                </a:lnTo>
                <a:lnTo>
                  <a:pt x="265" y="120"/>
                </a:lnTo>
                <a:lnTo>
                  <a:pt x="264" y="115"/>
                </a:lnTo>
                <a:lnTo>
                  <a:pt x="263" y="110"/>
                </a:lnTo>
                <a:lnTo>
                  <a:pt x="261" y="106"/>
                </a:lnTo>
                <a:lnTo>
                  <a:pt x="259" y="102"/>
                </a:lnTo>
                <a:lnTo>
                  <a:pt x="257" y="98"/>
                </a:lnTo>
                <a:lnTo>
                  <a:pt x="254" y="94"/>
                </a:lnTo>
                <a:lnTo>
                  <a:pt x="251" y="90"/>
                </a:lnTo>
                <a:lnTo>
                  <a:pt x="248" y="87"/>
                </a:lnTo>
                <a:lnTo>
                  <a:pt x="244" y="84"/>
                </a:lnTo>
                <a:lnTo>
                  <a:pt x="240" y="82"/>
                </a:lnTo>
                <a:lnTo>
                  <a:pt x="236" y="80"/>
                </a:lnTo>
                <a:lnTo>
                  <a:pt x="231" y="78"/>
                </a:lnTo>
                <a:lnTo>
                  <a:pt x="226" y="77"/>
                </a:lnTo>
                <a:lnTo>
                  <a:pt x="222" y="76"/>
                </a:lnTo>
                <a:lnTo>
                  <a:pt x="217" y="76"/>
                </a:lnTo>
                <a:lnTo>
                  <a:pt x="216" y="76"/>
                </a:lnTo>
                <a:lnTo>
                  <a:pt x="214" y="76"/>
                </a:lnTo>
                <a:lnTo>
                  <a:pt x="212" y="75"/>
                </a:lnTo>
                <a:lnTo>
                  <a:pt x="210" y="74"/>
                </a:lnTo>
                <a:lnTo>
                  <a:pt x="209" y="73"/>
                </a:lnTo>
                <a:lnTo>
                  <a:pt x="208" y="71"/>
                </a:lnTo>
                <a:lnTo>
                  <a:pt x="205" y="67"/>
                </a:lnTo>
                <a:lnTo>
                  <a:pt x="203" y="64"/>
                </a:lnTo>
                <a:lnTo>
                  <a:pt x="200" y="60"/>
                </a:lnTo>
                <a:lnTo>
                  <a:pt x="197" y="57"/>
                </a:lnTo>
                <a:lnTo>
                  <a:pt x="193" y="55"/>
                </a:lnTo>
                <a:lnTo>
                  <a:pt x="190" y="52"/>
                </a:lnTo>
                <a:lnTo>
                  <a:pt x="186" y="50"/>
                </a:lnTo>
                <a:lnTo>
                  <a:pt x="182" y="48"/>
                </a:lnTo>
                <a:lnTo>
                  <a:pt x="178" y="47"/>
                </a:lnTo>
                <a:lnTo>
                  <a:pt x="174" y="46"/>
                </a:lnTo>
                <a:lnTo>
                  <a:pt x="169" y="45"/>
                </a:lnTo>
                <a:lnTo>
                  <a:pt x="165" y="45"/>
                </a:lnTo>
                <a:lnTo>
                  <a:pt x="161" y="45"/>
                </a:lnTo>
                <a:lnTo>
                  <a:pt x="157" y="46"/>
                </a:lnTo>
                <a:lnTo>
                  <a:pt x="153" y="47"/>
                </a:lnTo>
                <a:lnTo>
                  <a:pt x="151" y="47"/>
                </a:lnTo>
                <a:lnTo>
                  <a:pt x="150" y="47"/>
                </a:lnTo>
                <a:lnTo>
                  <a:pt x="148" y="46"/>
                </a:lnTo>
                <a:lnTo>
                  <a:pt x="146" y="45"/>
                </a:lnTo>
                <a:lnTo>
                  <a:pt x="145" y="44"/>
                </a:lnTo>
                <a:lnTo>
                  <a:pt x="144" y="42"/>
                </a:lnTo>
                <a:lnTo>
                  <a:pt x="141" y="38"/>
                </a:lnTo>
                <a:lnTo>
                  <a:pt x="138" y="35"/>
                </a:lnTo>
                <a:lnTo>
                  <a:pt x="135" y="31"/>
                </a:lnTo>
                <a:lnTo>
                  <a:pt x="131" y="28"/>
                </a:lnTo>
                <a:lnTo>
                  <a:pt x="128" y="26"/>
                </a:lnTo>
                <a:lnTo>
                  <a:pt x="124" y="23"/>
                </a:lnTo>
                <a:lnTo>
                  <a:pt x="120" y="22"/>
                </a:lnTo>
                <a:lnTo>
                  <a:pt x="115" y="20"/>
                </a:lnTo>
                <a:lnTo>
                  <a:pt x="111" y="19"/>
                </a:lnTo>
                <a:lnTo>
                  <a:pt x="106" y="18"/>
                </a:lnTo>
                <a:lnTo>
                  <a:pt x="102" y="18"/>
                </a:lnTo>
                <a:close/>
                <a:moveTo>
                  <a:pt x="102" y="0"/>
                </a:moveTo>
                <a:lnTo>
                  <a:pt x="107" y="0"/>
                </a:lnTo>
                <a:lnTo>
                  <a:pt x="112" y="1"/>
                </a:lnTo>
                <a:lnTo>
                  <a:pt x="117" y="2"/>
                </a:lnTo>
                <a:lnTo>
                  <a:pt x="122" y="3"/>
                </a:lnTo>
                <a:lnTo>
                  <a:pt x="127" y="5"/>
                </a:lnTo>
                <a:lnTo>
                  <a:pt x="132" y="7"/>
                </a:lnTo>
                <a:lnTo>
                  <a:pt x="136" y="10"/>
                </a:lnTo>
                <a:lnTo>
                  <a:pt x="141" y="13"/>
                </a:lnTo>
                <a:lnTo>
                  <a:pt x="145" y="16"/>
                </a:lnTo>
                <a:lnTo>
                  <a:pt x="149" y="20"/>
                </a:lnTo>
                <a:lnTo>
                  <a:pt x="152" y="24"/>
                </a:lnTo>
                <a:lnTo>
                  <a:pt x="156" y="28"/>
                </a:lnTo>
                <a:lnTo>
                  <a:pt x="160" y="27"/>
                </a:lnTo>
                <a:lnTo>
                  <a:pt x="165" y="27"/>
                </a:lnTo>
                <a:lnTo>
                  <a:pt x="170" y="27"/>
                </a:lnTo>
                <a:lnTo>
                  <a:pt x="176" y="28"/>
                </a:lnTo>
                <a:lnTo>
                  <a:pt x="181" y="29"/>
                </a:lnTo>
                <a:lnTo>
                  <a:pt x="187" y="31"/>
                </a:lnTo>
                <a:lnTo>
                  <a:pt x="192" y="33"/>
                </a:lnTo>
                <a:lnTo>
                  <a:pt x="197" y="35"/>
                </a:lnTo>
                <a:lnTo>
                  <a:pt x="201" y="38"/>
                </a:lnTo>
                <a:lnTo>
                  <a:pt x="206" y="41"/>
                </a:lnTo>
                <a:lnTo>
                  <a:pt x="210" y="45"/>
                </a:lnTo>
                <a:lnTo>
                  <a:pt x="214" y="49"/>
                </a:lnTo>
                <a:lnTo>
                  <a:pt x="217" y="53"/>
                </a:lnTo>
                <a:lnTo>
                  <a:pt x="221" y="58"/>
                </a:lnTo>
                <a:lnTo>
                  <a:pt x="226" y="59"/>
                </a:lnTo>
                <a:lnTo>
                  <a:pt x="232" y="60"/>
                </a:lnTo>
                <a:lnTo>
                  <a:pt x="237" y="61"/>
                </a:lnTo>
                <a:lnTo>
                  <a:pt x="243" y="63"/>
                </a:lnTo>
                <a:lnTo>
                  <a:pt x="248" y="66"/>
                </a:lnTo>
                <a:lnTo>
                  <a:pt x="252" y="68"/>
                </a:lnTo>
                <a:lnTo>
                  <a:pt x="257" y="72"/>
                </a:lnTo>
                <a:lnTo>
                  <a:pt x="261" y="75"/>
                </a:lnTo>
                <a:lnTo>
                  <a:pt x="265" y="79"/>
                </a:lnTo>
                <a:lnTo>
                  <a:pt x="269" y="83"/>
                </a:lnTo>
                <a:lnTo>
                  <a:pt x="272" y="88"/>
                </a:lnTo>
                <a:lnTo>
                  <a:pt x="275" y="92"/>
                </a:lnTo>
                <a:lnTo>
                  <a:pt x="277" y="97"/>
                </a:lnTo>
                <a:lnTo>
                  <a:pt x="279" y="102"/>
                </a:lnTo>
                <a:lnTo>
                  <a:pt x="281" y="108"/>
                </a:lnTo>
                <a:lnTo>
                  <a:pt x="282" y="113"/>
                </a:lnTo>
                <a:lnTo>
                  <a:pt x="283" y="119"/>
                </a:lnTo>
                <a:lnTo>
                  <a:pt x="283" y="125"/>
                </a:lnTo>
                <a:lnTo>
                  <a:pt x="283" y="131"/>
                </a:lnTo>
                <a:lnTo>
                  <a:pt x="282" y="137"/>
                </a:lnTo>
                <a:lnTo>
                  <a:pt x="281" y="143"/>
                </a:lnTo>
                <a:lnTo>
                  <a:pt x="279" y="148"/>
                </a:lnTo>
                <a:lnTo>
                  <a:pt x="277" y="154"/>
                </a:lnTo>
                <a:lnTo>
                  <a:pt x="274" y="159"/>
                </a:lnTo>
                <a:lnTo>
                  <a:pt x="271" y="164"/>
                </a:lnTo>
                <a:lnTo>
                  <a:pt x="267" y="168"/>
                </a:lnTo>
                <a:lnTo>
                  <a:pt x="264" y="172"/>
                </a:lnTo>
                <a:lnTo>
                  <a:pt x="259" y="176"/>
                </a:lnTo>
                <a:lnTo>
                  <a:pt x="255" y="180"/>
                </a:lnTo>
                <a:lnTo>
                  <a:pt x="250" y="183"/>
                </a:lnTo>
                <a:lnTo>
                  <a:pt x="245" y="186"/>
                </a:lnTo>
                <a:lnTo>
                  <a:pt x="240" y="188"/>
                </a:lnTo>
                <a:lnTo>
                  <a:pt x="234" y="190"/>
                </a:lnTo>
                <a:lnTo>
                  <a:pt x="229" y="191"/>
                </a:lnTo>
                <a:lnTo>
                  <a:pt x="223" y="192"/>
                </a:lnTo>
                <a:lnTo>
                  <a:pt x="217" y="192"/>
                </a:lnTo>
                <a:lnTo>
                  <a:pt x="67" y="192"/>
                </a:lnTo>
                <a:lnTo>
                  <a:pt x="60" y="192"/>
                </a:lnTo>
                <a:lnTo>
                  <a:pt x="55" y="191"/>
                </a:lnTo>
                <a:lnTo>
                  <a:pt x="49" y="190"/>
                </a:lnTo>
                <a:lnTo>
                  <a:pt x="43" y="188"/>
                </a:lnTo>
                <a:lnTo>
                  <a:pt x="38" y="186"/>
                </a:lnTo>
                <a:lnTo>
                  <a:pt x="33" y="183"/>
                </a:lnTo>
                <a:lnTo>
                  <a:pt x="28" y="180"/>
                </a:lnTo>
                <a:lnTo>
                  <a:pt x="24" y="176"/>
                </a:lnTo>
                <a:lnTo>
                  <a:pt x="20" y="172"/>
                </a:lnTo>
                <a:lnTo>
                  <a:pt x="16" y="168"/>
                </a:lnTo>
                <a:lnTo>
                  <a:pt x="12" y="164"/>
                </a:lnTo>
                <a:lnTo>
                  <a:pt x="9" y="159"/>
                </a:lnTo>
                <a:lnTo>
                  <a:pt x="6" y="154"/>
                </a:lnTo>
                <a:lnTo>
                  <a:pt x="4" y="148"/>
                </a:lnTo>
                <a:lnTo>
                  <a:pt x="2" y="143"/>
                </a:lnTo>
                <a:lnTo>
                  <a:pt x="1" y="137"/>
                </a:lnTo>
                <a:lnTo>
                  <a:pt x="0" y="131"/>
                </a:lnTo>
                <a:lnTo>
                  <a:pt x="0" y="125"/>
                </a:lnTo>
                <a:lnTo>
                  <a:pt x="0" y="119"/>
                </a:lnTo>
                <a:lnTo>
                  <a:pt x="1" y="114"/>
                </a:lnTo>
                <a:lnTo>
                  <a:pt x="2" y="108"/>
                </a:lnTo>
                <a:lnTo>
                  <a:pt x="4" y="103"/>
                </a:lnTo>
                <a:lnTo>
                  <a:pt x="6" y="98"/>
                </a:lnTo>
                <a:lnTo>
                  <a:pt x="8" y="93"/>
                </a:lnTo>
                <a:lnTo>
                  <a:pt x="11" y="88"/>
                </a:lnTo>
                <a:lnTo>
                  <a:pt x="14" y="84"/>
                </a:lnTo>
                <a:lnTo>
                  <a:pt x="18" y="79"/>
                </a:lnTo>
                <a:lnTo>
                  <a:pt x="22" y="76"/>
                </a:lnTo>
                <a:lnTo>
                  <a:pt x="26" y="72"/>
                </a:lnTo>
                <a:lnTo>
                  <a:pt x="30" y="69"/>
                </a:lnTo>
                <a:lnTo>
                  <a:pt x="35" y="66"/>
                </a:lnTo>
                <a:lnTo>
                  <a:pt x="35" y="60"/>
                </a:lnTo>
                <a:lnTo>
                  <a:pt x="36" y="54"/>
                </a:lnTo>
                <a:lnTo>
                  <a:pt x="38" y="48"/>
                </a:lnTo>
                <a:lnTo>
                  <a:pt x="40" y="43"/>
                </a:lnTo>
                <a:lnTo>
                  <a:pt x="42" y="38"/>
                </a:lnTo>
                <a:lnTo>
                  <a:pt x="45" y="33"/>
                </a:lnTo>
                <a:lnTo>
                  <a:pt x="48" y="28"/>
                </a:lnTo>
                <a:lnTo>
                  <a:pt x="51" y="23"/>
                </a:lnTo>
                <a:lnTo>
                  <a:pt x="55" y="19"/>
                </a:lnTo>
                <a:lnTo>
                  <a:pt x="59" y="15"/>
                </a:lnTo>
                <a:lnTo>
                  <a:pt x="64" y="12"/>
                </a:lnTo>
                <a:lnTo>
                  <a:pt x="68" y="9"/>
                </a:lnTo>
                <a:lnTo>
                  <a:pt x="73" y="6"/>
                </a:lnTo>
                <a:lnTo>
                  <a:pt x="79" y="4"/>
                </a:lnTo>
                <a:lnTo>
                  <a:pt x="84" y="2"/>
                </a:lnTo>
                <a:lnTo>
                  <a:pt x="90" y="1"/>
                </a:lnTo>
                <a:lnTo>
                  <a:pt x="96" y="0"/>
                </a:lnTo>
                <a:lnTo>
                  <a:pt x="102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1" name="Freeform 272"/>
          <p:cNvSpPr>
            <a:spLocks noEditPoints="1"/>
          </p:cNvSpPr>
          <p:nvPr/>
        </p:nvSpPr>
        <p:spPr bwMode="auto">
          <a:xfrm>
            <a:off x="7410003" y="5592184"/>
            <a:ext cx="303549" cy="250658"/>
          </a:xfrm>
          <a:custGeom>
            <a:avLst/>
            <a:gdLst/>
            <a:ahLst/>
            <a:cxnLst>
              <a:cxn ang="0">
                <a:pos x="232" y="123"/>
              </a:cxn>
              <a:cxn ang="0">
                <a:pos x="207" y="128"/>
              </a:cxn>
              <a:cxn ang="0">
                <a:pos x="180" y="132"/>
              </a:cxn>
              <a:cxn ang="0">
                <a:pos x="151" y="134"/>
              </a:cxn>
              <a:cxn ang="0">
                <a:pos x="150" y="141"/>
              </a:cxn>
              <a:cxn ang="0">
                <a:pos x="147" y="147"/>
              </a:cxn>
              <a:cxn ang="0">
                <a:pos x="142" y="151"/>
              </a:cxn>
              <a:cxn ang="0">
                <a:pos x="127" y="152"/>
              </a:cxn>
              <a:cxn ang="0">
                <a:pos x="121" y="150"/>
              </a:cxn>
              <a:cxn ang="0">
                <a:pos x="116" y="145"/>
              </a:cxn>
              <a:cxn ang="0">
                <a:pos x="114" y="138"/>
              </a:cxn>
              <a:cxn ang="0">
                <a:pos x="104" y="133"/>
              </a:cxn>
              <a:cxn ang="0">
                <a:pos x="75" y="131"/>
              </a:cxn>
              <a:cxn ang="0">
                <a:pos x="49" y="127"/>
              </a:cxn>
              <a:cxn ang="0">
                <a:pos x="25" y="121"/>
              </a:cxn>
              <a:cxn ang="0">
                <a:pos x="18" y="198"/>
              </a:cxn>
              <a:cxn ang="0">
                <a:pos x="21" y="200"/>
              </a:cxn>
              <a:cxn ang="0">
                <a:pos x="246" y="199"/>
              </a:cxn>
              <a:cxn ang="0">
                <a:pos x="246" y="119"/>
              </a:cxn>
              <a:cxn ang="0">
                <a:pos x="19" y="50"/>
              </a:cxn>
              <a:cxn ang="0">
                <a:pos x="18" y="100"/>
              </a:cxn>
              <a:cxn ang="0">
                <a:pos x="38" y="106"/>
              </a:cxn>
              <a:cxn ang="0">
                <a:pos x="61" y="110"/>
              </a:cxn>
              <a:cxn ang="0">
                <a:pos x="86" y="114"/>
              </a:cxn>
              <a:cxn ang="0">
                <a:pos x="113" y="116"/>
              </a:cxn>
              <a:cxn ang="0">
                <a:pos x="142" y="116"/>
              </a:cxn>
              <a:cxn ang="0">
                <a:pos x="169" y="115"/>
              </a:cxn>
              <a:cxn ang="0">
                <a:pos x="195" y="112"/>
              </a:cxn>
              <a:cxn ang="0">
                <a:pos x="219" y="107"/>
              </a:cxn>
              <a:cxn ang="0">
                <a:pos x="240" y="102"/>
              </a:cxn>
              <a:cxn ang="0">
                <a:pos x="246" y="51"/>
              </a:cxn>
              <a:cxn ang="0">
                <a:pos x="244" y="50"/>
              </a:cxn>
              <a:cxn ang="0">
                <a:pos x="97" y="19"/>
              </a:cxn>
              <a:cxn ang="0">
                <a:pos x="95" y="21"/>
              </a:cxn>
              <a:cxn ang="0">
                <a:pos x="170" y="32"/>
              </a:cxn>
              <a:cxn ang="0">
                <a:pos x="169" y="20"/>
              </a:cxn>
              <a:cxn ang="0">
                <a:pos x="167" y="18"/>
              </a:cxn>
              <a:cxn ang="0">
                <a:pos x="167" y="0"/>
              </a:cxn>
              <a:cxn ang="0">
                <a:pos x="176" y="2"/>
              </a:cxn>
              <a:cxn ang="0">
                <a:pos x="183" y="8"/>
              </a:cxn>
              <a:cxn ang="0">
                <a:pos x="187" y="16"/>
              </a:cxn>
              <a:cxn ang="0">
                <a:pos x="188" y="32"/>
              </a:cxn>
              <a:cxn ang="0">
                <a:pos x="250" y="33"/>
              </a:cxn>
              <a:cxn ang="0">
                <a:pos x="257" y="37"/>
              </a:cxn>
              <a:cxn ang="0">
                <a:pos x="263" y="44"/>
              </a:cxn>
              <a:cxn ang="0">
                <a:pos x="264" y="52"/>
              </a:cxn>
              <a:cxn ang="0">
                <a:pos x="264" y="203"/>
              </a:cxn>
              <a:cxn ang="0">
                <a:pos x="259" y="211"/>
              </a:cxn>
              <a:cxn ang="0">
                <a:pos x="252" y="216"/>
              </a:cxn>
              <a:cxn ang="0">
                <a:pos x="244" y="218"/>
              </a:cxn>
              <a:cxn ang="0">
                <a:pos x="15" y="217"/>
              </a:cxn>
              <a:cxn ang="0">
                <a:pos x="7" y="213"/>
              </a:cxn>
              <a:cxn ang="0">
                <a:pos x="2" y="206"/>
              </a:cxn>
              <a:cxn ang="0">
                <a:pos x="0" y="197"/>
              </a:cxn>
              <a:cxn ang="0">
                <a:pos x="1" y="46"/>
              </a:cxn>
              <a:cxn ang="0">
                <a:pos x="5" y="39"/>
              </a:cxn>
              <a:cxn ang="0">
                <a:pos x="12" y="34"/>
              </a:cxn>
              <a:cxn ang="0">
                <a:pos x="21" y="32"/>
              </a:cxn>
              <a:cxn ang="0">
                <a:pos x="77" y="19"/>
              </a:cxn>
              <a:cxn ang="0">
                <a:pos x="80" y="10"/>
              </a:cxn>
              <a:cxn ang="0">
                <a:pos x="86" y="4"/>
              </a:cxn>
              <a:cxn ang="0">
                <a:pos x="95" y="1"/>
              </a:cxn>
            </a:cxnLst>
            <a:rect l="0" t="0" r="r" b="b"/>
            <a:pathLst>
              <a:path w="264" h="218">
                <a:moveTo>
                  <a:pt x="246" y="119"/>
                </a:moveTo>
                <a:lnTo>
                  <a:pt x="239" y="121"/>
                </a:lnTo>
                <a:lnTo>
                  <a:pt x="232" y="123"/>
                </a:lnTo>
                <a:lnTo>
                  <a:pt x="224" y="125"/>
                </a:lnTo>
                <a:lnTo>
                  <a:pt x="216" y="127"/>
                </a:lnTo>
                <a:lnTo>
                  <a:pt x="207" y="128"/>
                </a:lnTo>
                <a:lnTo>
                  <a:pt x="198" y="130"/>
                </a:lnTo>
                <a:lnTo>
                  <a:pt x="189" y="131"/>
                </a:lnTo>
                <a:lnTo>
                  <a:pt x="180" y="132"/>
                </a:lnTo>
                <a:lnTo>
                  <a:pt x="170" y="133"/>
                </a:lnTo>
                <a:lnTo>
                  <a:pt x="161" y="133"/>
                </a:lnTo>
                <a:lnTo>
                  <a:pt x="151" y="134"/>
                </a:lnTo>
                <a:lnTo>
                  <a:pt x="151" y="134"/>
                </a:lnTo>
                <a:lnTo>
                  <a:pt x="151" y="138"/>
                </a:lnTo>
                <a:lnTo>
                  <a:pt x="150" y="141"/>
                </a:lnTo>
                <a:lnTo>
                  <a:pt x="150" y="143"/>
                </a:lnTo>
                <a:lnTo>
                  <a:pt x="149" y="145"/>
                </a:lnTo>
                <a:lnTo>
                  <a:pt x="147" y="147"/>
                </a:lnTo>
                <a:lnTo>
                  <a:pt x="146" y="148"/>
                </a:lnTo>
                <a:lnTo>
                  <a:pt x="144" y="150"/>
                </a:lnTo>
                <a:lnTo>
                  <a:pt x="142" y="151"/>
                </a:lnTo>
                <a:lnTo>
                  <a:pt x="140" y="151"/>
                </a:lnTo>
                <a:lnTo>
                  <a:pt x="137" y="152"/>
                </a:lnTo>
                <a:lnTo>
                  <a:pt x="127" y="152"/>
                </a:lnTo>
                <a:lnTo>
                  <a:pt x="125" y="151"/>
                </a:lnTo>
                <a:lnTo>
                  <a:pt x="123" y="151"/>
                </a:lnTo>
                <a:lnTo>
                  <a:pt x="121" y="150"/>
                </a:lnTo>
                <a:lnTo>
                  <a:pt x="119" y="148"/>
                </a:lnTo>
                <a:lnTo>
                  <a:pt x="117" y="147"/>
                </a:lnTo>
                <a:lnTo>
                  <a:pt x="116" y="145"/>
                </a:lnTo>
                <a:lnTo>
                  <a:pt x="115" y="143"/>
                </a:lnTo>
                <a:lnTo>
                  <a:pt x="114" y="141"/>
                </a:lnTo>
                <a:lnTo>
                  <a:pt x="114" y="138"/>
                </a:lnTo>
                <a:lnTo>
                  <a:pt x="114" y="134"/>
                </a:lnTo>
                <a:lnTo>
                  <a:pt x="114" y="134"/>
                </a:lnTo>
                <a:lnTo>
                  <a:pt x="104" y="133"/>
                </a:lnTo>
                <a:lnTo>
                  <a:pt x="94" y="133"/>
                </a:lnTo>
                <a:lnTo>
                  <a:pt x="85" y="132"/>
                </a:lnTo>
                <a:lnTo>
                  <a:pt x="75" y="131"/>
                </a:lnTo>
                <a:lnTo>
                  <a:pt x="66" y="130"/>
                </a:lnTo>
                <a:lnTo>
                  <a:pt x="57" y="128"/>
                </a:lnTo>
                <a:lnTo>
                  <a:pt x="49" y="127"/>
                </a:lnTo>
                <a:lnTo>
                  <a:pt x="41" y="125"/>
                </a:lnTo>
                <a:lnTo>
                  <a:pt x="33" y="123"/>
                </a:lnTo>
                <a:lnTo>
                  <a:pt x="25" y="121"/>
                </a:lnTo>
                <a:lnTo>
                  <a:pt x="18" y="119"/>
                </a:lnTo>
                <a:lnTo>
                  <a:pt x="18" y="197"/>
                </a:lnTo>
                <a:lnTo>
                  <a:pt x="18" y="198"/>
                </a:lnTo>
                <a:lnTo>
                  <a:pt x="19" y="199"/>
                </a:lnTo>
                <a:lnTo>
                  <a:pt x="20" y="200"/>
                </a:lnTo>
                <a:lnTo>
                  <a:pt x="21" y="200"/>
                </a:lnTo>
                <a:lnTo>
                  <a:pt x="244" y="200"/>
                </a:lnTo>
                <a:lnTo>
                  <a:pt x="245" y="200"/>
                </a:lnTo>
                <a:lnTo>
                  <a:pt x="246" y="199"/>
                </a:lnTo>
                <a:lnTo>
                  <a:pt x="246" y="198"/>
                </a:lnTo>
                <a:lnTo>
                  <a:pt x="246" y="197"/>
                </a:lnTo>
                <a:lnTo>
                  <a:pt x="246" y="119"/>
                </a:lnTo>
                <a:close/>
                <a:moveTo>
                  <a:pt x="21" y="50"/>
                </a:moveTo>
                <a:lnTo>
                  <a:pt x="20" y="50"/>
                </a:lnTo>
                <a:lnTo>
                  <a:pt x="19" y="50"/>
                </a:lnTo>
                <a:lnTo>
                  <a:pt x="18" y="51"/>
                </a:lnTo>
                <a:lnTo>
                  <a:pt x="18" y="52"/>
                </a:lnTo>
                <a:lnTo>
                  <a:pt x="18" y="100"/>
                </a:lnTo>
                <a:lnTo>
                  <a:pt x="24" y="102"/>
                </a:lnTo>
                <a:lnTo>
                  <a:pt x="31" y="104"/>
                </a:lnTo>
                <a:lnTo>
                  <a:pt x="38" y="106"/>
                </a:lnTo>
                <a:lnTo>
                  <a:pt x="45" y="107"/>
                </a:lnTo>
                <a:lnTo>
                  <a:pt x="53" y="109"/>
                </a:lnTo>
                <a:lnTo>
                  <a:pt x="61" y="110"/>
                </a:lnTo>
                <a:lnTo>
                  <a:pt x="69" y="112"/>
                </a:lnTo>
                <a:lnTo>
                  <a:pt x="77" y="113"/>
                </a:lnTo>
                <a:lnTo>
                  <a:pt x="86" y="114"/>
                </a:lnTo>
                <a:lnTo>
                  <a:pt x="95" y="115"/>
                </a:lnTo>
                <a:lnTo>
                  <a:pt x="104" y="115"/>
                </a:lnTo>
                <a:lnTo>
                  <a:pt x="113" y="116"/>
                </a:lnTo>
                <a:lnTo>
                  <a:pt x="123" y="116"/>
                </a:lnTo>
                <a:lnTo>
                  <a:pt x="132" y="116"/>
                </a:lnTo>
                <a:lnTo>
                  <a:pt x="142" y="116"/>
                </a:lnTo>
                <a:lnTo>
                  <a:pt x="151" y="116"/>
                </a:lnTo>
                <a:lnTo>
                  <a:pt x="160" y="115"/>
                </a:lnTo>
                <a:lnTo>
                  <a:pt x="169" y="115"/>
                </a:lnTo>
                <a:lnTo>
                  <a:pt x="178" y="114"/>
                </a:lnTo>
                <a:lnTo>
                  <a:pt x="187" y="113"/>
                </a:lnTo>
                <a:lnTo>
                  <a:pt x="195" y="112"/>
                </a:lnTo>
                <a:lnTo>
                  <a:pt x="204" y="110"/>
                </a:lnTo>
                <a:lnTo>
                  <a:pt x="212" y="109"/>
                </a:lnTo>
                <a:lnTo>
                  <a:pt x="219" y="107"/>
                </a:lnTo>
                <a:lnTo>
                  <a:pt x="227" y="106"/>
                </a:lnTo>
                <a:lnTo>
                  <a:pt x="234" y="104"/>
                </a:lnTo>
                <a:lnTo>
                  <a:pt x="240" y="102"/>
                </a:lnTo>
                <a:lnTo>
                  <a:pt x="246" y="100"/>
                </a:lnTo>
                <a:lnTo>
                  <a:pt x="246" y="52"/>
                </a:lnTo>
                <a:lnTo>
                  <a:pt x="246" y="51"/>
                </a:lnTo>
                <a:lnTo>
                  <a:pt x="246" y="50"/>
                </a:lnTo>
                <a:lnTo>
                  <a:pt x="245" y="50"/>
                </a:lnTo>
                <a:lnTo>
                  <a:pt x="244" y="50"/>
                </a:lnTo>
                <a:lnTo>
                  <a:pt x="21" y="50"/>
                </a:lnTo>
                <a:close/>
                <a:moveTo>
                  <a:pt x="98" y="18"/>
                </a:moveTo>
                <a:lnTo>
                  <a:pt x="97" y="19"/>
                </a:lnTo>
                <a:lnTo>
                  <a:pt x="96" y="19"/>
                </a:lnTo>
                <a:lnTo>
                  <a:pt x="95" y="20"/>
                </a:lnTo>
                <a:lnTo>
                  <a:pt x="95" y="21"/>
                </a:lnTo>
                <a:lnTo>
                  <a:pt x="94" y="22"/>
                </a:lnTo>
                <a:lnTo>
                  <a:pt x="94" y="32"/>
                </a:lnTo>
                <a:lnTo>
                  <a:pt x="170" y="32"/>
                </a:lnTo>
                <a:lnTo>
                  <a:pt x="170" y="22"/>
                </a:lnTo>
                <a:lnTo>
                  <a:pt x="170" y="21"/>
                </a:lnTo>
                <a:lnTo>
                  <a:pt x="169" y="20"/>
                </a:lnTo>
                <a:lnTo>
                  <a:pt x="169" y="19"/>
                </a:lnTo>
                <a:lnTo>
                  <a:pt x="168" y="19"/>
                </a:lnTo>
                <a:lnTo>
                  <a:pt x="167" y="18"/>
                </a:lnTo>
                <a:lnTo>
                  <a:pt x="98" y="18"/>
                </a:lnTo>
                <a:close/>
                <a:moveTo>
                  <a:pt x="98" y="0"/>
                </a:moveTo>
                <a:lnTo>
                  <a:pt x="167" y="0"/>
                </a:lnTo>
                <a:lnTo>
                  <a:pt x="170" y="1"/>
                </a:lnTo>
                <a:lnTo>
                  <a:pt x="173" y="1"/>
                </a:lnTo>
                <a:lnTo>
                  <a:pt x="176" y="2"/>
                </a:lnTo>
                <a:lnTo>
                  <a:pt x="178" y="4"/>
                </a:lnTo>
                <a:lnTo>
                  <a:pt x="181" y="6"/>
                </a:lnTo>
                <a:lnTo>
                  <a:pt x="183" y="8"/>
                </a:lnTo>
                <a:lnTo>
                  <a:pt x="185" y="10"/>
                </a:lnTo>
                <a:lnTo>
                  <a:pt x="186" y="13"/>
                </a:lnTo>
                <a:lnTo>
                  <a:pt x="187" y="16"/>
                </a:lnTo>
                <a:lnTo>
                  <a:pt x="188" y="19"/>
                </a:lnTo>
                <a:lnTo>
                  <a:pt x="188" y="22"/>
                </a:lnTo>
                <a:lnTo>
                  <a:pt x="188" y="32"/>
                </a:lnTo>
                <a:lnTo>
                  <a:pt x="244" y="32"/>
                </a:lnTo>
                <a:lnTo>
                  <a:pt x="247" y="32"/>
                </a:lnTo>
                <a:lnTo>
                  <a:pt x="250" y="33"/>
                </a:lnTo>
                <a:lnTo>
                  <a:pt x="252" y="34"/>
                </a:lnTo>
                <a:lnTo>
                  <a:pt x="255" y="35"/>
                </a:lnTo>
                <a:lnTo>
                  <a:pt x="257" y="37"/>
                </a:lnTo>
                <a:lnTo>
                  <a:pt x="259" y="39"/>
                </a:lnTo>
                <a:lnTo>
                  <a:pt x="261" y="41"/>
                </a:lnTo>
                <a:lnTo>
                  <a:pt x="263" y="44"/>
                </a:lnTo>
                <a:lnTo>
                  <a:pt x="264" y="46"/>
                </a:lnTo>
                <a:lnTo>
                  <a:pt x="264" y="49"/>
                </a:lnTo>
                <a:lnTo>
                  <a:pt x="264" y="52"/>
                </a:lnTo>
                <a:lnTo>
                  <a:pt x="264" y="197"/>
                </a:lnTo>
                <a:lnTo>
                  <a:pt x="264" y="200"/>
                </a:lnTo>
                <a:lnTo>
                  <a:pt x="264" y="203"/>
                </a:lnTo>
                <a:lnTo>
                  <a:pt x="263" y="206"/>
                </a:lnTo>
                <a:lnTo>
                  <a:pt x="261" y="209"/>
                </a:lnTo>
                <a:lnTo>
                  <a:pt x="259" y="211"/>
                </a:lnTo>
                <a:lnTo>
                  <a:pt x="257" y="213"/>
                </a:lnTo>
                <a:lnTo>
                  <a:pt x="255" y="215"/>
                </a:lnTo>
                <a:lnTo>
                  <a:pt x="252" y="216"/>
                </a:lnTo>
                <a:lnTo>
                  <a:pt x="250" y="217"/>
                </a:lnTo>
                <a:lnTo>
                  <a:pt x="247" y="218"/>
                </a:lnTo>
                <a:lnTo>
                  <a:pt x="244" y="218"/>
                </a:lnTo>
                <a:lnTo>
                  <a:pt x="21" y="218"/>
                </a:lnTo>
                <a:lnTo>
                  <a:pt x="18" y="218"/>
                </a:lnTo>
                <a:lnTo>
                  <a:pt x="15" y="217"/>
                </a:lnTo>
                <a:lnTo>
                  <a:pt x="12" y="216"/>
                </a:lnTo>
                <a:lnTo>
                  <a:pt x="9" y="215"/>
                </a:lnTo>
                <a:lnTo>
                  <a:pt x="7" y="213"/>
                </a:lnTo>
                <a:lnTo>
                  <a:pt x="5" y="211"/>
                </a:lnTo>
                <a:lnTo>
                  <a:pt x="3" y="209"/>
                </a:lnTo>
                <a:lnTo>
                  <a:pt x="2" y="206"/>
                </a:lnTo>
                <a:lnTo>
                  <a:pt x="1" y="203"/>
                </a:lnTo>
                <a:lnTo>
                  <a:pt x="0" y="200"/>
                </a:lnTo>
                <a:lnTo>
                  <a:pt x="0" y="197"/>
                </a:lnTo>
                <a:lnTo>
                  <a:pt x="0" y="52"/>
                </a:lnTo>
                <a:lnTo>
                  <a:pt x="0" y="49"/>
                </a:lnTo>
                <a:lnTo>
                  <a:pt x="1" y="46"/>
                </a:lnTo>
                <a:lnTo>
                  <a:pt x="2" y="44"/>
                </a:lnTo>
                <a:lnTo>
                  <a:pt x="3" y="41"/>
                </a:lnTo>
                <a:lnTo>
                  <a:pt x="5" y="39"/>
                </a:lnTo>
                <a:lnTo>
                  <a:pt x="7" y="37"/>
                </a:lnTo>
                <a:lnTo>
                  <a:pt x="9" y="35"/>
                </a:lnTo>
                <a:lnTo>
                  <a:pt x="12" y="34"/>
                </a:lnTo>
                <a:lnTo>
                  <a:pt x="15" y="33"/>
                </a:lnTo>
                <a:lnTo>
                  <a:pt x="18" y="32"/>
                </a:lnTo>
                <a:lnTo>
                  <a:pt x="21" y="32"/>
                </a:lnTo>
                <a:lnTo>
                  <a:pt x="76" y="32"/>
                </a:lnTo>
                <a:lnTo>
                  <a:pt x="76" y="22"/>
                </a:lnTo>
                <a:lnTo>
                  <a:pt x="77" y="19"/>
                </a:lnTo>
                <a:lnTo>
                  <a:pt x="77" y="16"/>
                </a:lnTo>
                <a:lnTo>
                  <a:pt x="78" y="13"/>
                </a:lnTo>
                <a:lnTo>
                  <a:pt x="80" y="10"/>
                </a:lnTo>
                <a:lnTo>
                  <a:pt x="82" y="8"/>
                </a:lnTo>
                <a:lnTo>
                  <a:pt x="84" y="6"/>
                </a:lnTo>
                <a:lnTo>
                  <a:pt x="86" y="4"/>
                </a:lnTo>
                <a:lnTo>
                  <a:pt x="89" y="2"/>
                </a:lnTo>
                <a:lnTo>
                  <a:pt x="92" y="1"/>
                </a:lnTo>
                <a:lnTo>
                  <a:pt x="95" y="1"/>
                </a:lnTo>
                <a:lnTo>
                  <a:pt x="9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42" name="Group 41"/>
          <p:cNvGrpSpPr/>
          <p:nvPr/>
        </p:nvGrpSpPr>
        <p:grpSpPr>
          <a:xfrm>
            <a:off x="6769724" y="4540599"/>
            <a:ext cx="301250" cy="274805"/>
            <a:chOff x="7215188" y="2357438"/>
            <a:chExt cx="415925" cy="379413"/>
          </a:xfrm>
          <a:solidFill>
            <a:schemeClr val="accent1"/>
          </a:solidFill>
        </p:grpSpPr>
        <p:sp>
          <p:nvSpPr>
            <p:cNvPr id="43" name="Freeform 320"/>
            <p:cNvSpPr>
              <a:spLocks noEditPoints="1"/>
            </p:cNvSpPr>
            <p:nvPr/>
          </p:nvSpPr>
          <p:spPr bwMode="auto">
            <a:xfrm>
              <a:off x="7215188" y="2357438"/>
              <a:ext cx="415925" cy="379413"/>
            </a:xfrm>
            <a:custGeom>
              <a:avLst/>
              <a:gdLst/>
              <a:ahLst/>
              <a:cxnLst>
                <a:cxn ang="0">
                  <a:pos x="25" y="92"/>
                </a:cxn>
                <a:cxn ang="0">
                  <a:pos x="18" y="102"/>
                </a:cxn>
                <a:cxn ang="0">
                  <a:pos x="21" y="114"/>
                </a:cxn>
                <a:cxn ang="0">
                  <a:pos x="32" y="121"/>
                </a:cxn>
                <a:cxn ang="0">
                  <a:pos x="40" y="123"/>
                </a:cxn>
                <a:cxn ang="0">
                  <a:pos x="44" y="131"/>
                </a:cxn>
                <a:cxn ang="0">
                  <a:pos x="48" y="208"/>
                </a:cxn>
                <a:cxn ang="0">
                  <a:pos x="61" y="219"/>
                </a:cxn>
                <a:cxn ang="0">
                  <a:pos x="195" y="221"/>
                </a:cxn>
                <a:cxn ang="0">
                  <a:pos x="210" y="213"/>
                </a:cxn>
                <a:cxn ang="0">
                  <a:pos x="218" y="198"/>
                </a:cxn>
                <a:cxn ang="0">
                  <a:pos x="219" y="126"/>
                </a:cxn>
                <a:cxn ang="0">
                  <a:pos x="225" y="121"/>
                </a:cxn>
                <a:cxn ang="0">
                  <a:pos x="236" y="119"/>
                </a:cxn>
                <a:cxn ang="0">
                  <a:pos x="244" y="110"/>
                </a:cxn>
                <a:cxn ang="0">
                  <a:pos x="243" y="97"/>
                </a:cxn>
                <a:cxn ang="0">
                  <a:pos x="233" y="89"/>
                </a:cxn>
                <a:cxn ang="0">
                  <a:pos x="101" y="27"/>
                </a:cxn>
                <a:cxn ang="0">
                  <a:pos x="82" y="33"/>
                </a:cxn>
                <a:cxn ang="0">
                  <a:pos x="71" y="45"/>
                </a:cxn>
                <a:cxn ang="0">
                  <a:pos x="67" y="62"/>
                </a:cxn>
                <a:cxn ang="0">
                  <a:pos x="196" y="62"/>
                </a:cxn>
                <a:cxn ang="0">
                  <a:pos x="192" y="45"/>
                </a:cxn>
                <a:cxn ang="0">
                  <a:pos x="181" y="33"/>
                </a:cxn>
                <a:cxn ang="0">
                  <a:pos x="161" y="27"/>
                </a:cxn>
                <a:cxn ang="0">
                  <a:pos x="148" y="30"/>
                </a:cxn>
                <a:cxn ang="0">
                  <a:pos x="110" y="29"/>
                </a:cxn>
                <a:cxn ang="0">
                  <a:pos x="148" y="1"/>
                </a:cxn>
                <a:cxn ang="0">
                  <a:pos x="158" y="6"/>
                </a:cxn>
                <a:cxn ang="0">
                  <a:pos x="180" y="13"/>
                </a:cxn>
                <a:cxn ang="0">
                  <a:pos x="199" y="25"/>
                </a:cxn>
                <a:cxn ang="0">
                  <a:pos x="210" y="42"/>
                </a:cxn>
                <a:cxn ang="0">
                  <a:pos x="214" y="62"/>
                </a:cxn>
                <a:cxn ang="0">
                  <a:pos x="236" y="71"/>
                </a:cxn>
                <a:cxn ang="0">
                  <a:pos x="252" y="80"/>
                </a:cxn>
                <a:cxn ang="0">
                  <a:pos x="262" y="97"/>
                </a:cxn>
                <a:cxn ang="0">
                  <a:pos x="260" y="116"/>
                </a:cxn>
                <a:cxn ang="0">
                  <a:pos x="250" y="131"/>
                </a:cxn>
                <a:cxn ang="0">
                  <a:pos x="236" y="194"/>
                </a:cxn>
                <a:cxn ang="0">
                  <a:pos x="231" y="215"/>
                </a:cxn>
                <a:cxn ang="0">
                  <a:pos x="217" y="231"/>
                </a:cxn>
                <a:cxn ang="0">
                  <a:pos x="196" y="239"/>
                </a:cxn>
                <a:cxn ang="0">
                  <a:pos x="58" y="237"/>
                </a:cxn>
                <a:cxn ang="0">
                  <a:pos x="39" y="226"/>
                </a:cxn>
                <a:cxn ang="0">
                  <a:pos x="28" y="207"/>
                </a:cxn>
                <a:cxn ang="0">
                  <a:pos x="22" y="137"/>
                </a:cxn>
                <a:cxn ang="0">
                  <a:pos x="7" y="126"/>
                </a:cxn>
                <a:cxn ang="0">
                  <a:pos x="0" y="109"/>
                </a:cxn>
                <a:cxn ang="0">
                  <a:pos x="4" y="90"/>
                </a:cxn>
                <a:cxn ang="0">
                  <a:pos x="16" y="76"/>
                </a:cxn>
                <a:cxn ang="0">
                  <a:pos x="34" y="70"/>
                </a:cxn>
                <a:cxn ang="0">
                  <a:pos x="50" y="53"/>
                </a:cxn>
                <a:cxn ang="0">
                  <a:pos x="56" y="34"/>
                </a:cxn>
                <a:cxn ang="0">
                  <a:pos x="70" y="19"/>
                </a:cxn>
                <a:cxn ang="0">
                  <a:pos x="92" y="10"/>
                </a:cxn>
                <a:cxn ang="0">
                  <a:pos x="108" y="3"/>
                </a:cxn>
              </a:cxnLst>
              <a:rect l="0" t="0" r="r" b="b"/>
              <a:pathLst>
                <a:path w="262" h="239">
                  <a:moveTo>
                    <a:pt x="34" y="88"/>
                  </a:moveTo>
                  <a:lnTo>
                    <a:pt x="32" y="89"/>
                  </a:lnTo>
                  <a:lnTo>
                    <a:pt x="29" y="89"/>
                  </a:lnTo>
                  <a:lnTo>
                    <a:pt x="27" y="90"/>
                  </a:lnTo>
                  <a:lnTo>
                    <a:pt x="25" y="92"/>
                  </a:lnTo>
                  <a:lnTo>
                    <a:pt x="23" y="93"/>
                  </a:lnTo>
                  <a:lnTo>
                    <a:pt x="21" y="95"/>
                  </a:lnTo>
                  <a:lnTo>
                    <a:pt x="20" y="97"/>
                  </a:lnTo>
                  <a:lnTo>
                    <a:pt x="19" y="100"/>
                  </a:lnTo>
                  <a:lnTo>
                    <a:pt x="18" y="102"/>
                  </a:lnTo>
                  <a:lnTo>
                    <a:pt x="18" y="105"/>
                  </a:lnTo>
                  <a:lnTo>
                    <a:pt x="18" y="107"/>
                  </a:lnTo>
                  <a:lnTo>
                    <a:pt x="19" y="110"/>
                  </a:lnTo>
                  <a:lnTo>
                    <a:pt x="20" y="112"/>
                  </a:lnTo>
                  <a:lnTo>
                    <a:pt x="21" y="114"/>
                  </a:lnTo>
                  <a:lnTo>
                    <a:pt x="23" y="116"/>
                  </a:lnTo>
                  <a:lnTo>
                    <a:pt x="25" y="118"/>
                  </a:lnTo>
                  <a:lnTo>
                    <a:pt x="27" y="119"/>
                  </a:lnTo>
                  <a:lnTo>
                    <a:pt x="29" y="120"/>
                  </a:lnTo>
                  <a:lnTo>
                    <a:pt x="32" y="121"/>
                  </a:lnTo>
                  <a:lnTo>
                    <a:pt x="34" y="121"/>
                  </a:lnTo>
                  <a:lnTo>
                    <a:pt x="35" y="121"/>
                  </a:lnTo>
                  <a:lnTo>
                    <a:pt x="37" y="121"/>
                  </a:lnTo>
                  <a:lnTo>
                    <a:pt x="39" y="122"/>
                  </a:lnTo>
                  <a:lnTo>
                    <a:pt x="40" y="123"/>
                  </a:lnTo>
                  <a:lnTo>
                    <a:pt x="42" y="124"/>
                  </a:lnTo>
                  <a:lnTo>
                    <a:pt x="43" y="125"/>
                  </a:lnTo>
                  <a:lnTo>
                    <a:pt x="43" y="127"/>
                  </a:lnTo>
                  <a:lnTo>
                    <a:pt x="44" y="129"/>
                  </a:lnTo>
                  <a:lnTo>
                    <a:pt x="44" y="131"/>
                  </a:lnTo>
                  <a:lnTo>
                    <a:pt x="44" y="194"/>
                  </a:lnTo>
                  <a:lnTo>
                    <a:pt x="44" y="198"/>
                  </a:lnTo>
                  <a:lnTo>
                    <a:pt x="45" y="201"/>
                  </a:lnTo>
                  <a:lnTo>
                    <a:pt x="46" y="205"/>
                  </a:lnTo>
                  <a:lnTo>
                    <a:pt x="48" y="208"/>
                  </a:lnTo>
                  <a:lnTo>
                    <a:pt x="50" y="211"/>
                  </a:lnTo>
                  <a:lnTo>
                    <a:pt x="52" y="213"/>
                  </a:lnTo>
                  <a:lnTo>
                    <a:pt x="55" y="215"/>
                  </a:lnTo>
                  <a:lnTo>
                    <a:pt x="57" y="217"/>
                  </a:lnTo>
                  <a:lnTo>
                    <a:pt x="61" y="219"/>
                  </a:lnTo>
                  <a:lnTo>
                    <a:pt x="64" y="220"/>
                  </a:lnTo>
                  <a:lnTo>
                    <a:pt x="67" y="221"/>
                  </a:lnTo>
                  <a:lnTo>
                    <a:pt x="71" y="221"/>
                  </a:lnTo>
                  <a:lnTo>
                    <a:pt x="191" y="221"/>
                  </a:lnTo>
                  <a:lnTo>
                    <a:pt x="195" y="221"/>
                  </a:lnTo>
                  <a:lnTo>
                    <a:pt x="199" y="220"/>
                  </a:lnTo>
                  <a:lnTo>
                    <a:pt x="202" y="219"/>
                  </a:lnTo>
                  <a:lnTo>
                    <a:pt x="205" y="217"/>
                  </a:lnTo>
                  <a:lnTo>
                    <a:pt x="208" y="215"/>
                  </a:lnTo>
                  <a:lnTo>
                    <a:pt x="210" y="213"/>
                  </a:lnTo>
                  <a:lnTo>
                    <a:pt x="213" y="211"/>
                  </a:lnTo>
                  <a:lnTo>
                    <a:pt x="215" y="208"/>
                  </a:lnTo>
                  <a:lnTo>
                    <a:pt x="216" y="205"/>
                  </a:lnTo>
                  <a:lnTo>
                    <a:pt x="218" y="201"/>
                  </a:lnTo>
                  <a:lnTo>
                    <a:pt x="218" y="198"/>
                  </a:lnTo>
                  <a:lnTo>
                    <a:pt x="218" y="194"/>
                  </a:lnTo>
                  <a:lnTo>
                    <a:pt x="218" y="131"/>
                  </a:lnTo>
                  <a:lnTo>
                    <a:pt x="218" y="129"/>
                  </a:lnTo>
                  <a:lnTo>
                    <a:pt x="219" y="128"/>
                  </a:lnTo>
                  <a:lnTo>
                    <a:pt x="219" y="126"/>
                  </a:lnTo>
                  <a:lnTo>
                    <a:pt x="220" y="125"/>
                  </a:lnTo>
                  <a:lnTo>
                    <a:pt x="221" y="124"/>
                  </a:lnTo>
                  <a:lnTo>
                    <a:pt x="222" y="123"/>
                  </a:lnTo>
                  <a:lnTo>
                    <a:pt x="224" y="122"/>
                  </a:lnTo>
                  <a:lnTo>
                    <a:pt x="225" y="121"/>
                  </a:lnTo>
                  <a:lnTo>
                    <a:pt x="227" y="121"/>
                  </a:lnTo>
                  <a:lnTo>
                    <a:pt x="228" y="121"/>
                  </a:lnTo>
                  <a:lnTo>
                    <a:pt x="231" y="121"/>
                  </a:lnTo>
                  <a:lnTo>
                    <a:pt x="233" y="120"/>
                  </a:lnTo>
                  <a:lnTo>
                    <a:pt x="236" y="119"/>
                  </a:lnTo>
                  <a:lnTo>
                    <a:pt x="238" y="118"/>
                  </a:lnTo>
                  <a:lnTo>
                    <a:pt x="240" y="116"/>
                  </a:lnTo>
                  <a:lnTo>
                    <a:pt x="241" y="114"/>
                  </a:lnTo>
                  <a:lnTo>
                    <a:pt x="243" y="112"/>
                  </a:lnTo>
                  <a:lnTo>
                    <a:pt x="244" y="110"/>
                  </a:lnTo>
                  <a:lnTo>
                    <a:pt x="244" y="107"/>
                  </a:lnTo>
                  <a:lnTo>
                    <a:pt x="244" y="105"/>
                  </a:lnTo>
                  <a:lnTo>
                    <a:pt x="244" y="102"/>
                  </a:lnTo>
                  <a:lnTo>
                    <a:pt x="244" y="100"/>
                  </a:lnTo>
                  <a:lnTo>
                    <a:pt x="243" y="97"/>
                  </a:lnTo>
                  <a:lnTo>
                    <a:pt x="241" y="95"/>
                  </a:lnTo>
                  <a:lnTo>
                    <a:pt x="240" y="93"/>
                  </a:lnTo>
                  <a:lnTo>
                    <a:pt x="238" y="92"/>
                  </a:lnTo>
                  <a:lnTo>
                    <a:pt x="236" y="90"/>
                  </a:lnTo>
                  <a:lnTo>
                    <a:pt x="233" y="89"/>
                  </a:lnTo>
                  <a:lnTo>
                    <a:pt x="231" y="89"/>
                  </a:lnTo>
                  <a:lnTo>
                    <a:pt x="228" y="88"/>
                  </a:lnTo>
                  <a:lnTo>
                    <a:pt x="34" y="88"/>
                  </a:lnTo>
                  <a:close/>
                  <a:moveTo>
                    <a:pt x="106" y="26"/>
                  </a:moveTo>
                  <a:lnTo>
                    <a:pt x="101" y="27"/>
                  </a:lnTo>
                  <a:lnTo>
                    <a:pt x="97" y="28"/>
                  </a:lnTo>
                  <a:lnTo>
                    <a:pt x="92" y="29"/>
                  </a:lnTo>
                  <a:lnTo>
                    <a:pt x="88" y="30"/>
                  </a:lnTo>
                  <a:lnTo>
                    <a:pt x="85" y="32"/>
                  </a:lnTo>
                  <a:lnTo>
                    <a:pt x="82" y="33"/>
                  </a:lnTo>
                  <a:lnTo>
                    <a:pt x="79" y="35"/>
                  </a:lnTo>
                  <a:lnTo>
                    <a:pt x="76" y="37"/>
                  </a:lnTo>
                  <a:lnTo>
                    <a:pt x="74" y="39"/>
                  </a:lnTo>
                  <a:lnTo>
                    <a:pt x="72" y="42"/>
                  </a:lnTo>
                  <a:lnTo>
                    <a:pt x="71" y="45"/>
                  </a:lnTo>
                  <a:lnTo>
                    <a:pt x="69" y="48"/>
                  </a:lnTo>
                  <a:lnTo>
                    <a:pt x="68" y="51"/>
                  </a:lnTo>
                  <a:lnTo>
                    <a:pt x="68" y="55"/>
                  </a:lnTo>
                  <a:lnTo>
                    <a:pt x="67" y="58"/>
                  </a:lnTo>
                  <a:lnTo>
                    <a:pt x="67" y="62"/>
                  </a:lnTo>
                  <a:lnTo>
                    <a:pt x="66" y="66"/>
                  </a:lnTo>
                  <a:lnTo>
                    <a:pt x="66" y="70"/>
                  </a:lnTo>
                  <a:lnTo>
                    <a:pt x="196" y="70"/>
                  </a:lnTo>
                  <a:lnTo>
                    <a:pt x="196" y="66"/>
                  </a:lnTo>
                  <a:lnTo>
                    <a:pt x="196" y="62"/>
                  </a:lnTo>
                  <a:lnTo>
                    <a:pt x="195" y="58"/>
                  </a:lnTo>
                  <a:lnTo>
                    <a:pt x="195" y="55"/>
                  </a:lnTo>
                  <a:lnTo>
                    <a:pt x="194" y="51"/>
                  </a:lnTo>
                  <a:lnTo>
                    <a:pt x="193" y="48"/>
                  </a:lnTo>
                  <a:lnTo>
                    <a:pt x="192" y="45"/>
                  </a:lnTo>
                  <a:lnTo>
                    <a:pt x="190" y="42"/>
                  </a:lnTo>
                  <a:lnTo>
                    <a:pt x="188" y="39"/>
                  </a:lnTo>
                  <a:lnTo>
                    <a:pt x="186" y="37"/>
                  </a:lnTo>
                  <a:lnTo>
                    <a:pt x="184" y="35"/>
                  </a:lnTo>
                  <a:lnTo>
                    <a:pt x="181" y="33"/>
                  </a:lnTo>
                  <a:lnTo>
                    <a:pt x="178" y="32"/>
                  </a:lnTo>
                  <a:lnTo>
                    <a:pt x="174" y="30"/>
                  </a:lnTo>
                  <a:lnTo>
                    <a:pt x="170" y="29"/>
                  </a:lnTo>
                  <a:lnTo>
                    <a:pt x="166" y="28"/>
                  </a:lnTo>
                  <a:lnTo>
                    <a:pt x="161" y="27"/>
                  </a:lnTo>
                  <a:lnTo>
                    <a:pt x="156" y="26"/>
                  </a:lnTo>
                  <a:lnTo>
                    <a:pt x="155" y="27"/>
                  </a:lnTo>
                  <a:lnTo>
                    <a:pt x="152" y="29"/>
                  </a:lnTo>
                  <a:lnTo>
                    <a:pt x="150" y="30"/>
                  </a:lnTo>
                  <a:lnTo>
                    <a:pt x="148" y="30"/>
                  </a:lnTo>
                  <a:lnTo>
                    <a:pt x="145" y="30"/>
                  </a:lnTo>
                  <a:lnTo>
                    <a:pt x="117" y="30"/>
                  </a:lnTo>
                  <a:lnTo>
                    <a:pt x="115" y="30"/>
                  </a:lnTo>
                  <a:lnTo>
                    <a:pt x="112" y="30"/>
                  </a:lnTo>
                  <a:lnTo>
                    <a:pt x="110" y="29"/>
                  </a:lnTo>
                  <a:lnTo>
                    <a:pt x="108" y="27"/>
                  </a:lnTo>
                  <a:lnTo>
                    <a:pt x="106" y="26"/>
                  </a:lnTo>
                  <a:close/>
                  <a:moveTo>
                    <a:pt x="117" y="0"/>
                  </a:moveTo>
                  <a:lnTo>
                    <a:pt x="145" y="0"/>
                  </a:lnTo>
                  <a:lnTo>
                    <a:pt x="148" y="1"/>
                  </a:lnTo>
                  <a:lnTo>
                    <a:pt x="150" y="1"/>
                  </a:lnTo>
                  <a:lnTo>
                    <a:pt x="152" y="2"/>
                  </a:lnTo>
                  <a:lnTo>
                    <a:pt x="154" y="3"/>
                  </a:lnTo>
                  <a:lnTo>
                    <a:pt x="156" y="5"/>
                  </a:lnTo>
                  <a:lnTo>
                    <a:pt x="158" y="6"/>
                  </a:lnTo>
                  <a:lnTo>
                    <a:pt x="159" y="8"/>
                  </a:lnTo>
                  <a:lnTo>
                    <a:pt x="165" y="9"/>
                  </a:lnTo>
                  <a:lnTo>
                    <a:pt x="170" y="10"/>
                  </a:lnTo>
                  <a:lnTo>
                    <a:pt x="175" y="12"/>
                  </a:lnTo>
                  <a:lnTo>
                    <a:pt x="180" y="13"/>
                  </a:lnTo>
                  <a:lnTo>
                    <a:pt x="185" y="15"/>
                  </a:lnTo>
                  <a:lnTo>
                    <a:pt x="189" y="17"/>
                  </a:lnTo>
                  <a:lnTo>
                    <a:pt x="192" y="19"/>
                  </a:lnTo>
                  <a:lnTo>
                    <a:pt x="196" y="22"/>
                  </a:lnTo>
                  <a:lnTo>
                    <a:pt x="199" y="25"/>
                  </a:lnTo>
                  <a:lnTo>
                    <a:pt x="202" y="28"/>
                  </a:lnTo>
                  <a:lnTo>
                    <a:pt x="204" y="31"/>
                  </a:lnTo>
                  <a:lnTo>
                    <a:pt x="207" y="34"/>
                  </a:lnTo>
                  <a:lnTo>
                    <a:pt x="208" y="38"/>
                  </a:lnTo>
                  <a:lnTo>
                    <a:pt x="210" y="42"/>
                  </a:lnTo>
                  <a:lnTo>
                    <a:pt x="211" y="45"/>
                  </a:lnTo>
                  <a:lnTo>
                    <a:pt x="212" y="49"/>
                  </a:lnTo>
                  <a:lnTo>
                    <a:pt x="213" y="53"/>
                  </a:lnTo>
                  <a:lnTo>
                    <a:pt x="213" y="57"/>
                  </a:lnTo>
                  <a:lnTo>
                    <a:pt x="214" y="62"/>
                  </a:lnTo>
                  <a:lnTo>
                    <a:pt x="214" y="66"/>
                  </a:lnTo>
                  <a:lnTo>
                    <a:pt x="214" y="70"/>
                  </a:lnTo>
                  <a:lnTo>
                    <a:pt x="228" y="70"/>
                  </a:lnTo>
                  <a:lnTo>
                    <a:pt x="232" y="71"/>
                  </a:lnTo>
                  <a:lnTo>
                    <a:pt x="236" y="71"/>
                  </a:lnTo>
                  <a:lnTo>
                    <a:pt x="240" y="72"/>
                  </a:lnTo>
                  <a:lnTo>
                    <a:pt x="243" y="74"/>
                  </a:lnTo>
                  <a:lnTo>
                    <a:pt x="247" y="76"/>
                  </a:lnTo>
                  <a:lnTo>
                    <a:pt x="250" y="78"/>
                  </a:lnTo>
                  <a:lnTo>
                    <a:pt x="252" y="80"/>
                  </a:lnTo>
                  <a:lnTo>
                    <a:pt x="255" y="83"/>
                  </a:lnTo>
                  <a:lnTo>
                    <a:pt x="257" y="86"/>
                  </a:lnTo>
                  <a:lnTo>
                    <a:pt x="259" y="90"/>
                  </a:lnTo>
                  <a:lnTo>
                    <a:pt x="260" y="93"/>
                  </a:lnTo>
                  <a:lnTo>
                    <a:pt x="262" y="97"/>
                  </a:lnTo>
                  <a:lnTo>
                    <a:pt x="262" y="101"/>
                  </a:lnTo>
                  <a:lnTo>
                    <a:pt x="262" y="105"/>
                  </a:lnTo>
                  <a:lnTo>
                    <a:pt x="262" y="109"/>
                  </a:lnTo>
                  <a:lnTo>
                    <a:pt x="262" y="112"/>
                  </a:lnTo>
                  <a:lnTo>
                    <a:pt x="260" y="116"/>
                  </a:lnTo>
                  <a:lnTo>
                    <a:pt x="259" y="120"/>
                  </a:lnTo>
                  <a:lnTo>
                    <a:pt x="257" y="123"/>
                  </a:lnTo>
                  <a:lnTo>
                    <a:pt x="255" y="126"/>
                  </a:lnTo>
                  <a:lnTo>
                    <a:pt x="253" y="129"/>
                  </a:lnTo>
                  <a:lnTo>
                    <a:pt x="250" y="131"/>
                  </a:lnTo>
                  <a:lnTo>
                    <a:pt x="247" y="133"/>
                  </a:lnTo>
                  <a:lnTo>
                    <a:pt x="244" y="135"/>
                  </a:lnTo>
                  <a:lnTo>
                    <a:pt x="240" y="137"/>
                  </a:lnTo>
                  <a:lnTo>
                    <a:pt x="236" y="138"/>
                  </a:lnTo>
                  <a:lnTo>
                    <a:pt x="236" y="194"/>
                  </a:lnTo>
                  <a:lnTo>
                    <a:pt x="236" y="199"/>
                  </a:lnTo>
                  <a:lnTo>
                    <a:pt x="236" y="203"/>
                  </a:lnTo>
                  <a:lnTo>
                    <a:pt x="234" y="207"/>
                  </a:lnTo>
                  <a:lnTo>
                    <a:pt x="233" y="212"/>
                  </a:lnTo>
                  <a:lnTo>
                    <a:pt x="231" y="215"/>
                  </a:lnTo>
                  <a:lnTo>
                    <a:pt x="229" y="219"/>
                  </a:lnTo>
                  <a:lnTo>
                    <a:pt x="226" y="223"/>
                  </a:lnTo>
                  <a:lnTo>
                    <a:pt x="223" y="226"/>
                  </a:lnTo>
                  <a:lnTo>
                    <a:pt x="220" y="229"/>
                  </a:lnTo>
                  <a:lnTo>
                    <a:pt x="217" y="231"/>
                  </a:lnTo>
                  <a:lnTo>
                    <a:pt x="213" y="234"/>
                  </a:lnTo>
                  <a:lnTo>
                    <a:pt x="209" y="236"/>
                  </a:lnTo>
                  <a:lnTo>
                    <a:pt x="205" y="237"/>
                  </a:lnTo>
                  <a:lnTo>
                    <a:pt x="200" y="238"/>
                  </a:lnTo>
                  <a:lnTo>
                    <a:pt x="196" y="239"/>
                  </a:lnTo>
                  <a:lnTo>
                    <a:pt x="191" y="239"/>
                  </a:lnTo>
                  <a:lnTo>
                    <a:pt x="71" y="239"/>
                  </a:lnTo>
                  <a:lnTo>
                    <a:pt x="66" y="239"/>
                  </a:lnTo>
                  <a:lnTo>
                    <a:pt x="62" y="238"/>
                  </a:lnTo>
                  <a:lnTo>
                    <a:pt x="58" y="237"/>
                  </a:lnTo>
                  <a:lnTo>
                    <a:pt x="54" y="236"/>
                  </a:lnTo>
                  <a:lnTo>
                    <a:pt x="50" y="234"/>
                  </a:lnTo>
                  <a:lnTo>
                    <a:pt x="46" y="231"/>
                  </a:lnTo>
                  <a:lnTo>
                    <a:pt x="42" y="229"/>
                  </a:lnTo>
                  <a:lnTo>
                    <a:pt x="39" y="226"/>
                  </a:lnTo>
                  <a:lnTo>
                    <a:pt x="36" y="223"/>
                  </a:lnTo>
                  <a:lnTo>
                    <a:pt x="34" y="219"/>
                  </a:lnTo>
                  <a:lnTo>
                    <a:pt x="31" y="215"/>
                  </a:lnTo>
                  <a:lnTo>
                    <a:pt x="30" y="212"/>
                  </a:lnTo>
                  <a:lnTo>
                    <a:pt x="28" y="207"/>
                  </a:lnTo>
                  <a:lnTo>
                    <a:pt x="27" y="203"/>
                  </a:lnTo>
                  <a:lnTo>
                    <a:pt x="26" y="199"/>
                  </a:lnTo>
                  <a:lnTo>
                    <a:pt x="26" y="194"/>
                  </a:lnTo>
                  <a:lnTo>
                    <a:pt x="26" y="138"/>
                  </a:lnTo>
                  <a:lnTo>
                    <a:pt x="22" y="137"/>
                  </a:lnTo>
                  <a:lnTo>
                    <a:pt x="19" y="135"/>
                  </a:lnTo>
                  <a:lnTo>
                    <a:pt x="16" y="133"/>
                  </a:lnTo>
                  <a:lnTo>
                    <a:pt x="13" y="131"/>
                  </a:lnTo>
                  <a:lnTo>
                    <a:pt x="10" y="129"/>
                  </a:lnTo>
                  <a:lnTo>
                    <a:pt x="7" y="126"/>
                  </a:lnTo>
                  <a:lnTo>
                    <a:pt x="5" y="123"/>
                  </a:lnTo>
                  <a:lnTo>
                    <a:pt x="3" y="120"/>
                  </a:lnTo>
                  <a:lnTo>
                    <a:pt x="2" y="116"/>
                  </a:lnTo>
                  <a:lnTo>
                    <a:pt x="1" y="112"/>
                  </a:lnTo>
                  <a:lnTo>
                    <a:pt x="0" y="109"/>
                  </a:lnTo>
                  <a:lnTo>
                    <a:pt x="0" y="105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2" y="93"/>
                  </a:lnTo>
                  <a:lnTo>
                    <a:pt x="4" y="90"/>
                  </a:lnTo>
                  <a:lnTo>
                    <a:pt x="5" y="86"/>
                  </a:lnTo>
                  <a:lnTo>
                    <a:pt x="8" y="83"/>
                  </a:lnTo>
                  <a:lnTo>
                    <a:pt x="10" y="80"/>
                  </a:lnTo>
                  <a:lnTo>
                    <a:pt x="13" y="78"/>
                  </a:lnTo>
                  <a:lnTo>
                    <a:pt x="16" y="76"/>
                  </a:lnTo>
                  <a:lnTo>
                    <a:pt x="19" y="74"/>
                  </a:lnTo>
                  <a:lnTo>
                    <a:pt x="23" y="72"/>
                  </a:lnTo>
                  <a:lnTo>
                    <a:pt x="26" y="71"/>
                  </a:lnTo>
                  <a:lnTo>
                    <a:pt x="30" y="71"/>
                  </a:lnTo>
                  <a:lnTo>
                    <a:pt x="34" y="70"/>
                  </a:lnTo>
                  <a:lnTo>
                    <a:pt x="48" y="70"/>
                  </a:lnTo>
                  <a:lnTo>
                    <a:pt x="48" y="66"/>
                  </a:lnTo>
                  <a:lnTo>
                    <a:pt x="49" y="62"/>
                  </a:lnTo>
                  <a:lnTo>
                    <a:pt x="49" y="57"/>
                  </a:lnTo>
                  <a:lnTo>
                    <a:pt x="50" y="53"/>
                  </a:lnTo>
                  <a:lnTo>
                    <a:pt x="50" y="49"/>
                  </a:lnTo>
                  <a:lnTo>
                    <a:pt x="51" y="45"/>
                  </a:lnTo>
                  <a:lnTo>
                    <a:pt x="53" y="42"/>
                  </a:lnTo>
                  <a:lnTo>
                    <a:pt x="54" y="38"/>
                  </a:lnTo>
                  <a:lnTo>
                    <a:pt x="56" y="34"/>
                  </a:lnTo>
                  <a:lnTo>
                    <a:pt x="58" y="31"/>
                  </a:lnTo>
                  <a:lnTo>
                    <a:pt x="61" y="28"/>
                  </a:lnTo>
                  <a:lnTo>
                    <a:pt x="63" y="25"/>
                  </a:lnTo>
                  <a:lnTo>
                    <a:pt x="67" y="22"/>
                  </a:lnTo>
                  <a:lnTo>
                    <a:pt x="70" y="19"/>
                  </a:lnTo>
                  <a:lnTo>
                    <a:pt x="74" y="17"/>
                  </a:lnTo>
                  <a:lnTo>
                    <a:pt x="78" y="15"/>
                  </a:lnTo>
                  <a:lnTo>
                    <a:pt x="82" y="13"/>
                  </a:lnTo>
                  <a:lnTo>
                    <a:pt x="87" y="12"/>
                  </a:lnTo>
                  <a:lnTo>
                    <a:pt x="92" y="10"/>
                  </a:lnTo>
                  <a:lnTo>
                    <a:pt x="98" y="9"/>
                  </a:lnTo>
                  <a:lnTo>
                    <a:pt x="103" y="8"/>
                  </a:lnTo>
                  <a:lnTo>
                    <a:pt x="105" y="6"/>
                  </a:lnTo>
                  <a:lnTo>
                    <a:pt x="106" y="5"/>
                  </a:lnTo>
                  <a:lnTo>
                    <a:pt x="108" y="3"/>
                  </a:lnTo>
                  <a:lnTo>
                    <a:pt x="110" y="2"/>
                  </a:lnTo>
                  <a:lnTo>
                    <a:pt x="112" y="1"/>
                  </a:lnTo>
                  <a:lnTo>
                    <a:pt x="115" y="1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321"/>
            <p:cNvSpPr>
              <a:spLocks/>
            </p:cNvSpPr>
            <p:nvPr/>
          </p:nvSpPr>
          <p:spPr bwMode="auto">
            <a:xfrm>
              <a:off x="7329488" y="2576513"/>
              <a:ext cx="28575" cy="9048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1" y="0"/>
                </a:cxn>
                <a:cxn ang="0">
                  <a:pos x="13" y="1"/>
                </a:cxn>
                <a:cxn ang="0">
                  <a:pos x="14" y="2"/>
                </a:cxn>
                <a:cxn ang="0">
                  <a:pos x="16" y="3"/>
                </a:cxn>
                <a:cxn ang="0">
                  <a:pos x="17" y="5"/>
                </a:cxn>
                <a:cxn ang="0">
                  <a:pos x="18" y="7"/>
                </a:cxn>
                <a:cxn ang="0">
                  <a:pos x="18" y="9"/>
                </a:cxn>
                <a:cxn ang="0">
                  <a:pos x="18" y="48"/>
                </a:cxn>
                <a:cxn ang="0">
                  <a:pos x="18" y="50"/>
                </a:cxn>
                <a:cxn ang="0">
                  <a:pos x="17" y="52"/>
                </a:cxn>
                <a:cxn ang="0">
                  <a:pos x="16" y="54"/>
                </a:cxn>
                <a:cxn ang="0">
                  <a:pos x="14" y="55"/>
                </a:cxn>
                <a:cxn ang="0">
                  <a:pos x="13" y="56"/>
                </a:cxn>
                <a:cxn ang="0">
                  <a:pos x="11" y="57"/>
                </a:cxn>
                <a:cxn ang="0">
                  <a:pos x="9" y="57"/>
                </a:cxn>
                <a:cxn ang="0">
                  <a:pos x="7" y="57"/>
                </a:cxn>
                <a:cxn ang="0">
                  <a:pos x="5" y="56"/>
                </a:cxn>
                <a:cxn ang="0">
                  <a:pos x="3" y="55"/>
                </a:cxn>
                <a:cxn ang="0">
                  <a:pos x="2" y="54"/>
                </a:cxn>
                <a:cxn ang="0">
                  <a:pos x="1" y="52"/>
                </a:cxn>
                <a:cxn ang="0">
                  <a:pos x="0" y="50"/>
                </a:cxn>
                <a:cxn ang="0">
                  <a:pos x="0" y="48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5" y="1"/>
                </a:cxn>
                <a:cxn ang="0">
                  <a:pos x="7" y="0"/>
                </a:cxn>
                <a:cxn ang="0">
                  <a:pos x="9" y="0"/>
                </a:cxn>
              </a:cxnLst>
              <a:rect l="0" t="0" r="r" b="b"/>
              <a:pathLst>
                <a:path w="18" h="57">
                  <a:moveTo>
                    <a:pt x="9" y="0"/>
                  </a:moveTo>
                  <a:lnTo>
                    <a:pt x="11" y="0"/>
                  </a:lnTo>
                  <a:lnTo>
                    <a:pt x="13" y="1"/>
                  </a:lnTo>
                  <a:lnTo>
                    <a:pt x="14" y="2"/>
                  </a:lnTo>
                  <a:lnTo>
                    <a:pt x="16" y="3"/>
                  </a:lnTo>
                  <a:lnTo>
                    <a:pt x="17" y="5"/>
                  </a:lnTo>
                  <a:lnTo>
                    <a:pt x="18" y="7"/>
                  </a:lnTo>
                  <a:lnTo>
                    <a:pt x="18" y="9"/>
                  </a:lnTo>
                  <a:lnTo>
                    <a:pt x="18" y="48"/>
                  </a:lnTo>
                  <a:lnTo>
                    <a:pt x="18" y="50"/>
                  </a:lnTo>
                  <a:lnTo>
                    <a:pt x="17" y="52"/>
                  </a:lnTo>
                  <a:lnTo>
                    <a:pt x="16" y="54"/>
                  </a:lnTo>
                  <a:lnTo>
                    <a:pt x="14" y="55"/>
                  </a:lnTo>
                  <a:lnTo>
                    <a:pt x="13" y="56"/>
                  </a:lnTo>
                  <a:lnTo>
                    <a:pt x="11" y="57"/>
                  </a:lnTo>
                  <a:lnTo>
                    <a:pt x="9" y="57"/>
                  </a:lnTo>
                  <a:lnTo>
                    <a:pt x="7" y="57"/>
                  </a:lnTo>
                  <a:lnTo>
                    <a:pt x="5" y="56"/>
                  </a:lnTo>
                  <a:lnTo>
                    <a:pt x="3" y="55"/>
                  </a:lnTo>
                  <a:lnTo>
                    <a:pt x="2" y="54"/>
                  </a:lnTo>
                  <a:lnTo>
                    <a:pt x="1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9"/>
                  </a:lnTo>
                  <a:lnTo>
                    <a:pt x="0" y="7"/>
                  </a:lnTo>
                  <a:lnTo>
                    <a:pt x="1" y="5"/>
                  </a:lnTo>
                  <a:lnTo>
                    <a:pt x="2" y="3"/>
                  </a:lnTo>
                  <a:lnTo>
                    <a:pt x="3" y="2"/>
                  </a:lnTo>
                  <a:lnTo>
                    <a:pt x="5" y="1"/>
                  </a:lnTo>
                  <a:lnTo>
                    <a:pt x="7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322"/>
            <p:cNvSpPr>
              <a:spLocks/>
            </p:cNvSpPr>
            <p:nvPr/>
          </p:nvSpPr>
          <p:spPr bwMode="auto">
            <a:xfrm>
              <a:off x="7408863" y="2576513"/>
              <a:ext cx="28575" cy="9048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1" y="0"/>
                </a:cxn>
                <a:cxn ang="0">
                  <a:pos x="13" y="1"/>
                </a:cxn>
                <a:cxn ang="0">
                  <a:pos x="15" y="2"/>
                </a:cxn>
                <a:cxn ang="0">
                  <a:pos x="16" y="3"/>
                </a:cxn>
                <a:cxn ang="0">
                  <a:pos x="17" y="5"/>
                </a:cxn>
                <a:cxn ang="0">
                  <a:pos x="18" y="7"/>
                </a:cxn>
                <a:cxn ang="0">
                  <a:pos x="18" y="9"/>
                </a:cxn>
                <a:cxn ang="0">
                  <a:pos x="18" y="48"/>
                </a:cxn>
                <a:cxn ang="0">
                  <a:pos x="18" y="50"/>
                </a:cxn>
                <a:cxn ang="0">
                  <a:pos x="17" y="52"/>
                </a:cxn>
                <a:cxn ang="0">
                  <a:pos x="16" y="54"/>
                </a:cxn>
                <a:cxn ang="0">
                  <a:pos x="15" y="55"/>
                </a:cxn>
                <a:cxn ang="0">
                  <a:pos x="13" y="56"/>
                </a:cxn>
                <a:cxn ang="0">
                  <a:pos x="11" y="57"/>
                </a:cxn>
                <a:cxn ang="0">
                  <a:pos x="9" y="57"/>
                </a:cxn>
                <a:cxn ang="0">
                  <a:pos x="7" y="57"/>
                </a:cxn>
                <a:cxn ang="0">
                  <a:pos x="5" y="56"/>
                </a:cxn>
                <a:cxn ang="0">
                  <a:pos x="4" y="55"/>
                </a:cxn>
                <a:cxn ang="0">
                  <a:pos x="2" y="54"/>
                </a:cxn>
                <a:cxn ang="0">
                  <a:pos x="1" y="52"/>
                </a:cxn>
                <a:cxn ang="0">
                  <a:pos x="0" y="50"/>
                </a:cxn>
                <a:cxn ang="0">
                  <a:pos x="0" y="48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2" y="3"/>
                </a:cxn>
                <a:cxn ang="0">
                  <a:pos x="4" y="2"/>
                </a:cxn>
                <a:cxn ang="0">
                  <a:pos x="5" y="1"/>
                </a:cxn>
                <a:cxn ang="0">
                  <a:pos x="7" y="0"/>
                </a:cxn>
                <a:cxn ang="0">
                  <a:pos x="9" y="0"/>
                </a:cxn>
              </a:cxnLst>
              <a:rect l="0" t="0" r="r" b="b"/>
              <a:pathLst>
                <a:path w="18" h="57">
                  <a:moveTo>
                    <a:pt x="9" y="0"/>
                  </a:moveTo>
                  <a:lnTo>
                    <a:pt x="11" y="0"/>
                  </a:lnTo>
                  <a:lnTo>
                    <a:pt x="13" y="1"/>
                  </a:lnTo>
                  <a:lnTo>
                    <a:pt x="15" y="2"/>
                  </a:lnTo>
                  <a:lnTo>
                    <a:pt x="16" y="3"/>
                  </a:lnTo>
                  <a:lnTo>
                    <a:pt x="17" y="5"/>
                  </a:lnTo>
                  <a:lnTo>
                    <a:pt x="18" y="7"/>
                  </a:lnTo>
                  <a:lnTo>
                    <a:pt x="18" y="9"/>
                  </a:lnTo>
                  <a:lnTo>
                    <a:pt x="18" y="48"/>
                  </a:lnTo>
                  <a:lnTo>
                    <a:pt x="18" y="50"/>
                  </a:lnTo>
                  <a:lnTo>
                    <a:pt x="17" y="52"/>
                  </a:lnTo>
                  <a:lnTo>
                    <a:pt x="16" y="54"/>
                  </a:lnTo>
                  <a:lnTo>
                    <a:pt x="15" y="55"/>
                  </a:lnTo>
                  <a:lnTo>
                    <a:pt x="13" y="56"/>
                  </a:lnTo>
                  <a:lnTo>
                    <a:pt x="11" y="57"/>
                  </a:lnTo>
                  <a:lnTo>
                    <a:pt x="9" y="57"/>
                  </a:lnTo>
                  <a:lnTo>
                    <a:pt x="7" y="57"/>
                  </a:lnTo>
                  <a:lnTo>
                    <a:pt x="5" y="56"/>
                  </a:lnTo>
                  <a:lnTo>
                    <a:pt x="4" y="55"/>
                  </a:lnTo>
                  <a:lnTo>
                    <a:pt x="2" y="54"/>
                  </a:lnTo>
                  <a:lnTo>
                    <a:pt x="1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9"/>
                  </a:lnTo>
                  <a:lnTo>
                    <a:pt x="0" y="7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2"/>
                  </a:lnTo>
                  <a:lnTo>
                    <a:pt x="5" y="1"/>
                  </a:lnTo>
                  <a:lnTo>
                    <a:pt x="7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Freeform 323"/>
            <p:cNvSpPr>
              <a:spLocks/>
            </p:cNvSpPr>
            <p:nvPr/>
          </p:nvSpPr>
          <p:spPr bwMode="auto">
            <a:xfrm>
              <a:off x="7489825" y="2576513"/>
              <a:ext cx="28575" cy="9048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1" y="0"/>
                </a:cxn>
                <a:cxn ang="0">
                  <a:pos x="13" y="1"/>
                </a:cxn>
                <a:cxn ang="0">
                  <a:pos x="14" y="2"/>
                </a:cxn>
                <a:cxn ang="0">
                  <a:pos x="16" y="3"/>
                </a:cxn>
                <a:cxn ang="0">
                  <a:pos x="17" y="5"/>
                </a:cxn>
                <a:cxn ang="0">
                  <a:pos x="17" y="7"/>
                </a:cxn>
                <a:cxn ang="0">
                  <a:pos x="18" y="9"/>
                </a:cxn>
                <a:cxn ang="0">
                  <a:pos x="18" y="48"/>
                </a:cxn>
                <a:cxn ang="0">
                  <a:pos x="17" y="50"/>
                </a:cxn>
                <a:cxn ang="0">
                  <a:pos x="17" y="52"/>
                </a:cxn>
                <a:cxn ang="0">
                  <a:pos x="16" y="54"/>
                </a:cxn>
                <a:cxn ang="0">
                  <a:pos x="14" y="55"/>
                </a:cxn>
                <a:cxn ang="0">
                  <a:pos x="13" y="56"/>
                </a:cxn>
                <a:cxn ang="0">
                  <a:pos x="11" y="57"/>
                </a:cxn>
                <a:cxn ang="0">
                  <a:pos x="9" y="57"/>
                </a:cxn>
                <a:cxn ang="0">
                  <a:pos x="7" y="57"/>
                </a:cxn>
                <a:cxn ang="0">
                  <a:pos x="5" y="56"/>
                </a:cxn>
                <a:cxn ang="0">
                  <a:pos x="3" y="55"/>
                </a:cxn>
                <a:cxn ang="0">
                  <a:pos x="2" y="54"/>
                </a:cxn>
                <a:cxn ang="0">
                  <a:pos x="1" y="52"/>
                </a:cxn>
                <a:cxn ang="0">
                  <a:pos x="0" y="50"/>
                </a:cxn>
                <a:cxn ang="0">
                  <a:pos x="0" y="48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5" y="1"/>
                </a:cxn>
                <a:cxn ang="0">
                  <a:pos x="7" y="0"/>
                </a:cxn>
                <a:cxn ang="0">
                  <a:pos x="9" y="0"/>
                </a:cxn>
              </a:cxnLst>
              <a:rect l="0" t="0" r="r" b="b"/>
              <a:pathLst>
                <a:path w="18" h="57">
                  <a:moveTo>
                    <a:pt x="9" y="0"/>
                  </a:moveTo>
                  <a:lnTo>
                    <a:pt x="11" y="0"/>
                  </a:lnTo>
                  <a:lnTo>
                    <a:pt x="13" y="1"/>
                  </a:lnTo>
                  <a:lnTo>
                    <a:pt x="14" y="2"/>
                  </a:lnTo>
                  <a:lnTo>
                    <a:pt x="16" y="3"/>
                  </a:lnTo>
                  <a:lnTo>
                    <a:pt x="17" y="5"/>
                  </a:lnTo>
                  <a:lnTo>
                    <a:pt x="17" y="7"/>
                  </a:lnTo>
                  <a:lnTo>
                    <a:pt x="18" y="9"/>
                  </a:lnTo>
                  <a:lnTo>
                    <a:pt x="18" y="48"/>
                  </a:lnTo>
                  <a:lnTo>
                    <a:pt x="17" y="50"/>
                  </a:lnTo>
                  <a:lnTo>
                    <a:pt x="17" y="52"/>
                  </a:lnTo>
                  <a:lnTo>
                    <a:pt x="16" y="54"/>
                  </a:lnTo>
                  <a:lnTo>
                    <a:pt x="14" y="55"/>
                  </a:lnTo>
                  <a:lnTo>
                    <a:pt x="13" y="56"/>
                  </a:lnTo>
                  <a:lnTo>
                    <a:pt x="11" y="57"/>
                  </a:lnTo>
                  <a:lnTo>
                    <a:pt x="9" y="57"/>
                  </a:lnTo>
                  <a:lnTo>
                    <a:pt x="7" y="57"/>
                  </a:lnTo>
                  <a:lnTo>
                    <a:pt x="5" y="56"/>
                  </a:lnTo>
                  <a:lnTo>
                    <a:pt x="3" y="55"/>
                  </a:lnTo>
                  <a:lnTo>
                    <a:pt x="2" y="54"/>
                  </a:lnTo>
                  <a:lnTo>
                    <a:pt x="1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9"/>
                  </a:lnTo>
                  <a:lnTo>
                    <a:pt x="0" y="7"/>
                  </a:lnTo>
                  <a:lnTo>
                    <a:pt x="1" y="5"/>
                  </a:lnTo>
                  <a:lnTo>
                    <a:pt x="2" y="3"/>
                  </a:lnTo>
                  <a:lnTo>
                    <a:pt x="3" y="2"/>
                  </a:lnTo>
                  <a:lnTo>
                    <a:pt x="5" y="1"/>
                  </a:lnTo>
                  <a:lnTo>
                    <a:pt x="7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28837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flipV="1">
            <a:off x="5287432" y="-1"/>
            <a:ext cx="1617136" cy="351693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870893" y="574075"/>
            <a:ext cx="747032" cy="747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244409" y="90530"/>
            <a:ext cx="857061" cy="857061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 flipV="1">
            <a:off x="276389" y="6181774"/>
            <a:ext cx="426996" cy="426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 flipV="1">
            <a:off x="0" y="6368113"/>
            <a:ext cx="489887" cy="489887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88558" y="0"/>
            <a:ext cx="10148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fld id="{1B290C6F-1F34-45F4-9C9B-457577079274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t>16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3611" y="1130827"/>
            <a:ext cx="1524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Insert subtitle here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7824" y="422941"/>
            <a:ext cx="547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Infographic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7957585" y="3544660"/>
            <a:ext cx="2612572" cy="1307007"/>
          </a:xfrm>
          <a:custGeom>
            <a:avLst/>
            <a:gdLst>
              <a:gd name="T0" fmla="*/ 0 w 1809"/>
              <a:gd name="T1" fmla="*/ 0 h 905"/>
              <a:gd name="T2" fmla="*/ 323 w 1809"/>
              <a:gd name="T3" fmla="*/ 0 h 905"/>
              <a:gd name="T4" fmla="*/ 329 w 1809"/>
              <a:gd name="T5" fmla="*/ 79 h 905"/>
              <a:gd name="T6" fmla="*/ 344 w 1809"/>
              <a:gd name="T7" fmla="*/ 154 h 905"/>
              <a:gd name="T8" fmla="*/ 369 w 1809"/>
              <a:gd name="T9" fmla="*/ 225 h 905"/>
              <a:gd name="T10" fmla="*/ 402 w 1809"/>
              <a:gd name="T11" fmla="*/ 292 h 905"/>
              <a:gd name="T12" fmla="*/ 444 w 1809"/>
              <a:gd name="T13" fmla="*/ 354 h 905"/>
              <a:gd name="T14" fmla="*/ 494 w 1809"/>
              <a:gd name="T15" fmla="*/ 411 h 905"/>
              <a:gd name="T16" fmla="*/ 549 w 1809"/>
              <a:gd name="T17" fmla="*/ 459 h 905"/>
              <a:gd name="T18" fmla="*/ 611 w 1809"/>
              <a:gd name="T19" fmla="*/ 502 h 905"/>
              <a:gd name="T20" fmla="*/ 678 w 1809"/>
              <a:gd name="T21" fmla="*/ 534 h 905"/>
              <a:gd name="T22" fmla="*/ 749 w 1809"/>
              <a:gd name="T23" fmla="*/ 559 h 905"/>
              <a:gd name="T24" fmla="*/ 826 w 1809"/>
              <a:gd name="T25" fmla="*/ 575 h 905"/>
              <a:gd name="T26" fmla="*/ 905 w 1809"/>
              <a:gd name="T27" fmla="*/ 580 h 905"/>
              <a:gd name="T28" fmla="*/ 983 w 1809"/>
              <a:gd name="T29" fmla="*/ 575 h 905"/>
              <a:gd name="T30" fmla="*/ 1058 w 1809"/>
              <a:gd name="T31" fmla="*/ 559 h 905"/>
              <a:gd name="T32" fmla="*/ 1131 w 1809"/>
              <a:gd name="T33" fmla="*/ 534 h 905"/>
              <a:gd name="T34" fmla="*/ 1196 w 1809"/>
              <a:gd name="T35" fmla="*/ 502 h 905"/>
              <a:gd name="T36" fmla="*/ 1260 w 1809"/>
              <a:gd name="T37" fmla="*/ 459 h 905"/>
              <a:gd name="T38" fmla="*/ 1316 w 1809"/>
              <a:gd name="T39" fmla="*/ 411 h 905"/>
              <a:gd name="T40" fmla="*/ 1364 w 1809"/>
              <a:gd name="T41" fmla="*/ 354 h 905"/>
              <a:gd name="T42" fmla="*/ 1406 w 1809"/>
              <a:gd name="T43" fmla="*/ 292 h 905"/>
              <a:gd name="T44" fmla="*/ 1440 w 1809"/>
              <a:gd name="T45" fmla="*/ 225 h 905"/>
              <a:gd name="T46" fmla="*/ 1465 w 1809"/>
              <a:gd name="T47" fmla="*/ 154 h 905"/>
              <a:gd name="T48" fmla="*/ 1481 w 1809"/>
              <a:gd name="T49" fmla="*/ 79 h 905"/>
              <a:gd name="T50" fmla="*/ 1484 w 1809"/>
              <a:gd name="T51" fmla="*/ 0 h 905"/>
              <a:gd name="T52" fmla="*/ 1809 w 1809"/>
              <a:gd name="T53" fmla="*/ 0 h 905"/>
              <a:gd name="T54" fmla="*/ 1803 w 1809"/>
              <a:gd name="T55" fmla="*/ 104 h 905"/>
              <a:gd name="T56" fmla="*/ 1784 w 1809"/>
              <a:gd name="T57" fmla="*/ 208 h 905"/>
              <a:gd name="T58" fmla="*/ 1755 w 1809"/>
              <a:gd name="T59" fmla="*/ 304 h 905"/>
              <a:gd name="T60" fmla="*/ 1717 w 1809"/>
              <a:gd name="T61" fmla="*/ 398 h 905"/>
              <a:gd name="T62" fmla="*/ 1667 w 1809"/>
              <a:gd name="T63" fmla="*/ 484 h 905"/>
              <a:gd name="T64" fmla="*/ 1609 w 1809"/>
              <a:gd name="T65" fmla="*/ 565 h 905"/>
              <a:gd name="T66" fmla="*/ 1544 w 1809"/>
              <a:gd name="T67" fmla="*/ 640 h 905"/>
              <a:gd name="T68" fmla="*/ 1469 w 1809"/>
              <a:gd name="T69" fmla="*/ 705 h 905"/>
              <a:gd name="T70" fmla="*/ 1388 w 1809"/>
              <a:gd name="T71" fmla="*/ 763 h 905"/>
              <a:gd name="T72" fmla="*/ 1302 w 1809"/>
              <a:gd name="T73" fmla="*/ 813 h 905"/>
              <a:gd name="T74" fmla="*/ 1210 w 1809"/>
              <a:gd name="T75" fmla="*/ 851 h 905"/>
              <a:gd name="T76" fmla="*/ 1112 w 1809"/>
              <a:gd name="T77" fmla="*/ 880 h 905"/>
              <a:gd name="T78" fmla="*/ 1010 w 1809"/>
              <a:gd name="T79" fmla="*/ 897 h 905"/>
              <a:gd name="T80" fmla="*/ 905 w 1809"/>
              <a:gd name="T81" fmla="*/ 905 h 905"/>
              <a:gd name="T82" fmla="*/ 799 w 1809"/>
              <a:gd name="T83" fmla="*/ 897 h 905"/>
              <a:gd name="T84" fmla="*/ 697 w 1809"/>
              <a:gd name="T85" fmla="*/ 880 h 905"/>
              <a:gd name="T86" fmla="*/ 599 w 1809"/>
              <a:gd name="T87" fmla="*/ 851 h 905"/>
              <a:gd name="T88" fmla="*/ 507 w 1809"/>
              <a:gd name="T89" fmla="*/ 813 h 905"/>
              <a:gd name="T90" fmla="*/ 419 w 1809"/>
              <a:gd name="T91" fmla="*/ 763 h 905"/>
              <a:gd name="T92" fmla="*/ 338 w 1809"/>
              <a:gd name="T93" fmla="*/ 705 h 905"/>
              <a:gd name="T94" fmla="*/ 265 w 1809"/>
              <a:gd name="T95" fmla="*/ 640 h 905"/>
              <a:gd name="T96" fmla="*/ 198 w 1809"/>
              <a:gd name="T97" fmla="*/ 565 h 905"/>
              <a:gd name="T98" fmla="*/ 140 w 1809"/>
              <a:gd name="T99" fmla="*/ 484 h 905"/>
              <a:gd name="T100" fmla="*/ 92 w 1809"/>
              <a:gd name="T101" fmla="*/ 398 h 905"/>
              <a:gd name="T102" fmla="*/ 52 w 1809"/>
              <a:gd name="T103" fmla="*/ 304 h 905"/>
              <a:gd name="T104" fmla="*/ 23 w 1809"/>
              <a:gd name="T105" fmla="*/ 208 h 905"/>
              <a:gd name="T106" fmla="*/ 6 w 1809"/>
              <a:gd name="T107" fmla="*/ 104 h 905"/>
              <a:gd name="T108" fmla="*/ 0 w 1809"/>
              <a:gd name="T109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09" h="905">
                <a:moveTo>
                  <a:pt x="0" y="0"/>
                </a:moveTo>
                <a:lnTo>
                  <a:pt x="323" y="0"/>
                </a:lnTo>
                <a:lnTo>
                  <a:pt x="329" y="79"/>
                </a:lnTo>
                <a:lnTo>
                  <a:pt x="344" y="154"/>
                </a:lnTo>
                <a:lnTo>
                  <a:pt x="369" y="225"/>
                </a:lnTo>
                <a:lnTo>
                  <a:pt x="402" y="292"/>
                </a:lnTo>
                <a:lnTo>
                  <a:pt x="444" y="354"/>
                </a:lnTo>
                <a:lnTo>
                  <a:pt x="494" y="411"/>
                </a:lnTo>
                <a:lnTo>
                  <a:pt x="549" y="459"/>
                </a:lnTo>
                <a:lnTo>
                  <a:pt x="611" y="502"/>
                </a:lnTo>
                <a:lnTo>
                  <a:pt x="678" y="534"/>
                </a:lnTo>
                <a:lnTo>
                  <a:pt x="749" y="559"/>
                </a:lnTo>
                <a:lnTo>
                  <a:pt x="826" y="575"/>
                </a:lnTo>
                <a:lnTo>
                  <a:pt x="905" y="580"/>
                </a:lnTo>
                <a:lnTo>
                  <a:pt x="983" y="575"/>
                </a:lnTo>
                <a:lnTo>
                  <a:pt x="1058" y="559"/>
                </a:lnTo>
                <a:lnTo>
                  <a:pt x="1131" y="534"/>
                </a:lnTo>
                <a:lnTo>
                  <a:pt x="1196" y="502"/>
                </a:lnTo>
                <a:lnTo>
                  <a:pt x="1260" y="459"/>
                </a:lnTo>
                <a:lnTo>
                  <a:pt x="1316" y="411"/>
                </a:lnTo>
                <a:lnTo>
                  <a:pt x="1364" y="354"/>
                </a:lnTo>
                <a:lnTo>
                  <a:pt x="1406" y="292"/>
                </a:lnTo>
                <a:lnTo>
                  <a:pt x="1440" y="225"/>
                </a:lnTo>
                <a:lnTo>
                  <a:pt x="1465" y="154"/>
                </a:lnTo>
                <a:lnTo>
                  <a:pt x="1481" y="79"/>
                </a:lnTo>
                <a:lnTo>
                  <a:pt x="1484" y="0"/>
                </a:lnTo>
                <a:lnTo>
                  <a:pt x="1809" y="0"/>
                </a:lnTo>
                <a:lnTo>
                  <a:pt x="1803" y="104"/>
                </a:lnTo>
                <a:lnTo>
                  <a:pt x="1784" y="208"/>
                </a:lnTo>
                <a:lnTo>
                  <a:pt x="1755" y="304"/>
                </a:lnTo>
                <a:lnTo>
                  <a:pt x="1717" y="398"/>
                </a:lnTo>
                <a:lnTo>
                  <a:pt x="1667" y="484"/>
                </a:lnTo>
                <a:lnTo>
                  <a:pt x="1609" y="565"/>
                </a:lnTo>
                <a:lnTo>
                  <a:pt x="1544" y="640"/>
                </a:lnTo>
                <a:lnTo>
                  <a:pt x="1469" y="705"/>
                </a:lnTo>
                <a:lnTo>
                  <a:pt x="1388" y="763"/>
                </a:lnTo>
                <a:lnTo>
                  <a:pt x="1302" y="813"/>
                </a:lnTo>
                <a:lnTo>
                  <a:pt x="1210" y="851"/>
                </a:lnTo>
                <a:lnTo>
                  <a:pt x="1112" y="880"/>
                </a:lnTo>
                <a:lnTo>
                  <a:pt x="1010" y="897"/>
                </a:lnTo>
                <a:lnTo>
                  <a:pt x="905" y="905"/>
                </a:lnTo>
                <a:lnTo>
                  <a:pt x="799" y="897"/>
                </a:lnTo>
                <a:lnTo>
                  <a:pt x="697" y="880"/>
                </a:lnTo>
                <a:lnTo>
                  <a:pt x="599" y="851"/>
                </a:lnTo>
                <a:lnTo>
                  <a:pt x="507" y="813"/>
                </a:lnTo>
                <a:lnTo>
                  <a:pt x="419" y="763"/>
                </a:lnTo>
                <a:lnTo>
                  <a:pt x="338" y="705"/>
                </a:lnTo>
                <a:lnTo>
                  <a:pt x="265" y="640"/>
                </a:lnTo>
                <a:lnTo>
                  <a:pt x="198" y="565"/>
                </a:lnTo>
                <a:lnTo>
                  <a:pt x="140" y="484"/>
                </a:lnTo>
                <a:lnTo>
                  <a:pt x="92" y="398"/>
                </a:lnTo>
                <a:lnTo>
                  <a:pt x="52" y="304"/>
                </a:lnTo>
                <a:lnTo>
                  <a:pt x="23" y="208"/>
                </a:lnTo>
                <a:lnTo>
                  <a:pt x="6" y="1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5811491" y="2236207"/>
            <a:ext cx="2612572" cy="1307007"/>
          </a:xfrm>
          <a:custGeom>
            <a:avLst/>
            <a:gdLst>
              <a:gd name="T0" fmla="*/ 905 w 1809"/>
              <a:gd name="T1" fmla="*/ 0 h 905"/>
              <a:gd name="T2" fmla="*/ 1010 w 1809"/>
              <a:gd name="T3" fmla="*/ 8 h 905"/>
              <a:gd name="T4" fmla="*/ 1112 w 1809"/>
              <a:gd name="T5" fmla="*/ 25 h 905"/>
              <a:gd name="T6" fmla="*/ 1210 w 1809"/>
              <a:gd name="T7" fmla="*/ 54 h 905"/>
              <a:gd name="T8" fmla="*/ 1302 w 1809"/>
              <a:gd name="T9" fmla="*/ 92 h 905"/>
              <a:gd name="T10" fmla="*/ 1390 w 1809"/>
              <a:gd name="T11" fmla="*/ 142 h 905"/>
              <a:gd name="T12" fmla="*/ 1471 w 1809"/>
              <a:gd name="T13" fmla="*/ 200 h 905"/>
              <a:gd name="T14" fmla="*/ 1544 w 1809"/>
              <a:gd name="T15" fmla="*/ 265 h 905"/>
              <a:gd name="T16" fmla="*/ 1611 w 1809"/>
              <a:gd name="T17" fmla="*/ 340 h 905"/>
              <a:gd name="T18" fmla="*/ 1669 w 1809"/>
              <a:gd name="T19" fmla="*/ 421 h 905"/>
              <a:gd name="T20" fmla="*/ 1717 w 1809"/>
              <a:gd name="T21" fmla="*/ 507 h 905"/>
              <a:gd name="T22" fmla="*/ 1757 w 1809"/>
              <a:gd name="T23" fmla="*/ 601 h 905"/>
              <a:gd name="T24" fmla="*/ 1786 w 1809"/>
              <a:gd name="T25" fmla="*/ 699 h 905"/>
              <a:gd name="T26" fmla="*/ 1803 w 1809"/>
              <a:gd name="T27" fmla="*/ 801 h 905"/>
              <a:gd name="T28" fmla="*/ 1809 w 1809"/>
              <a:gd name="T29" fmla="*/ 905 h 905"/>
              <a:gd name="T30" fmla="*/ 1486 w 1809"/>
              <a:gd name="T31" fmla="*/ 905 h 905"/>
              <a:gd name="T32" fmla="*/ 1481 w 1809"/>
              <a:gd name="T33" fmla="*/ 826 h 905"/>
              <a:gd name="T34" fmla="*/ 1465 w 1809"/>
              <a:gd name="T35" fmla="*/ 751 h 905"/>
              <a:gd name="T36" fmla="*/ 1440 w 1809"/>
              <a:gd name="T37" fmla="*/ 680 h 905"/>
              <a:gd name="T38" fmla="*/ 1406 w 1809"/>
              <a:gd name="T39" fmla="*/ 613 h 905"/>
              <a:gd name="T40" fmla="*/ 1365 w 1809"/>
              <a:gd name="T41" fmla="*/ 551 h 905"/>
              <a:gd name="T42" fmla="*/ 1315 w 1809"/>
              <a:gd name="T43" fmla="*/ 495 h 905"/>
              <a:gd name="T44" fmla="*/ 1260 w 1809"/>
              <a:gd name="T45" fmla="*/ 446 h 905"/>
              <a:gd name="T46" fmla="*/ 1198 w 1809"/>
              <a:gd name="T47" fmla="*/ 403 h 905"/>
              <a:gd name="T48" fmla="*/ 1131 w 1809"/>
              <a:gd name="T49" fmla="*/ 371 h 905"/>
              <a:gd name="T50" fmla="*/ 1060 w 1809"/>
              <a:gd name="T51" fmla="*/ 346 h 905"/>
              <a:gd name="T52" fmla="*/ 983 w 1809"/>
              <a:gd name="T53" fmla="*/ 330 h 905"/>
              <a:gd name="T54" fmla="*/ 905 w 1809"/>
              <a:gd name="T55" fmla="*/ 325 h 905"/>
              <a:gd name="T56" fmla="*/ 826 w 1809"/>
              <a:gd name="T57" fmla="*/ 330 h 905"/>
              <a:gd name="T58" fmla="*/ 751 w 1809"/>
              <a:gd name="T59" fmla="*/ 346 h 905"/>
              <a:gd name="T60" fmla="*/ 678 w 1809"/>
              <a:gd name="T61" fmla="*/ 371 h 905"/>
              <a:gd name="T62" fmla="*/ 611 w 1809"/>
              <a:gd name="T63" fmla="*/ 403 h 905"/>
              <a:gd name="T64" fmla="*/ 549 w 1809"/>
              <a:gd name="T65" fmla="*/ 446 h 905"/>
              <a:gd name="T66" fmla="*/ 494 w 1809"/>
              <a:gd name="T67" fmla="*/ 495 h 905"/>
              <a:gd name="T68" fmla="*/ 446 w 1809"/>
              <a:gd name="T69" fmla="*/ 551 h 905"/>
              <a:gd name="T70" fmla="*/ 403 w 1809"/>
              <a:gd name="T71" fmla="*/ 613 h 905"/>
              <a:gd name="T72" fmla="*/ 369 w 1809"/>
              <a:gd name="T73" fmla="*/ 680 h 905"/>
              <a:gd name="T74" fmla="*/ 344 w 1809"/>
              <a:gd name="T75" fmla="*/ 751 h 905"/>
              <a:gd name="T76" fmla="*/ 329 w 1809"/>
              <a:gd name="T77" fmla="*/ 826 h 905"/>
              <a:gd name="T78" fmla="*/ 325 w 1809"/>
              <a:gd name="T79" fmla="*/ 905 h 905"/>
              <a:gd name="T80" fmla="*/ 0 w 1809"/>
              <a:gd name="T81" fmla="*/ 905 h 905"/>
              <a:gd name="T82" fmla="*/ 6 w 1809"/>
              <a:gd name="T83" fmla="*/ 801 h 905"/>
              <a:gd name="T84" fmla="*/ 25 w 1809"/>
              <a:gd name="T85" fmla="*/ 699 h 905"/>
              <a:gd name="T86" fmla="*/ 54 w 1809"/>
              <a:gd name="T87" fmla="*/ 601 h 905"/>
              <a:gd name="T88" fmla="*/ 92 w 1809"/>
              <a:gd name="T89" fmla="*/ 507 h 905"/>
              <a:gd name="T90" fmla="*/ 140 w 1809"/>
              <a:gd name="T91" fmla="*/ 421 h 905"/>
              <a:gd name="T92" fmla="*/ 200 w 1809"/>
              <a:gd name="T93" fmla="*/ 340 h 905"/>
              <a:gd name="T94" fmla="*/ 265 w 1809"/>
              <a:gd name="T95" fmla="*/ 265 h 905"/>
              <a:gd name="T96" fmla="*/ 340 w 1809"/>
              <a:gd name="T97" fmla="*/ 200 h 905"/>
              <a:gd name="T98" fmla="*/ 421 w 1809"/>
              <a:gd name="T99" fmla="*/ 142 h 905"/>
              <a:gd name="T100" fmla="*/ 507 w 1809"/>
              <a:gd name="T101" fmla="*/ 92 h 905"/>
              <a:gd name="T102" fmla="*/ 599 w 1809"/>
              <a:gd name="T103" fmla="*/ 54 h 905"/>
              <a:gd name="T104" fmla="*/ 697 w 1809"/>
              <a:gd name="T105" fmla="*/ 25 h 905"/>
              <a:gd name="T106" fmla="*/ 799 w 1809"/>
              <a:gd name="T107" fmla="*/ 8 h 905"/>
              <a:gd name="T108" fmla="*/ 905 w 1809"/>
              <a:gd name="T109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09" h="905">
                <a:moveTo>
                  <a:pt x="905" y="0"/>
                </a:moveTo>
                <a:lnTo>
                  <a:pt x="1010" y="8"/>
                </a:lnTo>
                <a:lnTo>
                  <a:pt x="1112" y="25"/>
                </a:lnTo>
                <a:lnTo>
                  <a:pt x="1210" y="54"/>
                </a:lnTo>
                <a:lnTo>
                  <a:pt x="1302" y="92"/>
                </a:lnTo>
                <a:lnTo>
                  <a:pt x="1390" y="142"/>
                </a:lnTo>
                <a:lnTo>
                  <a:pt x="1471" y="200"/>
                </a:lnTo>
                <a:lnTo>
                  <a:pt x="1544" y="265"/>
                </a:lnTo>
                <a:lnTo>
                  <a:pt x="1611" y="340"/>
                </a:lnTo>
                <a:lnTo>
                  <a:pt x="1669" y="421"/>
                </a:lnTo>
                <a:lnTo>
                  <a:pt x="1717" y="507"/>
                </a:lnTo>
                <a:lnTo>
                  <a:pt x="1757" y="601"/>
                </a:lnTo>
                <a:lnTo>
                  <a:pt x="1786" y="699"/>
                </a:lnTo>
                <a:lnTo>
                  <a:pt x="1803" y="801"/>
                </a:lnTo>
                <a:lnTo>
                  <a:pt x="1809" y="905"/>
                </a:lnTo>
                <a:lnTo>
                  <a:pt x="1486" y="905"/>
                </a:lnTo>
                <a:lnTo>
                  <a:pt x="1481" y="826"/>
                </a:lnTo>
                <a:lnTo>
                  <a:pt x="1465" y="751"/>
                </a:lnTo>
                <a:lnTo>
                  <a:pt x="1440" y="680"/>
                </a:lnTo>
                <a:lnTo>
                  <a:pt x="1406" y="613"/>
                </a:lnTo>
                <a:lnTo>
                  <a:pt x="1365" y="551"/>
                </a:lnTo>
                <a:lnTo>
                  <a:pt x="1315" y="495"/>
                </a:lnTo>
                <a:lnTo>
                  <a:pt x="1260" y="446"/>
                </a:lnTo>
                <a:lnTo>
                  <a:pt x="1198" y="403"/>
                </a:lnTo>
                <a:lnTo>
                  <a:pt x="1131" y="371"/>
                </a:lnTo>
                <a:lnTo>
                  <a:pt x="1060" y="346"/>
                </a:lnTo>
                <a:lnTo>
                  <a:pt x="983" y="330"/>
                </a:lnTo>
                <a:lnTo>
                  <a:pt x="905" y="325"/>
                </a:lnTo>
                <a:lnTo>
                  <a:pt x="826" y="330"/>
                </a:lnTo>
                <a:lnTo>
                  <a:pt x="751" y="346"/>
                </a:lnTo>
                <a:lnTo>
                  <a:pt x="678" y="371"/>
                </a:lnTo>
                <a:lnTo>
                  <a:pt x="611" y="403"/>
                </a:lnTo>
                <a:lnTo>
                  <a:pt x="549" y="446"/>
                </a:lnTo>
                <a:lnTo>
                  <a:pt x="494" y="495"/>
                </a:lnTo>
                <a:lnTo>
                  <a:pt x="446" y="551"/>
                </a:lnTo>
                <a:lnTo>
                  <a:pt x="403" y="613"/>
                </a:lnTo>
                <a:lnTo>
                  <a:pt x="369" y="680"/>
                </a:lnTo>
                <a:lnTo>
                  <a:pt x="344" y="751"/>
                </a:lnTo>
                <a:lnTo>
                  <a:pt x="329" y="826"/>
                </a:lnTo>
                <a:lnTo>
                  <a:pt x="325" y="905"/>
                </a:lnTo>
                <a:lnTo>
                  <a:pt x="0" y="905"/>
                </a:lnTo>
                <a:lnTo>
                  <a:pt x="6" y="801"/>
                </a:lnTo>
                <a:lnTo>
                  <a:pt x="25" y="699"/>
                </a:lnTo>
                <a:lnTo>
                  <a:pt x="54" y="601"/>
                </a:lnTo>
                <a:lnTo>
                  <a:pt x="92" y="507"/>
                </a:lnTo>
                <a:lnTo>
                  <a:pt x="140" y="421"/>
                </a:lnTo>
                <a:lnTo>
                  <a:pt x="200" y="340"/>
                </a:lnTo>
                <a:lnTo>
                  <a:pt x="265" y="265"/>
                </a:lnTo>
                <a:lnTo>
                  <a:pt x="340" y="200"/>
                </a:lnTo>
                <a:lnTo>
                  <a:pt x="421" y="142"/>
                </a:lnTo>
                <a:lnTo>
                  <a:pt x="507" y="92"/>
                </a:lnTo>
                <a:lnTo>
                  <a:pt x="599" y="54"/>
                </a:lnTo>
                <a:lnTo>
                  <a:pt x="697" y="25"/>
                </a:lnTo>
                <a:lnTo>
                  <a:pt x="799" y="8"/>
                </a:lnTo>
                <a:lnTo>
                  <a:pt x="90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3668286" y="3544660"/>
            <a:ext cx="2612572" cy="1307007"/>
          </a:xfrm>
          <a:custGeom>
            <a:avLst/>
            <a:gdLst>
              <a:gd name="T0" fmla="*/ 0 w 1809"/>
              <a:gd name="T1" fmla="*/ 0 h 905"/>
              <a:gd name="T2" fmla="*/ 323 w 1809"/>
              <a:gd name="T3" fmla="*/ 0 h 905"/>
              <a:gd name="T4" fmla="*/ 328 w 1809"/>
              <a:gd name="T5" fmla="*/ 79 h 905"/>
              <a:gd name="T6" fmla="*/ 344 w 1809"/>
              <a:gd name="T7" fmla="*/ 154 h 905"/>
              <a:gd name="T8" fmla="*/ 369 w 1809"/>
              <a:gd name="T9" fmla="*/ 225 h 905"/>
              <a:gd name="T10" fmla="*/ 401 w 1809"/>
              <a:gd name="T11" fmla="*/ 292 h 905"/>
              <a:gd name="T12" fmla="*/ 444 w 1809"/>
              <a:gd name="T13" fmla="*/ 354 h 905"/>
              <a:gd name="T14" fmla="*/ 494 w 1809"/>
              <a:gd name="T15" fmla="*/ 411 h 905"/>
              <a:gd name="T16" fmla="*/ 549 w 1809"/>
              <a:gd name="T17" fmla="*/ 459 h 905"/>
              <a:gd name="T18" fmla="*/ 611 w 1809"/>
              <a:gd name="T19" fmla="*/ 502 h 905"/>
              <a:gd name="T20" fmla="*/ 678 w 1809"/>
              <a:gd name="T21" fmla="*/ 534 h 905"/>
              <a:gd name="T22" fmla="*/ 749 w 1809"/>
              <a:gd name="T23" fmla="*/ 559 h 905"/>
              <a:gd name="T24" fmla="*/ 826 w 1809"/>
              <a:gd name="T25" fmla="*/ 575 h 905"/>
              <a:gd name="T26" fmla="*/ 904 w 1809"/>
              <a:gd name="T27" fmla="*/ 580 h 905"/>
              <a:gd name="T28" fmla="*/ 983 w 1809"/>
              <a:gd name="T29" fmla="*/ 575 h 905"/>
              <a:gd name="T30" fmla="*/ 1058 w 1809"/>
              <a:gd name="T31" fmla="*/ 559 h 905"/>
              <a:gd name="T32" fmla="*/ 1129 w 1809"/>
              <a:gd name="T33" fmla="*/ 534 h 905"/>
              <a:gd name="T34" fmla="*/ 1196 w 1809"/>
              <a:gd name="T35" fmla="*/ 502 h 905"/>
              <a:gd name="T36" fmla="*/ 1258 w 1809"/>
              <a:gd name="T37" fmla="*/ 459 h 905"/>
              <a:gd name="T38" fmla="*/ 1315 w 1809"/>
              <a:gd name="T39" fmla="*/ 411 h 905"/>
              <a:gd name="T40" fmla="*/ 1363 w 1809"/>
              <a:gd name="T41" fmla="*/ 354 h 905"/>
              <a:gd name="T42" fmla="*/ 1406 w 1809"/>
              <a:gd name="T43" fmla="*/ 292 h 905"/>
              <a:gd name="T44" fmla="*/ 1438 w 1809"/>
              <a:gd name="T45" fmla="*/ 225 h 905"/>
              <a:gd name="T46" fmla="*/ 1463 w 1809"/>
              <a:gd name="T47" fmla="*/ 154 h 905"/>
              <a:gd name="T48" fmla="*/ 1478 w 1809"/>
              <a:gd name="T49" fmla="*/ 79 h 905"/>
              <a:gd name="T50" fmla="*/ 1484 w 1809"/>
              <a:gd name="T51" fmla="*/ 0 h 905"/>
              <a:gd name="T52" fmla="*/ 1809 w 1809"/>
              <a:gd name="T53" fmla="*/ 0 h 905"/>
              <a:gd name="T54" fmla="*/ 1801 w 1809"/>
              <a:gd name="T55" fmla="*/ 104 h 905"/>
              <a:gd name="T56" fmla="*/ 1784 w 1809"/>
              <a:gd name="T57" fmla="*/ 208 h 905"/>
              <a:gd name="T58" fmla="*/ 1755 w 1809"/>
              <a:gd name="T59" fmla="*/ 304 h 905"/>
              <a:gd name="T60" fmla="*/ 1717 w 1809"/>
              <a:gd name="T61" fmla="*/ 398 h 905"/>
              <a:gd name="T62" fmla="*/ 1667 w 1809"/>
              <a:gd name="T63" fmla="*/ 484 h 905"/>
              <a:gd name="T64" fmla="*/ 1609 w 1809"/>
              <a:gd name="T65" fmla="*/ 565 h 905"/>
              <a:gd name="T66" fmla="*/ 1544 w 1809"/>
              <a:gd name="T67" fmla="*/ 640 h 905"/>
              <a:gd name="T68" fmla="*/ 1469 w 1809"/>
              <a:gd name="T69" fmla="*/ 705 h 905"/>
              <a:gd name="T70" fmla="*/ 1388 w 1809"/>
              <a:gd name="T71" fmla="*/ 763 h 905"/>
              <a:gd name="T72" fmla="*/ 1302 w 1809"/>
              <a:gd name="T73" fmla="*/ 813 h 905"/>
              <a:gd name="T74" fmla="*/ 1208 w 1809"/>
              <a:gd name="T75" fmla="*/ 851 h 905"/>
              <a:gd name="T76" fmla="*/ 1112 w 1809"/>
              <a:gd name="T77" fmla="*/ 880 h 905"/>
              <a:gd name="T78" fmla="*/ 1010 w 1809"/>
              <a:gd name="T79" fmla="*/ 897 h 905"/>
              <a:gd name="T80" fmla="*/ 904 w 1809"/>
              <a:gd name="T81" fmla="*/ 905 h 905"/>
              <a:gd name="T82" fmla="*/ 799 w 1809"/>
              <a:gd name="T83" fmla="*/ 897 h 905"/>
              <a:gd name="T84" fmla="*/ 697 w 1809"/>
              <a:gd name="T85" fmla="*/ 880 h 905"/>
              <a:gd name="T86" fmla="*/ 599 w 1809"/>
              <a:gd name="T87" fmla="*/ 851 h 905"/>
              <a:gd name="T88" fmla="*/ 505 w 1809"/>
              <a:gd name="T89" fmla="*/ 813 h 905"/>
              <a:gd name="T90" fmla="*/ 419 w 1809"/>
              <a:gd name="T91" fmla="*/ 763 h 905"/>
              <a:gd name="T92" fmla="*/ 338 w 1809"/>
              <a:gd name="T93" fmla="*/ 705 h 905"/>
              <a:gd name="T94" fmla="*/ 265 w 1809"/>
              <a:gd name="T95" fmla="*/ 640 h 905"/>
              <a:gd name="T96" fmla="*/ 198 w 1809"/>
              <a:gd name="T97" fmla="*/ 565 h 905"/>
              <a:gd name="T98" fmla="*/ 140 w 1809"/>
              <a:gd name="T99" fmla="*/ 484 h 905"/>
              <a:gd name="T100" fmla="*/ 90 w 1809"/>
              <a:gd name="T101" fmla="*/ 398 h 905"/>
              <a:gd name="T102" fmla="*/ 52 w 1809"/>
              <a:gd name="T103" fmla="*/ 304 h 905"/>
              <a:gd name="T104" fmla="*/ 23 w 1809"/>
              <a:gd name="T105" fmla="*/ 208 h 905"/>
              <a:gd name="T106" fmla="*/ 6 w 1809"/>
              <a:gd name="T107" fmla="*/ 104 h 905"/>
              <a:gd name="T108" fmla="*/ 0 w 1809"/>
              <a:gd name="T109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09" h="905">
                <a:moveTo>
                  <a:pt x="0" y="0"/>
                </a:moveTo>
                <a:lnTo>
                  <a:pt x="323" y="0"/>
                </a:lnTo>
                <a:lnTo>
                  <a:pt x="328" y="79"/>
                </a:lnTo>
                <a:lnTo>
                  <a:pt x="344" y="154"/>
                </a:lnTo>
                <a:lnTo>
                  <a:pt x="369" y="225"/>
                </a:lnTo>
                <a:lnTo>
                  <a:pt x="401" y="292"/>
                </a:lnTo>
                <a:lnTo>
                  <a:pt x="444" y="354"/>
                </a:lnTo>
                <a:lnTo>
                  <a:pt x="494" y="411"/>
                </a:lnTo>
                <a:lnTo>
                  <a:pt x="549" y="459"/>
                </a:lnTo>
                <a:lnTo>
                  <a:pt x="611" y="502"/>
                </a:lnTo>
                <a:lnTo>
                  <a:pt x="678" y="534"/>
                </a:lnTo>
                <a:lnTo>
                  <a:pt x="749" y="559"/>
                </a:lnTo>
                <a:lnTo>
                  <a:pt x="826" y="575"/>
                </a:lnTo>
                <a:lnTo>
                  <a:pt x="904" y="580"/>
                </a:lnTo>
                <a:lnTo>
                  <a:pt x="983" y="575"/>
                </a:lnTo>
                <a:lnTo>
                  <a:pt x="1058" y="559"/>
                </a:lnTo>
                <a:lnTo>
                  <a:pt x="1129" y="534"/>
                </a:lnTo>
                <a:lnTo>
                  <a:pt x="1196" y="502"/>
                </a:lnTo>
                <a:lnTo>
                  <a:pt x="1258" y="459"/>
                </a:lnTo>
                <a:lnTo>
                  <a:pt x="1315" y="411"/>
                </a:lnTo>
                <a:lnTo>
                  <a:pt x="1363" y="354"/>
                </a:lnTo>
                <a:lnTo>
                  <a:pt x="1406" y="292"/>
                </a:lnTo>
                <a:lnTo>
                  <a:pt x="1438" y="225"/>
                </a:lnTo>
                <a:lnTo>
                  <a:pt x="1463" y="154"/>
                </a:lnTo>
                <a:lnTo>
                  <a:pt x="1478" y="79"/>
                </a:lnTo>
                <a:lnTo>
                  <a:pt x="1484" y="0"/>
                </a:lnTo>
                <a:lnTo>
                  <a:pt x="1809" y="0"/>
                </a:lnTo>
                <a:lnTo>
                  <a:pt x="1801" y="104"/>
                </a:lnTo>
                <a:lnTo>
                  <a:pt x="1784" y="208"/>
                </a:lnTo>
                <a:lnTo>
                  <a:pt x="1755" y="304"/>
                </a:lnTo>
                <a:lnTo>
                  <a:pt x="1717" y="398"/>
                </a:lnTo>
                <a:lnTo>
                  <a:pt x="1667" y="484"/>
                </a:lnTo>
                <a:lnTo>
                  <a:pt x="1609" y="565"/>
                </a:lnTo>
                <a:lnTo>
                  <a:pt x="1544" y="640"/>
                </a:lnTo>
                <a:lnTo>
                  <a:pt x="1469" y="705"/>
                </a:lnTo>
                <a:lnTo>
                  <a:pt x="1388" y="763"/>
                </a:lnTo>
                <a:lnTo>
                  <a:pt x="1302" y="813"/>
                </a:lnTo>
                <a:lnTo>
                  <a:pt x="1208" y="851"/>
                </a:lnTo>
                <a:lnTo>
                  <a:pt x="1112" y="880"/>
                </a:lnTo>
                <a:lnTo>
                  <a:pt x="1010" y="897"/>
                </a:lnTo>
                <a:lnTo>
                  <a:pt x="904" y="905"/>
                </a:lnTo>
                <a:lnTo>
                  <a:pt x="799" y="897"/>
                </a:lnTo>
                <a:lnTo>
                  <a:pt x="697" y="880"/>
                </a:lnTo>
                <a:lnTo>
                  <a:pt x="599" y="851"/>
                </a:lnTo>
                <a:lnTo>
                  <a:pt x="505" y="813"/>
                </a:lnTo>
                <a:lnTo>
                  <a:pt x="419" y="763"/>
                </a:lnTo>
                <a:lnTo>
                  <a:pt x="338" y="705"/>
                </a:lnTo>
                <a:lnTo>
                  <a:pt x="265" y="640"/>
                </a:lnTo>
                <a:lnTo>
                  <a:pt x="198" y="565"/>
                </a:lnTo>
                <a:lnTo>
                  <a:pt x="140" y="484"/>
                </a:lnTo>
                <a:lnTo>
                  <a:pt x="90" y="398"/>
                </a:lnTo>
                <a:lnTo>
                  <a:pt x="52" y="304"/>
                </a:lnTo>
                <a:lnTo>
                  <a:pt x="23" y="208"/>
                </a:lnTo>
                <a:lnTo>
                  <a:pt x="6" y="10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1522194" y="2236207"/>
            <a:ext cx="2612572" cy="1307007"/>
          </a:xfrm>
          <a:custGeom>
            <a:avLst/>
            <a:gdLst>
              <a:gd name="T0" fmla="*/ 904 w 1809"/>
              <a:gd name="T1" fmla="*/ 0 h 905"/>
              <a:gd name="T2" fmla="*/ 1010 w 1809"/>
              <a:gd name="T3" fmla="*/ 8 h 905"/>
              <a:gd name="T4" fmla="*/ 1112 w 1809"/>
              <a:gd name="T5" fmla="*/ 25 h 905"/>
              <a:gd name="T6" fmla="*/ 1210 w 1809"/>
              <a:gd name="T7" fmla="*/ 54 h 905"/>
              <a:gd name="T8" fmla="*/ 1302 w 1809"/>
              <a:gd name="T9" fmla="*/ 92 h 905"/>
              <a:gd name="T10" fmla="*/ 1388 w 1809"/>
              <a:gd name="T11" fmla="*/ 142 h 905"/>
              <a:gd name="T12" fmla="*/ 1471 w 1809"/>
              <a:gd name="T13" fmla="*/ 200 h 905"/>
              <a:gd name="T14" fmla="*/ 1544 w 1809"/>
              <a:gd name="T15" fmla="*/ 265 h 905"/>
              <a:gd name="T16" fmla="*/ 1611 w 1809"/>
              <a:gd name="T17" fmla="*/ 340 h 905"/>
              <a:gd name="T18" fmla="*/ 1668 w 1809"/>
              <a:gd name="T19" fmla="*/ 421 h 905"/>
              <a:gd name="T20" fmla="*/ 1716 w 1809"/>
              <a:gd name="T21" fmla="*/ 507 h 905"/>
              <a:gd name="T22" fmla="*/ 1757 w 1809"/>
              <a:gd name="T23" fmla="*/ 601 h 905"/>
              <a:gd name="T24" fmla="*/ 1786 w 1809"/>
              <a:gd name="T25" fmla="*/ 699 h 905"/>
              <a:gd name="T26" fmla="*/ 1803 w 1809"/>
              <a:gd name="T27" fmla="*/ 801 h 905"/>
              <a:gd name="T28" fmla="*/ 1809 w 1809"/>
              <a:gd name="T29" fmla="*/ 905 h 905"/>
              <a:gd name="T30" fmla="*/ 1486 w 1809"/>
              <a:gd name="T31" fmla="*/ 905 h 905"/>
              <a:gd name="T32" fmla="*/ 1480 w 1809"/>
              <a:gd name="T33" fmla="*/ 826 h 905"/>
              <a:gd name="T34" fmla="*/ 1465 w 1809"/>
              <a:gd name="T35" fmla="*/ 751 h 905"/>
              <a:gd name="T36" fmla="*/ 1440 w 1809"/>
              <a:gd name="T37" fmla="*/ 680 h 905"/>
              <a:gd name="T38" fmla="*/ 1405 w 1809"/>
              <a:gd name="T39" fmla="*/ 613 h 905"/>
              <a:gd name="T40" fmla="*/ 1365 w 1809"/>
              <a:gd name="T41" fmla="*/ 551 h 905"/>
              <a:gd name="T42" fmla="*/ 1315 w 1809"/>
              <a:gd name="T43" fmla="*/ 495 h 905"/>
              <a:gd name="T44" fmla="*/ 1260 w 1809"/>
              <a:gd name="T45" fmla="*/ 446 h 905"/>
              <a:gd name="T46" fmla="*/ 1198 w 1809"/>
              <a:gd name="T47" fmla="*/ 403 h 905"/>
              <a:gd name="T48" fmla="*/ 1131 w 1809"/>
              <a:gd name="T49" fmla="*/ 371 h 905"/>
              <a:gd name="T50" fmla="*/ 1058 w 1809"/>
              <a:gd name="T51" fmla="*/ 346 h 905"/>
              <a:gd name="T52" fmla="*/ 983 w 1809"/>
              <a:gd name="T53" fmla="*/ 330 h 905"/>
              <a:gd name="T54" fmla="*/ 904 w 1809"/>
              <a:gd name="T55" fmla="*/ 325 h 905"/>
              <a:gd name="T56" fmla="*/ 826 w 1809"/>
              <a:gd name="T57" fmla="*/ 330 h 905"/>
              <a:gd name="T58" fmla="*/ 751 w 1809"/>
              <a:gd name="T59" fmla="*/ 346 h 905"/>
              <a:gd name="T60" fmla="*/ 678 w 1809"/>
              <a:gd name="T61" fmla="*/ 371 h 905"/>
              <a:gd name="T62" fmla="*/ 611 w 1809"/>
              <a:gd name="T63" fmla="*/ 403 h 905"/>
              <a:gd name="T64" fmla="*/ 549 w 1809"/>
              <a:gd name="T65" fmla="*/ 446 h 905"/>
              <a:gd name="T66" fmla="*/ 493 w 1809"/>
              <a:gd name="T67" fmla="*/ 495 h 905"/>
              <a:gd name="T68" fmla="*/ 444 w 1809"/>
              <a:gd name="T69" fmla="*/ 551 h 905"/>
              <a:gd name="T70" fmla="*/ 403 w 1809"/>
              <a:gd name="T71" fmla="*/ 613 h 905"/>
              <a:gd name="T72" fmla="*/ 369 w 1809"/>
              <a:gd name="T73" fmla="*/ 680 h 905"/>
              <a:gd name="T74" fmla="*/ 344 w 1809"/>
              <a:gd name="T75" fmla="*/ 751 h 905"/>
              <a:gd name="T76" fmla="*/ 328 w 1809"/>
              <a:gd name="T77" fmla="*/ 826 h 905"/>
              <a:gd name="T78" fmla="*/ 323 w 1809"/>
              <a:gd name="T79" fmla="*/ 905 h 905"/>
              <a:gd name="T80" fmla="*/ 0 w 1809"/>
              <a:gd name="T81" fmla="*/ 905 h 905"/>
              <a:gd name="T82" fmla="*/ 0 w 1809"/>
              <a:gd name="T83" fmla="*/ 905 h 905"/>
              <a:gd name="T84" fmla="*/ 6 w 1809"/>
              <a:gd name="T85" fmla="*/ 801 h 905"/>
              <a:gd name="T86" fmla="*/ 23 w 1809"/>
              <a:gd name="T87" fmla="*/ 699 h 905"/>
              <a:gd name="T88" fmla="*/ 52 w 1809"/>
              <a:gd name="T89" fmla="*/ 601 h 905"/>
              <a:gd name="T90" fmla="*/ 92 w 1809"/>
              <a:gd name="T91" fmla="*/ 507 h 905"/>
              <a:gd name="T92" fmla="*/ 140 w 1809"/>
              <a:gd name="T93" fmla="*/ 421 h 905"/>
              <a:gd name="T94" fmla="*/ 198 w 1809"/>
              <a:gd name="T95" fmla="*/ 340 h 905"/>
              <a:gd name="T96" fmla="*/ 265 w 1809"/>
              <a:gd name="T97" fmla="*/ 265 h 905"/>
              <a:gd name="T98" fmla="*/ 338 w 1809"/>
              <a:gd name="T99" fmla="*/ 200 h 905"/>
              <a:gd name="T100" fmla="*/ 419 w 1809"/>
              <a:gd name="T101" fmla="*/ 142 h 905"/>
              <a:gd name="T102" fmla="*/ 507 w 1809"/>
              <a:gd name="T103" fmla="*/ 92 h 905"/>
              <a:gd name="T104" fmla="*/ 599 w 1809"/>
              <a:gd name="T105" fmla="*/ 54 h 905"/>
              <a:gd name="T106" fmla="*/ 697 w 1809"/>
              <a:gd name="T107" fmla="*/ 25 h 905"/>
              <a:gd name="T108" fmla="*/ 799 w 1809"/>
              <a:gd name="T109" fmla="*/ 8 h 905"/>
              <a:gd name="T110" fmla="*/ 904 w 1809"/>
              <a:gd name="T11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809" h="905">
                <a:moveTo>
                  <a:pt x="904" y="0"/>
                </a:moveTo>
                <a:lnTo>
                  <a:pt x="1010" y="8"/>
                </a:lnTo>
                <a:lnTo>
                  <a:pt x="1112" y="25"/>
                </a:lnTo>
                <a:lnTo>
                  <a:pt x="1210" y="54"/>
                </a:lnTo>
                <a:lnTo>
                  <a:pt x="1302" y="92"/>
                </a:lnTo>
                <a:lnTo>
                  <a:pt x="1388" y="142"/>
                </a:lnTo>
                <a:lnTo>
                  <a:pt x="1471" y="200"/>
                </a:lnTo>
                <a:lnTo>
                  <a:pt x="1544" y="265"/>
                </a:lnTo>
                <a:lnTo>
                  <a:pt x="1611" y="340"/>
                </a:lnTo>
                <a:lnTo>
                  <a:pt x="1668" y="421"/>
                </a:lnTo>
                <a:lnTo>
                  <a:pt x="1716" y="507"/>
                </a:lnTo>
                <a:lnTo>
                  <a:pt x="1757" y="601"/>
                </a:lnTo>
                <a:lnTo>
                  <a:pt x="1786" y="699"/>
                </a:lnTo>
                <a:lnTo>
                  <a:pt x="1803" y="801"/>
                </a:lnTo>
                <a:lnTo>
                  <a:pt x="1809" y="905"/>
                </a:lnTo>
                <a:lnTo>
                  <a:pt x="1486" y="905"/>
                </a:lnTo>
                <a:lnTo>
                  <a:pt x="1480" y="826"/>
                </a:lnTo>
                <a:lnTo>
                  <a:pt x="1465" y="751"/>
                </a:lnTo>
                <a:lnTo>
                  <a:pt x="1440" y="680"/>
                </a:lnTo>
                <a:lnTo>
                  <a:pt x="1405" y="613"/>
                </a:lnTo>
                <a:lnTo>
                  <a:pt x="1365" y="551"/>
                </a:lnTo>
                <a:lnTo>
                  <a:pt x="1315" y="495"/>
                </a:lnTo>
                <a:lnTo>
                  <a:pt x="1260" y="446"/>
                </a:lnTo>
                <a:lnTo>
                  <a:pt x="1198" y="403"/>
                </a:lnTo>
                <a:lnTo>
                  <a:pt x="1131" y="371"/>
                </a:lnTo>
                <a:lnTo>
                  <a:pt x="1058" y="346"/>
                </a:lnTo>
                <a:lnTo>
                  <a:pt x="983" y="330"/>
                </a:lnTo>
                <a:lnTo>
                  <a:pt x="904" y="325"/>
                </a:lnTo>
                <a:lnTo>
                  <a:pt x="826" y="330"/>
                </a:lnTo>
                <a:lnTo>
                  <a:pt x="751" y="346"/>
                </a:lnTo>
                <a:lnTo>
                  <a:pt x="678" y="371"/>
                </a:lnTo>
                <a:lnTo>
                  <a:pt x="611" y="403"/>
                </a:lnTo>
                <a:lnTo>
                  <a:pt x="549" y="446"/>
                </a:lnTo>
                <a:lnTo>
                  <a:pt x="493" y="495"/>
                </a:lnTo>
                <a:lnTo>
                  <a:pt x="444" y="551"/>
                </a:lnTo>
                <a:lnTo>
                  <a:pt x="403" y="613"/>
                </a:lnTo>
                <a:lnTo>
                  <a:pt x="369" y="680"/>
                </a:lnTo>
                <a:lnTo>
                  <a:pt x="344" y="751"/>
                </a:lnTo>
                <a:lnTo>
                  <a:pt x="328" y="826"/>
                </a:lnTo>
                <a:lnTo>
                  <a:pt x="323" y="905"/>
                </a:lnTo>
                <a:lnTo>
                  <a:pt x="0" y="905"/>
                </a:lnTo>
                <a:lnTo>
                  <a:pt x="0" y="905"/>
                </a:lnTo>
                <a:lnTo>
                  <a:pt x="6" y="801"/>
                </a:lnTo>
                <a:lnTo>
                  <a:pt x="23" y="699"/>
                </a:lnTo>
                <a:lnTo>
                  <a:pt x="52" y="601"/>
                </a:lnTo>
                <a:lnTo>
                  <a:pt x="92" y="507"/>
                </a:lnTo>
                <a:lnTo>
                  <a:pt x="140" y="421"/>
                </a:lnTo>
                <a:lnTo>
                  <a:pt x="198" y="340"/>
                </a:lnTo>
                <a:lnTo>
                  <a:pt x="265" y="265"/>
                </a:lnTo>
                <a:lnTo>
                  <a:pt x="338" y="200"/>
                </a:lnTo>
                <a:lnTo>
                  <a:pt x="419" y="142"/>
                </a:lnTo>
                <a:lnTo>
                  <a:pt x="507" y="92"/>
                </a:lnTo>
                <a:lnTo>
                  <a:pt x="599" y="54"/>
                </a:lnTo>
                <a:lnTo>
                  <a:pt x="697" y="25"/>
                </a:lnTo>
                <a:lnTo>
                  <a:pt x="799" y="8"/>
                </a:lnTo>
                <a:lnTo>
                  <a:pt x="904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7957585" y="2236207"/>
            <a:ext cx="2712222" cy="1644952"/>
          </a:xfrm>
          <a:custGeom>
            <a:avLst/>
            <a:gdLst>
              <a:gd name="T0" fmla="*/ 905 w 1878"/>
              <a:gd name="T1" fmla="*/ 0 h 1139"/>
              <a:gd name="T2" fmla="*/ 1010 w 1878"/>
              <a:gd name="T3" fmla="*/ 8 h 1139"/>
              <a:gd name="T4" fmla="*/ 1112 w 1878"/>
              <a:gd name="T5" fmla="*/ 25 h 1139"/>
              <a:gd name="T6" fmla="*/ 1210 w 1878"/>
              <a:gd name="T7" fmla="*/ 54 h 1139"/>
              <a:gd name="T8" fmla="*/ 1302 w 1878"/>
              <a:gd name="T9" fmla="*/ 92 h 1139"/>
              <a:gd name="T10" fmla="*/ 1388 w 1878"/>
              <a:gd name="T11" fmla="*/ 142 h 1139"/>
              <a:gd name="T12" fmla="*/ 1469 w 1878"/>
              <a:gd name="T13" fmla="*/ 200 h 1139"/>
              <a:gd name="T14" fmla="*/ 1544 w 1878"/>
              <a:gd name="T15" fmla="*/ 265 h 1139"/>
              <a:gd name="T16" fmla="*/ 1609 w 1878"/>
              <a:gd name="T17" fmla="*/ 340 h 1139"/>
              <a:gd name="T18" fmla="*/ 1667 w 1878"/>
              <a:gd name="T19" fmla="*/ 421 h 1139"/>
              <a:gd name="T20" fmla="*/ 1717 w 1878"/>
              <a:gd name="T21" fmla="*/ 507 h 1139"/>
              <a:gd name="T22" fmla="*/ 1755 w 1878"/>
              <a:gd name="T23" fmla="*/ 601 h 1139"/>
              <a:gd name="T24" fmla="*/ 1784 w 1878"/>
              <a:gd name="T25" fmla="*/ 699 h 1139"/>
              <a:gd name="T26" fmla="*/ 1803 w 1878"/>
              <a:gd name="T27" fmla="*/ 801 h 1139"/>
              <a:gd name="T28" fmla="*/ 1809 w 1878"/>
              <a:gd name="T29" fmla="*/ 905 h 1139"/>
              <a:gd name="T30" fmla="*/ 1878 w 1878"/>
              <a:gd name="T31" fmla="*/ 905 h 1139"/>
              <a:gd name="T32" fmla="*/ 1646 w 1878"/>
              <a:gd name="T33" fmla="*/ 1139 h 1139"/>
              <a:gd name="T34" fmla="*/ 1413 w 1878"/>
              <a:gd name="T35" fmla="*/ 905 h 1139"/>
              <a:gd name="T36" fmla="*/ 1484 w 1878"/>
              <a:gd name="T37" fmla="*/ 905 h 1139"/>
              <a:gd name="T38" fmla="*/ 1481 w 1878"/>
              <a:gd name="T39" fmla="*/ 826 h 1139"/>
              <a:gd name="T40" fmla="*/ 1465 w 1878"/>
              <a:gd name="T41" fmla="*/ 751 h 1139"/>
              <a:gd name="T42" fmla="*/ 1440 w 1878"/>
              <a:gd name="T43" fmla="*/ 680 h 1139"/>
              <a:gd name="T44" fmla="*/ 1406 w 1878"/>
              <a:gd name="T45" fmla="*/ 613 h 1139"/>
              <a:gd name="T46" fmla="*/ 1364 w 1878"/>
              <a:gd name="T47" fmla="*/ 551 h 1139"/>
              <a:gd name="T48" fmla="*/ 1316 w 1878"/>
              <a:gd name="T49" fmla="*/ 495 h 1139"/>
              <a:gd name="T50" fmla="*/ 1260 w 1878"/>
              <a:gd name="T51" fmla="*/ 446 h 1139"/>
              <a:gd name="T52" fmla="*/ 1196 w 1878"/>
              <a:gd name="T53" fmla="*/ 403 h 1139"/>
              <a:gd name="T54" fmla="*/ 1131 w 1878"/>
              <a:gd name="T55" fmla="*/ 371 h 1139"/>
              <a:gd name="T56" fmla="*/ 1058 w 1878"/>
              <a:gd name="T57" fmla="*/ 346 h 1139"/>
              <a:gd name="T58" fmla="*/ 983 w 1878"/>
              <a:gd name="T59" fmla="*/ 330 h 1139"/>
              <a:gd name="T60" fmla="*/ 905 w 1878"/>
              <a:gd name="T61" fmla="*/ 325 h 1139"/>
              <a:gd name="T62" fmla="*/ 826 w 1878"/>
              <a:gd name="T63" fmla="*/ 330 h 1139"/>
              <a:gd name="T64" fmla="*/ 749 w 1878"/>
              <a:gd name="T65" fmla="*/ 346 h 1139"/>
              <a:gd name="T66" fmla="*/ 678 w 1878"/>
              <a:gd name="T67" fmla="*/ 371 h 1139"/>
              <a:gd name="T68" fmla="*/ 611 w 1878"/>
              <a:gd name="T69" fmla="*/ 403 h 1139"/>
              <a:gd name="T70" fmla="*/ 549 w 1878"/>
              <a:gd name="T71" fmla="*/ 446 h 1139"/>
              <a:gd name="T72" fmla="*/ 494 w 1878"/>
              <a:gd name="T73" fmla="*/ 495 h 1139"/>
              <a:gd name="T74" fmla="*/ 444 w 1878"/>
              <a:gd name="T75" fmla="*/ 551 h 1139"/>
              <a:gd name="T76" fmla="*/ 402 w 1878"/>
              <a:gd name="T77" fmla="*/ 613 h 1139"/>
              <a:gd name="T78" fmla="*/ 369 w 1878"/>
              <a:gd name="T79" fmla="*/ 680 h 1139"/>
              <a:gd name="T80" fmla="*/ 344 w 1878"/>
              <a:gd name="T81" fmla="*/ 751 h 1139"/>
              <a:gd name="T82" fmla="*/ 329 w 1878"/>
              <a:gd name="T83" fmla="*/ 826 h 1139"/>
              <a:gd name="T84" fmla="*/ 323 w 1878"/>
              <a:gd name="T85" fmla="*/ 905 h 1139"/>
              <a:gd name="T86" fmla="*/ 0 w 1878"/>
              <a:gd name="T87" fmla="*/ 905 h 1139"/>
              <a:gd name="T88" fmla="*/ 6 w 1878"/>
              <a:gd name="T89" fmla="*/ 801 h 1139"/>
              <a:gd name="T90" fmla="*/ 23 w 1878"/>
              <a:gd name="T91" fmla="*/ 699 h 1139"/>
              <a:gd name="T92" fmla="*/ 52 w 1878"/>
              <a:gd name="T93" fmla="*/ 601 h 1139"/>
              <a:gd name="T94" fmla="*/ 92 w 1878"/>
              <a:gd name="T95" fmla="*/ 507 h 1139"/>
              <a:gd name="T96" fmla="*/ 140 w 1878"/>
              <a:gd name="T97" fmla="*/ 421 h 1139"/>
              <a:gd name="T98" fmla="*/ 198 w 1878"/>
              <a:gd name="T99" fmla="*/ 340 h 1139"/>
              <a:gd name="T100" fmla="*/ 265 w 1878"/>
              <a:gd name="T101" fmla="*/ 265 h 1139"/>
              <a:gd name="T102" fmla="*/ 338 w 1878"/>
              <a:gd name="T103" fmla="*/ 200 h 1139"/>
              <a:gd name="T104" fmla="*/ 419 w 1878"/>
              <a:gd name="T105" fmla="*/ 142 h 1139"/>
              <a:gd name="T106" fmla="*/ 507 w 1878"/>
              <a:gd name="T107" fmla="*/ 92 h 1139"/>
              <a:gd name="T108" fmla="*/ 599 w 1878"/>
              <a:gd name="T109" fmla="*/ 54 h 1139"/>
              <a:gd name="T110" fmla="*/ 697 w 1878"/>
              <a:gd name="T111" fmla="*/ 25 h 1139"/>
              <a:gd name="T112" fmla="*/ 799 w 1878"/>
              <a:gd name="T113" fmla="*/ 8 h 1139"/>
              <a:gd name="T114" fmla="*/ 905 w 1878"/>
              <a:gd name="T115" fmla="*/ 0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78" h="1139">
                <a:moveTo>
                  <a:pt x="905" y="0"/>
                </a:moveTo>
                <a:lnTo>
                  <a:pt x="1010" y="8"/>
                </a:lnTo>
                <a:lnTo>
                  <a:pt x="1112" y="25"/>
                </a:lnTo>
                <a:lnTo>
                  <a:pt x="1210" y="54"/>
                </a:lnTo>
                <a:lnTo>
                  <a:pt x="1302" y="92"/>
                </a:lnTo>
                <a:lnTo>
                  <a:pt x="1388" y="142"/>
                </a:lnTo>
                <a:lnTo>
                  <a:pt x="1469" y="200"/>
                </a:lnTo>
                <a:lnTo>
                  <a:pt x="1544" y="265"/>
                </a:lnTo>
                <a:lnTo>
                  <a:pt x="1609" y="340"/>
                </a:lnTo>
                <a:lnTo>
                  <a:pt x="1667" y="421"/>
                </a:lnTo>
                <a:lnTo>
                  <a:pt x="1717" y="507"/>
                </a:lnTo>
                <a:lnTo>
                  <a:pt x="1755" y="601"/>
                </a:lnTo>
                <a:lnTo>
                  <a:pt x="1784" y="699"/>
                </a:lnTo>
                <a:lnTo>
                  <a:pt x="1803" y="801"/>
                </a:lnTo>
                <a:lnTo>
                  <a:pt x="1809" y="905"/>
                </a:lnTo>
                <a:lnTo>
                  <a:pt x="1878" y="905"/>
                </a:lnTo>
                <a:lnTo>
                  <a:pt x="1646" y="1139"/>
                </a:lnTo>
                <a:lnTo>
                  <a:pt x="1413" y="905"/>
                </a:lnTo>
                <a:lnTo>
                  <a:pt x="1484" y="905"/>
                </a:lnTo>
                <a:lnTo>
                  <a:pt x="1481" y="826"/>
                </a:lnTo>
                <a:lnTo>
                  <a:pt x="1465" y="751"/>
                </a:lnTo>
                <a:lnTo>
                  <a:pt x="1440" y="680"/>
                </a:lnTo>
                <a:lnTo>
                  <a:pt x="1406" y="613"/>
                </a:lnTo>
                <a:lnTo>
                  <a:pt x="1364" y="551"/>
                </a:lnTo>
                <a:lnTo>
                  <a:pt x="1316" y="495"/>
                </a:lnTo>
                <a:lnTo>
                  <a:pt x="1260" y="446"/>
                </a:lnTo>
                <a:lnTo>
                  <a:pt x="1196" y="403"/>
                </a:lnTo>
                <a:lnTo>
                  <a:pt x="1131" y="371"/>
                </a:lnTo>
                <a:lnTo>
                  <a:pt x="1058" y="346"/>
                </a:lnTo>
                <a:lnTo>
                  <a:pt x="983" y="330"/>
                </a:lnTo>
                <a:lnTo>
                  <a:pt x="905" y="325"/>
                </a:lnTo>
                <a:lnTo>
                  <a:pt x="826" y="330"/>
                </a:lnTo>
                <a:lnTo>
                  <a:pt x="749" y="346"/>
                </a:lnTo>
                <a:lnTo>
                  <a:pt x="678" y="371"/>
                </a:lnTo>
                <a:lnTo>
                  <a:pt x="611" y="403"/>
                </a:lnTo>
                <a:lnTo>
                  <a:pt x="549" y="446"/>
                </a:lnTo>
                <a:lnTo>
                  <a:pt x="494" y="495"/>
                </a:lnTo>
                <a:lnTo>
                  <a:pt x="444" y="551"/>
                </a:lnTo>
                <a:lnTo>
                  <a:pt x="402" y="613"/>
                </a:lnTo>
                <a:lnTo>
                  <a:pt x="369" y="680"/>
                </a:lnTo>
                <a:lnTo>
                  <a:pt x="344" y="751"/>
                </a:lnTo>
                <a:lnTo>
                  <a:pt x="329" y="826"/>
                </a:lnTo>
                <a:lnTo>
                  <a:pt x="323" y="905"/>
                </a:lnTo>
                <a:lnTo>
                  <a:pt x="0" y="905"/>
                </a:lnTo>
                <a:lnTo>
                  <a:pt x="6" y="801"/>
                </a:lnTo>
                <a:lnTo>
                  <a:pt x="23" y="699"/>
                </a:lnTo>
                <a:lnTo>
                  <a:pt x="52" y="601"/>
                </a:lnTo>
                <a:lnTo>
                  <a:pt x="92" y="507"/>
                </a:lnTo>
                <a:lnTo>
                  <a:pt x="140" y="421"/>
                </a:lnTo>
                <a:lnTo>
                  <a:pt x="198" y="340"/>
                </a:lnTo>
                <a:lnTo>
                  <a:pt x="265" y="265"/>
                </a:lnTo>
                <a:lnTo>
                  <a:pt x="338" y="200"/>
                </a:lnTo>
                <a:lnTo>
                  <a:pt x="419" y="142"/>
                </a:lnTo>
                <a:lnTo>
                  <a:pt x="507" y="92"/>
                </a:lnTo>
                <a:lnTo>
                  <a:pt x="599" y="54"/>
                </a:lnTo>
                <a:lnTo>
                  <a:pt x="697" y="25"/>
                </a:lnTo>
                <a:lnTo>
                  <a:pt x="799" y="8"/>
                </a:lnTo>
                <a:lnTo>
                  <a:pt x="905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5811491" y="3206715"/>
            <a:ext cx="2715111" cy="1644952"/>
          </a:xfrm>
          <a:custGeom>
            <a:avLst/>
            <a:gdLst>
              <a:gd name="T0" fmla="*/ 1648 w 1880"/>
              <a:gd name="T1" fmla="*/ 0 h 1139"/>
              <a:gd name="T2" fmla="*/ 1880 w 1880"/>
              <a:gd name="T3" fmla="*/ 234 h 1139"/>
              <a:gd name="T4" fmla="*/ 1809 w 1880"/>
              <a:gd name="T5" fmla="*/ 234 h 1139"/>
              <a:gd name="T6" fmla="*/ 1803 w 1880"/>
              <a:gd name="T7" fmla="*/ 338 h 1139"/>
              <a:gd name="T8" fmla="*/ 1786 w 1880"/>
              <a:gd name="T9" fmla="*/ 442 h 1139"/>
              <a:gd name="T10" fmla="*/ 1757 w 1880"/>
              <a:gd name="T11" fmla="*/ 538 h 1139"/>
              <a:gd name="T12" fmla="*/ 1717 w 1880"/>
              <a:gd name="T13" fmla="*/ 632 h 1139"/>
              <a:gd name="T14" fmla="*/ 1669 w 1880"/>
              <a:gd name="T15" fmla="*/ 718 h 1139"/>
              <a:gd name="T16" fmla="*/ 1611 w 1880"/>
              <a:gd name="T17" fmla="*/ 799 h 1139"/>
              <a:gd name="T18" fmla="*/ 1544 w 1880"/>
              <a:gd name="T19" fmla="*/ 874 h 1139"/>
              <a:gd name="T20" fmla="*/ 1471 w 1880"/>
              <a:gd name="T21" fmla="*/ 939 h 1139"/>
              <a:gd name="T22" fmla="*/ 1390 w 1880"/>
              <a:gd name="T23" fmla="*/ 997 h 1139"/>
              <a:gd name="T24" fmla="*/ 1302 w 1880"/>
              <a:gd name="T25" fmla="*/ 1047 h 1139"/>
              <a:gd name="T26" fmla="*/ 1210 w 1880"/>
              <a:gd name="T27" fmla="*/ 1085 h 1139"/>
              <a:gd name="T28" fmla="*/ 1112 w 1880"/>
              <a:gd name="T29" fmla="*/ 1114 h 1139"/>
              <a:gd name="T30" fmla="*/ 1010 w 1880"/>
              <a:gd name="T31" fmla="*/ 1131 h 1139"/>
              <a:gd name="T32" fmla="*/ 905 w 1880"/>
              <a:gd name="T33" fmla="*/ 1139 h 1139"/>
              <a:gd name="T34" fmla="*/ 799 w 1880"/>
              <a:gd name="T35" fmla="*/ 1131 h 1139"/>
              <a:gd name="T36" fmla="*/ 697 w 1880"/>
              <a:gd name="T37" fmla="*/ 1114 h 1139"/>
              <a:gd name="T38" fmla="*/ 599 w 1880"/>
              <a:gd name="T39" fmla="*/ 1085 h 1139"/>
              <a:gd name="T40" fmla="*/ 507 w 1880"/>
              <a:gd name="T41" fmla="*/ 1047 h 1139"/>
              <a:gd name="T42" fmla="*/ 421 w 1880"/>
              <a:gd name="T43" fmla="*/ 997 h 1139"/>
              <a:gd name="T44" fmla="*/ 340 w 1880"/>
              <a:gd name="T45" fmla="*/ 939 h 1139"/>
              <a:gd name="T46" fmla="*/ 265 w 1880"/>
              <a:gd name="T47" fmla="*/ 874 h 1139"/>
              <a:gd name="T48" fmla="*/ 200 w 1880"/>
              <a:gd name="T49" fmla="*/ 799 h 1139"/>
              <a:gd name="T50" fmla="*/ 140 w 1880"/>
              <a:gd name="T51" fmla="*/ 718 h 1139"/>
              <a:gd name="T52" fmla="*/ 92 w 1880"/>
              <a:gd name="T53" fmla="*/ 632 h 1139"/>
              <a:gd name="T54" fmla="*/ 54 w 1880"/>
              <a:gd name="T55" fmla="*/ 538 h 1139"/>
              <a:gd name="T56" fmla="*/ 25 w 1880"/>
              <a:gd name="T57" fmla="*/ 442 h 1139"/>
              <a:gd name="T58" fmla="*/ 6 w 1880"/>
              <a:gd name="T59" fmla="*/ 338 h 1139"/>
              <a:gd name="T60" fmla="*/ 0 w 1880"/>
              <a:gd name="T61" fmla="*/ 234 h 1139"/>
              <a:gd name="T62" fmla="*/ 325 w 1880"/>
              <a:gd name="T63" fmla="*/ 234 h 1139"/>
              <a:gd name="T64" fmla="*/ 329 w 1880"/>
              <a:gd name="T65" fmla="*/ 313 h 1139"/>
              <a:gd name="T66" fmla="*/ 344 w 1880"/>
              <a:gd name="T67" fmla="*/ 388 h 1139"/>
              <a:gd name="T68" fmla="*/ 369 w 1880"/>
              <a:gd name="T69" fmla="*/ 459 h 1139"/>
              <a:gd name="T70" fmla="*/ 403 w 1880"/>
              <a:gd name="T71" fmla="*/ 526 h 1139"/>
              <a:gd name="T72" fmla="*/ 446 w 1880"/>
              <a:gd name="T73" fmla="*/ 588 h 1139"/>
              <a:gd name="T74" fmla="*/ 494 w 1880"/>
              <a:gd name="T75" fmla="*/ 645 h 1139"/>
              <a:gd name="T76" fmla="*/ 549 w 1880"/>
              <a:gd name="T77" fmla="*/ 693 h 1139"/>
              <a:gd name="T78" fmla="*/ 611 w 1880"/>
              <a:gd name="T79" fmla="*/ 736 h 1139"/>
              <a:gd name="T80" fmla="*/ 678 w 1880"/>
              <a:gd name="T81" fmla="*/ 768 h 1139"/>
              <a:gd name="T82" fmla="*/ 751 w 1880"/>
              <a:gd name="T83" fmla="*/ 793 h 1139"/>
              <a:gd name="T84" fmla="*/ 826 w 1880"/>
              <a:gd name="T85" fmla="*/ 809 h 1139"/>
              <a:gd name="T86" fmla="*/ 905 w 1880"/>
              <a:gd name="T87" fmla="*/ 814 h 1139"/>
              <a:gd name="T88" fmla="*/ 983 w 1880"/>
              <a:gd name="T89" fmla="*/ 809 h 1139"/>
              <a:gd name="T90" fmla="*/ 1060 w 1880"/>
              <a:gd name="T91" fmla="*/ 793 h 1139"/>
              <a:gd name="T92" fmla="*/ 1131 w 1880"/>
              <a:gd name="T93" fmla="*/ 768 h 1139"/>
              <a:gd name="T94" fmla="*/ 1198 w 1880"/>
              <a:gd name="T95" fmla="*/ 736 h 1139"/>
              <a:gd name="T96" fmla="*/ 1260 w 1880"/>
              <a:gd name="T97" fmla="*/ 693 h 1139"/>
              <a:gd name="T98" fmla="*/ 1315 w 1880"/>
              <a:gd name="T99" fmla="*/ 645 h 1139"/>
              <a:gd name="T100" fmla="*/ 1365 w 1880"/>
              <a:gd name="T101" fmla="*/ 588 h 1139"/>
              <a:gd name="T102" fmla="*/ 1406 w 1880"/>
              <a:gd name="T103" fmla="*/ 526 h 1139"/>
              <a:gd name="T104" fmla="*/ 1440 w 1880"/>
              <a:gd name="T105" fmla="*/ 459 h 1139"/>
              <a:gd name="T106" fmla="*/ 1465 w 1880"/>
              <a:gd name="T107" fmla="*/ 388 h 1139"/>
              <a:gd name="T108" fmla="*/ 1481 w 1880"/>
              <a:gd name="T109" fmla="*/ 313 h 1139"/>
              <a:gd name="T110" fmla="*/ 1486 w 1880"/>
              <a:gd name="T111" fmla="*/ 234 h 1139"/>
              <a:gd name="T112" fmla="*/ 1413 w 1880"/>
              <a:gd name="T113" fmla="*/ 234 h 1139"/>
              <a:gd name="T114" fmla="*/ 1648 w 1880"/>
              <a:gd name="T115" fmla="*/ 0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0" h="1139">
                <a:moveTo>
                  <a:pt x="1648" y="0"/>
                </a:moveTo>
                <a:lnTo>
                  <a:pt x="1880" y="234"/>
                </a:lnTo>
                <a:lnTo>
                  <a:pt x="1809" y="234"/>
                </a:lnTo>
                <a:lnTo>
                  <a:pt x="1803" y="338"/>
                </a:lnTo>
                <a:lnTo>
                  <a:pt x="1786" y="442"/>
                </a:lnTo>
                <a:lnTo>
                  <a:pt x="1757" y="538"/>
                </a:lnTo>
                <a:lnTo>
                  <a:pt x="1717" y="632"/>
                </a:lnTo>
                <a:lnTo>
                  <a:pt x="1669" y="718"/>
                </a:lnTo>
                <a:lnTo>
                  <a:pt x="1611" y="799"/>
                </a:lnTo>
                <a:lnTo>
                  <a:pt x="1544" y="874"/>
                </a:lnTo>
                <a:lnTo>
                  <a:pt x="1471" y="939"/>
                </a:lnTo>
                <a:lnTo>
                  <a:pt x="1390" y="997"/>
                </a:lnTo>
                <a:lnTo>
                  <a:pt x="1302" y="1047"/>
                </a:lnTo>
                <a:lnTo>
                  <a:pt x="1210" y="1085"/>
                </a:lnTo>
                <a:lnTo>
                  <a:pt x="1112" y="1114"/>
                </a:lnTo>
                <a:lnTo>
                  <a:pt x="1010" y="1131"/>
                </a:lnTo>
                <a:lnTo>
                  <a:pt x="905" y="1139"/>
                </a:lnTo>
                <a:lnTo>
                  <a:pt x="799" y="1131"/>
                </a:lnTo>
                <a:lnTo>
                  <a:pt x="697" y="1114"/>
                </a:lnTo>
                <a:lnTo>
                  <a:pt x="599" y="1085"/>
                </a:lnTo>
                <a:lnTo>
                  <a:pt x="507" y="1047"/>
                </a:lnTo>
                <a:lnTo>
                  <a:pt x="421" y="997"/>
                </a:lnTo>
                <a:lnTo>
                  <a:pt x="340" y="939"/>
                </a:lnTo>
                <a:lnTo>
                  <a:pt x="265" y="874"/>
                </a:lnTo>
                <a:lnTo>
                  <a:pt x="200" y="799"/>
                </a:lnTo>
                <a:lnTo>
                  <a:pt x="140" y="718"/>
                </a:lnTo>
                <a:lnTo>
                  <a:pt x="92" y="632"/>
                </a:lnTo>
                <a:lnTo>
                  <a:pt x="54" y="538"/>
                </a:lnTo>
                <a:lnTo>
                  <a:pt x="25" y="442"/>
                </a:lnTo>
                <a:lnTo>
                  <a:pt x="6" y="338"/>
                </a:lnTo>
                <a:lnTo>
                  <a:pt x="0" y="234"/>
                </a:lnTo>
                <a:lnTo>
                  <a:pt x="325" y="234"/>
                </a:lnTo>
                <a:lnTo>
                  <a:pt x="329" y="313"/>
                </a:lnTo>
                <a:lnTo>
                  <a:pt x="344" y="388"/>
                </a:lnTo>
                <a:lnTo>
                  <a:pt x="369" y="459"/>
                </a:lnTo>
                <a:lnTo>
                  <a:pt x="403" y="526"/>
                </a:lnTo>
                <a:lnTo>
                  <a:pt x="446" y="588"/>
                </a:lnTo>
                <a:lnTo>
                  <a:pt x="494" y="645"/>
                </a:lnTo>
                <a:lnTo>
                  <a:pt x="549" y="693"/>
                </a:lnTo>
                <a:lnTo>
                  <a:pt x="611" y="736"/>
                </a:lnTo>
                <a:lnTo>
                  <a:pt x="678" y="768"/>
                </a:lnTo>
                <a:lnTo>
                  <a:pt x="751" y="793"/>
                </a:lnTo>
                <a:lnTo>
                  <a:pt x="826" y="809"/>
                </a:lnTo>
                <a:lnTo>
                  <a:pt x="905" y="814"/>
                </a:lnTo>
                <a:lnTo>
                  <a:pt x="983" y="809"/>
                </a:lnTo>
                <a:lnTo>
                  <a:pt x="1060" y="793"/>
                </a:lnTo>
                <a:lnTo>
                  <a:pt x="1131" y="768"/>
                </a:lnTo>
                <a:lnTo>
                  <a:pt x="1198" y="736"/>
                </a:lnTo>
                <a:lnTo>
                  <a:pt x="1260" y="693"/>
                </a:lnTo>
                <a:lnTo>
                  <a:pt x="1315" y="645"/>
                </a:lnTo>
                <a:lnTo>
                  <a:pt x="1365" y="588"/>
                </a:lnTo>
                <a:lnTo>
                  <a:pt x="1406" y="526"/>
                </a:lnTo>
                <a:lnTo>
                  <a:pt x="1440" y="459"/>
                </a:lnTo>
                <a:lnTo>
                  <a:pt x="1465" y="388"/>
                </a:lnTo>
                <a:lnTo>
                  <a:pt x="1481" y="313"/>
                </a:lnTo>
                <a:lnTo>
                  <a:pt x="1486" y="234"/>
                </a:lnTo>
                <a:lnTo>
                  <a:pt x="1413" y="234"/>
                </a:lnTo>
                <a:lnTo>
                  <a:pt x="1648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3668286" y="2236207"/>
            <a:ext cx="2712222" cy="1644952"/>
          </a:xfrm>
          <a:custGeom>
            <a:avLst/>
            <a:gdLst>
              <a:gd name="T0" fmla="*/ 904 w 1878"/>
              <a:gd name="T1" fmla="*/ 0 h 1139"/>
              <a:gd name="T2" fmla="*/ 1010 w 1878"/>
              <a:gd name="T3" fmla="*/ 8 h 1139"/>
              <a:gd name="T4" fmla="*/ 1112 w 1878"/>
              <a:gd name="T5" fmla="*/ 25 h 1139"/>
              <a:gd name="T6" fmla="*/ 1208 w 1878"/>
              <a:gd name="T7" fmla="*/ 54 h 1139"/>
              <a:gd name="T8" fmla="*/ 1302 w 1878"/>
              <a:gd name="T9" fmla="*/ 92 h 1139"/>
              <a:gd name="T10" fmla="*/ 1388 w 1878"/>
              <a:gd name="T11" fmla="*/ 142 h 1139"/>
              <a:gd name="T12" fmla="*/ 1469 w 1878"/>
              <a:gd name="T13" fmla="*/ 200 h 1139"/>
              <a:gd name="T14" fmla="*/ 1544 w 1878"/>
              <a:gd name="T15" fmla="*/ 265 h 1139"/>
              <a:gd name="T16" fmla="*/ 1609 w 1878"/>
              <a:gd name="T17" fmla="*/ 340 h 1139"/>
              <a:gd name="T18" fmla="*/ 1667 w 1878"/>
              <a:gd name="T19" fmla="*/ 421 h 1139"/>
              <a:gd name="T20" fmla="*/ 1717 w 1878"/>
              <a:gd name="T21" fmla="*/ 507 h 1139"/>
              <a:gd name="T22" fmla="*/ 1755 w 1878"/>
              <a:gd name="T23" fmla="*/ 601 h 1139"/>
              <a:gd name="T24" fmla="*/ 1784 w 1878"/>
              <a:gd name="T25" fmla="*/ 699 h 1139"/>
              <a:gd name="T26" fmla="*/ 1801 w 1878"/>
              <a:gd name="T27" fmla="*/ 801 h 1139"/>
              <a:gd name="T28" fmla="*/ 1809 w 1878"/>
              <a:gd name="T29" fmla="*/ 905 h 1139"/>
              <a:gd name="T30" fmla="*/ 1878 w 1878"/>
              <a:gd name="T31" fmla="*/ 905 h 1139"/>
              <a:gd name="T32" fmla="*/ 1646 w 1878"/>
              <a:gd name="T33" fmla="*/ 1139 h 1139"/>
              <a:gd name="T34" fmla="*/ 1413 w 1878"/>
              <a:gd name="T35" fmla="*/ 905 h 1139"/>
              <a:gd name="T36" fmla="*/ 1484 w 1878"/>
              <a:gd name="T37" fmla="*/ 905 h 1139"/>
              <a:gd name="T38" fmla="*/ 1478 w 1878"/>
              <a:gd name="T39" fmla="*/ 826 h 1139"/>
              <a:gd name="T40" fmla="*/ 1463 w 1878"/>
              <a:gd name="T41" fmla="*/ 751 h 1139"/>
              <a:gd name="T42" fmla="*/ 1438 w 1878"/>
              <a:gd name="T43" fmla="*/ 680 h 1139"/>
              <a:gd name="T44" fmla="*/ 1406 w 1878"/>
              <a:gd name="T45" fmla="*/ 613 h 1139"/>
              <a:gd name="T46" fmla="*/ 1363 w 1878"/>
              <a:gd name="T47" fmla="*/ 551 h 1139"/>
              <a:gd name="T48" fmla="*/ 1315 w 1878"/>
              <a:gd name="T49" fmla="*/ 495 h 1139"/>
              <a:gd name="T50" fmla="*/ 1258 w 1878"/>
              <a:gd name="T51" fmla="*/ 446 h 1139"/>
              <a:gd name="T52" fmla="*/ 1196 w 1878"/>
              <a:gd name="T53" fmla="*/ 403 h 1139"/>
              <a:gd name="T54" fmla="*/ 1129 w 1878"/>
              <a:gd name="T55" fmla="*/ 371 h 1139"/>
              <a:gd name="T56" fmla="*/ 1058 w 1878"/>
              <a:gd name="T57" fmla="*/ 346 h 1139"/>
              <a:gd name="T58" fmla="*/ 983 w 1878"/>
              <a:gd name="T59" fmla="*/ 330 h 1139"/>
              <a:gd name="T60" fmla="*/ 904 w 1878"/>
              <a:gd name="T61" fmla="*/ 325 h 1139"/>
              <a:gd name="T62" fmla="*/ 826 w 1878"/>
              <a:gd name="T63" fmla="*/ 330 h 1139"/>
              <a:gd name="T64" fmla="*/ 749 w 1878"/>
              <a:gd name="T65" fmla="*/ 346 h 1139"/>
              <a:gd name="T66" fmla="*/ 678 w 1878"/>
              <a:gd name="T67" fmla="*/ 371 h 1139"/>
              <a:gd name="T68" fmla="*/ 611 w 1878"/>
              <a:gd name="T69" fmla="*/ 403 h 1139"/>
              <a:gd name="T70" fmla="*/ 549 w 1878"/>
              <a:gd name="T71" fmla="*/ 446 h 1139"/>
              <a:gd name="T72" fmla="*/ 494 w 1878"/>
              <a:gd name="T73" fmla="*/ 495 h 1139"/>
              <a:gd name="T74" fmla="*/ 444 w 1878"/>
              <a:gd name="T75" fmla="*/ 551 h 1139"/>
              <a:gd name="T76" fmla="*/ 401 w 1878"/>
              <a:gd name="T77" fmla="*/ 613 h 1139"/>
              <a:gd name="T78" fmla="*/ 369 w 1878"/>
              <a:gd name="T79" fmla="*/ 680 h 1139"/>
              <a:gd name="T80" fmla="*/ 344 w 1878"/>
              <a:gd name="T81" fmla="*/ 751 h 1139"/>
              <a:gd name="T82" fmla="*/ 328 w 1878"/>
              <a:gd name="T83" fmla="*/ 826 h 1139"/>
              <a:gd name="T84" fmla="*/ 323 w 1878"/>
              <a:gd name="T85" fmla="*/ 905 h 1139"/>
              <a:gd name="T86" fmla="*/ 0 w 1878"/>
              <a:gd name="T87" fmla="*/ 905 h 1139"/>
              <a:gd name="T88" fmla="*/ 6 w 1878"/>
              <a:gd name="T89" fmla="*/ 801 h 1139"/>
              <a:gd name="T90" fmla="*/ 23 w 1878"/>
              <a:gd name="T91" fmla="*/ 699 h 1139"/>
              <a:gd name="T92" fmla="*/ 52 w 1878"/>
              <a:gd name="T93" fmla="*/ 601 h 1139"/>
              <a:gd name="T94" fmla="*/ 90 w 1878"/>
              <a:gd name="T95" fmla="*/ 507 h 1139"/>
              <a:gd name="T96" fmla="*/ 140 w 1878"/>
              <a:gd name="T97" fmla="*/ 421 h 1139"/>
              <a:gd name="T98" fmla="*/ 198 w 1878"/>
              <a:gd name="T99" fmla="*/ 340 h 1139"/>
              <a:gd name="T100" fmla="*/ 265 w 1878"/>
              <a:gd name="T101" fmla="*/ 265 h 1139"/>
              <a:gd name="T102" fmla="*/ 338 w 1878"/>
              <a:gd name="T103" fmla="*/ 200 h 1139"/>
              <a:gd name="T104" fmla="*/ 419 w 1878"/>
              <a:gd name="T105" fmla="*/ 142 h 1139"/>
              <a:gd name="T106" fmla="*/ 505 w 1878"/>
              <a:gd name="T107" fmla="*/ 92 h 1139"/>
              <a:gd name="T108" fmla="*/ 599 w 1878"/>
              <a:gd name="T109" fmla="*/ 54 h 1139"/>
              <a:gd name="T110" fmla="*/ 697 w 1878"/>
              <a:gd name="T111" fmla="*/ 25 h 1139"/>
              <a:gd name="T112" fmla="*/ 799 w 1878"/>
              <a:gd name="T113" fmla="*/ 8 h 1139"/>
              <a:gd name="T114" fmla="*/ 904 w 1878"/>
              <a:gd name="T115" fmla="*/ 0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78" h="1139">
                <a:moveTo>
                  <a:pt x="904" y="0"/>
                </a:moveTo>
                <a:lnTo>
                  <a:pt x="1010" y="8"/>
                </a:lnTo>
                <a:lnTo>
                  <a:pt x="1112" y="25"/>
                </a:lnTo>
                <a:lnTo>
                  <a:pt x="1208" y="54"/>
                </a:lnTo>
                <a:lnTo>
                  <a:pt x="1302" y="92"/>
                </a:lnTo>
                <a:lnTo>
                  <a:pt x="1388" y="142"/>
                </a:lnTo>
                <a:lnTo>
                  <a:pt x="1469" y="200"/>
                </a:lnTo>
                <a:lnTo>
                  <a:pt x="1544" y="265"/>
                </a:lnTo>
                <a:lnTo>
                  <a:pt x="1609" y="340"/>
                </a:lnTo>
                <a:lnTo>
                  <a:pt x="1667" y="421"/>
                </a:lnTo>
                <a:lnTo>
                  <a:pt x="1717" y="507"/>
                </a:lnTo>
                <a:lnTo>
                  <a:pt x="1755" y="601"/>
                </a:lnTo>
                <a:lnTo>
                  <a:pt x="1784" y="699"/>
                </a:lnTo>
                <a:lnTo>
                  <a:pt x="1801" y="801"/>
                </a:lnTo>
                <a:lnTo>
                  <a:pt x="1809" y="905"/>
                </a:lnTo>
                <a:lnTo>
                  <a:pt x="1878" y="905"/>
                </a:lnTo>
                <a:lnTo>
                  <a:pt x="1646" y="1139"/>
                </a:lnTo>
                <a:lnTo>
                  <a:pt x="1413" y="905"/>
                </a:lnTo>
                <a:lnTo>
                  <a:pt x="1484" y="905"/>
                </a:lnTo>
                <a:lnTo>
                  <a:pt x="1478" y="826"/>
                </a:lnTo>
                <a:lnTo>
                  <a:pt x="1463" y="751"/>
                </a:lnTo>
                <a:lnTo>
                  <a:pt x="1438" y="680"/>
                </a:lnTo>
                <a:lnTo>
                  <a:pt x="1406" y="613"/>
                </a:lnTo>
                <a:lnTo>
                  <a:pt x="1363" y="551"/>
                </a:lnTo>
                <a:lnTo>
                  <a:pt x="1315" y="495"/>
                </a:lnTo>
                <a:lnTo>
                  <a:pt x="1258" y="446"/>
                </a:lnTo>
                <a:lnTo>
                  <a:pt x="1196" y="403"/>
                </a:lnTo>
                <a:lnTo>
                  <a:pt x="1129" y="371"/>
                </a:lnTo>
                <a:lnTo>
                  <a:pt x="1058" y="346"/>
                </a:lnTo>
                <a:lnTo>
                  <a:pt x="983" y="330"/>
                </a:lnTo>
                <a:lnTo>
                  <a:pt x="904" y="325"/>
                </a:lnTo>
                <a:lnTo>
                  <a:pt x="826" y="330"/>
                </a:lnTo>
                <a:lnTo>
                  <a:pt x="749" y="346"/>
                </a:lnTo>
                <a:lnTo>
                  <a:pt x="678" y="371"/>
                </a:lnTo>
                <a:lnTo>
                  <a:pt x="611" y="403"/>
                </a:lnTo>
                <a:lnTo>
                  <a:pt x="549" y="446"/>
                </a:lnTo>
                <a:lnTo>
                  <a:pt x="494" y="495"/>
                </a:lnTo>
                <a:lnTo>
                  <a:pt x="444" y="551"/>
                </a:lnTo>
                <a:lnTo>
                  <a:pt x="401" y="613"/>
                </a:lnTo>
                <a:lnTo>
                  <a:pt x="369" y="680"/>
                </a:lnTo>
                <a:lnTo>
                  <a:pt x="344" y="751"/>
                </a:lnTo>
                <a:lnTo>
                  <a:pt x="328" y="826"/>
                </a:lnTo>
                <a:lnTo>
                  <a:pt x="323" y="905"/>
                </a:lnTo>
                <a:lnTo>
                  <a:pt x="0" y="905"/>
                </a:lnTo>
                <a:lnTo>
                  <a:pt x="6" y="801"/>
                </a:lnTo>
                <a:lnTo>
                  <a:pt x="23" y="699"/>
                </a:lnTo>
                <a:lnTo>
                  <a:pt x="52" y="601"/>
                </a:lnTo>
                <a:lnTo>
                  <a:pt x="90" y="507"/>
                </a:lnTo>
                <a:lnTo>
                  <a:pt x="140" y="421"/>
                </a:lnTo>
                <a:lnTo>
                  <a:pt x="198" y="340"/>
                </a:lnTo>
                <a:lnTo>
                  <a:pt x="265" y="265"/>
                </a:lnTo>
                <a:lnTo>
                  <a:pt x="338" y="200"/>
                </a:lnTo>
                <a:lnTo>
                  <a:pt x="419" y="142"/>
                </a:lnTo>
                <a:lnTo>
                  <a:pt x="505" y="92"/>
                </a:lnTo>
                <a:lnTo>
                  <a:pt x="599" y="54"/>
                </a:lnTo>
                <a:lnTo>
                  <a:pt x="697" y="25"/>
                </a:lnTo>
                <a:lnTo>
                  <a:pt x="799" y="8"/>
                </a:lnTo>
                <a:lnTo>
                  <a:pt x="90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1522194" y="3206715"/>
            <a:ext cx="2715111" cy="1644952"/>
          </a:xfrm>
          <a:custGeom>
            <a:avLst/>
            <a:gdLst>
              <a:gd name="T0" fmla="*/ 1647 w 1880"/>
              <a:gd name="T1" fmla="*/ 0 h 1139"/>
              <a:gd name="T2" fmla="*/ 1880 w 1880"/>
              <a:gd name="T3" fmla="*/ 234 h 1139"/>
              <a:gd name="T4" fmla="*/ 1809 w 1880"/>
              <a:gd name="T5" fmla="*/ 234 h 1139"/>
              <a:gd name="T6" fmla="*/ 1803 w 1880"/>
              <a:gd name="T7" fmla="*/ 338 h 1139"/>
              <a:gd name="T8" fmla="*/ 1786 w 1880"/>
              <a:gd name="T9" fmla="*/ 442 h 1139"/>
              <a:gd name="T10" fmla="*/ 1757 w 1880"/>
              <a:gd name="T11" fmla="*/ 538 h 1139"/>
              <a:gd name="T12" fmla="*/ 1716 w 1880"/>
              <a:gd name="T13" fmla="*/ 632 h 1139"/>
              <a:gd name="T14" fmla="*/ 1668 w 1880"/>
              <a:gd name="T15" fmla="*/ 718 h 1139"/>
              <a:gd name="T16" fmla="*/ 1611 w 1880"/>
              <a:gd name="T17" fmla="*/ 799 h 1139"/>
              <a:gd name="T18" fmla="*/ 1544 w 1880"/>
              <a:gd name="T19" fmla="*/ 874 h 1139"/>
              <a:gd name="T20" fmla="*/ 1471 w 1880"/>
              <a:gd name="T21" fmla="*/ 939 h 1139"/>
              <a:gd name="T22" fmla="*/ 1388 w 1880"/>
              <a:gd name="T23" fmla="*/ 997 h 1139"/>
              <a:gd name="T24" fmla="*/ 1302 w 1880"/>
              <a:gd name="T25" fmla="*/ 1047 h 1139"/>
              <a:gd name="T26" fmla="*/ 1210 w 1880"/>
              <a:gd name="T27" fmla="*/ 1085 h 1139"/>
              <a:gd name="T28" fmla="*/ 1112 w 1880"/>
              <a:gd name="T29" fmla="*/ 1114 h 1139"/>
              <a:gd name="T30" fmla="*/ 1010 w 1880"/>
              <a:gd name="T31" fmla="*/ 1131 h 1139"/>
              <a:gd name="T32" fmla="*/ 904 w 1880"/>
              <a:gd name="T33" fmla="*/ 1139 h 1139"/>
              <a:gd name="T34" fmla="*/ 799 w 1880"/>
              <a:gd name="T35" fmla="*/ 1131 h 1139"/>
              <a:gd name="T36" fmla="*/ 697 w 1880"/>
              <a:gd name="T37" fmla="*/ 1114 h 1139"/>
              <a:gd name="T38" fmla="*/ 599 w 1880"/>
              <a:gd name="T39" fmla="*/ 1085 h 1139"/>
              <a:gd name="T40" fmla="*/ 507 w 1880"/>
              <a:gd name="T41" fmla="*/ 1047 h 1139"/>
              <a:gd name="T42" fmla="*/ 419 w 1880"/>
              <a:gd name="T43" fmla="*/ 997 h 1139"/>
              <a:gd name="T44" fmla="*/ 338 w 1880"/>
              <a:gd name="T45" fmla="*/ 939 h 1139"/>
              <a:gd name="T46" fmla="*/ 265 w 1880"/>
              <a:gd name="T47" fmla="*/ 874 h 1139"/>
              <a:gd name="T48" fmla="*/ 198 w 1880"/>
              <a:gd name="T49" fmla="*/ 799 h 1139"/>
              <a:gd name="T50" fmla="*/ 140 w 1880"/>
              <a:gd name="T51" fmla="*/ 718 h 1139"/>
              <a:gd name="T52" fmla="*/ 92 w 1880"/>
              <a:gd name="T53" fmla="*/ 632 h 1139"/>
              <a:gd name="T54" fmla="*/ 52 w 1880"/>
              <a:gd name="T55" fmla="*/ 538 h 1139"/>
              <a:gd name="T56" fmla="*/ 23 w 1880"/>
              <a:gd name="T57" fmla="*/ 442 h 1139"/>
              <a:gd name="T58" fmla="*/ 6 w 1880"/>
              <a:gd name="T59" fmla="*/ 338 h 1139"/>
              <a:gd name="T60" fmla="*/ 0 w 1880"/>
              <a:gd name="T61" fmla="*/ 234 h 1139"/>
              <a:gd name="T62" fmla="*/ 0 w 1880"/>
              <a:gd name="T63" fmla="*/ 234 h 1139"/>
              <a:gd name="T64" fmla="*/ 323 w 1880"/>
              <a:gd name="T65" fmla="*/ 234 h 1139"/>
              <a:gd name="T66" fmla="*/ 328 w 1880"/>
              <a:gd name="T67" fmla="*/ 313 h 1139"/>
              <a:gd name="T68" fmla="*/ 344 w 1880"/>
              <a:gd name="T69" fmla="*/ 388 h 1139"/>
              <a:gd name="T70" fmla="*/ 369 w 1880"/>
              <a:gd name="T71" fmla="*/ 459 h 1139"/>
              <a:gd name="T72" fmla="*/ 403 w 1880"/>
              <a:gd name="T73" fmla="*/ 526 h 1139"/>
              <a:gd name="T74" fmla="*/ 444 w 1880"/>
              <a:gd name="T75" fmla="*/ 588 h 1139"/>
              <a:gd name="T76" fmla="*/ 493 w 1880"/>
              <a:gd name="T77" fmla="*/ 645 h 1139"/>
              <a:gd name="T78" fmla="*/ 549 w 1880"/>
              <a:gd name="T79" fmla="*/ 693 h 1139"/>
              <a:gd name="T80" fmla="*/ 611 w 1880"/>
              <a:gd name="T81" fmla="*/ 736 h 1139"/>
              <a:gd name="T82" fmla="*/ 678 w 1880"/>
              <a:gd name="T83" fmla="*/ 768 h 1139"/>
              <a:gd name="T84" fmla="*/ 751 w 1880"/>
              <a:gd name="T85" fmla="*/ 793 h 1139"/>
              <a:gd name="T86" fmla="*/ 826 w 1880"/>
              <a:gd name="T87" fmla="*/ 809 h 1139"/>
              <a:gd name="T88" fmla="*/ 904 w 1880"/>
              <a:gd name="T89" fmla="*/ 814 h 1139"/>
              <a:gd name="T90" fmla="*/ 983 w 1880"/>
              <a:gd name="T91" fmla="*/ 809 h 1139"/>
              <a:gd name="T92" fmla="*/ 1058 w 1880"/>
              <a:gd name="T93" fmla="*/ 793 h 1139"/>
              <a:gd name="T94" fmla="*/ 1131 w 1880"/>
              <a:gd name="T95" fmla="*/ 768 h 1139"/>
              <a:gd name="T96" fmla="*/ 1198 w 1880"/>
              <a:gd name="T97" fmla="*/ 736 h 1139"/>
              <a:gd name="T98" fmla="*/ 1260 w 1880"/>
              <a:gd name="T99" fmla="*/ 693 h 1139"/>
              <a:gd name="T100" fmla="*/ 1315 w 1880"/>
              <a:gd name="T101" fmla="*/ 645 h 1139"/>
              <a:gd name="T102" fmla="*/ 1365 w 1880"/>
              <a:gd name="T103" fmla="*/ 588 h 1139"/>
              <a:gd name="T104" fmla="*/ 1405 w 1880"/>
              <a:gd name="T105" fmla="*/ 526 h 1139"/>
              <a:gd name="T106" fmla="*/ 1440 w 1880"/>
              <a:gd name="T107" fmla="*/ 459 h 1139"/>
              <a:gd name="T108" fmla="*/ 1465 w 1880"/>
              <a:gd name="T109" fmla="*/ 388 h 1139"/>
              <a:gd name="T110" fmla="*/ 1480 w 1880"/>
              <a:gd name="T111" fmla="*/ 313 h 1139"/>
              <a:gd name="T112" fmla="*/ 1486 w 1880"/>
              <a:gd name="T113" fmla="*/ 234 h 1139"/>
              <a:gd name="T114" fmla="*/ 1413 w 1880"/>
              <a:gd name="T115" fmla="*/ 234 h 1139"/>
              <a:gd name="T116" fmla="*/ 1647 w 1880"/>
              <a:gd name="T117" fmla="*/ 0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880" h="1139">
                <a:moveTo>
                  <a:pt x="1647" y="0"/>
                </a:moveTo>
                <a:lnTo>
                  <a:pt x="1880" y="234"/>
                </a:lnTo>
                <a:lnTo>
                  <a:pt x="1809" y="234"/>
                </a:lnTo>
                <a:lnTo>
                  <a:pt x="1803" y="338"/>
                </a:lnTo>
                <a:lnTo>
                  <a:pt x="1786" y="442"/>
                </a:lnTo>
                <a:lnTo>
                  <a:pt x="1757" y="538"/>
                </a:lnTo>
                <a:lnTo>
                  <a:pt x="1716" y="632"/>
                </a:lnTo>
                <a:lnTo>
                  <a:pt x="1668" y="718"/>
                </a:lnTo>
                <a:lnTo>
                  <a:pt x="1611" y="799"/>
                </a:lnTo>
                <a:lnTo>
                  <a:pt x="1544" y="874"/>
                </a:lnTo>
                <a:lnTo>
                  <a:pt x="1471" y="939"/>
                </a:lnTo>
                <a:lnTo>
                  <a:pt x="1388" y="997"/>
                </a:lnTo>
                <a:lnTo>
                  <a:pt x="1302" y="1047"/>
                </a:lnTo>
                <a:lnTo>
                  <a:pt x="1210" y="1085"/>
                </a:lnTo>
                <a:lnTo>
                  <a:pt x="1112" y="1114"/>
                </a:lnTo>
                <a:lnTo>
                  <a:pt x="1010" y="1131"/>
                </a:lnTo>
                <a:lnTo>
                  <a:pt x="904" y="1139"/>
                </a:lnTo>
                <a:lnTo>
                  <a:pt x="799" y="1131"/>
                </a:lnTo>
                <a:lnTo>
                  <a:pt x="697" y="1114"/>
                </a:lnTo>
                <a:lnTo>
                  <a:pt x="599" y="1085"/>
                </a:lnTo>
                <a:lnTo>
                  <a:pt x="507" y="1047"/>
                </a:lnTo>
                <a:lnTo>
                  <a:pt x="419" y="997"/>
                </a:lnTo>
                <a:lnTo>
                  <a:pt x="338" y="939"/>
                </a:lnTo>
                <a:lnTo>
                  <a:pt x="265" y="874"/>
                </a:lnTo>
                <a:lnTo>
                  <a:pt x="198" y="799"/>
                </a:lnTo>
                <a:lnTo>
                  <a:pt x="140" y="718"/>
                </a:lnTo>
                <a:lnTo>
                  <a:pt x="92" y="632"/>
                </a:lnTo>
                <a:lnTo>
                  <a:pt x="52" y="538"/>
                </a:lnTo>
                <a:lnTo>
                  <a:pt x="23" y="442"/>
                </a:lnTo>
                <a:lnTo>
                  <a:pt x="6" y="338"/>
                </a:lnTo>
                <a:lnTo>
                  <a:pt x="0" y="234"/>
                </a:lnTo>
                <a:lnTo>
                  <a:pt x="0" y="234"/>
                </a:lnTo>
                <a:lnTo>
                  <a:pt x="323" y="234"/>
                </a:lnTo>
                <a:lnTo>
                  <a:pt x="328" y="313"/>
                </a:lnTo>
                <a:lnTo>
                  <a:pt x="344" y="388"/>
                </a:lnTo>
                <a:lnTo>
                  <a:pt x="369" y="459"/>
                </a:lnTo>
                <a:lnTo>
                  <a:pt x="403" y="526"/>
                </a:lnTo>
                <a:lnTo>
                  <a:pt x="444" y="588"/>
                </a:lnTo>
                <a:lnTo>
                  <a:pt x="493" y="645"/>
                </a:lnTo>
                <a:lnTo>
                  <a:pt x="549" y="693"/>
                </a:lnTo>
                <a:lnTo>
                  <a:pt x="611" y="736"/>
                </a:lnTo>
                <a:lnTo>
                  <a:pt x="678" y="768"/>
                </a:lnTo>
                <a:lnTo>
                  <a:pt x="751" y="793"/>
                </a:lnTo>
                <a:lnTo>
                  <a:pt x="826" y="809"/>
                </a:lnTo>
                <a:lnTo>
                  <a:pt x="904" y="814"/>
                </a:lnTo>
                <a:lnTo>
                  <a:pt x="983" y="809"/>
                </a:lnTo>
                <a:lnTo>
                  <a:pt x="1058" y="793"/>
                </a:lnTo>
                <a:lnTo>
                  <a:pt x="1131" y="768"/>
                </a:lnTo>
                <a:lnTo>
                  <a:pt x="1198" y="736"/>
                </a:lnTo>
                <a:lnTo>
                  <a:pt x="1260" y="693"/>
                </a:lnTo>
                <a:lnTo>
                  <a:pt x="1315" y="645"/>
                </a:lnTo>
                <a:lnTo>
                  <a:pt x="1365" y="588"/>
                </a:lnTo>
                <a:lnTo>
                  <a:pt x="1405" y="526"/>
                </a:lnTo>
                <a:lnTo>
                  <a:pt x="1440" y="459"/>
                </a:lnTo>
                <a:lnTo>
                  <a:pt x="1465" y="388"/>
                </a:lnTo>
                <a:lnTo>
                  <a:pt x="1480" y="313"/>
                </a:lnTo>
                <a:lnTo>
                  <a:pt x="1486" y="234"/>
                </a:lnTo>
                <a:lnTo>
                  <a:pt x="1413" y="234"/>
                </a:lnTo>
                <a:lnTo>
                  <a:pt x="1647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52281" y="3712018"/>
            <a:ext cx="752398" cy="470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87</a:t>
            </a:r>
            <a:r>
              <a:rPr lang="en-US" sz="24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%</a:t>
            </a:r>
            <a:endParaRPr lang="en-US" sz="2400" baseline="30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40837" y="3729824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49</a:t>
            </a:r>
            <a:r>
              <a:rPr lang="en-US" sz="24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%</a:t>
            </a:r>
            <a:endParaRPr lang="en-US" sz="2400" baseline="30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51001" y="3699381"/>
            <a:ext cx="733551" cy="470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92</a:t>
            </a:r>
            <a:r>
              <a:rPr lang="en-US" sz="24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%</a:t>
            </a:r>
            <a:endParaRPr lang="en-US" sz="2400" baseline="30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57622" y="3709964"/>
            <a:ext cx="733551" cy="470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68</a:t>
            </a:r>
            <a:r>
              <a:rPr lang="en-US" sz="24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%</a:t>
            </a:r>
            <a:endParaRPr lang="en-US" sz="2400" baseline="30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2" name="Freeform 57"/>
          <p:cNvSpPr>
            <a:spLocks/>
          </p:cNvSpPr>
          <p:nvPr/>
        </p:nvSpPr>
        <p:spPr bwMode="auto">
          <a:xfrm>
            <a:off x="8954503" y="2841912"/>
            <a:ext cx="718386" cy="718386"/>
          </a:xfrm>
          <a:custGeom>
            <a:avLst/>
            <a:gdLst>
              <a:gd name="T0" fmla="*/ 288 w 577"/>
              <a:gd name="T1" fmla="*/ 0 h 577"/>
              <a:gd name="T2" fmla="*/ 341 w 577"/>
              <a:gd name="T3" fmla="*/ 5 h 577"/>
              <a:gd name="T4" fmla="*/ 389 w 577"/>
              <a:gd name="T5" fmla="*/ 19 h 577"/>
              <a:gd name="T6" fmla="*/ 433 w 577"/>
              <a:gd name="T7" fmla="*/ 40 h 577"/>
              <a:gd name="T8" fmla="*/ 474 w 577"/>
              <a:gd name="T9" fmla="*/ 69 h 577"/>
              <a:gd name="T10" fmla="*/ 509 w 577"/>
              <a:gd name="T11" fmla="*/ 103 h 577"/>
              <a:gd name="T12" fmla="*/ 538 w 577"/>
              <a:gd name="T13" fmla="*/ 144 h 577"/>
              <a:gd name="T14" fmla="*/ 558 w 577"/>
              <a:gd name="T15" fmla="*/ 188 h 577"/>
              <a:gd name="T16" fmla="*/ 572 w 577"/>
              <a:gd name="T17" fmla="*/ 238 h 577"/>
              <a:gd name="T18" fmla="*/ 577 w 577"/>
              <a:gd name="T19" fmla="*/ 289 h 577"/>
              <a:gd name="T20" fmla="*/ 572 w 577"/>
              <a:gd name="T21" fmla="*/ 341 h 577"/>
              <a:gd name="T22" fmla="*/ 558 w 577"/>
              <a:gd name="T23" fmla="*/ 390 h 577"/>
              <a:gd name="T24" fmla="*/ 538 w 577"/>
              <a:gd name="T25" fmla="*/ 435 h 577"/>
              <a:gd name="T26" fmla="*/ 509 w 577"/>
              <a:gd name="T27" fmla="*/ 474 h 577"/>
              <a:gd name="T28" fmla="*/ 474 w 577"/>
              <a:gd name="T29" fmla="*/ 510 h 577"/>
              <a:gd name="T30" fmla="*/ 433 w 577"/>
              <a:gd name="T31" fmla="*/ 538 h 577"/>
              <a:gd name="T32" fmla="*/ 389 w 577"/>
              <a:gd name="T33" fmla="*/ 560 h 577"/>
              <a:gd name="T34" fmla="*/ 341 w 577"/>
              <a:gd name="T35" fmla="*/ 574 h 577"/>
              <a:gd name="T36" fmla="*/ 288 w 577"/>
              <a:gd name="T37" fmla="*/ 577 h 577"/>
              <a:gd name="T38" fmla="*/ 236 w 577"/>
              <a:gd name="T39" fmla="*/ 574 h 577"/>
              <a:gd name="T40" fmla="*/ 189 w 577"/>
              <a:gd name="T41" fmla="*/ 560 h 577"/>
              <a:gd name="T42" fmla="*/ 142 w 577"/>
              <a:gd name="T43" fmla="*/ 538 h 577"/>
              <a:gd name="T44" fmla="*/ 103 w 577"/>
              <a:gd name="T45" fmla="*/ 510 h 577"/>
              <a:gd name="T46" fmla="*/ 69 w 577"/>
              <a:gd name="T47" fmla="*/ 474 h 577"/>
              <a:gd name="T48" fmla="*/ 40 w 577"/>
              <a:gd name="T49" fmla="*/ 435 h 577"/>
              <a:gd name="T50" fmla="*/ 19 w 577"/>
              <a:gd name="T51" fmla="*/ 390 h 577"/>
              <a:gd name="T52" fmla="*/ 5 w 577"/>
              <a:gd name="T53" fmla="*/ 341 h 577"/>
              <a:gd name="T54" fmla="*/ 0 w 577"/>
              <a:gd name="T55" fmla="*/ 289 h 577"/>
              <a:gd name="T56" fmla="*/ 5 w 577"/>
              <a:gd name="T57" fmla="*/ 238 h 577"/>
              <a:gd name="T58" fmla="*/ 19 w 577"/>
              <a:gd name="T59" fmla="*/ 188 h 577"/>
              <a:gd name="T60" fmla="*/ 40 w 577"/>
              <a:gd name="T61" fmla="*/ 144 h 577"/>
              <a:gd name="T62" fmla="*/ 69 w 577"/>
              <a:gd name="T63" fmla="*/ 103 h 577"/>
              <a:gd name="T64" fmla="*/ 103 w 577"/>
              <a:gd name="T65" fmla="*/ 69 h 577"/>
              <a:gd name="T66" fmla="*/ 142 w 577"/>
              <a:gd name="T67" fmla="*/ 40 h 577"/>
              <a:gd name="T68" fmla="*/ 189 w 577"/>
              <a:gd name="T69" fmla="*/ 19 h 577"/>
              <a:gd name="T70" fmla="*/ 236 w 577"/>
              <a:gd name="T71" fmla="*/ 5 h 577"/>
              <a:gd name="T72" fmla="*/ 288 w 577"/>
              <a:gd name="T73" fmla="*/ 0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7" h="577">
                <a:moveTo>
                  <a:pt x="288" y="0"/>
                </a:moveTo>
                <a:lnTo>
                  <a:pt x="341" y="5"/>
                </a:lnTo>
                <a:lnTo>
                  <a:pt x="389" y="19"/>
                </a:lnTo>
                <a:lnTo>
                  <a:pt x="433" y="40"/>
                </a:lnTo>
                <a:lnTo>
                  <a:pt x="474" y="69"/>
                </a:lnTo>
                <a:lnTo>
                  <a:pt x="509" y="103"/>
                </a:lnTo>
                <a:lnTo>
                  <a:pt x="538" y="144"/>
                </a:lnTo>
                <a:lnTo>
                  <a:pt x="558" y="188"/>
                </a:lnTo>
                <a:lnTo>
                  <a:pt x="572" y="238"/>
                </a:lnTo>
                <a:lnTo>
                  <a:pt x="577" y="289"/>
                </a:lnTo>
                <a:lnTo>
                  <a:pt x="572" y="341"/>
                </a:lnTo>
                <a:lnTo>
                  <a:pt x="558" y="390"/>
                </a:lnTo>
                <a:lnTo>
                  <a:pt x="538" y="435"/>
                </a:lnTo>
                <a:lnTo>
                  <a:pt x="509" y="474"/>
                </a:lnTo>
                <a:lnTo>
                  <a:pt x="474" y="510"/>
                </a:lnTo>
                <a:lnTo>
                  <a:pt x="433" y="538"/>
                </a:lnTo>
                <a:lnTo>
                  <a:pt x="389" y="560"/>
                </a:lnTo>
                <a:lnTo>
                  <a:pt x="341" y="574"/>
                </a:lnTo>
                <a:lnTo>
                  <a:pt x="288" y="577"/>
                </a:lnTo>
                <a:lnTo>
                  <a:pt x="236" y="574"/>
                </a:lnTo>
                <a:lnTo>
                  <a:pt x="189" y="560"/>
                </a:lnTo>
                <a:lnTo>
                  <a:pt x="142" y="538"/>
                </a:lnTo>
                <a:lnTo>
                  <a:pt x="103" y="510"/>
                </a:lnTo>
                <a:lnTo>
                  <a:pt x="69" y="474"/>
                </a:lnTo>
                <a:lnTo>
                  <a:pt x="40" y="435"/>
                </a:lnTo>
                <a:lnTo>
                  <a:pt x="19" y="390"/>
                </a:lnTo>
                <a:lnTo>
                  <a:pt x="5" y="341"/>
                </a:lnTo>
                <a:lnTo>
                  <a:pt x="0" y="289"/>
                </a:lnTo>
                <a:lnTo>
                  <a:pt x="5" y="238"/>
                </a:lnTo>
                <a:lnTo>
                  <a:pt x="19" y="188"/>
                </a:lnTo>
                <a:lnTo>
                  <a:pt x="40" y="144"/>
                </a:lnTo>
                <a:lnTo>
                  <a:pt x="69" y="103"/>
                </a:lnTo>
                <a:lnTo>
                  <a:pt x="103" y="69"/>
                </a:lnTo>
                <a:lnTo>
                  <a:pt x="142" y="40"/>
                </a:lnTo>
                <a:lnTo>
                  <a:pt x="189" y="19"/>
                </a:lnTo>
                <a:lnTo>
                  <a:pt x="236" y="5"/>
                </a:lnTo>
                <a:lnTo>
                  <a:pt x="28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53"/>
          <p:cNvSpPr>
            <a:spLocks/>
          </p:cNvSpPr>
          <p:nvPr/>
        </p:nvSpPr>
        <p:spPr bwMode="auto">
          <a:xfrm>
            <a:off x="6794011" y="2841912"/>
            <a:ext cx="715892" cy="718386"/>
          </a:xfrm>
          <a:custGeom>
            <a:avLst/>
            <a:gdLst>
              <a:gd name="T0" fmla="*/ 287 w 575"/>
              <a:gd name="T1" fmla="*/ 0 h 577"/>
              <a:gd name="T2" fmla="*/ 338 w 575"/>
              <a:gd name="T3" fmla="*/ 5 h 577"/>
              <a:gd name="T4" fmla="*/ 388 w 575"/>
              <a:gd name="T5" fmla="*/ 19 h 577"/>
              <a:gd name="T6" fmla="*/ 433 w 575"/>
              <a:gd name="T7" fmla="*/ 40 h 577"/>
              <a:gd name="T8" fmla="*/ 474 w 575"/>
              <a:gd name="T9" fmla="*/ 69 h 577"/>
              <a:gd name="T10" fmla="*/ 508 w 575"/>
              <a:gd name="T11" fmla="*/ 103 h 577"/>
              <a:gd name="T12" fmla="*/ 535 w 575"/>
              <a:gd name="T13" fmla="*/ 144 h 577"/>
              <a:gd name="T14" fmla="*/ 558 w 575"/>
              <a:gd name="T15" fmla="*/ 188 h 577"/>
              <a:gd name="T16" fmla="*/ 571 w 575"/>
              <a:gd name="T17" fmla="*/ 238 h 577"/>
              <a:gd name="T18" fmla="*/ 575 w 575"/>
              <a:gd name="T19" fmla="*/ 289 h 577"/>
              <a:gd name="T20" fmla="*/ 571 w 575"/>
              <a:gd name="T21" fmla="*/ 341 h 577"/>
              <a:gd name="T22" fmla="*/ 558 w 575"/>
              <a:gd name="T23" fmla="*/ 390 h 577"/>
              <a:gd name="T24" fmla="*/ 535 w 575"/>
              <a:gd name="T25" fmla="*/ 435 h 577"/>
              <a:gd name="T26" fmla="*/ 508 w 575"/>
              <a:gd name="T27" fmla="*/ 474 h 577"/>
              <a:gd name="T28" fmla="*/ 474 w 575"/>
              <a:gd name="T29" fmla="*/ 510 h 577"/>
              <a:gd name="T30" fmla="*/ 433 w 575"/>
              <a:gd name="T31" fmla="*/ 538 h 577"/>
              <a:gd name="T32" fmla="*/ 388 w 575"/>
              <a:gd name="T33" fmla="*/ 560 h 577"/>
              <a:gd name="T34" fmla="*/ 338 w 575"/>
              <a:gd name="T35" fmla="*/ 574 h 577"/>
              <a:gd name="T36" fmla="*/ 287 w 575"/>
              <a:gd name="T37" fmla="*/ 577 h 577"/>
              <a:gd name="T38" fmla="*/ 236 w 575"/>
              <a:gd name="T39" fmla="*/ 574 h 577"/>
              <a:gd name="T40" fmla="*/ 186 w 575"/>
              <a:gd name="T41" fmla="*/ 560 h 577"/>
              <a:gd name="T42" fmla="*/ 142 w 575"/>
              <a:gd name="T43" fmla="*/ 538 h 577"/>
              <a:gd name="T44" fmla="*/ 102 w 575"/>
              <a:gd name="T45" fmla="*/ 510 h 577"/>
              <a:gd name="T46" fmla="*/ 66 w 575"/>
              <a:gd name="T47" fmla="*/ 474 h 577"/>
              <a:gd name="T48" fmla="*/ 39 w 575"/>
              <a:gd name="T49" fmla="*/ 435 h 577"/>
              <a:gd name="T50" fmla="*/ 17 w 575"/>
              <a:gd name="T51" fmla="*/ 390 h 577"/>
              <a:gd name="T52" fmla="*/ 3 w 575"/>
              <a:gd name="T53" fmla="*/ 341 h 577"/>
              <a:gd name="T54" fmla="*/ 0 w 575"/>
              <a:gd name="T55" fmla="*/ 289 h 577"/>
              <a:gd name="T56" fmla="*/ 3 w 575"/>
              <a:gd name="T57" fmla="*/ 238 h 577"/>
              <a:gd name="T58" fmla="*/ 17 w 575"/>
              <a:gd name="T59" fmla="*/ 188 h 577"/>
              <a:gd name="T60" fmla="*/ 39 w 575"/>
              <a:gd name="T61" fmla="*/ 144 h 577"/>
              <a:gd name="T62" fmla="*/ 66 w 575"/>
              <a:gd name="T63" fmla="*/ 103 h 577"/>
              <a:gd name="T64" fmla="*/ 102 w 575"/>
              <a:gd name="T65" fmla="*/ 69 h 577"/>
              <a:gd name="T66" fmla="*/ 142 w 575"/>
              <a:gd name="T67" fmla="*/ 40 h 577"/>
              <a:gd name="T68" fmla="*/ 186 w 575"/>
              <a:gd name="T69" fmla="*/ 19 h 577"/>
              <a:gd name="T70" fmla="*/ 236 w 575"/>
              <a:gd name="T71" fmla="*/ 5 h 577"/>
              <a:gd name="T72" fmla="*/ 287 w 575"/>
              <a:gd name="T73" fmla="*/ 0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5" h="577">
                <a:moveTo>
                  <a:pt x="287" y="0"/>
                </a:moveTo>
                <a:lnTo>
                  <a:pt x="338" y="5"/>
                </a:lnTo>
                <a:lnTo>
                  <a:pt x="388" y="19"/>
                </a:lnTo>
                <a:lnTo>
                  <a:pt x="433" y="40"/>
                </a:lnTo>
                <a:lnTo>
                  <a:pt x="474" y="69"/>
                </a:lnTo>
                <a:lnTo>
                  <a:pt x="508" y="103"/>
                </a:lnTo>
                <a:lnTo>
                  <a:pt x="535" y="144"/>
                </a:lnTo>
                <a:lnTo>
                  <a:pt x="558" y="188"/>
                </a:lnTo>
                <a:lnTo>
                  <a:pt x="571" y="238"/>
                </a:lnTo>
                <a:lnTo>
                  <a:pt x="575" y="289"/>
                </a:lnTo>
                <a:lnTo>
                  <a:pt x="571" y="341"/>
                </a:lnTo>
                <a:lnTo>
                  <a:pt x="558" y="390"/>
                </a:lnTo>
                <a:lnTo>
                  <a:pt x="535" y="435"/>
                </a:lnTo>
                <a:lnTo>
                  <a:pt x="508" y="474"/>
                </a:lnTo>
                <a:lnTo>
                  <a:pt x="474" y="510"/>
                </a:lnTo>
                <a:lnTo>
                  <a:pt x="433" y="538"/>
                </a:lnTo>
                <a:lnTo>
                  <a:pt x="388" y="560"/>
                </a:lnTo>
                <a:lnTo>
                  <a:pt x="338" y="574"/>
                </a:lnTo>
                <a:lnTo>
                  <a:pt x="287" y="577"/>
                </a:lnTo>
                <a:lnTo>
                  <a:pt x="236" y="574"/>
                </a:lnTo>
                <a:lnTo>
                  <a:pt x="186" y="560"/>
                </a:lnTo>
                <a:lnTo>
                  <a:pt x="142" y="538"/>
                </a:lnTo>
                <a:lnTo>
                  <a:pt x="102" y="510"/>
                </a:lnTo>
                <a:lnTo>
                  <a:pt x="66" y="474"/>
                </a:lnTo>
                <a:lnTo>
                  <a:pt x="39" y="435"/>
                </a:lnTo>
                <a:lnTo>
                  <a:pt x="17" y="390"/>
                </a:lnTo>
                <a:lnTo>
                  <a:pt x="3" y="341"/>
                </a:lnTo>
                <a:lnTo>
                  <a:pt x="0" y="289"/>
                </a:lnTo>
                <a:lnTo>
                  <a:pt x="3" y="238"/>
                </a:lnTo>
                <a:lnTo>
                  <a:pt x="17" y="188"/>
                </a:lnTo>
                <a:lnTo>
                  <a:pt x="39" y="144"/>
                </a:lnTo>
                <a:lnTo>
                  <a:pt x="66" y="103"/>
                </a:lnTo>
                <a:lnTo>
                  <a:pt x="102" y="69"/>
                </a:lnTo>
                <a:lnTo>
                  <a:pt x="142" y="40"/>
                </a:lnTo>
                <a:lnTo>
                  <a:pt x="186" y="19"/>
                </a:lnTo>
                <a:lnTo>
                  <a:pt x="236" y="5"/>
                </a:lnTo>
                <a:lnTo>
                  <a:pt x="287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30"/>
          <p:cNvSpPr>
            <a:spLocks/>
          </p:cNvSpPr>
          <p:nvPr/>
        </p:nvSpPr>
        <p:spPr bwMode="auto">
          <a:xfrm>
            <a:off x="2468040" y="2841912"/>
            <a:ext cx="720881" cy="718386"/>
          </a:xfrm>
          <a:custGeom>
            <a:avLst/>
            <a:gdLst>
              <a:gd name="T0" fmla="*/ 289 w 577"/>
              <a:gd name="T1" fmla="*/ 0 h 577"/>
              <a:gd name="T2" fmla="*/ 340 w 577"/>
              <a:gd name="T3" fmla="*/ 5 h 577"/>
              <a:gd name="T4" fmla="*/ 388 w 577"/>
              <a:gd name="T5" fmla="*/ 19 h 577"/>
              <a:gd name="T6" fmla="*/ 435 w 577"/>
              <a:gd name="T7" fmla="*/ 40 h 577"/>
              <a:gd name="T8" fmla="*/ 474 w 577"/>
              <a:gd name="T9" fmla="*/ 69 h 577"/>
              <a:gd name="T10" fmla="*/ 508 w 577"/>
              <a:gd name="T11" fmla="*/ 103 h 577"/>
              <a:gd name="T12" fmla="*/ 537 w 577"/>
              <a:gd name="T13" fmla="*/ 144 h 577"/>
              <a:gd name="T14" fmla="*/ 558 w 577"/>
              <a:gd name="T15" fmla="*/ 188 h 577"/>
              <a:gd name="T16" fmla="*/ 571 w 577"/>
              <a:gd name="T17" fmla="*/ 238 h 577"/>
              <a:gd name="T18" fmla="*/ 577 w 577"/>
              <a:gd name="T19" fmla="*/ 289 h 577"/>
              <a:gd name="T20" fmla="*/ 571 w 577"/>
              <a:gd name="T21" fmla="*/ 341 h 577"/>
              <a:gd name="T22" fmla="*/ 558 w 577"/>
              <a:gd name="T23" fmla="*/ 390 h 577"/>
              <a:gd name="T24" fmla="*/ 537 w 577"/>
              <a:gd name="T25" fmla="*/ 435 h 577"/>
              <a:gd name="T26" fmla="*/ 508 w 577"/>
              <a:gd name="T27" fmla="*/ 474 h 577"/>
              <a:gd name="T28" fmla="*/ 474 w 577"/>
              <a:gd name="T29" fmla="*/ 510 h 577"/>
              <a:gd name="T30" fmla="*/ 435 w 577"/>
              <a:gd name="T31" fmla="*/ 538 h 577"/>
              <a:gd name="T32" fmla="*/ 388 w 577"/>
              <a:gd name="T33" fmla="*/ 560 h 577"/>
              <a:gd name="T34" fmla="*/ 340 w 577"/>
              <a:gd name="T35" fmla="*/ 574 h 577"/>
              <a:gd name="T36" fmla="*/ 289 w 577"/>
              <a:gd name="T37" fmla="*/ 577 h 577"/>
              <a:gd name="T38" fmla="*/ 236 w 577"/>
              <a:gd name="T39" fmla="*/ 574 h 577"/>
              <a:gd name="T40" fmla="*/ 188 w 577"/>
              <a:gd name="T41" fmla="*/ 560 h 577"/>
              <a:gd name="T42" fmla="*/ 144 w 577"/>
              <a:gd name="T43" fmla="*/ 538 h 577"/>
              <a:gd name="T44" fmla="*/ 102 w 577"/>
              <a:gd name="T45" fmla="*/ 510 h 577"/>
              <a:gd name="T46" fmla="*/ 68 w 577"/>
              <a:gd name="T47" fmla="*/ 474 h 577"/>
              <a:gd name="T48" fmla="*/ 39 w 577"/>
              <a:gd name="T49" fmla="*/ 435 h 577"/>
              <a:gd name="T50" fmla="*/ 19 w 577"/>
              <a:gd name="T51" fmla="*/ 390 h 577"/>
              <a:gd name="T52" fmla="*/ 5 w 577"/>
              <a:gd name="T53" fmla="*/ 341 h 577"/>
              <a:gd name="T54" fmla="*/ 0 w 577"/>
              <a:gd name="T55" fmla="*/ 289 h 577"/>
              <a:gd name="T56" fmla="*/ 5 w 577"/>
              <a:gd name="T57" fmla="*/ 238 h 577"/>
              <a:gd name="T58" fmla="*/ 19 w 577"/>
              <a:gd name="T59" fmla="*/ 188 h 577"/>
              <a:gd name="T60" fmla="*/ 39 w 577"/>
              <a:gd name="T61" fmla="*/ 144 h 577"/>
              <a:gd name="T62" fmla="*/ 68 w 577"/>
              <a:gd name="T63" fmla="*/ 103 h 577"/>
              <a:gd name="T64" fmla="*/ 102 w 577"/>
              <a:gd name="T65" fmla="*/ 69 h 577"/>
              <a:gd name="T66" fmla="*/ 144 w 577"/>
              <a:gd name="T67" fmla="*/ 40 h 577"/>
              <a:gd name="T68" fmla="*/ 188 w 577"/>
              <a:gd name="T69" fmla="*/ 19 h 577"/>
              <a:gd name="T70" fmla="*/ 236 w 577"/>
              <a:gd name="T71" fmla="*/ 5 h 577"/>
              <a:gd name="T72" fmla="*/ 289 w 577"/>
              <a:gd name="T73" fmla="*/ 0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7" h="577">
                <a:moveTo>
                  <a:pt x="289" y="0"/>
                </a:moveTo>
                <a:lnTo>
                  <a:pt x="340" y="5"/>
                </a:lnTo>
                <a:lnTo>
                  <a:pt x="388" y="19"/>
                </a:lnTo>
                <a:lnTo>
                  <a:pt x="435" y="40"/>
                </a:lnTo>
                <a:lnTo>
                  <a:pt x="474" y="69"/>
                </a:lnTo>
                <a:lnTo>
                  <a:pt x="508" y="103"/>
                </a:lnTo>
                <a:lnTo>
                  <a:pt x="537" y="144"/>
                </a:lnTo>
                <a:lnTo>
                  <a:pt x="558" y="188"/>
                </a:lnTo>
                <a:lnTo>
                  <a:pt x="571" y="238"/>
                </a:lnTo>
                <a:lnTo>
                  <a:pt x="577" y="289"/>
                </a:lnTo>
                <a:lnTo>
                  <a:pt x="571" y="341"/>
                </a:lnTo>
                <a:lnTo>
                  <a:pt x="558" y="390"/>
                </a:lnTo>
                <a:lnTo>
                  <a:pt x="537" y="435"/>
                </a:lnTo>
                <a:lnTo>
                  <a:pt x="508" y="474"/>
                </a:lnTo>
                <a:lnTo>
                  <a:pt x="474" y="510"/>
                </a:lnTo>
                <a:lnTo>
                  <a:pt x="435" y="538"/>
                </a:lnTo>
                <a:lnTo>
                  <a:pt x="388" y="560"/>
                </a:lnTo>
                <a:lnTo>
                  <a:pt x="340" y="574"/>
                </a:lnTo>
                <a:lnTo>
                  <a:pt x="289" y="577"/>
                </a:lnTo>
                <a:lnTo>
                  <a:pt x="236" y="574"/>
                </a:lnTo>
                <a:lnTo>
                  <a:pt x="188" y="560"/>
                </a:lnTo>
                <a:lnTo>
                  <a:pt x="144" y="538"/>
                </a:lnTo>
                <a:lnTo>
                  <a:pt x="102" y="510"/>
                </a:lnTo>
                <a:lnTo>
                  <a:pt x="68" y="474"/>
                </a:lnTo>
                <a:lnTo>
                  <a:pt x="39" y="435"/>
                </a:lnTo>
                <a:lnTo>
                  <a:pt x="19" y="390"/>
                </a:lnTo>
                <a:lnTo>
                  <a:pt x="5" y="341"/>
                </a:lnTo>
                <a:lnTo>
                  <a:pt x="0" y="289"/>
                </a:lnTo>
                <a:lnTo>
                  <a:pt x="5" y="238"/>
                </a:lnTo>
                <a:lnTo>
                  <a:pt x="19" y="188"/>
                </a:lnTo>
                <a:lnTo>
                  <a:pt x="39" y="144"/>
                </a:lnTo>
                <a:lnTo>
                  <a:pt x="68" y="103"/>
                </a:lnTo>
                <a:lnTo>
                  <a:pt x="102" y="69"/>
                </a:lnTo>
                <a:lnTo>
                  <a:pt x="144" y="40"/>
                </a:lnTo>
                <a:lnTo>
                  <a:pt x="188" y="19"/>
                </a:lnTo>
                <a:lnTo>
                  <a:pt x="236" y="5"/>
                </a:lnTo>
                <a:lnTo>
                  <a:pt x="28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49"/>
          <p:cNvSpPr>
            <a:spLocks/>
          </p:cNvSpPr>
          <p:nvPr/>
        </p:nvSpPr>
        <p:spPr bwMode="auto">
          <a:xfrm>
            <a:off x="4633520" y="2841912"/>
            <a:ext cx="715892" cy="718386"/>
          </a:xfrm>
          <a:custGeom>
            <a:avLst/>
            <a:gdLst>
              <a:gd name="T0" fmla="*/ 288 w 575"/>
              <a:gd name="T1" fmla="*/ 0 h 577"/>
              <a:gd name="T2" fmla="*/ 339 w 575"/>
              <a:gd name="T3" fmla="*/ 5 h 577"/>
              <a:gd name="T4" fmla="*/ 389 w 575"/>
              <a:gd name="T5" fmla="*/ 19 h 577"/>
              <a:gd name="T6" fmla="*/ 433 w 575"/>
              <a:gd name="T7" fmla="*/ 40 h 577"/>
              <a:gd name="T8" fmla="*/ 472 w 575"/>
              <a:gd name="T9" fmla="*/ 69 h 577"/>
              <a:gd name="T10" fmla="*/ 508 w 575"/>
              <a:gd name="T11" fmla="*/ 103 h 577"/>
              <a:gd name="T12" fmla="*/ 536 w 575"/>
              <a:gd name="T13" fmla="*/ 144 h 577"/>
              <a:gd name="T14" fmla="*/ 558 w 575"/>
              <a:gd name="T15" fmla="*/ 188 h 577"/>
              <a:gd name="T16" fmla="*/ 572 w 575"/>
              <a:gd name="T17" fmla="*/ 238 h 577"/>
              <a:gd name="T18" fmla="*/ 575 w 575"/>
              <a:gd name="T19" fmla="*/ 289 h 577"/>
              <a:gd name="T20" fmla="*/ 572 w 575"/>
              <a:gd name="T21" fmla="*/ 341 h 577"/>
              <a:gd name="T22" fmla="*/ 558 w 575"/>
              <a:gd name="T23" fmla="*/ 390 h 577"/>
              <a:gd name="T24" fmla="*/ 536 w 575"/>
              <a:gd name="T25" fmla="*/ 435 h 577"/>
              <a:gd name="T26" fmla="*/ 508 w 575"/>
              <a:gd name="T27" fmla="*/ 474 h 577"/>
              <a:gd name="T28" fmla="*/ 472 w 575"/>
              <a:gd name="T29" fmla="*/ 510 h 577"/>
              <a:gd name="T30" fmla="*/ 433 w 575"/>
              <a:gd name="T31" fmla="*/ 538 h 577"/>
              <a:gd name="T32" fmla="*/ 389 w 575"/>
              <a:gd name="T33" fmla="*/ 560 h 577"/>
              <a:gd name="T34" fmla="*/ 339 w 575"/>
              <a:gd name="T35" fmla="*/ 574 h 577"/>
              <a:gd name="T36" fmla="*/ 288 w 575"/>
              <a:gd name="T37" fmla="*/ 577 h 577"/>
              <a:gd name="T38" fmla="*/ 236 w 575"/>
              <a:gd name="T39" fmla="*/ 574 h 577"/>
              <a:gd name="T40" fmla="*/ 187 w 575"/>
              <a:gd name="T41" fmla="*/ 560 h 577"/>
              <a:gd name="T42" fmla="*/ 142 w 575"/>
              <a:gd name="T43" fmla="*/ 538 h 577"/>
              <a:gd name="T44" fmla="*/ 101 w 575"/>
              <a:gd name="T45" fmla="*/ 510 h 577"/>
              <a:gd name="T46" fmla="*/ 67 w 575"/>
              <a:gd name="T47" fmla="*/ 474 h 577"/>
              <a:gd name="T48" fmla="*/ 39 w 575"/>
              <a:gd name="T49" fmla="*/ 435 h 577"/>
              <a:gd name="T50" fmla="*/ 17 w 575"/>
              <a:gd name="T51" fmla="*/ 390 h 577"/>
              <a:gd name="T52" fmla="*/ 3 w 575"/>
              <a:gd name="T53" fmla="*/ 341 h 577"/>
              <a:gd name="T54" fmla="*/ 0 w 575"/>
              <a:gd name="T55" fmla="*/ 289 h 577"/>
              <a:gd name="T56" fmla="*/ 3 w 575"/>
              <a:gd name="T57" fmla="*/ 238 h 577"/>
              <a:gd name="T58" fmla="*/ 17 w 575"/>
              <a:gd name="T59" fmla="*/ 188 h 577"/>
              <a:gd name="T60" fmla="*/ 39 w 575"/>
              <a:gd name="T61" fmla="*/ 144 h 577"/>
              <a:gd name="T62" fmla="*/ 67 w 575"/>
              <a:gd name="T63" fmla="*/ 103 h 577"/>
              <a:gd name="T64" fmla="*/ 101 w 575"/>
              <a:gd name="T65" fmla="*/ 69 h 577"/>
              <a:gd name="T66" fmla="*/ 142 w 575"/>
              <a:gd name="T67" fmla="*/ 40 h 577"/>
              <a:gd name="T68" fmla="*/ 187 w 575"/>
              <a:gd name="T69" fmla="*/ 19 h 577"/>
              <a:gd name="T70" fmla="*/ 236 w 575"/>
              <a:gd name="T71" fmla="*/ 5 h 577"/>
              <a:gd name="T72" fmla="*/ 288 w 575"/>
              <a:gd name="T73" fmla="*/ 0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5" h="577">
                <a:moveTo>
                  <a:pt x="288" y="0"/>
                </a:moveTo>
                <a:lnTo>
                  <a:pt x="339" y="5"/>
                </a:lnTo>
                <a:lnTo>
                  <a:pt x="389" y="19"/>
                </a:lnTo>
                <a:lnTo>
                  <a:pt x="433" y="40"/>
                </a:lnTo>
                <a:lnTo>
                  <a:pt x="472" y="69"/>
                </a:lnTo>
                <a:lnTo>
                  <a:pt x="508" y="103"/>
                </a:lnTo>
                <a:lnTo>
                  <a:pt x="536" y="144"/>
                </a:lnTo>
                <a:lnTo>
                  <a:pt x="558" y="188"/>
                </a:lnTo>
                <a:lnTo>
                  <a:pt x="572" y="238"/>
                </a:lnTo>
                <a:lnTo>
                  <a:pt x="575" y="289"/>
                </a:lnTo>
                <a:lnTo>
                  <a:pt x="572" y="341"/>
                </a:lnTo>
                <a:lnTo>
                  <a:pt x="558" y="390"/>
                </a:lnTo>
                <a:lnTo>
                  <a:pt x="536" y="435"/>
                </a:lnTo>
                <a:lnTo>
                  <a:pt x="508" y="474"/>
                </a:lnTo>
                <a:lnTo>
                  <a:pt x="472" y="510"/>
                </a:lnTo>
                <a:lnTo>
                  <a:pt x="433" y="538"/>
                </a:lnTo>
                <a:lnTo>
                  <a:pt x="389" y="560"/>
                </a:lnTo>
                <a:lnTo>
                  <a:pt x="339" y="574"/>
                </a:lnTo>
                <a:lnTo>
                  <a:pt x="288" y="577"/>
                </a:lnTo>
                <a:lnTo>
                  <a:pt x="236" y="574"/>
                </a:lnTo>
                <a:lnTo>
                  <a:pt x="187" y="560"/>
                </a:lnTo>
                <a:lnTo>
                  <a:pt x="142" y="538"/>
                </a:lnTo>
                <a:lnTo>
                  <a:pt x="101" y="510"/>
                </a:lnTo>
                <a:lnTo>
                  <a:pt x="67" y="474"/>
                </a:lnTo>
                <a:lnTo>
                  <a:pt x="39" y="435"/>
                </a:lnTo>
                <a:lnTo>
                  <a:pt x="17" y="390"/>
                </a:lnTo>
                <a:lnTo>
                  <a:pt x="3" y="341"/>
                </a:lnTo>
                <a:lnTo>
                  <a:pt x="0" y="289"/>
                </a:lnTo>
                <a:lnTo>
                  <a:pt x="3" y="238"/>
                </a:lnTo>
                <a:lnTo>
                  <a:pt x="17" y="188"/>
                </a:lnTo>
                <a:lnTo>
                  <a:pt x="39" y="144"/>
                </a:lnTo>
                <a:lnTo>
                  <a:pt x="67" y="103"/>
                </a:lnTo>
                <a:lnTo>
                  <a:pt x="101" y="69"/>
                </a:lnTo>
                <a:lnTo>
                  <a:pt x="142" y="40"/>
                </a:lnTo>
                <a:lnTo>
                  <a:pt x="187" y="19"/>
                </a:lnTo>
                <a:lnTo>
                  <a:pt x="236" y="5"/>
                </a:lnTo>
                <a:lnTo>
                  <a:pt x="288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252815" y="5083240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Service Here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60537" y="5371279"/>
            <a:ext cx="183842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dolor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38348" y="5083240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Service Here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46070" y="5371279"/>
            <a:ext cx="183842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dolor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90842" y="5083240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Service Here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98564" y="5371279"/>
            <a:ext cx="183842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dolor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686762" y="5083240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Service Here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394484" y="5371279"/>
            <a:ext cx="183842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dolor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677279" y="3059145"/>
            <a:ext cx="302401" cy="273881"/>
            <a:chOff x="5857875" y="1573213"/>
            <a:chExt cx="417513" cy="409575"/>
          </a:xfrm>
          <a:solidFill>
            <a:schemeClr val="bg1"/>
          </a:solidFill>
        </p:grpSpPr>
        <p:sp>
          <p:nvSpPr>
            <p:cNvPr id="49" name="Freeform 49"/>
            <p:cNvSpPr>
              <a:spLocks noEditPoints="1"/>
            </p:cNvSpPr>
            <p:nvPr/>
          </p:nvSpPr>
          <p:spPr bwMode="auto">
            <a:xfrm>
              <a:off x="5857875" y="1573213"/>
              <a:ext cx="417513" cy="409575"/>
            </a:xfrm>
            <a:custGeom>
              <a:avLst/>
              <a:gdLst/>
              <a:ahLst/>
              <a:cxnLst>
                <a:cxn ang="0">
                  <a:pos x="111" y="240"/>
                </a:cxn>
                <a:cxn ang="0">
                  <a:pos x="152" y="166"/>
                </a:cxn>
                <a:cxn ang="0">
                  <a:pos x="131" y="21"/>
                </a:cxn>
                <a:cxn ang="0">
                  <a:pos x="43" y="240"/>
                </a:cxn>
                <a:cxn ang="0">
                  <a:pos x="93" y="157"/>
                </a:cxn>
                <a:cxn ang="0">
                  <a:pos x="94" y="153"/>
                </a:cxn>
                <a:cxn ang="0">
                  <a:pos x="96" y="150"/>
                </a:cxn>
                <a:cxn ang="0">
                  <a:pos x="100" y="148"/>
                </a:cxn>
                <a:cxn ang="0">
                  <a:pos x="161" y="148"/>
                </a:cxn>
                <a:cxn ang="0">
                  <a:pos x="165" y="149"/>
                </a:cxn>
                <a:cxn ang="0">
                  <a:pos x="168" y="151"/>
                </a:cxn>
                <a:cxn ang="0">
                  <a:pos x="170" y="155"/>
                </a:cxn>
                <a:cxn ang="0">
                  <a:pos x="170" y="240"/>
                </a:cxn>
                <a:cxn ang="0">
                  <a:pos x="221" y="99"/>
                </a:cxn>
                <a:cxn ang="0">
                  <a:pos x="131" y="21"/>
                </a:cxn>
                <a:cxn ang="0">
                  <a:pos x="132" y="0"/>
                </a:cxn>
                <a:cxn ang="0">
                  <a:pos x="136" y="1"/>
                </a:cxn>
                <a:cxn ang="0">
                  <a:pos x="260" y="110"/>
                </a:cxn>
                <a:cxn ang="0">
                  <a:pos x="262" y="112"/>
                </a:cxn>
                <a:cxn ang="0">
                  <a:pos x="263" y="116"/>
                </a:cxn>
                <a:cxn ang="0">
                  <a:pos x="263" y="119"/>
                </a:cxn>
                <a:cxn ang="0">
                  <a:pos x="261" y="122"/>
                </a:cxn>
                <a:cxn ang="0">
                  <a:pos x="258" y="125"/>
                </a:cxn>
                <a:cxn ang="0">
                  <a:pos x="254" y="125"/>
                </a:cxn>
                <a:cxn ang="0">
                  <a:pos x="251" y="125"/>
                </a:cxn>
                <a:cxn ang="0">
                  <a:pos x="248" y="123"/>
                </a:cxn>
                <a:cxn ang="0">
                  <a:pos x="239" y="249"/>
                </a:cxn>
                <a:cxn ang="0">
                  <a:pos x="238" y="253"/>
                </a:cxn>
                <a:cxn ang="0">
                  <a:pos x="235" y="256"/>
                </a:cxn>
                <a:cxn ang="0">
                  <a:pos x="232" y="258"/>
                </a:cxn>
                <a:cxn ang="0">
                  <a:pos x="34" y="258"/>
                </a:cxn>
                <a:cxn ang="0">
                  <a:pos x="30" y="257"/>
                </a:cxn>
                <a:cxn ang="0">
                  <a:pos x="26" y="255"/>
                </a:cxn>
                <a:cxn ang="0">
                  <a:pos x="25" y="251"/>
                </a:cxn>
                <a:cxn ang="0">
                  <a:pos x="24" y="115"/>
                </a:cxn>
                <a:cxn ang="0">
                  <a:pos x="13" y="124"/>
                </a:cxn>
                <a:cxn ang="0">
                  <a:pos x="10" y="125"/>
                </a:cxn>
                <a:cxn ang="0">
                  <a:pos x="7" y="125"/>
                </a:cxn>
                <a:cxn ang="0">
                  <a:pos x="4" y="124"/>
                </a:cxn>
                <a:cxn ang="0">
                  <a:pos x="1" y="121"/>
                </a:cxn>
                <a:cxn ang="0">
                  <a:pos x="0" y="117"/>
                </a:cxn>
                <a:cxn ang="0">
                  <a:pos x="0" y="114"/>
                </a:cxn>
                <a:cxn ang="0">
                  <a:pos x="2" y="111"/>
                </a:cxn>
                <a:cxn ang="0">
                  <a:pos x="126" y="2"/>
                </a:cxn>
                <a:cxn ang="0">
                  <a:pos x="129" y="0"/>
                </a:cxn>
              </a:cxnLst>
              <a:rect l="0" t="0" r="r" b="b"/>
              <a:pathLst>
                <a:path w="263" h="258">
                  <a:moveTo>
                    <a:pt x="111" y="166"/>
                  </a:moveTo>
                  <a:lnTo>
                    <a:pt x="111" y="240"/>
                  </a:lnTo>
                  <a:lnTo>
                    <a:pt x="152" y="240"/>
                  </a:lnTo>
                  <a:lnTo>
                    <a:pt x="152" y="166"/>
                  </a:lnTo>
                  <a:lnTo>
                    <a:pt x="111" y="166"/>
                  </a:lnTo>
                  <a:close/>
                  <a:moveTo>
                    <a:pt x="131" y="21"/>
                  </a:moveTo>
                  <a:lnTo>
                    <a:pt x="43" y="99"/>
                  </a:lnTo>
                  <a:lnTo>
                    <a:pt x="43" y="240"/>
                  </a:lnTo>
                  <a:lnTo>
                    <a:pt x="93" y="240"/>
                  </a:lnTo>
                  <a:lnTo>
                    <a:pt x="93" y="157"/>
                  </a:lnTo>
                  <a:lnTo>
                    <a:pt x="93" y="155"/>
                  </a:lnTo>
                  <a:lnTo>
                    <a:pt x="94" y="153"/>
                  </a:lnTo>
                  <a:lnTo>
                    <a:pt x="95" y="151"/>
                  </a:lnTo>
                  <a:lnTo>
                    <a:pt x="96" y="150"/>
                  </a:lnTo>
                  <a:lnTo>
                    <a:pt x="98" y="149"/>
                  </a:lnTo>
                  <a:lnTo>
                    <a:pt x="100" y="148"/>
                  </a:lnTo>
                  <a:lnTo>
                    <a:pt x="102" y="148"/>
                  </a:lnTo>
                  <a:lnTo>
                    <a:pt x="161" y="148"/>
                  </a:lnTo>
                  <a:lnTo>
                    <a:pt x="163" y="148"/>
                  </a:lnTo>
                  <a:lnTo>
                    <a:pt x="165" y="149"/>
                  </a:lnTo>
                  <a:lnTo>
                    <a:pt x="167" y="150"/>
                  </a:lnTo>
                  <a:lnTo>
                    <a:pt x="168" y="151"/>
                  </a:lnTo>
                  <a:lnTo>
                    <a:pt x="170" y="153"/>
                  </a:lnTo>
                  <a:lnTo>
                    <a:pt x="170" y="155"/>
                  </a:lnTo>
                  <a:lnTo>
                    <a:pt x="170" y="157"/>
                  </a:lnTo>
                  <a:lnTo>
                    <a:pt x="170" y="240"/>
                  </a:lnTo>
                  <a:lnTo>
                    <a:pt x="221" y="240"/>
                  </a:lnTo>
                  <a:lnTo>
                    <a:pt x="221" y="99"/>
                  </a:lnTo>
                  <a:lnTo>
                    <a:pt x="221" y="99"/>
                  </a:lnTo>
                  <a:lnTo>
                    <a:pt x="131" y="21"/>
                  </a:lnTo>
                  <a:close/>
                  <a:moveTo>
                    <a:pt x="131" y="0"/>
                  </a:moveTo>
                  <a:lnTo>
                    <a:pt x="132" y="0"/>
                  </a:lnTo>
                  <a:lnTo>
                    <a:pt x="134" y="0"/>
                  </a:lnTo>
                  <a:lnTo>
                    <a:pt x="136" y="1"/>
                  </a:lnTo>
                  <a:lnTo>
                    <a:pt x="137" y="2"/>
                  </a:lnTo>
                  <a:lnTo>
                    <a:pt x="260" y="110"/>
                  </a:lnTo>
                  <a:lnTo>
                    <a:pt x="261" y="111"/>
                  </a:lnTo>
                  <a:lnTo>
                    <a:pt x="262" y="112"/>
                  </a:lnTo>
                  <a:lnTo>
                    <a:pt x="263" y="114"/>
                  </a:lnTo>
                  <a:lnTo>
                    <a:pt x="263" y="116"/>
                  </a:lnTo>
                  <a:lnTo>
                    <a:pt x="263" y="117"/>
                  </a:lnTo>
                  <a:lnTo>
                    <a:pt x="263" y="119"/>
                  </a:lnTo>
                  <a:lnTo>
                    <a:pt x="262" y="121"/>
                  </a:lnTo>
                  <a:lnTo>
                    <a:pt x="261" y="122"/>
                  </a:lnTo>
                  <a:lnTo>
                    <a:pt x="259" y="124"/>
                  </a:lnTo>
                  <a:lnTo>
                    <a:pt x="258" y="125"/>
                  </a:lnTo>
                  <a:lnTo>
                    <a:pt x="256" y="125"/>
                  </a:lnTo>
                  <a:lnTo>
                    <a:pt x="254" y="125"/>
                  </a:lnTo>
                  <a:lnTo>
                    <a:pt x="253" y="125"/>
                  </a:lnTo>
                  <a:lnTo>
                    <a:pt x="251" y="125"/>
                  </a:lnTo>
                  <a:lnTo>
                    <a:pt x="249" y="124"/>
                  </a:lnTo>
                  <a:lnTo>
                    <a:pt x="248" y="123"/>
                  </a:lnTo>
                  <a:lnTo>
                    <a:pt x="239" y="115"/>
                  </a:lnTo>
                  <a:lnTo>
                    <a:pt x="239" y="249"/>
                  </a:lnTo>
                  <a:lnTo>
                    <a:pt x="238" y="251"/>
                  </a:lnTo>
                  <a:lnTo>
                    <a:pt x="238" y="253"/>
                  </a:lnTo>
                  <a:lnTo>
                    <a:pt x="237" y="255"/>
                  </a:lnTo>
                  <a:lnTo>
                    <a:pt x="235" y="256"/>
                  </a:lnTo>
                  <a:lnTo>
                    <a:pt x="234" y="257"/>
                  </a:lnTo>
                  <a:lnTo>
                    <a:pt x="232" y="258"/>
                  </a:lnTo>
                  <a:lnTo>
                    <a:pt x="230" y="258"/>
                  </a:lnTo>
                  <a:lnTo>
                    <a:pt x="34" y="258"/>
                  </a:lnTo>
                  <a:lnTo>
                    <a:pt x="31" y="258"/>
                  </a:lnTo>
                  <a:lnTo>
                    <a:pt x="30" y="257"/>
                  </a:lnTo>
                  <a:lnTo>
                    <a:pt x="28" y="256"/>
                  </a:lnTo>
                  <a:lnTo>
                    <a:pt x="26" y="255"/>
                  </a:lnTo>
                  <a:lnTo>
                    <a:pt x="25" y="253"/>
                  </a:lnTo>
                  <a:lnTo>
                    <a:pt x="25" y="251"/>
                  </a:lnTo>
                  <a:lnTo>
                    <a:pt x="24" y="249"/>
                  </a:lnTo>
                  <a:lnTo>
                    <a:pt x="24" y="115"/>
                  </a:lnTo>
                  <a:lnTo>
                    <a:pt x="15" y="123"/>
                  </a:lnTo>
                  <a:lnTo>
                    <a:pt x="13" y="124"/>
                  </a:lnTo>
                  <a:lnTo>
                    <a:pt x="12" y="125"/>
                  </a:lnTo>
                  <a:lnTo>
                    <a:pt x="10" y="125"/>
                  </a:lnTo>
                  <a:lnTo>
                    <a:pt x="8" y="125"/>
                  </a:lnTo>
                  <a:lnTo>
                    <a:pt x="7" y="125"/>
                  </a:lnTo>
                  <a:lnTo>
                    <a:pt x="5" y="124"/>
                  </a:lnTo>
                  <a:lnTo>
                    <a:pt x="4" y="124"/>
                  </a:lnTo>
                  <a:lnTo>
                    <a:pt x="2" y="122"/>
                  </a:lnTo>
                  <a:lnTo>
                    <a:pt x="1" y="121"/>
                  </a:lnTo>
                  <a:lnTo>
                    <a:pt x="0" y="119"/>
                  </a:lnTo>
                  <a:lnTo>
                    <a:pt x="0" y="117"/>
                  </a:lnTo>
                  <a:lnTo>
                    <a:pt x="0" y="116"/>
                  </a:lnTo>
                  <a:lnTo>
                    <a:pt x="0" y="114"/>
                  </a:lnTo>
                  <a:lnTo>
                    <a:pt x="1" y="112"/>
                  </a:lnTo>
                  <a:lnTo>
                    <a:pt x="2" y="111"/>
                  </a:lnTo>
                  <a:lnTo>
                    <a:pt x="3" y="110"/>
                  </a:lnTo>
                  <a:lnTo>
                    <a:pt x="126" y="2"/>
                  </a:lnTo>
                  <a:lnTo>
                    <a:pt x="127" y="1"/>
                  </a:lnTo>
                  <a:lnTo>
                    <a:pt x="129" y="0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6034088" y="1692275"/>
              <a:ext cx="65088" cy="285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32" y="0"/>
                </a:cxn>
                <a:cxn ang="0">
                  <a:pos x="34" y="0"/>
                </a:cxn>
                <a:cxn ang="0">
                  <a:pos x="36" y="1"/>
                </a:cxn>
                <a:cxn ang="0">
                  <a:pos x="37" y="2"/>
                </a:cxn>
                <a:cxn ang="0">
                  <a:pos x="39" y="4"/>
                </a:cxn>
                <a:cxn ang="0">
                  <a:pos x="40" y="5"/>
                </a:cxn>
                <a:cxn ang="0">
                  <a:pos x="40" y="7"/>
                </a:cxn>
                <a:cxn ang="0">
                  <a:pos x="41" y="9"/>
                </a:cxn>
                <a:cxn ang="0">
                  <a:pos x="40" y="11"/>
                </a:cxn>
                <a:cxn ang="0">
                  <a:pos x="40" y="13"/>
                </a:cxn>
                <a:cxn ang="0">
                  <a:pos x="39" y="15"/>
                </a:cxn>
                <a:cxn ang="0">
                  <a:pos x="37" y="16"/>
                </a:cxn>
                <a:cxn ang="0">
                  <a:pos x="36" y="17"/>
                </a:cxn>
                <a:cxn ang="0">
                  <a:pos x="34" y="18"/>
                </a:cxn>
                <a:cxn ang="0">
                  <a:pos x="32" y="18"/>
                </a:cxn>
                <a:cxn ang="0">
                  <a:pos x="9" y="18"/>
                </a:cxn>
                <a:cxn ang="0">
                  <a:pos x="7" y="18"/>
                </a:cxn>
                <a:cxn ang="0">
                  <a:pos x="5" y="17"/>
                </a:cxn>
                <a:cxn ang="0">
                  <a:pos x="4" y="16"/>
                </a:cxn>
                <a:cxn ang="0">
                  <a:pos x="2" y="15"/>
                </a:cxn>
                <a:cxn ang="0">
                  <a:pos x="1" y="13"/>
                </a:cxn>
                <a:cxn ang="0">
                  <a:pos x="1" y="11"/>
                </a:cxn>
                <a:cxn ang="0">
                  <a:pos x="0" y="9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5" y="1"/>
                </a:cxn>
                <a:cxn ang="0">
                  <a:pos x="7" y="0"/>
                </a:cxn>
                <a:cxn ang="0">
                  <a:pos x="9" y="0"/>
                </a:cxn>
              </a:cxnLst>
              <a:rect l="0" t="0" r="r" b="b"/>
              <a:pathLst>
                <a:path w="41" h="18">
                  <a:moveTo>
                    <a:pt x="9" y="0"/>
                  </a:moveTo>
                  <a:lnTo>
                    <a:pt x="32" y="0"/>
                  </a:lnTo>
                  <a:lnTo>
                    <a:pt x="34" y="0"/>
                  </a:lnTo>
                  <a:lnTo>
                    <a:pt x="36" y="1"/>
                  </a:lnTo>
                  <a:lnTo>
                    <a:pt x="37" y="2"/>
                  </a:lnTo>
                  <a:lnTo>
                    <a:pt x="39" y="4"/>
                  </a:lnTo>
                  <a:lnTo>
                    <a:pt x="40" y="5"/>
                  </a:lnTo>
                  <a:lnTo>
                    <a:pt x="40" y="7"/>
                  </a:lnTo>
                  <a:lnTo>
                    <a:pt x="41" y="9"/>
                  </a:lnTo>
                  <a:lnTo>
                    <a:pt x="40" y="11"/>
                  </a:lnTo>
                  <a:lnTo>
                    <a:pt x="40" y="13"/>
                  </a:lnTo>
                  <a:lnTo>
                    <a:pt x="39" y="15"/>
                  </a:lnTo>
                  <a:lnTo>
                    <a:pt x="37" y="16"/>
                  </a:lnTo>
                  <a:lnTo>
                    <a:pt x="36" y="17"/>
                  </a:lnTo>
                  <a:lnTo>
                    <a:pt x="34" y="18"/>
                  </a:lnTo>
                  <a:lnTo>
                    <a:pt x="32" y="18"/>
                  </a:lnTo>
                  <a:lnTo>
                    <a:pt x="9" y="18"/>
                  </a:lnTo>
                  <a:lnTo>
                    <a:pt x="7" y="18"/>
                  </a:lnTo>
                  <a:lnTo>
                    <a:pt x="5" y="17"/>
                  </a:lnTo>
                  <a:lnTo>
                    <a:pt x="4" y="16"/>
                  </a:lnTo>
                  <a:lnTo>
                    <a:pt x="2" y="15"/>
                  </a:lnTo>
                  <a:lnTo>
                    <a:pt x="1" y="13"/>
                  </a:lnTo>
                  <a:lnTo>
                    <a:pt x="1" y="11"/>
                  </a:lnTo>
                  <a:lnTo>
                    <a:pt x="0" y="9"/>
                  </a:lnTo>
                  <a:lnTo>
                    <a:pt x="1" y="7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2"/>
                  </a:lnTo>
                  <a:lnTo>
                    <a:pt x="5" y="1"/>
                  </a:lnTo>
                  <a:lnTo>
                    <a:pt x="7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1" name="Freeform 175"/>
          <p:cNvSpPr>
            <a:spLocks noEditPoints="1"/>
          </p:cNvSpPr>
          <p:nvPr/>
        </p:nvSpPr>
        <p:spPr bwMode="auto">
          <a:xfrm>
            <a:off x="9150997" y="3085704"/>
            <a:ext cx="325395" cy="220763"/>
          </a:xfrm>
          <a:custGeom>
            <a:avLst/>
            <a:gdLst/>
            <a:ahLst/>
            <a:cxnLst>
              <a:cxn ang="0">
                <a:pos x="83" y="22"/>
              </a:cxn>
              <a:cxn ang="0">
                <a:pos x="64" y="36"/>
              </a:cxn>
              <a:cxn ang="0">
                <a:pos x="54" y="57"/>
              </a:cxn>
              <a:cxn ang="0">
                <a:pos x="53" y="75"/>
              </a:cxn>
              <a:cxn ang="0">
                <a:pos x="43" y="82"/>
              </a:cxn>
              <a:cxn ang="0">
                <a:pos x="26" y="98"/>
              </a:cxn>
              <a:cxn ang="0">
                <a:pos x="18" y="120"/>
              </a:cxn>
              <a:cxn ang="0">
                <a:pos x="22" y="144"/>
              </a:cxn>
              <a:cxn ang="0">
                <a:pos x="36" y="163"/>
              </a:cxn>
              <a:cxn ang="0">
                <a:pos x="57" y="173"/>
              </a:cxn>
              <a:cxn ang="0">
                <a:pos x="105" y="124"/>
              </a:cxn>
              <a:cxn ang="0">
                <a:pos x="97" y="126"/>
              </a:cxn>
              <a:cxn ang="0">
                <a:pos x="90" y="121"/>
              </a:cxn>
              <a:cxn ang="0">
                <a:pos x="91" y="112"/>
              </a:cxn>
              <a:cxn ang="0">
                <a:pos x="140" y="65"/>
              </a:cxn>
              <a:cxn ang="0">
                <a:pos x="148" y="67"/>
              </a:cxn>
              <a:cxn ang="0">
                <a:pos x="194" y="117"/>
              </a:cxn>
              <a:cxn ang="0">
                <a:pos x="190" y="125"/>
              </a:cxn>
              <a:cxn ang="0">
                <a:pos x="181" y="126"/>
              </a:cxn>
              <a:cxn ang="0">
                <a:pos x="217" y="174"/>
              </a:cxn>
              <a:cxn ang="0">
                <a:pos x="240" y="168"/>
              </a:cxn>
              <a:cxn ang="0">
                <a:pos x="257" y="152"/>
              </a:cxn>
              <a:cxn ang="0">
                <a:pos x="265" y="130"/>
              </a:cxn>
              <a:cxn ang="0">
                <a:pos x="261" y="106"/>
              </a:cxn>
              <a:cxn ang="0">
                <a:pos x="248" y="87"/>
              </a:cxn>
              <a:cxn ang="0">
                <a:pos x="226" y="77"/>
              </a:cxn>
              <a:cxn ang="0">
                <a:pos x="212" y="75"/>
              </a:cxn>
              <a:cxn ang="0">
                <a:pos x="203" y="64"/>
              </a:cxn>
              <a:cxn ang="0">
                <a:pos x="186" y="50"/>
              </a:cxn>
              <a:cxn ang="0">
                <a:pos x="165" y="45"/>
              </a:cxn>
              <a:cxn ang="0">
                <a:pos x="150" y="47"/>
              </a:cxn>
              <a:cxn ang="0">
                <a:pos x="141" y="38"/>
              </a:cxn>
              <a:cxn ang="0">
                <a:pos x="124" y="23"/>
              </a:cxn>
              <a:cxn ang="0">
                <a:pos x="102" y="18"/>
              </a:cxn>
              <a:cxn ang="0">
                <a:pos x="122" y="3"/>
              </a:cxn>
              <a:cxn ang="0">
                <a:pos x="145" y="16"/>
              </a:cxn>
              <a:cxn ang="0">
                <a:pos x="165" y="27"/>
              </a:cxn>
              <a:cxn ang="0">
                <a:pos x="192" y="33"/>
              </a:cxn>
              <a:cxn ang="0">
                <a:pos x="214" y="49"/>
              </a:cxn>
              <a:cxn ang="0">
                <a:pos x="237" y="61"/>
              </a:cxn>
              <a:cxn ang="0">
                <a:pos x="261" y="75"/>
              </a:cxn>
              <a:cxn ang="0">
                <a:pos x="277" y="97"/>
              </a:cxn>
              <a:cxn ang="0">
                <a:pos x="283" y="125"/>
              </a:cxn>
              <a:cxn ang="0">
                <a:pos x="277" y="154"/>
              </a:cxn>
              <a:cxn ang="0">
                <a:pos x="259" y="176"/>
              </a:cxn>
              <a:cxn ang="0">
                <a:pos x="234" y="190"/>
              </a:cxn>
              <a:cxn ang="0">
                <a:pos x="60" y="192"/>
              </a:cxn>
              <a:cxn ang="0">
                <a:pos x="33" y="183"/>
              </a:cxn>
              <a:cxn ang="0">
                <a:pos x="12" y="164"/>
              </a:cxn>
              <a:cxn ang="0">
                <a:pos x="1" y="137"/>
              </a:cxn>
              <a:cxn ang="0">
                <a:pos x="2" y="108"/>
              </a:cxn>
              <a:cxn ang="0">
                <a:pos x="14" y="84"/>
              </a:cxn>
              <a:cxn ang="0">
                <a:pos x="35" y="66"/>
              </a:cxn>
              <a:cxn ang="0">
                <a:pos x="42" y="38"/>
              </a:cxn>
              <a:cxn ang="0">
                <a:pos x="59" y="15"/>
              </a:cxn>
              <a:cxn ang="0">
                <a:pos x="84" y="2"/>
              </a:cxn>
            </a:cxnLst>
            <a:rect l="0" t="0" r="r" b="b"/>
            <a:pathLst>
              <a:path w="283" h="192">
                <a:moveTo>
                  <a:pt x="102" y="18"/>
                </a:moveTo>
                <a:lnTo>
                  <a:pt x="97" y="18"/>
                </a:lnTo>
                <a:lnTo>
                  <a:pt x="92" y="19"/>
                </a:lnTo>
                <a:lnTo>
                  <a:pt x="87" y="20"/>
                </a:lnTo>
                <a:lnTo>
                  <a:pt x="83" y="22"/>
                </a:lnTo>
                <a:lnTo>
                  <a:pt x="78" y="24"/>
                </a:lnTo>
                <a:lnTo>
                  <a:pt x="75" y="26"/>
                </a:lnTo>
                <a:lnTo>
                  <a:pt x="71" y="29"/>
                </a:lnTo>
                <a:lnTo>
                  <a:pt x="67" y="32"/>
                </a:lnTo>
                <a:lnTo>
                  <a:pt x="64" y="36"/>
                </a:lnTo>
                <a:lnTo>
                  <a:pt x="61" y="40"/>
                </a:lnTo>
                <a:lnTo>
                  <a:pt x="59" y="44"/>
                </a:lnTo>
                <a:lnTo>
                  <a:pt x="57" y="48"/>
                </a:lnTo>
                <a:lnTo>
                  <a:pt x="55" y="52"/>
                </a:lnTo>
                <a:lnTo>
                  <a:pt x="54" y="57"/>
                </a:lnTo>
                <a:lnTo>
                  <a:pt x="53" y="62"/>
                </a:lnTo>
                <a:lnTo>
                  <a:pt x="53" y="67"/>
                </a:lnTo>
                <a:lnTo>
                  <a:pt x="53" y="71"/>
                </a:lnTo>
                <a:lnTo>
                  <a:pt x="53" y="73"/>
                </a:lnTo>
                <a:lnTo>
                  <a:pt x="53" y="75"/>
                </a:lnTo>
                <a:lnTo>
                  <a:pt x="52" y="76"/>
                </a:lnTo>
                <a:lnTo>
                  <a:pt x="51" y="78"/>
                </a:lnTo>
                <a:lnTo>
                  <a:pt x="49" y="79"/>
                </a:lnTo>
                <a:lnTo>
                  <a:pt x="48" y="80"/>
                </a:lnTo>
                <a:lnTo>
                  <a:pt x="43" y="82"/>
                </a:lnTo>
                <a:lnTo>
                  <a:pt x="39" y="84"/>
                </a:lnTo>
                <a:lnTo>
                  <a:pt x="35" y="87"/>
                </a:lnTo>
                <a:lnTo>
                  <a:pt x="32" y="91"/>
                </a:lnTo>
                <a:lnTo>
                  <a:pt x="29" y="94"/>
                </a:lnTo>
                <a:lnTo>
                  <a:pt x="26" y="98"/>
                </a:lnTo>
                <a:lnTo>
                  <a:pt x="24" y="102"/>
                </a:lnTo>
                <a:lnTo>
                  <a:pt x="22" y="106"/>
                </a:lnTo>
                <a:lnTo>
                  <a:pt x="20" y="111"/>
                </a:lnTo>
                <a:lnTo>
                  <a:pt x="19" y="115"/>
                </a:lnTo>
                <a:lnTo>
                  <a:pt x="18" y="120"/>
                </a:lnTo>
                <a:lnTo>
                  <a:pt x="18" y="125"/>
                </a:lnTo>
                <a:lnTo>
                  <a:pt x="18" y="130"/>
                </a:lnTo>
                <a:lnTo>
                  <a:pt x="19" y="135"/>
                </a:lnTo>
                <a:lnTo>
                  <a:pt x="20" y="140"/>
                </a:lnTo>
                <a:lnTo>
                  <a:pt x="22" y="144"/>
                </a:lnTo>
                <a:lnTo>
                  <a:pt x="24" y="148"/>
                </a:lnTo>
                <a:lnTo>
                  <a:pt x="26" y="152"/>
                </a:lnTo>
                <a:lnTo>
                  <a:pt x="29" y="156"/>
                </a:lnTo>
                <a:lnTo>
                  <a:pt x="32" y="160"/>
                </a:lnTo>
                <a:lnTo>
                  <a:pt x="36" y="163"/>
                </a:lnTo>
                <a:lnTo>
                  <a:pt x="39" y="166"/>
                </a:lnTo>
                <a:lnTo>
                  <a:pt x="43" y="168"/>
                </a:lnTo>
                <a:lnTo>
                  <a:pt x="48" y="170"/>
                </a:lnTo>
                <a:lnTo>
                  <a:pt x="52" y="172"/>
                </a:lnTo>
                <a:lnTo>
                  <a:pt x="57" y="173"/>
                </a:lnTo>
                <a:lnTo>
                  <a:pt x="62" y="174"/>
                </a:lnTo>
                <a:lnTo>
                  <a:pt x="67" y="174"/>
                </a:lnTo>
                <a:lnTo>
                  <a:pt x="133" y="174"/>
                </a:lnTo>
                <a:lnTo>
                  <a:pt x="133" y="96"/>
                </a:lnTo>
                <a:lnTo>
                  <a:pt x="105" y="124"/>
                </a:lnTo>
                <a:lnTo>
                  <a:pt x="103" y="125"/>
                </a:lnTo>
                <a:lnTo>
                  <a:pt x="102" y="126"/>
                </a:lnTo>
                <a:lnTo>
                  <a:pt x="100" y="126"/>
                </a:lnTo>
                <a:lnTo>
                  <a:pt x="98" y="126"/>
                </a:lnTo>
                <a:lnTo>
                  <a:pt x="97" y="126"/>
                </a:lnTo>
                <a:lnTo>
                  <a:pt x="95" y="126"/>
                </a:lnTo>
                <a:lnTo>
                  <a:pt x="93" y="125"/>
                </a:lnTo>
                <a:lnTo>
                  <a:pt x="92" y="124"/>
                </a:lnTo>
                <a:lnTo>
                  <a:pt x="91" y="122"/>
                </a:lnTo>
                <a:lnTo>
                  <a:pt x="90" y="121"/>
                </a:lnTo>
                <a:lnTo>
                  <a:pt x="90" y="119"/>
                </a:lnTo>
                <a:lnTo>
                  <a:pt x="89" y="117"/>
                </a:lnTo>
                <a:lnTo>
                  <a:pt x="90" y="116"/>
                </a:lnTo>
                <a:lnTo>
                  <a:pt x="90" y="114"/>
                </a:lnTo>
                <a:lnTo>
                  <a:pt x="91" y="112"/>
                </a:lnTo>
                <a:lnTo>
                  <a:pt x="92" y="111"/>
                </a:lnTo>
                <a:lnTo>
                  <a:pt x="135" y="67"/>
                </a:lnTo>
                <a:lnTo>
                  <a:pt x="137" y="66"/>
                </a:lnTo>
                <a:lnTo>
                  <a:pt x="138" y="65"/>
                </a:lnTo>
                <a:lnTo>
                  <a:pt x="140" y="65"/>
                </a:lnTo>
                <a:lnTo>
                  <a:pt x="142" y="65"/>
                </a:lnTo>
                <a:lnTo>
                  <a:pt x="143" y="65"/>
                </a:lnTo>
                <a:lnTo>
                  <a:pt x="145" y="65"/>
                </a:lnTo>
                <a:lnTo>
                  <a:pt x="147" y="66"/>
                </a:lnTo>
                <a:lnTo>
                  <a:pt x="148" y="67"/>
                </a:lnTo>
                <a:lnTo>
                  <a:pt x="191" y="111"/>
                </a:lnTo>
                <a:lnTo>
                  <a:pt x="192" y="112"/>
                </a:lnTo>
                <a:lnTo>
                  <a:pt x="193" y="114"/>
                </a:lnTo>
                <a:lnTo>
                  <a:pt x="194" y="116"/>
                </a:lnTo>
                <a:lnTo>
                  <a:pt x="194" y="117"/>
                </a:lnTo>
                <a:lnTo>
                  <a:pt x="194" y="119"/>
                </a:lnTo>
                <a:lnTo>
                  <a:pt x="193" y="121"/>
                </a:lnTo>
                <a:lnTo>
                  <a:pt x="192" y="122"/>
                </a:lnTo>
                <a:lnTo>
                  <a:pt x="191" y="124"/>
                </a:lnTo>
                <a:lnTo>
                  <a:pt x="190" y="125"/>
                </a:lnTo>
                <a:lnTo>
                  <a:pt x="188" y="126"/>
                </a:lnTo>
                <a:lnTo>
                  <a:pt x="186" y="126"/>
                </a:lnTo>
                <a:lnTo>
                  <a:pt x="185" y="126"/>
                </a:lnTo>
                <a:lnTo>
                  <a:pt x="183" y="126"/>
                </a:lnTo>
                <a:lnTo>
                  <a:pt x="181" y="126"/>
                </a:lnTo>
                <a:lnTo>
                  <a:pt x="180" y="125"/>
                </a:lnTo>
                <a:lnTo>
                  <a:pt x="178" y="124"/>
                </a:lnTo>
                <a:lnTo>
                  <a:pt x="151" y="96"/>
                </a:lnTo>
                <a:lnTo>
                  <a:pt x="151" y="174"/>
                </a:lnTo>
                <a:lnTo>
                  <a:pt x="217" y="174"/>
                </a:lnTo>
                <a:lnTo>
                  <a:pt x="222" y="174"/>
                </a:lnTo>
                <a:lnTo>
                  <a:pt x="226" y="173"/>
                </a:lnTo>
                <a:lnTo>
                  <a:pt x="231" y="172"/>
                </a:lnTo>
                <a:lnTo>
                  <a:pt x="236" y="170"/>
                </a:lnTo>
                <a:lnTo>
                  <a:pt x="240" y="168"/>
                </a:lnTo>
                <a:lnTo>
                  <a:pt x="244" y="166"/>
                </a:lnTo>
                <a:lnTo>
                  <a:pt x="248" y="163"/>
                </a:lnTo>
                <a:lnTo>
                  <a:pt x="251" y="160"/>
                </a:lnTo>
                <a:lnTo>
                  <a:pt x="254" y="156"/>
                </a:lnTo>
                <a:lnTo>
                  <a:pt x="257" y="152"/>
                </a:lnTo>
                <a:lnTo>
                  <a:pt x="259" y="148"/>
                </a:lnTo>
                <a:lnTo>
                  <a:pt x="261" y="144"/>
                </a:lnTo>
                <a:lnTo>
                  <a:pt x="263" y="140"/>
                </a:lnTo>
                <a:lnTo>
                  <a:pt x="264" y="135"/>
                </a:lnTo>
                <a:lnTo>
                  <a:pt x="265" y="130"/>
                </a:lnTo>
                <a:lnTo>
                  <a:pt x="265" y="125"/>
                </a:lnTo>
                <a:lnTo>
                  <a:pt x="265" y="120"/>
                </a:lnTo>
                <a:lnTo>
                  <a:pt x="264" y="115"/>
                </a:lnTo>
                <a:lnTo>
                  <a:pt x="263" y="110"/>
                </a:lnTo>
                <a:lnTo>
                  <a:pt x="261" y="106"/>
                </a:lnTo>
                <a:lnTo>
                  <a:pt x="259" y="102"/>
                </a:lnTo>
                <a:lnTo>
                  <a:pt x="257" y="98"/>
                </a:lnTo>
                <a:lnTo>
                  <a:pt x="254" y="94"/>
                </a:lnTo>
                <a:lnTo>
                  <a:pt x="251" y="90"/>
                </a:lnTo>
                <a:lnTo>
                  <a:pt x="248" y="87"/>
                </a:lnTo>
                <a:lnTo>
                  <a:pt x="244" y="84"/>
                </a:lnTo>
                <a:lnTo>
                  <a:pt x="240" y="82"/>
                </a:lnTo>
                <a:lnTo>
                  <a:pt x="236" y="80"/>
                </a:lnTo>
                <a:lnTo>
                  <a:pt x="231" y="78"/>
                </a:lnTo>
                <a:lnTo>
                  <a:pt x="226" y="77"/>
                </a:lnTo>
                <a:lnTo>
                  <a:pt x="222" y="76"/>
                </a:lnTo>
                <a:lnTo>
                  <a:pt x="217" y="76"/>
                </a:lnTo>
                <a:lnTo>
                  <a:pt x="216" y="76"/>
                </a:lnTo>
                <a:lnTo>
                  <a:pt x="214" y="76"/>
                </a:lnTo>
                <a:lnTo>
                  <a:pt x="212" y="75"/>
                </a:lnTo>
                <a:lnTo>
                  <a:pt x="210" y="74"/>
                </a:lnTo>
                <a:lnTo>
                  <a:pt x="209" y="73"/>
                </a:lnTo>
                <a:lnTo>
                  <a:pt x="208" y="71"/>
                </a:lnTo>
                <a:lnTo>
                  <a:pt x="205" y="67"/>
                </a:lnTo>
                <a:lnTo>
                  <a:pt x="203" y="64"/>
                </a:lnTo>
                <a:lnTo>
                  <a:pt x="200" y="60"/>
                </a:lnTo>
                <a:lnTo>
                  <a:pt x="197" y="57"/>
                </a:lnTo>
                <a:lnTo>
                  <a:pt x="193" y="55"/>
                </a:lnTo>
                <a:lnTo>
                  <a:pt x="190" y="52"/>
                </a:lnTo>
                <a:lnTo>
                  <a:pt x="186" y="50"/>
                </a:lnTo>
                <a:lnTo>
                  <a:pt x="182" y="48"/>
                </a:lnTo>
                <a:lnTo>
                  <a:pt x="178" y="47"/>
                </a:lnTo>
                <a:lnTo>
                  <a:pt x="174" y="46"/>
                </a:lnTo>
                <a:lnTo>
                  <a:pt x="169" y="45"/>
                </a:lnTo>
                <a:lnTo>
                  <a:pt x="165" y="45"/>
                </a:lnTo>
                <a:lnTo>
                  <a:pt x="161" y="45"/>
                </a:lnTo>
                <a:lnTo>
                  <a:pt x="157" y="46"/>
                </a:lnTo>
                <a:lnTo>
                  <a:pt x="153" y="47"/>
                </a:lnTo>
                <a:lnTo>
                  <a:pt x="151" y="47"/>
                </a:lnTo>
                <a:lnTo>
                  <a:pt x="150" y="47"/>
                </a:lnTo>
                <a:lnTo>
                  <a:pt x="148" y="46"/>
                </a:lnTo>
                <a:lnTo>
                  <a:pt x="146" y="45"/>
                </a:lnTo>
                <a:lnTo>
                  <a:pt x="145" y="44"/>
                </a:lnTo>
                <a:lnTo>
                  <a:pt x="144" y="42"/>
                </a:lnTo>
                <a:lnTo>
                  <a:pt x="141" y="38"/>
                </a:lnTo>
                <a:lnTo>
                  <a:pt x="138" y="35"/>
                </a:lnTo>
                <a:lnTo>
                  <a:pt x="135" y="31"/>
                </a:lnTo>
                <a:lnTo>
                  <a:pt x="131" y="28"/>
                </a:lnTo>
                <a:lnTo>
                  <a:pt x="128" y="26"/>
                </a:lnTo>
                <a:lnTo>
                  <a:pt x="124" y="23"/>
                </a:lnTo>
                <a:lnTo>
                  <a:pt x="120" y="22"/>
                </a:lnTo>
                <a:lnTo>
                  <a:pt x="115" y="20"/>
                </a:lnTo>
                <a:lnTo>
                  <a:pt x="111" y="19"/>
                </a:lnTo>
                <a:lnTo>
                  <a:pt x="106" y="18"/>
                </a:lnTo>
                <a:lnTo>
                  <a:pt x="102" y="18"/>
                </a:lnTo>
                <a:close/>
                <a:moveTo>
                  <a:pt x="102" y="0"/>
                </a:moveTo>
                <a:lnTo>
                  <a:pt x="107" y="0"/>
                </a:lnTo>
                <a:lnTo>
                  <a:pt x="112" y="1"/>
                </a:lnTo>
                <a:lnTo>
                  <a:pt x="117" y="2"/>
                </a:lnTo>
                <a:lnTo>
                  <a:pt x="122" y="3"/>
                </a:lnTo>
                <a:lnTo>
                  <a:pt x="127" y="5"/>
                </a:lnTo>
                <a:lnTo>
                  <a:pt x="132" y="7"/>
                </a:lnTo>
                <a:lnTo>
                  <a:pt x="136" y="10"/>
                </a:lnTo>
                <a:lnTo>
                  <a:pt x="141" y="13"/>
                </a:lnTo>
                <a:lnTo>
                  <a:pt x="145" y="16"/>
                </a:lnTo>
                <a:lnTo>
                  <a:pt x="149" y="20"/>
                </a:lnTo>
                <a:lnTo>
                  <a:pt x="152" y="24"/>
                </a:lnTo>
                <a:lnTo>
                  <a:pt x="156" y="28"/>
                </a:lnTo>
                <a:lnTo>
                  <a:pt x="160" y="27"/>
                </a:lnTo>
                <a:lnTo>
                  <a:pt x="165" y="27"/>
                </a:lnTo>
                <a:lnTo>
                  <a:pt x="170" y="27"/>
                </a:lnTo>
                <a:lnTo>
                  <a:pt x="176" y="28"/>
                </a:lnTo>
                <a:lnTo>
                  <a:pt x="181" y="29"/>
                </a:lnTo>
                <a:lnTo>
                  <a:pt x="187" y="31"/>
                </a:lnTo>
                <a:lnTo>
                  <a:pt x="192" y="33"/>
                </a:lnTo>
                <a:lnTo>
                  <a:pt x="197" y="35"/>
                </a:lnTo>
                <a:lnTo>
                  <a:pt x="201" y="38"/>
                </a:lnTo>
                <a:lnTo>
                  <a:pt x="206" y="41"/>
                </a:lnTo>
                <a:lnTo>
                  <a:pt x="210" y="45"/>
                </a:lnTo>
                <a:lnTo>
                  <a:pt x="214" y="49"/>
                </a:lnTo>
                <a:lnTo>
                  <a:pt x="217" y="53"/>
                </a:lnTo>
                <a:lnTo>
                  <a:pt x="221" y="58"/>
                </a:lnTo>
                <a:lnTo>
                  <a:pt x="226" y="59"/>
                </a:lnTo>
                <a:lnTo>
                  <a:pt x="232" y="60"/>
                </a:lnTo>
                <a:lnTo>
                  <a:pt x="237" y="61"/>
                </a:lnTo>
                <a:lnTo>
                  <a:pt x="243" y="63"/>
                </a:lnTo>
                <a:lnTo>
                  <a:pt x="248" y="66"/>
                </a:lnTo>
                <a:lnTo>
                  <a:pt x="252" y="68"/>
                </a:lnTo>
                <a:lnTo>
                  <a:pt x="257" y="72"/>
                </a:lnTo>
                <a:lnTo>
                  <a:pt x="261" y="75"/>
                </a:lnTo>
                <a:lnTo>
                  <a:pt x="265" y="79"/>
                </a:lnTo>
                <a:lnTo>
                  <a:pt x="269" y="83"/>
                </a:lnTo>
                <a:lnTo>
                  <a:pt x="272" y="88"/>
                </a:lnTo>
                <a:lnTo>
                  <a:pt x="275" y="92"/>
                </a:lnTo>
                <a:lnTo>
                  <a:pt x="277" y="97"/>
                </a:lnTo>
                <a:lnTo>
                  <a:pt x="279" y="102"/>
                </a:lnTo>
                <a:lnTo>
                  <a:pt x="281" y="108"/>
                </a:lnTo>
                <a:lnTo>
                  <a:pt x="282" y="113"/>
                </a:lnTo>
                <a:lnTo>
                  <a:pt x="283" y="119"/>
                </a:lnTo>
                <a:lnTo>
                  <a:pt x="283" y="125"/>
                </a:lnTo>
                <a:lnTo>
                  <a:pt x="283" y="131"/>
                </a:lnTo>
                <a:lnTo>
                  <a:pt x="282" y="137"/>
                </a:lnTo>
                <a:lnTo>
                  <a:pt x="281" y="143"/>
                </a:lnTo>
                <a:lnTo>
                  <a:pt x="279" y="148"/>
                </a:lnTo>
                <a:lnTo>
                  <a:pt x="277" y="154"/>
                </a:lnTo>
                <a:lnTo>
                  <a:pt x="274" y="159"/>
                </a:lnTo>
                <a:lnTo>
                  <a:pt x="271" y="164"/>
                </a:lnTo>
                <a:lnTo>
                  <a:pt x="267" y="168"/>
                </a:lnTo>
                <a:lnTo>
                  <a:pt x="264" y="172"/>
                </a:lnTo>
                <a:lnTo>
                  <a:pt x="259" y="176"/>
                </a:lnTo>
                <a:lnTo>
                  <a:pt x="255" y="180"/>
                </a:lnTo>
                <a:lnTo>
                  <a:pt x="250" y="183"/>
                </a:lnTo>
                <a:lnTo>
                  <a:pt x="245" y="186"/>
                </a:lnTo>
                <a:lnTo>
                  <a:pt x="240" y="188"/>
                </a:lnTo>
                <a:lnTo>
                  <a:pt x="234" y="190"/>
                </a:lnTo>
                <a:lnTo>
                  <a:pt x="229" y="191"/>
                </a:lnTo>
                <a:lnTo>
                  <a:pt x="223" y="192"/>
                </a:lnTo>
                <a:lnTo>
                  <a:pt x="217" y="192"/>
                </a:lnTo>
                <a:lnTo>
                  <a:pt x="67" y="192"/>
                </a:lnTo>
                <a:lnTo>
                  <a:pt x="60" y="192"/>
                </a:lnTo>
                <a:lnTo>
                  <a:pt x="55" y="191"/>
                </a:lnTo>
                <a:lnTo>
                  <a:pt x="49" y="190"/>
                </a:lnTo>
                <a:lnTo>
                  <a:pt x="43" y="188"/>
                </a:lnTo>
                <a:lnTo>
                  <a:pt x="38" y="186"/>
                </a:lnTo>
                <a:lnTo>
                  <a:pt x="33" y="183"/>
                </a:lnTo>
                <a:lnTo>
                  <a:pt x="28" y="180"/>
                </a:lnTo>
                <a:lnTo>
                  <a:pt x="24" y="176"/>
                </a:lnTo>
                <a:lnTo>
                  <a:pt x="20" y="172"/>
                </a:lnTo>
                <a:lnTo>
                  <a:pt x="16" y="168"/>
                </a:lnTo>
                <a:lnTo>
                  <a:pt x="12" y="164"/>
                </a:lnTo>
                <a:lnTo>
                  <a:pt x="9" y="159"/>
                </a:lnTo>
                <a:lnTo>
                  <a:pt x="6" y="154"/>
                </a:lnTo>
                <a:lnTo>
                  <a:pt x="4" y="148"/>
                </a:lnTo>
                <a:lnTo>
                  <a:pt x="2" y="143"/>
                </a:lnTo>
                <a:lnTo>
                  <a:pt x="1" y="137"/>
                </a:lnTo>
                <a:lnTo>
                  <a:pt x="0" y="131"/>
                </a:lnTo>
                <a:lnTo>
                  <a:pt x="0" y="125"/>
                </a:lnTo>
                <a:lnTo>
                  <a:pt x="0" y="119"/>
                </a:lnTo>
                <a:lnTo>
                  <a:pt x="1" y="114"/>
                </a:lnTo>
                <a:lnTo>
                  <a:pt x="2" y="108"/>
                </a:lnTo>
                <a:lnTo>
                  <a:pt x="4" y="103"/>
                </a:lnTo>
                <a:lnTo>
                  <a:pt x="6" y="98"/>
                </a:lnTo>
                <a:lnTo>
                  <a:pt x="8" y="93"/>
                </a:lnTo>
                <a:lnTo>
                  <a:pt x="11" y="88"/>
                </a:lnTo>
                <a:lnTo>
                  <a:pt x="14" y="84"/>
                </a:lnTo>
                <a:lnTo>
                  <a:pt x="18" y="79"/>
                </a:lnTo>
                <a:lnTo>
                  <a:pt x="22" y="76"/>
                </a:lnTo>
                <a:lnTo>
                  <a:pt x="26" y="72"/>
                </a:lnTo>
                <a:lnTo>
                  <a:pt x="30" y="69"/>
                </a:lnTo>
                <a:lnTo>
                  <a:pt x="35" y="66"/>
                </a:lnTo>
                <a:lnTo>
                  <a:pt x="35" y="60"/>
                </a:lnTo>
                <a:lnTo>
                  <a:pt x="36" y="54"/>
                </a:lnTo>
                <a:lnTo>
                  <a:pt x="38" y="48"/>
                </a:lnTo>
                <a:lnTo>
                  <a:pt x="40" y="43"/>
                </a:lnTo>
                <a:lnTo>
                  <a:pt x="42" y="38"/>
                </a:lnTo>
                <a:lnTo>
                  <a:pt x="45" y="33"/>
                </a:lnTo>
                <a:lnTo>
                  <a:pt x="48" y="28"/>
                </a:lnTo>
                <a:lnTo>
                  <a:pt x="51" y="23"/>
                </a:lnTo>
                <a:lnTo>
                  <a:pt x="55" y="19"/>
                </a:lnTo>
                <a:lnTo>
                  <a:pt x="59" y="15"/>
                </a:lnTo>
                <a:lnTo>
                  <a:pt x="64" y="12"/>
                </a:lnTo>
                <a:lnTo>
                  <a:pt x="68" y="9"/>
                </a:lnTo>
                <a:lnTo>
                  <a:pt x="73" y="6"/>
                </a:lnTo>
                <a:lnTo>
                  <a:pt x="79" y="4"/>
                </a:lnTo>
                <a:lnTo>
                  <a:pt x="84" y="2"/>
                </a:lnTo>
                <a:lnTo>
                  <a:pt x="90" y="1"/>
                </a:lnTo>
                <a:lnTo>
                  <a:pt x="96" y="0"/>
                </a:lnTo>
                <a:lnTo>
                  <a:pt x="1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2" name="Freeform 272"/>
          <p:cNvSpPr>
            <a:spLocks noEditPoints="1"/>
          </p:cNvSpPr>
          <p:nvPr/>
        </p:nvSpPr>
        <p:spPr bwMode="auto">
          <a:xfrm>
            <a:off x="7000182" y="3070756"/>
            <a:ext cx="303549" cy="250658"/>
          </a:xfrm>
          <a:custGeom>
            <a:avLst/>
            <a:gdLst/>
            <a:ahLst/>
            <a:cxnLst>
              <a:cxn ang="0">
                <a:pos x="232" y="123"/>
              </a:cxn>
              <a:cxn ang="0">
                <a:pos x="207" y="128"/>
              </a:cxn>
              <a:cxn ang="0">
                <a:pos x="180" y="132"/>
              </a:cxn>
              <a:cxn ang="0">
                <a:pos x="151" y="134"/>
              </a:cxn>
              <a:cxn ang="0">
                <a:pos x="150" y="141"/>
              </a:cxn>
              <a:cxn ang="0">
                <a:pos x="147" y="147"/>
              </a:cxn>
              <a:cxn ang="0">
                <a:pos x="142" y="151"/>
              </a:cxn>
              <a:cxn ang="0">
                <a:pos x="127" y="152"/>
              </a:cxn>
              <a:cxn ang="0">
                <a:pos x="121" y="150"/>
              </a:cxn>
              <a:cxn ang="0">
                <a:pos x="116" y="145"/>
              </a:cxn>
              <a:cxn ang="0">
                <a:pos x="114" y="138"/>
              </a:cxn>
              <a:cxn ang="0">
                <a:pos x="104" y="133"/>
              </a:cxn>
              <a:cxn ang="0">
                <a:pos x="75" y="131"/>
              </a:cxn>
              <a:cxn ang="0">
                <a:pos x="49" y="127"/>
              </a:cxn>
              <a:cxn ang="0">
                <a:pos x="25" y="121"/>
              </a:cxn>
              <a:cxn ang="0">
                <a:pos x="18" y="198"/>
              </a:cxn>
              <a:cxn ang="0">
                <a:pos x="21" y="200"/>
              </a:cxn>
              <a:cxn ang="0">
                <a:pos x="246" y="199"/>
              </a:cxn>
              <a:cxn ang="0">
                <a:pos x="246" y="119"/>
              </a:cxn>
              <a:cxn ang="0">
                <a:pos x="19" y="50"/>
              </a:cxn>
              <a:cxn ang="0">
                <a:pos x="18" y="100"/>
              </a:cxn>
              <a:cxn ang="0">
                <a:pos x="38" y="106"/>
              </a:cxn>
              <a:cxn ang="0">
                <a:pos x="61" y="110"/>
              </a:cxn>
              <a:cxn ang="0">
                <a:pos x="86" y="114"/>
              </a:cxn>
              <a:cxn ang="0">
                <a:pos x="113" y="116"/>
              </a:cxn>
              <a:cxn ang="0">
                <a:pos x="142" y="116"/>
              </a:cxn>
              <a:cxn ang="0">
                <a:pos x="169" y="115"/>
              </a:cxn>
              <a:cxn ang="0">
                <a:pos x="195" y="112"/>
              </a:cxn>
              <a:cxn ang="0">
                <a:pos x="219" y="107"/>
              </a:cxn>
              <a:cxn ang="0">
                <a:pos x="240" y="102"/>
              </a:cxn>
              <a:cxn ang="0">
                <a:pos x="246" y="51"/>
              </a:cxn>
              <a:cxn ang="0">
                <a:pos x="244" y="50"/>
              </a:cxn>
              <a:cxn ang="0">
                <a:pos x="97" y="19"/>
              </a:cxn>
              <a:cxn ang="0">
                <a:pos x="95" y="21"/>
              </a:cxn>
              <a:cxn ang="0">
                <a:pos x="170" y="32"/>
              </a:cxn>
              <a:cxn ang="0">
                <a:pos x="169" y="20"/>
              </a:cxn>
              <a:cxn ang="0">
                <a:pos x="167" y="18"/>
              </a:cxn>
              <a:cxn ang="0">
                <a:pos x="167" y="0"/>
              </a:cxn>
              <a:cxn ang="0">
                <a:pos x="176" y="2"/>
              </a:cxn>
              <a:cxn ang="0">
                <a:pos x="183" y="8"/>
              </a:cxn>
              <a:cxn ang="0">
                <a:pos x="187" y="16"/>
              </a:cxn>
              <a:cxn ang="0">
                <a:pos x="188" y="32"/>
              </a:cxn>
              <a:cxn ang="0">
                <a:pos x="250" y="33"/>
              </a:cxn>
              <a:cxn ang="0">
                <a:pos x="257" y="37"/>
              </a:cxn>
              <a:cxn ang="0">
                <a:pos x="263" y="44"/>
              </a:cxn>
              <a:cxn ang="0">
                <a:pos x="264" y="52"/>
              </a:cxn>
              <a:cxn ang="0">
                <a:pos x="264" y="203"/>
              </a:cxn>
              <a:cxn ang="0">
                <a:pos x="259" y="211"/>
              </a:cxn>
              <a:cxn ang="0">
                <a:pos x="252" y="216"/>
              </a:cxn>
              <a:cxn ang="0">
                <a:pos x="244" y="218"/>
              </a:cxn>
              <a:cxn ang="0">
                <a:pos x="15" y="217"/>
              </a:cxn>
              <a:cxn ang="0">
                <a:pos x="7" y="213"/>
              </a:cxn>
              <a:cxn ang="0">
                <a:pos x="2" y="206"/>
              </a:cxn>
              <a:cxn ang="0">
                <a:pos x="0" y="197"/>
              </a:cxn>
              <a:cxn ang="0">
                <a:pos x="1" y="46"/>
              </a:cxn>
              <a:cxn ang="0">
                <a:pos x="5" y="39"/>
              </a:cxn>
              <a:cxn ang="0">
                <a:pos x="12" y="34"/>
              </a:cxn>
              <a:cxn ang="0">
                <a:pos x="21" y="32"/>
              </a:cxn>
              <a:cxn ang="0">
                <a:pos x="77" y="19"/>
              </a:cxn>
              <a:cxn ang="0">
                <a:pos x="80" y="10"/>
              </a:cxn>
              <a:cxn ang="0">
                <a:pos x="86" y="4"/>
              </a:cxn>
              <a:cxn ang="0">
                <a:pos x="95" y="1"/>
              </a:cxn>
            </a:cxnLst>
            <a:rect l="0" t="0" r="r" b="b"/>
            <a:pathLst>
              <a:path w="264" h="218">
                <a:moveTo>
                  <a:pt x="246" y="119"/>
                </a:moveTo>
                <a:lnTo>
                  <a:pt x="239" y="121"/>
                </a:lnTo>
                <a:lnTo>
                  <a:pt x="232" y="123"/>
                </a:lnTo>
                <a:lnTo>
                  <a:pt x="224" y="125"/>
                </a:lnTo>
                <a:lnTo>
                  <a:pt x="216" y="127"/>
                </a:lnTo>
                <a:lnTo>
                  <a:pt x="207" y="128"/>
                </a:lnTo>
                <a:lnTo>
                  <a:pt x="198" y="130"/>
                </a:lnTo>
                <a:lnTo>
                  <a:pt x="189" y="131"/>
                </a:lnTo>
                <a:lnTo>
                  <a:pt x="180" y="132"/>
                </a:lnTo>
                <a:lnTo>
                  <a:pt x="170" y="133"/>
                </a:lnTo>
                <a:lnTo>
                  <a:pt x="161" y="133"/>
                </a:lnTo>
                <a:lnTo>
                  <a:pt x="151" y="134"/>
                </a:lnTo>
                <a:lnTo>
                  <a:pt x="151" y="134"/>
                </a:lnTo>
                <a:lnTo>
                  <a:pt x="151" y="138"/>
                </a:lnTo>
                <a:lnTo>
                  <a:pt x="150" y="141"/>
                </a:lnTo>
                <a:lnTo>
                  <a:pt x="150" y="143"/>
                </a:lnTo>
                <a:lnTo>
                  <a:pt x="149" y="145"/>
                </a:lnTo>
                <a:lnTo>
                  <a:pt x="147" y="147"/>
                </a:lnTo>
                <a:lnTo>
                  <a:pt x="146" y="148"/>
                </a:lnTo>
                <a:lnTo>
                  <a:pt x="144" y="150"/>
                </a:lnTo>
                <a:lnTo>
                  <a:pt x="142" y="151"/>
                </a:lnTo>
                <a:lnTo>
                  <a:pt x="140" y="151"/>
                </a:lnTo>
                <a:lnTo>
                  <a:pt x="137" y="152"/>
                </a:lnTo>
                <a:lnTo>
                  <a:pt x="127" y="152"/>
                </a:lnTo>
                <a:lnTo>
                  <a:pt x="125" y="151"/>
                </a:lnTo>
                <a:lnTo>
                  <a:pt x="123" y="151"/>
                </a:lnTo>
                <a:lnTo>
                  <a:pt x="121" y="150"/>
                </a:lnTo>
                <a:lnTo>
                  <a:pt x="119" y="148"/>
                </a:lnTo>
                <a:lnTo>
                  <a:pt x="117" y="147"/>
                </a:lnTo>
                <a:lnTo>
                  <a:pt x="116" y="145"/>
                </a:lnTo>
                <a:lnTo>
                  <a:pt x="115" y="143"/>
                </a:lnTo>
                <a:lnTo>
                  <a:pt x="114" y="141"/>
                </a:lnTo>
                <a:lnTo>
                  <a:pt x="114" y="138"/>
                </a:lnTo>
                <a:lnTo>
                  <a:pt x="114" y="134"/>
                </a:lnTo>
                <a:lnTo>
                  <a:pt x="114" y="134"/>
                </a:lnTo>
                <a:lnTo>
                  <a:pt x="104" y="133"/>
                </a:lnTo>
                <a:lnTo>
                  <a:pt x="94" y="133"/>
                </a:lnTo>
                <a:lnTo>
                  <a:pt x="85" y="132"/>
                </a:lnTo>
                <a:lnTo>
                  <a:pt x="75" y="131"/>
                </a:lnTo>
                <a:lnTo>
                  <a:pt x="66" y="130"/>
                </a:lnTo>
                <a:lnTo>
                  <a:pt x="57" y="128"/>
                </a:lnTo>
                <a:lnTo>
                  <a:pt x="49" y="127"/>
                </a:lnTo>
                <a:lnTo>
                  <a:pt x="41" y="125"/>
                </a:lnTo>
                <a:lnTo>
                  <a:pt x="33" y="123"/>
                </a:lnTo>
                <a:lnTo>
                  <a:pt x="25" y="121"/>
                </a:lnTo>
                <a:lnTo>
                  <a:pt x="18" y="119"/>
                </a:lnTo>
                <a:lnTo>
                  <a:pt x="18" y="197"/>
                </a:lnTo>
                <a:lnTo>
                  <a:pt x="18" y="198"/>
                </a:lnTo>
                <a:lnTo>
                  <a:pt x="19" y="199"/>
                </a:lnTo>
                <a:lnTo>
                  <a:pt x="20" y="200"/>
                </a:lnTo>
                <a:lnTo>
                  <a:pt x="21" y="200"/>
                </a:lnTo>
                <a:lnTo>
                  <a:pt x="244" y="200"/>
                </a:lnTo>
                <a:lnTo>
                  <a:pt x="245" y="200"/>
                </a:lnTo>
                <a:lnTo>
                  <a:pt x="246" y="199"/>
                </a:lnTo>
                <a:lnTo>
                  <a:pt x="246" y="198"/>
                </a:lnTo>
                <a:lnTo>
                  <a:pt x="246" y="197"/>
                </a:lnTo>
                <a:lnTo>
                  <a:pt x="246" y="119"/>
                </a:lnTo>
                <a:close/>
                <a:moveTo>
                  <a:pt x="21" y="50"/>
                </a:moveTo>
                <a:lnTo>
                  <a:pt x="20" y="50"/>
                </a:lnTo>
                <a:lnTo>
                  <a:pt x="19" y="50"/>
                </a:lnTo>
                <a:lnTo>
                  <a:pt x="18" y="51"/>
                </a:lnTo>
                <a:lnTo>
                  <a:pt x="18" y="52"/>
                </a:lnTo>
                <a:lnTo>
                  <a:pt x="18" y="100"/>
                </a:lnTo>
                <a:lnTo>
                  <a:pt x="24" y="102"/>
                </a:lnTo>
                <a:lnTo>
                  <a:pt x="31" y="104"/>
                </a:lnTo>
                <a:lnTo>
                  <a:pt x="38" y="106"/>
                </a:lnTo>
                <a:lnTo>
                  <a:pt x="45" y="107"/>
                </a:lnTo>
                <a:lnTo>
                  <a:pt x="53" y="109"/>
                </a:lnTo>
                <a:lnTo>
                  <a:pt x="61" y="110"/>
                </a:lnTo>
                <a:lnTo>
                  <a:pt x="69" y="112"/>
                </a:lnTo>
                <a:lnTo>
                  <a:pt x="77" y="113"/>
                </a:lnTo>
                <a:lnTo>
                  <a:pt x="86" y="114"/>
                </a:lnTo>
                <a:lnTo>
                  <a:pt x="95" y="115"/>
                </a:lnTo>
                <a:lnTo>
                  <a:pt x="104" y="115"/>
                </a:lnTo>
                <a:lnTo>
                  <a:pt x="113" y="116"/>
                </a:lnTo>
                <a:lnTo>
                  <a:pt x="123" y="116"/>
                </a:lnTo>
                <a:lnTo>
                  <a:pt x="132" y="116"/>
                </a:lnTo>
                <a:lnTo>
                  <a:pt x="142" y="116"/>
                </a:lnTo>
                <a:lnTo>
                  <a:pt x="151" y="116"/>
                </a:lnTo>
                <a:lnTo>
                  <a:pt x="160" y="115"/>
                </a:lnTo>
                <a:lnTo>
                  <a:pt x="169" y="115"/>
                </a:lnTo>
                <a:lnTo>
                  <a:pt x="178" y="114"/>
                </a:lnTo>
                <a:lnTo>
                  <a:pt x="187" y="113"/>
                </a:lnTo>
                <a:lnTo>
                  <a:pt x="195" y="112"/>
                </a:lnTo>
                <a:lnTo>
                  <a:pt x="204" y="110"/>
                </a:lnTo>
                <a:lnTo>
                  <a:pt x="212" y="109"/>
                </a:lnTo>
                <a:lnTo>
                  <a:pt x="219" y="107"/>
                </a:lnTo>
                <a:lnTo>
                  <a:pt x="227" y="106"/>
                </a:lnTo>
                <a:lnTo>
                  <a:pt x="234" y="104"/>
                </a:lnTo>
                <a:lnTo>
                  <a:pt x="240" y="102"/>
                </a:lnTo>
                <a:lnTo>
                  <a:pt x="246" y="100"/>
                </a:lnTo>
                <a:lnTo>
                  <a:pt x="246" y="52"/>
                </a:lnTo>
                <a:lnTo>
                  <a:pt x="246" y="51"/>
                </a:lnTo>
                <a:lnTo>
                  <a:pt x="246" y="50"/>
                </a:lnTo>
                <a:lnTo>
                  <a:pt x="245" y="50"/>
                </a:lnTo>
                <a:lnTo>
                  <a:pt x="244" y="50"/>
                </a:lnTo>
                <a:lnTo>
                  <a:pt x="21" y="50"/>
                </a:lnTo>
                <a:close/>
                <a:moveTo>
                  <a:pt x="98" y="18"/>
                </a:moveTo>
                <a:lnTo>
                  <a:pt x="97" y="19"/>
                </a:lnTo>
                <a:lnTo>
                  <a:pt x="96" y="19"/>
                </a:lnTo>
                <a:lnTo>
                  <a:pt x="95" y="20"/>
                </a:lnTo>
                <a:lnTo>
                  <a:pt x="95" y="21"/>
                </a:lnTo>
                <a:lnTo>
                  <a:pt x="94" y="22"/>
                </a:lnTo>
                <a:lnTo>
                  <a:pt x="94" y="32"/>
                </a:lnTo>
                <a:lnTo>
                  <a:pt x="170" y="32"/>
                </a:lnTo>
                <a:lnTo>
                  <a:pt x="170" y="22"/>
                </a:lnTo>
                <a:lnTo>
                  <a:pt x="170" y="21"/>
                </a:lnTo>
                <a:lnTo>
                  <a:pt x="169" y="20"/>
                </a:lnTo>
                <a:lnTo>
                  <a:pt x="169" y="19"/>
                </a:lnTo>
                <a:lnTo>
                  <a:pt x="168" y="19"/>
                </a:lnTo>
                <a:lnTo>
                  <a:pt x="167" y="18"/>
                </a:lnTo>
                <a:lnTo>
                  <a:pt x="98" y="18"/>
                </a:lnTo>
                <a:close/>
                <a:moveTo>
                  <a:pt x="98" y="0"/>
                </a:moveTo>
                <a:lnTo>
                  <a:pt x="167" y="0"/>
                </a:lnTo>
                <a:lnTo>
                  <a:pt x="170" y="1"/>
                </a:lnTo>
                <a:lnTo>
                  <a:pt x="173" y="1"/>
                </a:lnTo>
                <a:lnTo>
                  <a:pt x="176" y="2"/>
                </a:lnTo>
                <a:lnTo>
                  <a:pt x="178" y="4"/>
                </a:lnTo>
                <a:lnTo>
                  <a:pt x="181" y="6"/>
                </a:lnTo>
                <a:lnTo>
                  <a:pt x="183" y="8"/>
                </a:lnTo>
                <a:lnTo>
                  <a:pt x="185" y="10"/>
                </a:lnTo>
                <a:lnTo>
                  <a:pt x="186" y="13"/>
                </a:lnTo>
                <a:lnTo>
                  <a:pt x="187" y="16"/>
                </a:lnTo>
                <a:lnTo>
                  <a:pt x="188" y="19"/>
                </a:lnTo>
                <a:lnTo>
                  <a:pt x="188" y="22"/>
                </a:lnTo>
                <a:lnTo>
                  <a:pt x="188" y="32"/>
                </a:lnTo>
                <a:lnTo>
                  <a:pt x="244" y="32"/>
                </a:lnTo>
                <a:lnTo>
                  <a:pt x="247" y="32"/>
                </a:lnTo>
                <a:lnTo>
                  <a:pt x="250" y="33"/>
                </a:lnTo>
                <a:lnTo>
                  <a:pt x="252" y="34"/>
                </a:lnTo>
                <a:lnTo>
                  <a:pt x="255" y="35"/>
                </a:lnTo>
                <a:lnTo>
                  <a:pt x="257" y="37"/>
                </a:lnTo>
                <a:lnTo>
                  <a:pt x="259" y="39"/>
                </a:lnTo>
                <a:lnTo>
                  <a:pt x="261" y="41"/>
                </a:lnTo>
                <a:lnTo>
                  <a:pt x="263" y="44"/>
                </a:lnTo>
                <a:lnTo>
                  <a:pt x="264" y="46"/>
                </a:lnTo>
                <a:lnTo>
                  <a:pt x="264" y="49"/>
                </a:lnTo>
                <a:lnTo>
                  <a:pt x="264" y="52"/>
                </a:lnTo>
                <a:lnTo>
                  <a:pt x="264" y="197"/>
                </a:lnTo>
                <a:lnTo>
                  <a:pt x="264" y="200"/>
                </a:lnTo>
                <a:lnTo>
                  <a:pt x="264" y="203"/>
                </a:lnTo>
                <a:lnTo>
                  <a:pt x="263" y="206"/>
                </a:lnTo>
                <a:lnTo>
                  <a:pt x="261" y="209"/>
                </a:lnTo>
                <a:lnTo>
                  <a:pt x="259" y="211"/>
                </a:lnTo>
                <a:lnTo>
                  <a:pt x="257" y="213"/>
                </a:lnTo>
                <a:lnTo>
                  <a:pt x="255" y="215"/>
                </a:lnTo>
                <a:lnTo>
                  <a:pt x="252" y="216"/>
                </a:lnTo>
                <a:lnTo>
                  <a:pt x="250" y="217"/>
                </a:lnTo>
                <a:lnTo>
                  <a:pt x="247" y="218"/>
                </a:lnTo>
                <a:lnTo>
                  <a:pt x="244" y="218"/>
                </a:lnTo>
                <a:lnTo>
                  <a:pt x="21" y="218"/>
                </a:lnTo>
                <a:lnTo>
                  <a:pt x="18" y="218"/>
                </a:lnTo>
                <a:lnTo>
                  <a:pt x="15" y="217"/>
                </a:lnTo>
                <a:lnTo>
                  <a:pt x="12" y="216"/>
                </a:lnTo>
                <a:lnTo>
                  <a:pt x="9" y="215"/>
                </a:lnTo>
                <a:lnTo>
                  <a:pt x="7" y="213"/>
                </a:lnTo>
                <a:lnTo>
                  <a:pt x="5" y="211"/>
                </a:lnTo>
                <a:lnTo>
                  <a:pt x="3" y="209"/>
                </a:lnTo>
                <a:lnTo>
                  <a:pt x="2" y="206"/>
                </a:lnTo>
                <a:lnTo>
                  <a:pt x="1" y="203"/>
                </a:lnTo>
                <a:lnTo>
                  <a:pt x="0" y="200"/>
                </a:lnTo>
                <a:lnTo>
                  <a:pt x="0" y="197"/>
                </a:lnTo>
                <a:lnTo>
                  <a:pt x="0" y="52"/>
                </a:lnTo>
                <a:lnTo>
                  <a:pt x="0" y="49"/>
                </a:lnTo>
                <a:lnTo>
                  <a:pt x="1" y="46"/>
                </a:lnTo>
                <a:lnTo>
                  <a:pt x="2" y="44"/>
                </a:lnTo>
                <a:lnTo>
                  <a:pt x="3" y="41"/>
                </a:lnTo>
                <a:lnTo>
                  <a:pt x="5" y="39"/>
                </a:lnTo>
                <a:lnTo>
                  <a:pt x="7" y="37"/>
                </a:lnTo>
                <a:lnTo>
                  <a:pt x="9" y="35"/>
                </a:lnTo>
                <a:lnTo>
                  <a:pt x="12" y="34"/>
                </a:lnTo>
                <a:lnTo>
                  <a:pt x="15" y="33"/>
                </a:lnTo>
                <a:lnTo>
                  <a:pt x="18" y="32"/>
                </a:lnTo>
                <a:lnTo>
                  <a:pt x="21" y="32"/>
                </a:lnTo>
                <a:lnTo>
                  <a:pt x="76" y="32"/>
                </a:lnTo>
                <a:lnTo>
                  <a:pt x="76" y="22"/>
                </a:lnTo>
                <a:lnTo>
                  <a:pt x="77" y="19"/>
                </a:lnTo>
                <a:lnTo>
                  <a:pt x="77" y="16"/>
                </a:lnTo>
                <a:lnTo>
                  <a:pt x="78" y="13"/>
                </a:lnTo>
                <a:lnTo>
                  <a:pt x="80" y="10"/>
                </a:lnTo>
                <a:lnTo>
                  <a:pt x="82" y="8"/>
                </a:lnTo>
                <a:lnTo>
                  <a:pt x="84" y="6"/>
                </a:lnTo>
                <a:lnTo>
                  <a:pt x="86" y="4"/>
                </a:lnTo>
                <a:lnTo>
                  <a:pt x="89" y="2"/>
                </a:lnTo>
                <a:lnTo>
                  <a:pt x="92" y="1"/>
                </a:lnTo>
                <a:lnTo>
                  <a:pt x="95" y="1"/>
                </a:lnTo>
                <a:lnTo>
                  <a:pt x="9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53" name="Group 52"/>
          <p:cNvGrpSpPr/>
          <p:nvPr/>
        </p:nvGrpSpPr>
        <p:grpSpPr>
          <a:xfrm>
            <a:off x="4841609" y="3058683"/>
            <a:ext cx="301250" cy="274805"/>
            <a:chOff x="7215188" y="2357438"/>
            <a:chExt cx="415925" cy="379413"/>
          </a:xfrm>
          <a:solidFill>
            <a:schemeClr val="bg1"/>
          </a:solidFill>
        </p:grpSpPr>
        <p:sp>
          <p:nvSpPr>
            <p:cNvPr id="54" name="Freeform 320"/>
            <p:cNvSpPr>
              <a:spLocks noEditPoints="1"/>
            </p:cNvSpPr>
            <p:nvPr/>
          </p:nvSpPr>
          <p:spPr bwMode="auto">
            <a:xfrm>
              <a:off x="7215188" y="2357438"/>
              <a:ext cx="415925" cy="379413"/>
            </a:xfrm>
            <a:custGeom>
              <a:avLst/>
              <a:gdLst/>
              <a:ahLst/>
              <a:cxnLst>
                <a:cxn ang="0">
                  <a:pos x="25" y="92"/>
                </a:cxn>
                <a:cxn ang="0">
                  <a:pos x="18" y="102"/>
                </a:cxn>
                <a:cxn ang="0">
                  <a:pos x="21" y="114"/>
                </a:cxn>
                <a:cxn ang="0">
                  <a:pos x="32" y="121"/>
                </a:cxn>
                <a:cxn ang="0">
                  <a:pos x="40" y="123"/>
                </a:cxn>
                <a:cxn ang="0">
                  <a:pos x="44" y="131"/>
                </a:cxn>
                <a:cxn ang="0">
                  <a:pos x="48" y="208"/>
                </a:cxn>
                <a:cxn ang="0">
                  <a:pos x="61" y="219"/>
                </a:cxn>
                <a:cxn ang="0">
                  <a:pos x="195" y="221"/>
                </a:cxn>
                <a:cxn ang="0">
                  <a:pos x="210" y="213"/>
                </a:cxn>
                <a:cxn ang="0">
                  <a:pos x="218" y="198"/>
                </a:cxn>
                <a:cxn ang="0">
                  <a:pos x="219" y="126"/>
                </a:cxn>
                <a:cxn ang="0">
                  <a:pos x="225" y="121"/>
                </a:cxn>
                <a:cxn ang="0">
                  <a:pos x="236" y="119"/>
                </a:cxn>
                <a:cxn ang="0">
                  <a:pos x="244" y="110"/>
                </a:cxn>
                <a:cxn ang="0">
                  <a:pos x="243" y="97"/>
                </a:cxn>
                <a:cxn ang="0">
                  <a:pos x="233" y="89"/>
                </a:cxn>
                <a:cxn ang="0">
                  <a:pos x="101" y="27"/>
                </a:cxn>
                <a:cxn ang="0">
                  <a:pos x="82" y="33"/>
                </a:cxn>
                <a:cxn ang="0">
                  <a:pos x="71" y="45"/>
                </a:cxn>
                <a:cxn ang="0">
                  <a:pos x="67" y="62"/>
                </a:cxn>
                <a:cxn ang="0">
                  <a:pos x="196" y="62"/>
                </a:cxn>
                <a:cxn ang="0">
                  <a:pos x="192" y="45"/>
                </a:cxn>
                <a:cxn ang="0">
                  <a:pos x="181" y="33"/>
                </a:cxn>
                <a:cxn ang="0">
                  <a:pos x="161" y="27"/>
                </a:cxn>
                <a:cxn ang="0">
                  <a:pos x="148" y="30"/>
                </a:cxn>
                <a:cxn ang="0">
                  <a:pos x="110" y="29"/>
                </a:cxn>
                <a:cxn ang="0">
                  <a:pos x="148" y="1"/>
                </a:cxn>
                <a:cxn ang="0">
                  <a:pos x="158" y="6"/>
                </a:cxn>
                <a:cxn ang="0">
                  <a:pos x="180" y="13"/>
                </a:cxn>
                <a:cxn ang="0">
                  <a:pos x="199" y="25"/>
                </a:cxn>
                <a:cxn ang="0">
                  <a:pos x="210" y="42"/>
                </a:cxn>
                <a:cxn ang="0">
                  <a:pos x="214" y="62"/>
                </a:cxn>
                <a:cxn ang="0">
                  <a:pos x="236" y="71"/>
                </a:cxn>
                <a:cxn ang="0">
                  <a:pos x="252" y="80"/>
                </a:cxn>
                <a:cxn ang="0">
                  <a:pos x="262" y="97"/>
                </a:cxn>
                <a:cxn ang="0">
                  <a:pos x="260" y="116"/>
                </a:cxn>
                <a:cxn ang="0">
                  <a:pos x="250" y="131"/>
                </a:cxn>
                <a:cxn ang="0">
                  <a:pos x="236" y="194"/>
                </a:cxn>
                <a:cxn ang="0">
                  <a:pos x="231" y="215"/>
                </a:cxn>
                <a:cxn ang="0">
                  <a:pos x="217" y="231"/>
                </a:cxn>
                <a:cxn ang="0">
                  <a:pos x="196" y="239"/>
                </a:cxn>
                <a:cxn ang="0">
                  <a:pos x="58" y="237"/>
                </a:cxn>
                <a:cxn ang="0">
                  <a:pos x="39" y="226"/>
                </a:cxn>
                <a:cxn ang="0">
                  <a:pos x="28" y="207"/>
                </a:cxn>
                <a:cxn ang="0">
                  <a:pos x="22" y="137"/>
                </a:cxn>
                <a:cxn ang="0">
                  <a:pos x="7" y="126"/>
                </a:cxn>
                <a:cxn ang="0">
                  <a:pos x="0" y="109"/>
                </a:cxn>
                <a:cxn ang="0">
                  <a:pos x="4" y="90"/>
                </a:cxn>
                <a:cxn ang="0">
                  <a:pos x="16" y="76"/>
                </a:cxn>
                <a:cxn ang="0">
                  <a:pos x="34" y="70"/>
                </a:cxn>
                <a:cxn ang="0">
                  <a:pos x="50" y="53"/>
                </a:cxn>
                <a:cxn ang="0">
                  <a:pos x="56" y="34"/>
                </a:cxn>
                <a:cxn ang="0">
                  <a:pos x="70" y="19"/>
                </a:cxn>
                <a:cxn ang="0">
                  <a:pos x="92" y="10"/>
                </a:cxn>
                <a:cxn ang="0">
                  <a:pos x="108" y="3"/>
                </a:cxn>
              </a:cxnLst>
              <a:rect l="0" t="0" r="r" b="b"/>
              <a:pathLst>
                <a:path w="262" h="239">
                  <a:moveTo>
                    <a:pt x="34" y="88"/>
                  </a:moveTo>
                  <a:lnTo>
                    <a:pt x="32" y="89"/>
                  </a:lnTo>
                  <a:lnTo>
                    <a:pt x="29" y="89"/>
                  </a:lnTo>
                  <a:lnTo>
                    <a:pt x="27" y="90"/>
                  </a:lnTo>
                  <a:lnTo>
                    <a:pt x="25" y="92"/>
                  </a:lnTo>
                  <a:lnTo>
                    <a:pt x="23" y="93"/>
                  </a:lnTo>
                  <a:lnTo>
                    <a:pt x="21" y="95"/>
                  </a:lnTo>
                  <a:lnTo>
                    <a:pt x="20" y="97"/>
                  </a:lnTo>
                  <a:lnTo>
                    <a:pt x="19" y="100"/>
                  </a:lnTo>
                  <a:lnTo>
                    <a:pt x="18" y="102"/>
                  </a:lnTo>
                  <a:lnTo>
                    <a:pt x="18" y="105"/>
                  </a:lnTo>
                  <a:lnTo>
                    <a:pt x="18" y="107"/>
                  </a:lnTo>
                  <a:lnTo>
                    <a:pt x="19" y="110"/>
                  </a:lnTo>
                  <a:lnTo>
                    <a:pt x="20" y="112"/>
                  </a:lnTo>
                  <a:lnTo>
                    <a:pt x="21" y="114"/>
                  </a:lnTo>
                  <a:lnTo>
                    <a:pt x="23" y="116"/>
                  </a:lnTo>
                  <a:lnTo>
                    <a:pt x="25" y="118"/>
                  </a:lnTo>
                  <a:lnTo>
                    <a:pt x="27" y="119"/>
                  </a:lnTo>
                  <a:lnTo>
                    <a:pt x="29" y="120"/>
                  </a:lnTo>
                  <a:lnTo>
                    <a:pt x="32" y="121"/>
                  </a:lnTo>
                  <a:lnTo>
                    <a:pt x="34" y="121"/>
                  </a:lnTo>
                  <a:lnTo>
                    <a:pt x="35" y="121"/>
                  </a:lnTo>
                  <a:lnTo>
                    <a:pt x="37" y="121"/>
                  </a:lnTo>
                  <a:lnTo>
                    <a:pt x="39" y="122"/>
                  </a:lnTo>
                  <a:lnTo>
                    <a:pt x="40" y="123"/>
                  </a:lnTo>
                  <a:lnTo>
                    <a:pt x="42" y="124"/>
                  </a:lnTo>
                  <a:lnTo>
                    <a:pt x="43" y="125"/>
                  </a:lnTo>
                  <a:lnTo>
                    <a:pt x="43" y="127"/>
                  </a:lnTo>
                  <a:lnTo>
                    <a:pt x="44" y="129"/>
                  </a:lnTo>
                  <a:lnTo>
                    <a:pt x="44" y="131"/>
                  </a:lnTo>
                  <a:lnTo>
                    <a:pt x="44" y="194"/>
                  </a:lnTo>
                  <a:lnTo>
                    <a:pt x="44" y="198"/>
                  </a:lnTo>
                  <a:lnTo>
                    <a:pt x="45" y="201"/>
                  </a:lnTo>
                  <a:lnTo>
                    <a:pt x="46" y="205"/>
                  </a:lnTo>
                  <a:lnTo>
                    <a:pt x="48" y="208"/>
                  </a:lnTo>
                  <a:lnTo>
                    <a:pt x="50" y="211"/>
                  </a:lnTo>
                  <a:lnTo>
                    <a:pt x="52" y="213"/>
                  </a:lnTo>
                  <a:lnTo>
                    <a:pt x="55" y="215"/>
                  </a:lnTo>
                  <a:lnTo>
                    <a:pt x="57" y="217"/>
                  </a:lnTo>
                  <a:lnTo>
                    <a:pt x="61" y="219"/>
                  </a:lnTo>
                  <a:lnTo>
                    <a:pt x="64" y="220"/>
                  </a:lnTo>
                  <a:lnTo>
                    <a:pt x="67" y="221"/>
                  </a:lnTo>
                  <a:lnTo>
                    <a:pt x="71" y="221"/>
                  </a:lnTo>
                  <a:lnTo>
                    <a:pt x="191" y="221"/>
                  </a:lnTo>
                  <a:lnTo>
                    <a:pt x="195" y="221"/>
                  </a:lnTo>
                  <a:lnTo>
                    <a:pt x="199" y="220"/>
                  </a:lnTo>
                  <a:lnTo>
                    <a:pt x="202" y="219"/>
                  </a:lnTo>
                  <a:lnTo>
                    <a:pt x="205" y="217"/>
                  </a:lnTo>
                  <a:lnTo>
                    <a:pt x="208" y="215"/>
                  </a:lnTo>
                  <a:lnTo>
                    <a:pt x="210" y="213"/>
                  </a:lnTo>
                  <a:lnTo>
                    <a:pt x="213" y="211"/>
                  </a:lnTo>
                  <a:lnTo>
                    <a:pt x="215" y="208"/>
                  </a:lnTo>
                  <a:lnTo>
                    <a:pt x="216" y="205"/>
                  </a:lnTo>
                  <a:lnTo>
                    <a:pt x="218" y="201"/>
                  </a:lnTo>
                  <a:lnTo>
                    <a:pt x="218" y="198"/>
                  </a:lnTo>
                  <a:lnTo>
                    <a:pt x="218" y="194"/>
                  </a:lnTo>
                  <a:lnTo>
                    <a:pt x="218" y="131"/>
                  </a:lnTo>
                  <a:lnTo>
                    <a:pt x="218" y="129"/>
                  </a:lnTo>
                  <a:lnTo>
                    <a:pt x="219" y="128"/>
                  </a:lnTo>
                  <a:lnTo>
                    <a:pt x="219" y="126"/>
                  </a:lnTo>
                  <a:lnTo>
                    <a:pt x="220" y="125"/>
                  </a:lnTo>
                  <a:lnTo>
                    <a:pt x="221" y="124"/>
                  </a:lnTo>
                  <a:lnTo>
                    <a:pt x="222" y="123"/>
                  </a:lnTo>
                  <a:lnTo>
                    <a:pt x="224" y="122"/>
                  </a:lnTo>
                  <a:lnTo>
                    <a:pt x="225" y="121"/>
                  </a:lnTo>
                  <a:lnTo>
                    <a:pt x="227" y="121"/>
                  </a:lnTo>
                  <a:lnTo>
                    <a:pt x="228" y="121"/>
                  </a:lnTo>
                  <a:lnTo>
                    <a:pt x="231" y="121"/>
                  </a:lnTo>
                  <a:lnTo>
                    <a:pt x="233" y="120"/>
                  </a:lnTo>
                  <a:lnTo>
                    <a:pt x="236" y="119"/>
                  </a:lnTo>
                  <a:lnTo>
                    <a:pt x="238" y="118"/>
                  </a:lnTo>
                  <a:lnTo>
                    <a:pt x="240" y="116"/>
                  </a:lnTo>
                  <a:lnTo>
                    <a:pt x="241" y="114"/>
                  </a:lnTo>
                  <a:lnTo>
                    <a:pt x="243" y="112"/>
                  </a:lnTo>
                  <a:lnTo>
                    <a:pt x="244" y="110"/>
                  </a:lnTo>
                  <a:lnTo>
                    <a:pt x="244" y="107"/>
                  </a:lnTo>
                  <a:lnTo>
                    <a:pt x="244" y="105"/>
                  </a:lnTo>
                  <a:lnTo>
                    <a:pt x="244" y="102"/>
                  </a:lnTo>
                  <a:lnTo>
                    <a:pt x="244" y="100"/>
                  </a:lnTo>
                  <a:lnTo>
                    <a:pt x="243" y="97"/>
                  </a:lnTo>
                  <a:lnTo>
                    <a:pt x="241" y="95"/>
                  </a:lnTo>
                  <a:lnTo>
                    <a:pt x="240" y="93"/>
                  </a:lnTo>
                  <a:lnTo>
                    <a:pt x="238" y="92"/>
                  </a:lnTo>
                  <a:lnTo>
                    <a:pt x="236" y="90"/>
                  </a:lnTo>
                  <a:lnTo>
                    <a:pt x="233" y="89"/>
                  </a:lnTo>
                  <a:lnTo>
                    <a:pt x="231" y="89"/>
                  </a:lnTo>
                  <a:lnTo>
                    <a:pt x="228" y="88"/>
                  </a:lnTo>
                  <a:lnTo>
                    <a:pt x="34" y="88"/>
                  </a:lnTo>
                  <a:close/>
                  <a:moveTo>
                    <a:pt x="106" y="26"/>
                  </a:moveTo>
                  <a:lnTo>
                    <a:pt x="101" y="27"/>
                  </a:lnTo>
                  <a:lnTo>
                    <a:pt x="97" y="28"/>
                  </a:lnTo>
                  <a:lnTo>
                    <a:pt x="92" y="29"/>
                  </a:lnTo>
                  <a:lnTo>
                    <a:pt x="88" y="30"/>
                  </a:lnTo>
                  <a:lnTo>
                    <a:pt x="85" y="32"/>
                  </a:lnTo>
                  <a:lnTo>
                    <a:pt x="82" y="33"/>
                  </a:lnTo>
                  <a:lnTo>
                    <a:pt x="79" y="35"/>
                  </a:lnTo>
                  <a:lnTo>
                    <a:pt x="76" y="37"/>
                  </a:lnTo>
                  <a:lnTo>
                    <a:pt x="74" y="39"/>
                  </a:lnTo>
                  <a:lnTo>
                    <a:pt x="72" y="42"/>
                  </a:lnTo>
                  <a:lnTo>
                    <a:pt x="71" y="45"/>
                  </a:lnTo>
                  <a:lnTo>
                    <a:pt x="69" y="48"/>
                  </a:lnTo>
                  <a:lnTo>
                    <a:pt x="68" y="51"/>
                  </a:lnTo>
                  <a:lnTo>
                    <a:pt x="68" y="55"/>
                  </a:lnTo>
                  <a:lnTo>
                    <a:pt x="67" y="58"/>
                  </a:lnTo>
                  <a:lnTo>
                    <a:pt x="67" y="62"/>
                  </a:lnTo>
                  <a:lnTo>
                    <a:pt x="66" y="66"/>
                  </a:lnTo>
                  <a:lnTo>
                    <a:pt x="66" y="70"/>
                  </a:lnTo>
                  <a:lnTo>
                    <a:pt x="196" y="70"/>
                  </a:lnTo>
                  <a:lnTo>
                    <a:pt x="196" y="66"/>
                  </a:lnTo>
                  <a:lnTo>
                    <a:pt x="196" y="62"/>
                  </a:lnTo>
                  <a:lnTo>
                    <a:pt x="195" y="58"/>
                  </a:lnTo>
                  <a:lnTo>
                    <a:pt x="195" y="55"/>
                  </a:lnTo>
                  <a:lnTo>
                    <a:pt x="194" y="51"/>
                  </a:lnTo>
                  <a:lnTo>
                    <a:pt x="193" y="48"/>
                  </a:lnTo>
                  <a:lnTo>
                    <a:pt x="192" y="45"/>
                  </a:lnTo>
                  <a:lnTo>
                    <a:pt x="190" y="42"/>
                  </a:lnTo>
                  <a:lnTo>
                    <a:pt x="188" y="39"/>
                  </a:lnTo>
                  <a:lnTo>
                    <a:pt x="186" y="37"/>
                  </a:lnTo>
                  <a:lnTo>
                    <a:pt x="184" y="35"/>
                  </a:lnTo>
                  <a:lnTo>
                    <a:pt x="181" y="33"/>
                  </a:lnTo>
                  <a:lnTo>
                    <a:pt x="178" y="32"/>
                  </a:lnTo>
                  <a:lnTo>
                    <a:pt x="174" y="30"/>
                  </a:lnTo>
                  <a:lnTo>
                    <a:pt x="170" y="29"/>
                  </a:lnTo>
                  <a:lnTo>
                    <a:pt x="166" y="28"/>
                  </a:lnTo>
                  <a:lnTo>
                    <a:pt x="161" y="27"/>
                  </a:lnTo>
                  <a:lnTo>
                    <a:pt x="156" y="26"/>
                  </a:lnTo>
                  <a:lnTo>
                    <a:pt x="155" y="27"/>
                  </a:lnTo>
                  <a:lnTo>
                    <a:pt x="152" y="29"/>
                  </a:lnTo>
                  <a:lnTo>
                    <a:pt x="150" y="30"/>
                  </a:lnTo>
                  <a:lnTo>
                    <a:pt x="148" y="30"/>
                  </a:lnTo>
                  <a:lnTo>
                    <a:pt x="145" y="30"/>
                  </a:lnTo>
                  <a:lnTo>
                    <a:pt x="117" y="30"/>
                  </a:lnTo>
                  <a:lnTo>
                    <a:pt x="115" y="30"/>
                  </a:lnTo>
                  <a:lnTo>
                    <a:pt x="112" y="30"/>
                  </a:lnTo>
                  <a:lnTo>
                    <a:pt x="110" y="29"/>
                  </a:lnTo>
                  <a:lnTo>
                    <a:pt x="108" y="27"/>
                  </a:lnTo>
                  <a:lnTo>
                    <a:pt x="106" y="26"/>
                  </a:lnTo>
                  <a:close/>
                  <a:moveTo>
                    <a:pt x="117" y="0"/>
                  </a:moveTo>
                  <a:lnTo>
                    <a:pt x="145" y="0"/>
                  </a:lnTo>
                  <a:lnTo>
                    <a:pt x="148" y="1"/>
                  </a:lnTo>
                  <a:lnTo>
                    <a:pt x="150" y="1"/>
                  </a:lnTo>
                  <a:lnTo>
                    <a:pt x="152" y="2"/>
                  </a:lnTo>
                  <a:lnTo>
                    <a:pt x="154" y="3"/>
                  </a:lnTo>
                  <a:lnTo>
                    <a:pt x="156" y="5"/>
                  </a:lnTo>
                  <a:lnTo>
                    <a:pt x="158" y="6"/>
                  </a:lnTo>
                  <a:lnTo>
                    <a:pt x="159" y="8"/>
                  </a:lnTo>
                  <a:lnTo>
                    <a:pt x="165" y="9"/>
                  </a:lnTo>
                  <a:lnTo>
                    <a:pt x="170" y="10"/>
                  </a:lnTo>
                  <a:lnTo>
                    <a:pt x="175" y="12"/>
                  </a:lnTo>
                  <a:lnTo>
                    <a:pt x="180" y="13"/>
                  </a:lnTo>
                  <a:lnTo>
                    <a:pt x="185" y="15"/>
                  </a:lnTo>
                  <a:lnTo>
                    <a:pt x="189" y="17"/>
                  </a:lnTo>
                  <a:lnTo>
                    <a:pt x="192" y="19"/>
                  </a:lnTo>
                  <a:lnTo>
                    <a:pt x="196" y="22"/>
                  </a:lnTo>
                  <a:lnTo>
                    <a:pt x="199" y="25"/>
                  </a:lnTo>
                  <a:lnTo>
                    <a:pt x="202" y="28"/>
                  </a:lnTo>
                  <a:lnTo>
                    <a:pt x="204" y="31"/>
                  </a:lnTo>
                  <a:lnTo>
                    <a:pt x="207" y="34"/>
                  </a:lnTo>
                  <a:lnTo>
                    <a:pt x="208" y="38"/>
                  </a:lnTo>
                  <a:lnTo>
                    <a:pt x="210" y="42"/>
                  </a:lnTo>
                  <a:lnTo>
                    <a:pt x="211" y="45"/>
                  </a:lnTo>
                  <a:lnTo>
                    <a:pt x="212" y="49"/>
                  </a:lnTo>
                  <a:lnTo>
                    <a:pt x="213" y="53"/>
                  </a:lnTo>
                  <a:lnTo>
                    <a:pt x="213" y="57"/>
                  </a:lnTo>
                  <a:lnTo>
                    <a:pt x="214" y="62"/>
                  </a:lnTo>
                  <a:lnTo>
                    <a:pt x="214" y="66"/>
                  </a:lnTo>
                  <a:lnTo>
                    <a:pt x="214" y="70"/>
                  </a:lnTo>
                  <a:lnTo>
                    <a:pt x="228" y="70"/>
                  </a:lnTo>
                  <a:lnTo>
                    <a:pt x="232" y="71"/>
                  </a:lnTo>
                  <a:lnTo>
                    <a:pt x="236" y="71"/>
                  </a:lnTo>
                  <a:lnTo>
                    <a:pt x="240" y="72"/>
                  </a:lnTo>
                  <a:lnTo>
                    <a:pt x="243" y="74"/>
                  </a:lnTo>
                  <a:lnTo>
                    <a:pt x="247" y="76"/>
                  </a:lnTo>
                  <a:lnTo>
                    <a:pt x="250" y="78"/>
                  </a:lnTo>
                  <a:lnTo>
                    <a:pt x="252" y="80"/>
                  </a:lnTo>
                  <a:lnTo>
                    <a:pt x="255" y="83"/>
                  </a:lnTo>
                  <a:lnTo>
                    <a:pt x="257" y="86"/>
                  </a:lnTo>
                  <a:lnTo>
                    <a:pt x="259" y="90"/>
                  </a:lnTo>
                  <a:lnTo>
                    <a:pt x="260" y="93"/>
                  </a:lnTo>
                  <a:lnTo>
                    <a:pt x="262" y="97"/>
                  </a:lnTo>
                  <a:lnTo>
                    <a:pt x="262" y="101"/>
                  </a:lnTo>
                  <a:lnTo>
                    <a:pt x="262" y="105"/>
                  </a:lnTo>
                  <a:lnTo>
                    <a:pt x="262" y="109"/>
                  </a:lnTo>
                  <a:lnTo>
                    <a:pt x="262" y="112"/>
                  </a:lnTo>
                  <a:lnTo>
                    <a:pt x="260" y="116"/>
                  </a:lnTo>
                  <a:lnTo>
                    <a:pt x="259" y="120"/>
                  </a:lnTo>
                  <a:lnTo>
                    <a:pt x="257" y="123"/>
                  </a:lnTo>
                  <a:lnTo>
                    <a:pt x="255" y="126"/>
                  </a:lnTo>
                  <a:lnTo>
                    <a:pt x="253" y="129"/>
                  </a:lnTo>
                  <a:lnTo>
                    <a:pt x="250" y="131"/>
                  </a:lnTo>
                  <a:lnTo>
                    <a:pt x="247" y="133"/>
                  </a:lnTo>
                  <a:lnTo>
                    <a:pt x="244" y="135"/>
                  </a:lnTo>
                  <a:lnTo>
                    <a:pt x="240" y="137"/>
                  </a:lnTo>
                  <a:lnTo>
                    <a:pt x="236" y="138"/>
                  </a:lnTo>
                  <a:lnTo>
                    <a:pt x="236" y="194"/>
                  </a:lnTo>
                  <a:lnTo>
                    <a:pt x="236" y="199"/>
                  </a:lnTo>
                  <a:lnTo>
                    <a:pt x="236" y="203"/>
                  </a:lnTo>
                  <a:lnTo>
                    <a:pt x="234" y="207"/>
                  </a:lnTo>
                  <a:lnTo>
                    <a:pt x="233" y="212"/>
                  </a:lnTo>
                  <a:lnTo>
                    <a:pt x="231" y="215"/>
                  </a:lnTo>
                  <a:lnTo>
                    <a:pt x="229" y="219"/>
                  </a:lnTo>
                  <a:lnTo>
                    <a:pt x="226" y="223"/>
                  </a:lnTo>
                  <a:lnTo>
                    <a:pt x="223" y="226"/>
                  </a:lnTo>
                  <a:lnTo>
                    <a:pt x="220" y="229"/>
                  </a:lnTo>
                  <a:lnTo>
                    <a:pt x="217" y="231"/>
                  </a:lnTo>
                  <a:lnTo>
                    <a:pt x="213" y="234"/>
                  </a:lnTo>
                  <a:lnTo>
                    <a:pt x="209" y="236"/>
                  </a:lnTo>
                  <a:lnTo>
                    <a:pt x="205" y="237"/>
                  </a:lnTo>
                  <a:lnTo>
                    <a:pt x="200" y="238"/>
                  </a:lnTo>
                  <a:lnTo>
                    <a:pt x="196" y="239"/>
                  </a:lnTo>
                  <a:lnTo>
                    <a:pt x="191" y="239"/>
                  </a:lnTo>
                  <a:lnTo>
                    <a:pt x="71" y="239"/>
                  </a:lnTo>
                  <a:lnTo>
                    <a:pt x="66" y="239"/>
                  </a:lnTo>
                  <a:lnTo>
                    <a:pt x="62" y="238"/>
                  </a:lnTo>
                  <a:lnTo>
                    <a:pt x="58" y="237"/>
                  </a:lnTo>
                  <a:lnTo>
                    <a:pt x="54" y="236"/>
                  </a:lnTo>
                  <a:lnTo>
                    <a:pt x="50" y="234"/>
                  </a:lnTo>
                  <a:lnTo>
                    <a:pt x="46" y="231"/>
                  </a:lnTo>
                  <a:lnTo>
                    <a:pt x="42" y="229"/>
                  </a:lnTo>
                  <a:lnTo>
                    <a:pt x="39" y="226"/>
                  </a:lnTo>
                  <a:lnTo>
                    <a:pt x="36" y="223"/>
                  </a:lnTo>
                  <a:lnTo>
                    <a:pt x="34" y="219"/>
                  </a:lnTo>
                  <a:lnTo>
                    <a:pt x="31" y="215"/>
                  </a:lnTo>
                  <a:lnTo>
                    <a:pt x="30" y="212"/>
                  </a:lnTo>
                  <a:lnTo>
                    <a:pt x="28" y="207"/>
                  </a:lnTo>
                  <a:lnTo>
                    <a:pt x="27" y="203"/>
                  </a:lnTo>
                  <a:lnTo>
                    <a:pt x="26" y="199"/>
                  </a:lnTo>
                  <a:lnTo>
                    <a:pt x="26" y="194"/>
                  </a:lnTo>
                  <a:lnTo>
                    <a:pt x="26" y="138"/>
                  </a:lnTo>
                  <a:lnTo>
                    <a:pt x="22" y="137"/>
                  </a:lnTo>
                  <a:lnTo>
                    <a:pt x="19" y="135"/>
                  </a:lnTo>
                  <a:lnTo>
                    <a:pt x="16" y="133"/>
                  </a:lnTo>
                  <a:lnTo>
                    <a:pt x="13" y="131"/>
                  </a:lnTo>
                  <a:lnTo>
                    <a:pt x="10" y="129"/>
                  </a:lnTo>
                  <a:lnTo>
                    <a:pt x="7" y="126"/>
                  </a:lnTo>
                  <a:lnTo>
                    <a:pt x="5" y="123"/>
                  </a:lnTo>
                  <a:lnTo>
                    <a:pt x="3" y="120"/>
                  </a:lnTo>
                  <a:lnTo>
                    <a:pt x="2" y="116"/>
                  </a:lnTo>
                  <a:lnTo>
                    <a:pt x="1" y="112"/>
                  </a:lnTo>
                  <a:lnTo>
                    <a:pt x="0" y="109"/>
                  </a:lnTo>
                  <a:lnTo>
                    <a:pt x="0" y="105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2" y="93"/>
                  </a:lnTo>
                  <a:lnTo>
                    <a:pt x="4" y="90"/>
                  </a:lnTo>
                  <a:lnTo>
                    <a:pt x="5" y="86"/>
                  </a:lnTo>
                  <a:lnTo>
                    <a:pt x="8" y="83"/>
                  </a:lnTo>
                  <a:lnTo>
                    <a:pt x="10" y="80"/>
                  </a:lnTo>
                  <a:lnTo>
                    <a:pt x="13" y="78"/>
                  </a:lnTo>
                  <a:lnTo>
                    <a:pt x="16" y="76"/>
                  </a:lnTo>
                  <a:lnTo>
                    <a:pt x="19" y="74"/>
                  </a:lnTo>
                  <a:lnTo>
                    <a:pt x="23" y="72"/>
                  </a:lnTo>
                  <a:lnTo>
                    <a:pt x="26" y="71"/>
                  </a:lnTo>
                  <a:lnTo>
                    <a:pt x="30" y="71"/>
                  </a:lnTo>
                  <a:lnTo>
                    <a:pt x="34" y="70"/>
                  </a:lnTo>
                  <a:lnTo>
                    <a:pt x="48" y="70"/>
                  </a:lnTo>
                  <a:lnTo>
                    <a:pt x="48" y="66"/>
                  </a:lnTo>
                  <a:lnTo>
                    <a:pt x="49" y="62"/>
                  </a:lnTo>
                  <a:lnTo>
                    <a:pt x="49" y="57"/>
                  </a:lnTo>
                  <a:lnTo>
                    <a:pt x="50" y="53"/>
                  </a:lnTo>
                  <a:lnTo>
                    <a:pt x="50" y="49"/>
                  </a:lnTo>
                  <a:lnTo>
                    <a:pt x="51" y="45"/>
                  </a:lnTo>
                  <a:lnTo>
                    <a:pt x="53" y="42"/>
                  </a:lnTo>
                  <a:lnTo>
                    <a:pt x="54" y="38"/>
                  </a:lnTo>
                  <a:lnTo>
                    <a:pt x="56" y="34"/>
                  </a:lnTo>
                  <a:lnTo>
                    <a:pt x="58" y="31"/>
                  </a:lnTo>
                  <a:lnTo>
                    <a:pt x="61" y="28"/>
                  </a:lnTo>
                  <a:lnTo>
                    <a:pt x="63" y="25"/>
                  </a:lnTo>
                  <a:lnTo>
                    <a:pt x="67" y="22"/>
                  </a:lnTo>
                  <a:lnTo>
                    <a:pt x="70" y="19"/>
                  </a:lnTo>
                  <a:lnTo>
                    <a:pt x="74" y="17"/>
                  </a:lnTo>
                  <a:lnTo>
                    <a:pt x="78" y="15"/>
                  </a:lnTo>
                  <a:lnTo>
                    <a:pt x="82" y="13"/>
                  </a:lnTo>
                  <a:lnTo>
                    <a:pt x="87" y="12"/>
                  </a:lnTo>
                  <a:lnTo>
                    <a:pt x="92" y="10"/>
                  </a:lnTo>
                  <a:lnTo>
                    <a:pt x="98" y="9"/>
                  </a:lnTo>
                  <a:lnTo>
                    <a:pt x="103" y="8"/>
                  </a:lnTo>
                  <a:lnTo>
                    <a:pt x="105" y="6"/>
                  </a:lnTo>
                  <a:lnTo>
                    <a:pt x="106" y="5"/>
                  </a:lnTo>
                  <a:lnTo>
                    <a:pt x="108" y="3"/>
                  </a:lnTo>
                  <a:lnTo>
                    <a:pt x="110" y="2"/>
                  </a:lnTo>
                  <a:lnTo>
                    <a:pt x="112" y="1"/>
                  </a:lnTo>
                  <a:lnTo>
                    <a:pt x="115" y="1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321"/>
            <p:cNvSpPr>
              <a:spLocks/>
            </p:cNvSpPr>
            <p:nvPr/>
          </p:nvSpPr>
          <p:spPr bwMode="auto">
            <a:xfrm>
              <a:off x="7329488" y="2576513"/>
              <a:ext cx="28575" cy="9048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1" y="0"/>
                </a:cxn>
                <a:cxn ang="0">
                  <a:pos x="13" y="1"/>
                </a:cxn>
                <a:cxn ang="0">
                  <a:pos x="14" y="2"/>
                </a:cxn>
                <a:cxn ang="0">
                  <a:pos x="16" y="3"/>
                </a:cxn>
                <a:cxn ang="0">
                  <a:pos x="17" y="5"/>
                </a:cxn>
                <a:cxn ang="0">
                  <a:pos x="18" y="7"/>
                </a:cxn>
                <a:cxn ang="0">
                  <a:pos x="18" y="9"/>
                </a:cxn>
                <a:cxn ang="0">
                  <a:pos x="18" y="48"/>
                </a:cxn>
                <a:cxn ang="0">
                  <a:pos x="18" y="50"/>
                </a:cxn>
                <a:cxn ang="0">
                  <a:pos x="17" y="52"/>
                </a:cxn>
                <a:cxn ang="0">
                  <a:pos x="16" y="54"/>
                </a:cxn>
                <a:cxn ang="0">
                  <a:pos x="14" y="55"/>
                </a:cxn>
                <a:cxn ang="0">
                  <a:pos x="13" y="56"/>
                </a:cxn>
                <a:cxn ang="0">
                  <a:pos x="11" y="57"/>
                </a:cxn>
                <a:cxn ang="0">
                  <a:pos x="9" y="57"/>
                </a:cxn>
                <a:cxn ang="0">
                  <a:pos x="7" y="57"/>
                </a:cxn>
                <a:cxn ang="0">
                  <a:pos x="5" y="56"/>
                </a:cxn>
                <a:cxn ang="0">
                  <a:pos x="3" y="55"/>
                </a:cxn>
                <a:cxn ang="0">
                  <a:pos x="2" y="54"/>
                </a:cxn>
                <a:cxn ang="0">
                  <a:pos x="1" y="52"/>
                </a:cxn>
                <a:cxn ang="0">
                  <a:pos x="0" y="50"/>
                </a:cxn>
                <a:cxn ang="0">
                  <a:pos x="0" y="48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5" y="1"/>
                </a:cxn>
                <a:cxn ang="0">
                  <a:pos x="7" y="0"/>
                </a:cxn>
                <a:cxn ang="0">
                  <a:pos x="9" y="0"/>
                </a:cxn>
              </a:cxnLst>
              <a:rect l="0" t="0" r="r" b="b"/>
              <a:pathLst>
                <a:path w="18" h="57">
                  <a:moveTo>
                    <a:pt x="9" y="0"/>
                  </a:moveTo>
                  <a:lnTo>
                    <a:pt x="11" y="0"/>
                  </a:lnTo>
                  <a:lnTo>
                    <a:pt x="13" y="1"/>
                  </a:lnTo>
                  <a:lnTo>
                    <a:pt x="14" y="2"/>
                  </a:lnTo>
                  <a:lnTo>
                    <a:pt x="16" y="3"/>
                  </a:lnTo>
                  <a:lnTo>
                    <a:pt x="17" y="5"/>
                  </a:lnTo>
                  <a:lnTo>
                    <a:pt x="18" y="7"/>
                  </a:lnTo>
                  <a:lnTo>
                    <a:pt x="18" y="9"/>
                  </a:lnTo>
                  <a:lnTo>
                    <a:pt x="18" y="48"/>
                  </a:lnTo>
                  <a:lnTo>
                    <a:pt x="18" y="50"/>
                  </a:lnTo>
                  <a:lnTo>
                    <a:pt x="17" y="52"/>
                  </a:lnTo>
                  <a:lnTo>
                    <a:pt x="16" y="54"/>
                  </a:lnTo>
                  <a:lnTo>
                    <a:pt x="14" y="55"/>
                  </a:lnTo>
                  <a:lnTo>
                    <a:pt x="13" y="56"/>
                  </a:lnTo>
                  <a:lnTo>
                    <a:pt x="11" y="57"/>
                  </a:lnTo>
                  <a:lnTo>
                    <a:pt x="9" y="57"/>
                  </a:lnTo>
                  <a:lnTo>
                    <a:pt x="7" y="57"/>
                  </a:lnTo>
                  <a:lnTo>
                    <a:pt x="5" y="56"/>
                  </a:lnTo>
                  <a:lnTo>
                    <a:pt x="3" y="55"/>
                  </a:lnTo>
                  <a:lnTo>
                    <a:pt x="2" y="54"/>
                  </a:lnTo>
                  <a:lnTo>
                    <a:pt x="1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9"/>
                  </a:lnTo>
                  <a:lnTo>
                    <a:pt x="0" y="7"/>
                  </a:lnTo>
                  <a:lnTo>
                    <a:pt x="1" y="5"/>
                  </a:lnTo>
                  <a:lnTo>
                    <a:pt x="2" y="3"/>
                  </a:lnTo>
                  <a:lnTo>
                    <a:pt x="3" y="2"/>
                  </a:lnTo>
                  <a:lnTo>
                    <a:pt x="5" y="1"/>
                  </a:lnTo>
                  <a:lnTo>
                    <a:pt x="7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Freeform 322"/>
            <p:cNvSpPr>
              <a:spLocks/>
            </p:cNvSpPr>
            <p:nvPr/>
          </p:nvSpPr>
          <p:spPr bwMode="auto">
            <a:xfrm>
              <a:off x="7408863" y="2576513"/>
              <a:ext cx="28575" cy="9048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1" y="0"/>
                </a:cxn>
                <a:cxn ang="0">
                  <a:pos x="13" y="1"/>
                </a:cxn>
                <a:cxn ang="0">
                  <a:pos x="15" y="2"/>
                </a:cxn>
                <a:cxn ang="0">
                  <a:pos x="16" y="3"/>
                </a:cxn>
                <a:cxn ang="0">
                  <a:pos x="17" y="5"/>
                </a:cxn>
                <a:cxn ang="0">
                  <a:pos x="18" y="7"/>
                </a:cxn>
                <a:cxn ang="0">
                  <a:pos x="18" y="9"/>
                </a:cxn>
                <a:cxn ang="0">
                  <a:pos x="18" y="48"/>
                </a:cxn>
                <a:cxn ang="0">
                  <a:pos x="18" y="50"/>
                </a:cxn>
                <a:cxn ang="0">
                  <a:pos x="17" y="52"/>
                </a:cxn>
                <a:cxn ang="0">
                  <a:pos x="16" y="54"/>
                </a:cxn>
                <a:cxn ang="0">
                  <a:pos x="15" y="55"/>
                </a:cxn>
                <a:cxn ang="0">
                  <a:pos x="13" y="56"/>
                </a:cxn>
                <a:cxn ang="0">
                  <a:pos x="11" y="57"/>
                </a:cxn>
                <a:cxn ang="0">
                  <a:pos x="9" y="57"/>
                </a:cxn>
                <a:cxn ang="0">
                  <a:pos x="7" y="57"/>
                </a:cxn>
                <a:cxn ang="0">
                  <a:pos x="5" y="56"/>
                </a:cxn>
                <a:cxn ang="0">
                  <a:pos x="4" y="55"/>
                </a:cxn>
                <a:cxn ang="0">
                  <a:pos x="2" y="54"/>
                </a:cxn>
                <a:cxn ang="0">
                  <a:pos x="1" y="52"/>
                </a:cxn>
                <a:cxn ang="0">
                  <a:pos x="0" y="50"/>
                </a:cxn>
                <a:cxn ang="0">
                  <a:pos x="0" y="48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2" y="3"/>
                </a:cxn>
                <a:cxn ang="0">
                  <a:pos x="4" y="2"/>
                </a:cxn>
                <a:cxn ang="0">
                  <a:pos x="5" y="1"/>
                </a:cxn>
                <a:cxn ang="0">
                  <a:pos x="7" y="0"/>
                </a:cxn>
                <a:cxn ang="0">
                  <a:pos x="9" y="0"/>
                </a:cxn>
              </a:cxnLst>
              <a:rect l="0" t="0" r="r" b="b"/>
              <a:pathLst>
                <a:path w="18" h="57">
                  <a:moveTo>
                    <a:pt x="9" y="0"/>
                  </a:moveTo>
                  <a:lnTo>
                    <a:pt x="11" y="0"/>
                  </a:lnTo>
                  <a:lnTo>
                    <a:pt x="13" y="1"/>
                  </a:lnTo>
                  <a:lnTo>
                    <a:pt x="15" y="2"/>
                  </a:lnTo>
                  <a:lnTo>
                    <a:pt x="16" y="3"/>
                  </a:lnTo>
                  <a:lnTo>
                    <a:pt x="17" y="5"/>
                  </a:lnTo>
                  <a:lnTo>
                    <a:pt x="18" y="7"/>
                  </a:lnTo>
                  <a:lnTo>
                    <a:pt x="18" y="9"/>
                  </a:lnTo>
                  <a:lnTo>
                    <a:pt x="18" y="48"/>
                  </a:lnTo>
                  <a:lnTo>
                    <a:pt x="18" y="50"/>
                  </a:lnTo>
                  <a:lnTo>
                    <a:pt x="17" y="52"/>
                  </a:lnTo>
                  <a:lnTo>
                    <a:pt x="16" y="54"/>
                  </a:lnTo>
                  <a:lnTo>
                    <a:pt x="15" y="55"/>
                  </a:lnTo>
                  <a:lnTo>
                    <a:pt x="13" y="56"/>
                  </a:lnTo>
                  <a:lnTo>
                    <a:pt x="11" y="57"/>
                  </a:lnTo>
                  <a:lnTo>
                    <a:pt x="9" y="57"/>
                  </a:lnTo>
                  <a:lnTo>
                    <a:pt x="7" y="57"/>
                  </a:lnTo>
                  <a:lnTo>
                    <a:pt x="5" y="56"/>
                  </a:lnTo>
                  <a:lnTo>
                    <a:pt x="4" y="55"/>
                  </a:lnTo>
                  <a:lnTo>
                    <a:pt x="2" y="54"/>
                  </a:lnTo>
                  <a:lnTo>
                    <a:pt x="1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9"/>
                  </a:lnTo>
                  <a:lnTo>
                    <a:pt x="0" y="7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2"/>
                  </a:lnTo>
                  <a:lnTo>
                    <a:pt x="5" y="1"/>
                  </a:lnTo>
                  <a:lnTo>
                    <a:pt x="7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323"/>
            <p:cNvSpPr>
              <a:spLocks/>
            </p:cNvSpPr>
            <p:nvPr/>
          </p:nvSpPr>
          <p:spPr bwMode="auto">
            <a:xfrm>
              <a:off x="7489825" y="2576513"/>
              <a:ext cx="28575" cy="9048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1" y="0"/>
                </a:cxn>
                <a:cxn ang="0">
                  <a:pos x="13" y="1"/>
                </a:cxn>
                <a:cxn ang="0">
                  <a:pos x="14" y="2"/>
                </a:cxn>
                <a:cxn ang="0">
                  <a:pos x="16" y="3"/>
                </a:cxn>
                <a:cxn ang="0">
                  <a:pos x="17" y="5"/>
                </a:cxn>
                <a:cxn ang="0">
                  <a:pos x="17" y="7"/>
                </a:cxn>
                <a:cxn ang="0">
                  <a:pos x="18" y="9"/>
                </a:cxn>
                <a:cxn ang="0">
                  <a:pos x="18" y="48"/>
                </a:cxn>
                <a:cxn ang="0">
                  <a:pos x="17" y="50"/>
                </a:cxn>
                <a:cxn ang="0">
                  <a:pos x="17" y="52"/>
                </a:cxn>
                <a:cxn ang="0">
                  <a:pos x="16" y="54"/>
                </a:cxn>
                <a:cxn ang="0">
                  <a:pos x="14" y="55"/>
                </a:cxn>
                <a:cxn ang="0">
                  <a:pos x="13" y="56"/>
                </a:cxn>
                <a:cxn ang="0">
                  <a:pos x="11" y="57"/>
                </a:cxn>
                <a:cxn ang="0">
                  <a:pos x="9" y="57"/>
                </a:cxn>
                <a:cxn ang="0">
                  <a:pos x="7" y="57"/>
                </a:cxn>
                <a:cxn ang="0">
                  <a:pos x="5" y="56"/>
                </a:cxn>
                <a:cxn ang="0">
                  <a:pos x="3" y="55"/>
                </a:cxn>
                <a:cxn ang="0">
                  <a:pos x="2" y="54"/>
                </a:cxn>
                <a:cxn ang="0">
                  <a:pos x="1" y="52"/>
                </a:cxn>
                <a:cxn ang="0">
                  <a:pos x="0" y="50"/>
                </a:cxn>
                <a:cxn ang="0">
                  <a:pos x="0" y="48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5" y="1"/>
                </a:cxn>
                <a:cxn ang="0">
                  <a:pos x="7" y="0"/>
                </a:cxn>
                <a:cxn ang="0">
                  <a:pos x="9" y="0"/>
                </a:cxn>
              </a:cxnLst>
              <a:rect l="0" t="0" r="r" b="b"/>
              <a:pathLst>
                <a:path w="18" h="57">
                  <a:moveTo>
                    <a:pt x="9" y="0"/>
                  </a:moveTo>
                  <a:lnTo>
                    <a:pt x="11" y="0"/>
                  </a:lnTo>
                  <a:lnTo>
                    <a:pt x="13" y="1"/>
                  </a:lnTo>
                  <a:lnTo>
                    <a:pt x="14" y="2"/>
                  </a:lnTo>
                  <a:lnTo>
                    <a:pt x="16" y="3"/>
                  </a:lnTo>
                  <a:lnTo>
                    <a:pt x="17" y="5"/>
                  </a:lnTo>
                  <a:lnTo>
                    <a:pt x="17" y="7"/>
                  </a:lnTo>
                  <a:lnTo>
                    <a:pt x="18" y="9"/>
                  </a:lnTo>
                  <a:lnTo>
                    <a:pt x="18" y="48"/>
                  </a:lnTo>
                  <a:lnTo>
                    <a:pt x="17" y="50"/>
                  </a:lnTo>
                  <a:lnTo>
                    <a:pt x="17" y="52"/>
                  </a:lnTo>
                  <a:lnTo>
                    <a:pt x="16" y="54"/>
                  </a:lnTo>
                  <a:lnTo>
                    <a:pt x="14" y="55"/>
                  </a:lnTo>
                  <a:lnTo>
                    <a:pt x="13" y="56"/>
                  </a:lnTo>
                  <a:lnTo>
                    <a:pt x="11" y="57"/>
                  </a:lnTo>
                  <a:lnTo>
                    <a:pt x="9" y="57"/>
                  </a:lnTo>
                  <a:lnTo>
                    <a:pt x="7" y="57"/>
                  </a:lnTo>
                  <a:lnTo>
                    <a:pt x="5" y="56"/>
                  </a:lnTo>
                  <a:lnTo>
                    <a:pt x="3" y="55"/>
                  </a:lnTo>
                  <a:lnTo>
                    <a:pt x="2" y="54"/>
                  </a:lnTo>
                  <a:lnTo>
                    <a:pt x="1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9"/>
                  </a:lnTo>
                  <a:lnTo>
                    <a:pt x="0" y="7"/>
                  </a:lnTo>
                  <a:lnTo>
                    <a:pt x="1" y="5"/>
                  </a:lnTo>
                  <a:lnTo>
                    <a:pt x="2" y="3"/>
                  </a:lnTo>
                  <a:lnTo>
                    <a:pt x="3" y="2"/>
                  </a:lnTo>
                  <a:lnTo>
                    <a:pt x="5" y="1"/>
                  </a:lnTo>
                  <a:lnTo>
                    <a:pt x="7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63454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flipV="1">
            <a:off x="5287432" y="-1"/>
            <a:ext cx="1617136" cy="351693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870893" y="574075"/>
            <a:ext cx="747032" cy="747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244409" y="90530"/>
            <a:ext cx="857061" cy="857061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 flipV="1">
            <a:off x="276389" y="6181774"/>
            <a:ext cx="426996" cy="426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 flipV="1">
            <a:off x="0" y="6368113"/>
            <a:ext cx="489887" cy="489887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88558" y="0"/>
            <a:ext cx="10148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fld id="{B94E6D1E-977D-475D-94F8-78E367C559CD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t>17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3611" y="1130827"/>
            <a:ext cx="1524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Insert subtitle here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7824" y="422941"/>
            <a:ext cx="547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Infographic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1890357" y="6087232"/>
            <a:ext cx="10301643" cy="386632"/>
          </a:xfrm>
          <a:custGeom>
            <a:avLst/>
            <a:gdLst>
              <a:gd name="T0" fmla="*/ 0 w 4617"/>
              <a:gd name="T1" fmla="*/ 0 h 309"/>
              <a:gd name="T2" fmla="*/ 4294 w 4617"/>
              <a:gd name="T3" fmla="*/ 0 h 309"/>
              <a:gd name="T4" fmla="*/ 4617 w 4617"/>
              <a:gd name="T5" fmla="*/ 287 h 309"/>
              <a:gd name="T6" fmla="*/ 4617 w 4617"/>
              <a:gd name="T7" fmla="*/ 309 h 309"/>
              <a:gd name="T8" fmla="*/ 0 w 4617"/>
              <a:gd name="T9" fmla="*/ 309 h 309"/>
              <a:gd name="T10" fmla="*/ 0 w 4617"/>
              <a:gd name="T11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17" h="309">
                <a:moveTo>
                  <a:pt x="0" y="0"/>
                </a:moveTo>
                <a:lnTo>
                  <a:pt x="4294" y="0"/>
                </a:lnTo>
                <a:lnTo>
                  <a:pt x="4617" y="287"/>
                </a:lnTo>
                <a:lnTo>
                  <a:pt x="4617" y="309"/>
                </a:lnTo>
                <a:lnTo>
                  <a:pt x="0" y="30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1890357" y="6087232"/>
            <a:ext cx="722764" cy="770768"/>
          </a:xfrm>
          <a:custGeom>
            <a:avLst/>
            <a:gdLst>
              <a:gd name="T0" fmla="*/ 0 w 325"/>
              <a:gd name="T1" fmla="*/ 0 h 618"/>
              <a:gd name="T2" fmla="*/ 325 w 325"/>
              <a:gd name="T3" fmla="*/ 287 h 618"/>
              <a:gd name="T4" fmla="*/ 325 w 325"/>
              <a:gd name="T5" fmla="*/ 618 h 618"/>
              <a:gd name="T6" fmla="*/ 0 w 325"/>
              <a:gd name="T7" fmla="*/ 330 h 618"/>
              <a:gd name="T8" fmla="*/ 0 w 325"/>
              <a:gd name="T9" fmla="*/ 0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5" h="618">
                <a:moveTo>
                  <a:pt x="0" y="0"/>
                </a:moveTo>
                <a:lnTo>
                  <a:pt x="325" y="287"/>
                </a:lnTo>
                <a:lnTo>
                  <a:pt x="325" y="618"/>
                </a:lnTo>
                <a:lnTo>
                  <a:pt x="0" y="33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613121" y="6446424"/>
            <a:ext cx="9578879" cy="411576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4362038" y="5675657"/>
            <a:ext cx="7829962" cy="384136"/>
          </a:xfrm>
          <a:custGeom>
            <a:avLst/>
            <a:gdLst>
              <a:gd name="T0" fmla="*/ 0 w 3508"/>
              <a:gd name="T1" fmla="*/ 0 h 308"/>
              <a:gd name="T2" fmla="*/ 3185 w 3508"/>
              <a:gd name="T3" fmla="*/ 0 h 308"/>
              <a:gd name="T4" fmla="*/ 3508 w 3508"/>
              <a:gd name="T5" fmla="*/ 286 h 308"/>
              <a:gd name="T6" fmla="*/ 3508 w 3508"/>
              <a:gd name="T7" fmla="*/ 308 h 308"/>
              <a:gd name="T8" fmla="*/ 0 w 3508"/>
              <a:gd name="T9" fmla="*/ 308 h 308"/>
              <a:gd name="T10" fmla="*/ 0 w 3508"/>
              <a:gd name="T11" fmla="*/ 0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8" h="308">
                <a:moveTo>
                  <a:pt x="0" y="0"/>
                </a:moveTo>
                <a:lnTo>
                  <a:pt x="3185" y="0"/>
                </a:lnTo>
                <a:lnTo>
                  <a:pt x="3508" y="286"/>
                </a:lnTo>
                <a:lnTo>
                  <a:pt x="3508" y="308"/>
                </a:lnTo>
                <a:lnTo>
                  <a:pt x="0" y="30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4362038" y="5675657"/>
            <a:ext cx="722764" cy="770768"/>
          </a:xfrm>
          <a:custGeom>
            <a:avLst/>
            <a:gdLst>
              <a:gd name="T0" fmla="*/ 0 w 323"/>
              <a:gd name="T1" fmla="*/ 0 h 618"/>
              <a:gd name="T2" fmla="*/ 323 w 323"/>
              <a:gd name="T3" fmla="*/ 286 h 618"/>
              <a:gd name="T4" fmla="*/ 323 w 323"/>
              <a:gd name="T5" fmla="*/ 618 h 618"/>
              <a:gd name="T6" fmla="*/ 0 w 323"/>
              <a:gd name="T7" fmla="*/ 331 h 618"/>
              <a:gd name="T8" fmla="*/ 0 w 323"/>
              <a:gd name="T9" fmla="*/ 0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618">
                <a:moveTo>
                  <a:pt x="0" y="0"/>
                </a:moveTo>
                <a:lnTo>
                  <a:pt x="323" y="286"/>
                </a:lnTo>
                <a:lnTo>
                  <a:pt x="323" y="618"/>
                </a:lnTo>
                <a:lnTo>
                  <a:pt x="0" y="331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084802" y="6032355"/>
            <a:ext cx="7107198" cy="414069"/>
          </a:xfrm>
          <a:prstGeom prst="rect">
            <a:avLst/>
          </a:prstGeom>
          <a:solidFill>
            <a:schemeClr val="tx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6838180" y="5261588"/>
            <a:ext cx="5353820" cy="386632"/>
          </a:xfrm>
          <a:custGeom>
            <a:avLst/>
            <a:gdLst>
              <a:gd name="T0" fmla="*/ 0 w 2399"/>
              <a:gd name="T1" fmla="*/ 0 h 310"/>
              <a:gd name="T2" fmla="*/ 2076 w 2399"/>
              <a:gd name="T3" fmla="*/ 0 h 310"/>
              <a:gd name="T4" fmla="*/ 2399 w 2399"/>
              <a:gd name="T5" fmla="*/ 288 h 310"/>
              <a:gd name="T6" fmla="*/ 2399 w 2399"/>
              <a:gd name="T7" fmla="*/ 310 h 310"/>
              <a:gd name="T8" fmla="*/ 0 w 2399"/>
              <a:gd name="T9" fmla="*/ 310 h 310"/>
              <a:gd name="T10" fmla="*/ 0 w 2399"/>
              <a:gd name="T11" fmla="*/ 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99" h="310">
                <a:moveTo>
                  <a:pt x="0" y="0"/>
                </a:moveTo>
                <a:lnTo>
                  <a:pt x="2076" y="0"/>
                </a:lnTo>
                <a:lnTo>
                  <a:pt x="2399" y="288"/>
                </a:lnTo>
                <a:lnTo>
                  <a:pt x="2399" y="310"/>
                </a:lnTo>
                <a:lnTo>
                  <a:pt x="0" y="31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6838180" y="5261588"/>
            <a:ext cx="722764" cy="770768"/>
          </a:xfrm>
          <a:custGeom>
            <a:avLst/>
            <a:gdLst>
              <a:gd name="T0" fmla="*/ 0 w 323"/>
              <a:gd name="T1" fmla="*/ 0 h 618"/>
              <a:gd name="T2" fmla="*/ 323 w 323"/>
              <a:gd name="T3" fmla="*/ 288 h 618"/>
              <a:gd name="T4" fmla="*/ 323 w 323"/>
              <a:gd name="T5" fmla="*/ 618 h 618"/>
              <a:gd name="T6" fmla="*/ 0 w 323"/>
              <a:gd name="T7" fmla="*/ 332 h 618"/>
              <a:gd name="T8" fmla="*/ 0 w 323"/>
              <a:gd name="T9" fmla="*/ 0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618">
                <a:moveTo>
                  <a:pt x="0" y="0"/>
                </a:moveTo>
                <a:lnTo>
                  <a:pt x="323" y="288"/>
                </a:lnTo>
                <a:lnTo>
                  <a:pt x="323" y="618"/>
                </a:lnTo>
                <a:lnTo>
                  <a:pt x="0" y="3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560946" y="5620780"/>
            <a:ext cx="4631054" cy="411576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9086783" y="4850012"/>
            <a:ext cx="3105217" cy="386632"/>
          </a:xfrm>
          <a:custGeom>
            <a:avLst/>
            <a:gdLst>
              <a:gd name="T0" fmla="*/ 0 w 1391"/>
              <a:gd name="T1" fmla="*/ 0 h 310"/>
              <a:gd name="T2" fmla="*/ 1068 w 1391"/>
              <a:gd name="T3" fmla="*/ 0 h 310"/>
              <a:gd name="T4" fmla="*/ 1391 w 1391"/>
              <a:gd name="T5" fmla="*/ 288 h 310"/>
              <a:gd name="T6" fmla="*/ 1391 w 1391"/>
              <a:gd name="T7" fmla="*/ 310 h 310"/>
              <a:gd name="T8" fmla="*/ 0 w 1391"/>
              <a:gd name="T9" fmla="*/ 310 h 310"/>
              <a:gd name="T10" fmla="*/ 0 w 1391"/>
              <a:gd name="T11" fmla="*/ 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1" h="310">
                <a:moveTo>
                  <a:pt x="0" y="0"/>
                </a:moveTo>
                <a:lnTo>
                  <a:pt x="1068" y="0"/>
                </a:lnTo>
                <a:lnTo>
                  <a:pt x="1391" y="288"/>
                </a:lnTo>
                <a:lnTo>
                  <a:pt x="1391" y="310"/>
                </a:lnTo>
                <a:lnTo>
                  <a:pt x="0" y="31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1"/>
          <p:cNvSpPr>
            <a:spLocks/>
          </p:cNvSpPr>
          <p:nvPr/>
        </p:nvSpPr>
        <p:spPr bwMode="auto">
          <a:xfrm>
            <a:off x="9086783" y="4850012"/>
            <a:ext cx="722764" cy="770768"/>
          </a:xfrm>
          <a:custGeom>
            <a:avLst/>
            <a:gdLst>
              <a:gd name="T0" fmla="*/ 0 w 323"/>
              <a:gd name="T1" fmla="*/ 0 h 618"/>
              <a:gd name="T2" fmla="*/ 323 w 323"/>
              <a:gd name="T3" fmla="*/ 288 h 618"/>
              <a:gd name="T4" fmla="*/ 323 w 323"/>
              <a:gd name="T5" fmla="*/ 618 h 618"/>
              <a:gd name="T6" fmla="*/ 0 w 323"/>
              <a:gd name="T7" fmla="*/ 330 h 618"/>
              <a:gd name="T8" fmla="*/ 0 w 323"/>
              <a:gd name="T9" fmla="*/ 0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618">
                <a:moveTo>
                  <a:pt x="0" y="0"/>
                </a:moveTo>
                <a:lnTo>
                  <a:pt x="323" y="288"/>
                </a:lnTo>
                <a:lnTo>
                  <a:pt x="323" y="618"/>
                </a:lnTo>
                <a:lnTo>
                  <a:pt x="0" y="33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9809551" y="5209205"/>
            <a:ext cx="2382449" cy="411576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8"/>
          <p:cNvSpPr>
            <a:spLocks/>
          </p:cNvSpPr>
          <p:nvPr/>
        </p:nvSpPr>
        <p:spPr bwMode="auto">
          <a:xfrm>
            <a:off x="7973106" y="4979721"/>
            <a:ext cx="521329" cy="399103"/>
          </a:xfrm>
          <a:custGeom>
            <a:avLst/>
            <a:gdLst>
              <a:gd name="T0" fmla="*/ 0 w 418"/>
              <a:gd name="T1" fmla="*/ 0 h 320"/>
              <a:gd name="T2" fmla="*/ 348 w 418"/>
              <a:gd name="T3" fmla="*/ 0 h 320"/>
              <a:gd name="T4" fmla="*/ 418 w 418"/>
              <a:gd name="T5" fmla="*/ 62 h 320"/>
              <a:gd name="T6" fmla="*/ 418 w 418"/>
              <a:gd name="T7" fmla="*/ 72 h 320"/>
              <a:gd name="T8" fmla="*/ 0 w 418"/>
              <a:gd name="T9" fmla="*/ 320 h 320"/>
              <a:gd name="T10" fmla="*/ 0 w 418"/>
              <a:gd name="T11" fmla="*/ 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8" h="320">
                <a:moveTo>
                  <a:pt x="0" y="0"/>
                </a:moveTo>
                <a:lnTo>
                  <a:pt x="348" y="0"/>
                </a:lnTo>
                <a:lnTo>
                  <a:pt x="418" y="62"/>
                </a:lnTo>
                <a:lnTo>
                  <a:pt x="418" y="72"/>
                </a:lnTo>
                <a:lnTo>
                  <a:pt x="0" y="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9"/>
          <p:cNvSpPr>
            <a:spLocks/>
          </p:cNvSpPr>
          <p:nvPr/>
        </p:nvSpPr>
        <p:spPr bwMode="auto">
          <a:xfrm>
            <a:off x="7973106" y="4979721"/>
            <a:ext cx="87305" cy="488902"/>
          </a:xfrm>
          <a:custGeom>
            <a:avLst/>
            <a:gdLst>
              <a:gd name="T0" fmla="*/ 0 w 71"/>
              <a:gd name="T1" fmla="*/ 0 h 392"/>
              <a:gd name="T2" fmla="*/ 71 w 71"/>
              <a:gd name="T3" fmla="*/ 62 h 392"/>
              <a:gd name="T4" fmla="*/ 71 w 71"/>
              <a:gd name="T5" fmla="*/ 392 h 392"/>
              <a:gd name="T6" fmla="*/ 0 w 71"/>
              <a:gd name="T7" fmla="*/ 331 h 392"/>
              <a:gd name="T8" fmla="*/ 0 w 71"/>
              <a:gd name="T9" fmla="*/ 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392">
                <a:moveTo>
                  <a:pt x="0" y="0"/>
                </a:moveTo>
                <a:lnTo>
                  <a:pt x="71" y="62"/>
                </a:lnTo>
                <a:lnTo>
                  <a:pt x="71" y="392"/>
                </a:lnTo>
                <a:lnTo>
                  <a:pt x="0" y="3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8060411" y="5054553"/>
            <a:ext cx="434025" cy="41406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31"/>
          <p:cNvSpPr>
            <a:spLocks noEditPoints="1"/>
          </p:cNvSpPr>
          <p:nvPr/>
        </p:nvSpPr>
        <p:spPr bwMode="auto">
          <a:xfrm>
            <a:off x="8140231" y="5191745"/>
            <a:ext cx="119731" cy="182091"/>
          </a:xfrm>
          <a:custGeom>
            <a:avLst/>
            <a:gdLst>
              <a:gd name="T0" fmla="*/ 48 w 95"/>
              <a:gd name="T1" fmla="*/ 16 h 146"/>
              <a:gd name="T2" fmla="*/ 37 w 95"/>
              <a:gd name="T3" fmla="*/ 19 h 146"/>
              <a:gd name="T4" fmla="*/ 27 w 95"/>
              <a:gd name="T5" fmla="*/ 31 h 146"/>
              <a:gd name="T6" fmla="*/ 22 w 95"/>
              <a:gd name="T7" fmla="*/ 48 h 146"/>
              <a:gd name="T8" fmla="*/ 18 w 95"/>
              <a:gd name="T9" fmla="*/ 74 h 146"/>
              <a:gd name="T10" fmla="*/ 22 w 95"/>
              <a:gd name="T11" fmla="*/ 98 h 146"/>
              <a:gd name="T12" fmla="*/ 27 w 95"/>
              <a:gd name="T13" fmla="*/ 117 h 146"/>
              <a:gd name="T14" fmla="*/ 36 w 95"/>
              <a:gd name="T15" fmla="*/ 129 h 146"/>
              <a:gd name="T16" fmla="*/ 48 w 95"/>
              <a:gd name="T17" fmla="*/ 132 h 146"/>
              <a:gd name="T18" fmla="*/ 61 w 95"/>
              <a:gd name="T19" fmla="*/ 127 h 146"/>
              <a:gd name="T20" fmla="*/ 70 w 95"/>
              <a:gd name="T21" fmla="*/ 115 h 146"/>
              <a:gd name="T22" fmla="*/ 75 w 95"/>
              <a:gd name="T23" fmla="*/ 98 h 146"/>
              <a:gd name="T24" fmla="*/ 77 w 95"/>
              <a:gd name="T25" fmla="*/ 72 h 146"/>
              <a:gd name="T26" fmla="*/ 75 w 95"/>
              <a:gd name="T27" fmla="*/ 48 h 146"/>
              <a:gd name="T28" fmla="*/ 70 w 95"/>
              <a:gd name="T29" fmla="*/ 31 h 146"/>
              <a:gd name="T30" fmla="*/ 61 w 95"/>
              <a:gd name="T31" fmla="*/ 19 h 146"/>
              <a:gd name="T32" fmla="*/ 48 w 95"/>
              <a:gd name="T33" fmla="*/ 16 h 146"/>
              <a:gd name="T34" fmla="*/ 49 w 95"/>
              <a:gd name="T35" fmla="*/ 0 h 146"/>
              <a:gd name="T36" fmla="*/ 65 w 95"/>
              <a:gd name="T37" fmla="*/ 4 h 146"/>
              <a:gd name="T38" fmla="*/ 78 w 95"/>
              <a:gd name="T39" fmla="*/ 12 h 146"/>
              <a:gd name="T40" fmla="*/ 89 w 95"/>
              <a:gd name="T41" fmla="*/ 28 h 146"/>
              <a:gd name="T42" fmla="*/ 94 w 95"/>
              <a:gd name="T43" fmla="*/ 48 h 146"/>
              <a:gd name="T44" fmla="*/ 95 w 95"/>
              <a:gd name="T45" fmla="*/ 72 h 146"/>
              <a:gd name="T46" fmla="*/ 94 w 95"/>
              <a:gd name="T47" fmla="*/ 98 h 146"/>
              <a:gd name="T48" fmla="*/ 87 w 95"/>
              <a:gd name="T49" fmla="*/ 118 h 146"/>
              <a:gd name="T50" fmla="*/ 78 w 95"/>
              <a:gd name="T51" fmla="*/ 134 h 146"/>
              <a:gd name="T52" fmla="*/ 65 w 95"/>
              <a:gd name="T53" fmla="*/ 144 h 146"/>
              <a:gd name="T54" fmla="*/ 48 w 95"/>
              <a:gd name="T55" fmla="*/ 146 h 146"/>
              <a:gd name="T56" fmla="*/ 32 w 95"/>
              <a:gd name="T57" fmla="*/ 144 h 146"/>
              <a:gd name="T58" fmla="*/ 18 w 95"/>
              <a:gd name="T59" fmla="*/ 134 h 146"/>
              <a:gd name="T60" fmla="*/ 8 w 95"/>
              <a:gd name="T61" fmla="*/ 120 h 146"/>
              <a:gd name="T62" fmla="*/ 3 w 95"/>
              <a:gd name="T63" fmla="*/ 100 h 146"/>
              <a:gd name="T64" fmla="*/ 0 w 95"/>
              <a:gd name="T65" fmla="*/ 74 h 146"/>
              <a:gd name="T66" fmla="*/ 3 w 95"/>
              <a:gd name="T67" fmla="*/ 48 h 146"/>
              <a:gd name="T68" fmla="*/ 10 w 95"/>
              <a:gd name="T69" fmla="*/ 28 h 146"/>
              <a:gd name="T70" fmla="*/ 20 w 95"/>
              <a:gd name="T71" fmla="*/ 12 h 146"/>
              <a:gd name="T72" fmla="*/ 34 w 95"/>
              <a:gd name="T73" fmla="*/ 4 h 146"/>
              <a:gd name="T74" fmla="*/ 49 w 95"/>
              <a:gd name="T75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5" h="146">
                <a:moveTo>
                  <a:pt x="48" y="16"/>
                </a:moveTo>
                <a:lnTo>
                  <a:pt x="37" y="19"/>
                </a:lnTo>
                <a:lnTo>
                  <a:pt x="27" y="31"/>
                </a:lnTo>
                <a:lnTo>
                  <a:pt x="22" y="48"/>
                </a:lnTo>
                <a:lnTo>
                  <a:pt x="18" y="74"/>
                </a:lnTo>
                <a:lnTo>
                  <a:pt x="22" y="98"/>
                </a:lnTo>
                <a:lnTo>
                  <a:pt x="27" y="117"/>
                </a:lnTo>
                <a:lnTo>
                  <a:pt x="36" y="129"/>
                </a:lnTo>
                <a:lnTo>
                  <a:pt x="48" y="132"/>
                </a:lnTo>
                <a:lnTo>
                  <a:pt x="61" y="127"/>
                </a:lnTo>
                <a:lnTo>
                  <a:pt x="70" y="115"/>
                </a:lnTo>
                <a:lnTo>
                  <a:pt x="75" y="98"/>
                </a:lnTo>
                <a:lnTo>
                  <a:pt x="77" y="72"/>
                </a:lnTo>
                <a:lnTo>
                  <a:pt x="75" y="48"/>
                </a:lnTo>
                <a:lnTo>
                  <a:pt x="70" y="31"/>
                </a:lnTo>
                <a:lnTo>
                  <a:pt x="61" y="19"/>
                </a:lnTo>
                <a:lnTo>
                  <a:pt x="48" y="16"/>
                </a:lnTo>
                <a:close/>
                <a:moveTo>
                  <a:pt x="49" y="0"/>
                </a:moveTo>
                <a:lnTo>
                  <a:pt x="65" y="4"/>
                </a:lnTo>
                <a:lnTo>
                  <a:pt x="78" y="12"/>
                </a:lnTo>
                <a:lnTo>
                  <a:pt x="89" y="28"/>
                </a:lnTo>
                <a:lnTo>
                  <a:pt x="94" y="48"/>
                </a:lnTo>
                <a:lnTo>
                  <a:pt x="95" y="72"/>
                </a:lnTo>
                <a:lnTo>
                  <a:pt x="94" y="98"/>
                </a:lnTo>
                <a:lnTo>
                  <a:pt x="87" y="118"/>
                </a:lnTo>
                <a:lnTo>
                  <a:pt x="78" y="134"/>
                </a:lnTo>
                <a:lnTo>
                  <a:pt x="65" y="144"/>
                </a:lnTo>
                <a:lnTo>
                  <a:pt x="48" y="146"/>
                </a:lnTo>
                <a:lnTo>
                  <a:pt x="32" y="144"/>
                </a:lnTo>
                <a:lnTo>
                  <a:pt x="18" y="134"/>
                </a:lnTo>
                <a:lnTo>
                  <a:pt x="8" y="120"/>
                </a:lnTo>
                <a:lnTo>
                  <a:pt x="3" y="100"/>
                </a:lnTo>
                <a:lnTo>
                  <a:pt x="0" y="74"/>
                </a:lnTo>
                <a:lnTo>
                  <a:pt x="3" y="48"/>
                </a:lnTo>
                <a:lnTo>
                  <a:pt x="10" y="28"/>
                </a:lnTo>
                <a:lnTo>
                  <a:pt x="20" y="12"/>
                </a:lnTo>
                <a:lnTo>
                  <a:pt x="34" y="4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32"/>
          <p:cNvSpPr>
            <a:spLocks/>
          </p:cNvSpPr>
          <p:nvPr/>
        </p:nvSpPr>
        <p:spPr bwMode="auto">
          <a:xfrm>
            <a:off x="8282411" y="5191745"/>
            <a:ext cx="107259" cy="182091"/>
          </a:xfrm>
          <a:custGeom>
            <a:avLst/>
            <a:gdLst>
              <a:gd name="T0" fmla="*/ 42 w 87"/>
              <a:gd name="T1" fmla="*/ 0 h 146"/>
              <a:gd name="T2" fmla="*/ 59 w 87"/>
              <a:gd name="T3" fmla="*/ 4 h 146"/>
              <a:gd name="T4" fmla="*/ 73 w 87"/>
              <a:gd name="T5" fmla="*/ 11 h 146"/>
              <a:gd name="T6" fmla="*/ 80 w 87"/>
              <a:gd name="T7" fmla="*/ 23 h 146"/>
              <a:gd name="T8" fmla="*/ 82 w 87"/>
              <a:gd name="T9" fmla="*/ 35 h 146"/>
              <a:gd name="T10" fmla="*/ 80 w 87"/>
              <a:gd name="T11" fmla="*/ 48 h 146"/>
              <a:gd name="T12" fmla="*/ 71 w 87"/>
              <a:gd name="T13" fmla="*/ 59 h 146"/>
              <a:gd name="T14" fmla="*/ 56 w 87"/>
              <a:gd name="T15" fmla="*/ 67 h 146"/>
              <a:gd name="T16" fmla="*/ 56 w 87"/>
              <a:gd name="T17" fmla="*/ 69 h 146"/>
              <a:gd name="T18" fmla="*/ 68 w 87"/>
              <a:gd name="T19" fmla="*/ 72 h 146"/>
              <a:gd name="T20" fmla="*/ 78 w 87"/>
              <a:gd name="T21" fmla="*/ 81 h 146"/>
              <a:gd name="T22" fmla="*/ 85 w 87"/>
              <a:gd name="T23" fmla="*/ 91 h 146"/>
              <a:gd name="T24" fmla="*/ 87 w 87"/>
              <a:gd name="T25" fmla="*/ 105 h 146"/>
              <a:gd name="T26" fmla="*/ 85 w 87"/>
              <a:gd name="T27" fmla="*/ 120 h 146"/>
              <a:gd name="T28" fmla="*/ 75 w 87"/>
              <a:gd name="T29" fmla="*/ 134 h 146"/>
              <a:gd name="T30" fmla="*/ 59 w 87"/>
              <a:gd name="T31" fmla="*/ 142 h 146"/>
              <a:gd name="T32" fmla="*/ 36 w 87"/>
              <a:gd name="T33" fmla="*/ 146 h 146"/>
              <a:gd name="T34" fmla="*/ 15 w 87"/>
              <a:gd name="T35" fmla="*/ 144 h 146"/>
              <a:gd name="T36" fmla="*/ 0 w 87"/>
              <a:gd name="T37" fmla="*/ 137 h 146"/>
              <a:gd name="T38" fmla="*/ 5 w 87"/>
              <a:gd name="T39" fmla="*/ 122 h 146"/>
              <a:gd name="T40" fmla="*/ 18 w 87"/>
              <a:gd name="T41" fmla="*/ 129 h 146"/>
              <a:gd name="T42" fmla="*/ 36 w 87"/>
              <a:gd name="T43" fmla="*/ 130 h 146"/>
              <a:gd name="T44" fmla="*/ 51 w 87"/>
              <a:gd name="T45" fmla="*/ 129 h 146"/>
              <a:gd name="T46" fmla="*/ 61 w 87"/>
              <a:gd name="T47" fmla="*/ 122 h 146"/>
              <a:gd name="T48" fmla="*/ 66 w 87"/>
              <a:gd name="T49" fmla="*/ 113 h 146"/>
              <a:gd name="T50" fmla="*/ 68 w 87"/>
              <a:gd name="T51" fmla="*/ 103 h 146"/>
              <a:gd name="T52" fmla="*/ 65 w 87"/>
              <a:gd name="T53" fmla="*/ 91 h 146"/>
              <a:gd name="T54" fmla="*/ 56 w 87"/>
              <a:gd name="T55" fmla="*/ 83 h 146"/>
              <a:gd name="T56" fmla="*/ 46 w 87"/>
              <a:gd name="T57" fmla="*/ 77 h 146"/>
              <a:gd name="T58" fmla="*/ 32 w 87"/>
              <a:gd name="T59" fmla="*/ 76 h 146"/>
              <a:gd name="T60" fmla="*/ 20 w 87"/>
              <a:gd name="T61" fmla="*/ 76 h 146"/>
              <a:gd name="T62" fmla="*/ 20 w 87"/>
              <a:gd name="T63" fmla="*/ 62 h 146"/>
              <a:gd name="T64" fmla="*/ 32 w 87"/>
              <a:gd name="T65" fmla="*/ 62 h 146"/>
              <a:gd name="T66" fmla="*/ 42 w 87"/>
              <a:gd name="T67" fmla="*/ 60 h 146"/>
              <a:gd name="T68" fmla="*/ 53 w 87"/>
              <a:gd name="T69" fmla="*/ 55 h 146"/>
              <a:gd name="T70" fmla="*/ 59 w 87"/>
              <a:gd name="T71" fmla="*/ 48 h 146"/>
              <a:gd name="T72" fmla="*/ 63 w 87"/>
              <a:gd name="T73" fmla="*/ 38 h 146"/>
              <a:gd name="T74" fmla="*/ 63 w 87"/>
              <a:gd name="T75" fmla="*/ 31 h 146"/>
              <a:gd name="T76" fmla="*/ 61 w 87"/>
              <a:gd name="T77" fmla="*/ 28 h 146"/>
              <a:gd name="T78" fmla="*/ 58 w 87"/>
              <a:gd name="T79" fmla="*/ 23 h 146"/>
              <a:gd name="T80" fmla="*/ 53 w 87"/>
              <a:gd name="T81" fmla="*/ 19 h 146"/>
              <a:gd name="T82" fmla="*/ 46 w 87"/>
              <a:gd name="T83" fmla="*/ 17 h 146"/>
              <a:gd name="T84" fmla="*/ 39 w 87"/>
              <a:gd name="T85" fmla="*/ 16 h 146"/>
              <a:gd name="T86" fmla="*/ 22 w 87"/>
              <a:gd name="T87" fmla="*/ 19 h 146"/>
              <a:gd name="T88" fmla="*/ 10 w 87"/>
              <a:gd name="T89" fmla="*/ 26 h 146"/>
              <a:gd name="T90" fmla="*/ 5 w 87"/>
              <a:gd name="T91" fmla="*/ 12 h 146"/>
              <a:gd name="T92" fmla="*/ 20 w 87"/>
              <a:gd name="T93" fmla="*/ 4 h 146"/>
              <a:gd name="T94" fmla="*/ 42 w 87"/>
              <a:gd name="T95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7" h="146">
                <a:moveTo>
                  <a:pt x="42" y="0"/>
                </a:moveTo>
                <a:lnTo>
                  <a:pt x="59" y="4"/>
                </a:lnTo>
                <a:lnTo>
                  <a:pt x="73" y="11"/>
                </a:lnTo>
                <a:lnTo>
                  <a:pt x="80" y="23"/>
                </a:lnTo>
                <a:lnTo>
                  <a:pt x="82" y="35"/>
                </a:lnTo>
                <a:lnTo>
                  <a:pt x="80" y="48"/>
                </a:lnTo>
                <a:lnTo>
                  <a:pt x="71" y="59"/>
                </a:lnTo>
                <a:lnTo>
                  <a:pt x="56" y="67"/>
                </a:lnTo>
                <a:lnTo>
                  <a:pt x="56" y="69"/>
                </a:lnTo>
                <a:lnTo>
                  <a:pt x="68" y="72"/>
                </a:lnTo>
                <a:lnTo>
                  <a:pt x="78" y="81"/>
                </a:lnTo>
                <a:lnTo>
                  <a:pt x="85" y="91"/>
                </a:lnTo>
                <a:lnTo>
                  <a:pt x="87" y="105"/>
                </a:lnTo>
                <a:lnTo>
                  <a:pt x="85" y="120"/>
                </a:lnTo>
                <a:lnTo>
                  <a:pt x="75" y="134"/>
                </a:lnTo>
                <a:lnTo>
                  <a:pt x="59" y="142"/>
                </a:lnTo>
                <a:lnTo>
                  <a:pt x="36" y="146"/>
                </a:lnTo>
                <a:lnTo>
                  <a:pt x="15" y="144"/>
                </a:lnTo>
                <a:lnTo>
                  <a:pt x="0" y="137"/>
                </a:lnTo>
                <a:lnTo>
                  <a:pt x="5" y="122"/>
                </a:lnTo>
                <a:lnTo>
                  <a:pt x="18" y="129"/>
                </a:lnTo>
                <a:lnTo>
                  <a:pt x="36" y="130"/>
                </a:lnTo>
                <a:lnTo>
                  <a:pt x="51" y="129"/>
                </a:lnTo>
                <a:lnTo>
                  <a:pt x="61" y="122"/>
                </a:lnTo>
                <a:lnTo>
                  <a:pt x="66" y="113"/>
                </a:lnTo>
                <a:lnTo>
                  <a:pt x="68" y="103"/>
                </a:lnTo>
                <a:lnTo>
                  <a:pt x="65" y="91"/>
                </a:lnTo>
                <a:lnTo>
                  <a:pt x="56" y="83"/>
                </a:lnTo>
                <a:lnTo>
                  <a:pt x="46" y="77"/>
                </a:lnTo>
                <a:lnTo>
                  <a:pt x="32" y="76"/>
                </a:lnTo>
                <a:lnTo>
                  <a:pt x="20" y="76"/>
                </a:lnTo>
                <a:lnTo>
                  <a:pt x="20" y="62"/>
                </a:lnTo>
                <a:lnTo>
                  <a:pt x="32" y="62"/>
                </a:lnTo>
                <a:lnTo>
                  <a:pt x="42" y="60"/>
                </a:lnTo>
                <a:lnTo>
                  <a:pt x="53" y="55"/>
                </a:lnTo>
                <a:lnTo>
                  <a:pt x="59" y="48"/>
                </a:lnTo>
                <a:lnTo>
                  <a:pt x="63" y="38"/>
                </a:lnTo>
                <a:lnTo>
                  <a:pt x="63" y="31"/>
                </a:lnTo>
                <a:lnTo>
                  <a:pt x="61" y="28"/>
                </a:lnTo>
                <a:lnTo>
                  <a:pt x="58" y="23"/>
                </a:lnTo>
                <a:lnTo>
                  <a:pt x="53" y="19"/>
                </a:lnTo>
                <a:lnTo>
                  <a:pt x="46" y="17"/>
                </a:lnTo>
                <a:lnTo>
                  <a:pt x="39" y="16"/>
                </a:lnTo>
                <a:lnTo>
                  <a:pt x="22" y="19"/>
                </a:lnTo>
                <a:lnTo>
                  <a:pt x="10" y="26"/>
                </a:lnTo>
                <a:lnTo>
                  <a:pt x="5" y="12"/>
                </a:lnTo>
                <a:lnTo>
                  <a:pt x="20" y="4"/>
                </a:lnTo>
                <a:lnTo>
                  <a:pt x="4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51"/>
          <p:cNvSpPr>
            <a:spLocks/>
          </p:cNvSpPr>
          <p:nvPr/>
        </p:nvSpPr>
        <p:spPr bwMode="auto">
          <a:xfrm>
            <a:off x="8182635" y="3854750"/>
            <a:ext cx="27439" cy="990275"/>
          </a:xfrm>
          <a:custGeom>
            <a:avLst/>
            <a:gdLst>
              <a:gd name="T0" fmla="*/ 10 w 20"/>
              <a:gd name="T1" fmla="*/ 0 h 794"/>
              <a:gd name="T2" fmla="*/ 15 w 20"/>
              <a:gd name="T3" fmla="*/ 2 h 794"/>
              <a:gd name="T4" fmla="*/ 19 w 20"/>
              <a:gd name="T5" fmla="*/ 4 h 794"/>
              <a:gd name="T6" fmla="*/ 20 w 20"/>
              <a:gd name="T7" fmla="*/ 7 h 794"/>
              <a:gd name="T8" fmla="*/ 20 w 20"/>
              <a:gd name="T9" fmla="*/ 12 h 794"/>
              <a:gd name="T10" fmla="*/ 20 w 20"/>
              <a:gd name="T11" fmla="*/ 784 h 794"/>
              <a:gd name="T12" fmla="*/ 20 w 20"/>
              <a:gd name="T13" fmla="*/ 788 h 794"/>
              <a:gd name="T14" fmla="*/ 19 w 20"/>
              <a:gd name="T15" fmla="*/ 791 h 794"/>
              <a:gd name="T16" fmla="*/ 15 w 20"/>
              <a:gd name="T17" fmla="*/ 794 h 794"/>
              <a:gd name="T18" fmla="*/ 10 w 20"/>
              <a:gd name="T19" fmla="*/ 794 h 794"/>
              <a:gd name="T20" fmla="*/ 7 w 20"/>
              <a:gd name="T21" fmla="*/ 794 h 794"/>
              <a:gd name="T22" fmla="*/ 2 w 20"/>
              <a:gd name="T23" fmla="*/ 791 h 794"/>
              <a:gd name="T24" fmla="*/ 0 w 20"/>
              <a:gd name="T25" fmla="*/ 788 h 794"/>
              <a:gd name="T26" fmla="*/ 0 w 20"/>
              <a:gd name="T27" fmla="*/ 784 h 794"/>
              <a:gd name="T28" fmla="*/ 0 w 20"/>
              <a:gd name="T29" fmla="*/ 12 h 794"/>
              <a:gd name="T30" fmla="*/ 0 w 20"/>
              <a:gd name="T31" fmla="*/ 7 h 794"/>
              <a:gd name="T32" fmla="*/ 2 w 20"/>
              <a:gd name="T33" fmla="*/ 4 h 794"/>
              <a:gd name="T34" fmla="*/ 7 w 20"/>
              <a:gd name="T35" fmla="*/ 2 h 794"/>
              <a:gd name="T36" fmla="*/ 10 w 20"/>
              <a:gd name="T37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" h="794">
                <a:moveTo>
                  <a:pt x="10" y="0"/>
                </a:moveTo>
                <a:lnTo>
                  <a:pt x="15" y="2"/>
                </a:lnTo>
                <a:lnTo>
                  <a:pt x="19" y="4"/>
                </a:lnTo>
                <a:lnTo>
                  <a:pt x="20" y="7"/>
                </a:lnTo>
                <a:lnTo>
                  <a:pt x="20" y="12"/>
                </a:lnTo>
                <a:lnTo>
                  <a:pt x="20" y="784"/>
                </a:lnTo>
                <a:lnTo>
                  <a:pt x="20" y="788"/>
                </a:lnTo>
                <a:lnTo>
                  <a:pt x="19" y="791"/>
                </a:lnTo>
                <a:lnTo>
                  <a:pt x="15" y="794"/>
                </a:lnTo>
                <a:lnTo>
                  <a:pt x="10" y="794"/>
                </a:lnTo>
                <a:lnTo>
                  <a:pt x="7" y="794"/>
                </a:lnTo>
                <a:lnTo>
                  <a:pt x="2" y="791"/>
                </a:lnTo>
                <a:lnTo>
                  <a:pt x="0" y="788"/>
                </a:lnTo>
                <a:lnTo>
                  <a:pt x="0" y="784"/>
                </a:lnTo>
                <a:lnTo>
                  <a:pt x="0" y="12"/>
                </a:lnTo>
                <a:lnTo>
                  <a:pt x="0" y="7"/>
                </a:lnTo>
                <a:lnTo>
                  <a:pt x="2" y="4"/>
                </a:lnTo>
                <a:lnTo>
                  <a:pt x="7" y="2"/>
                </a:lnTo>
                <a:lnTo>
                  <a:pt x="1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52"/>
          <p:cNvSpPr>
            <a:spLocks/>
          </p:cNvSpPr>
          <p:nvPr/>
        </p:nvSpPr>
        <p:spPr bwMode="auto">
          <a:xfrm>
            <a:off x="8132747" y="4767698"/>
            <a:ext cx="127214" cy="127214"/>
          </a:xfrm>
          <a:custGeom>
            <a:avLst/>
            <a:gdLst>
              <a:gd name="T0" fmla="*/ 51 w 102"/>
              <a:gd name="T1" fmla="*/ 0 h 102"/>
              <a:gd name="T2" fmla="*/ 72 w 102"/>
              <a:gd name="T3" fmla="*/ 3 h 102"/>
              <a:gd name="T4" fmla="*/ 87 w 102"/>
              <a:gd name="T5" fmla="*/ 15 h 102"/>
              <a:gd name="T6" fmla="*/ 99 w 102"/>
              <a:gd name="T7" fmla="*/ 31 h 102"/>
              <a:gd name="T8" fmla="*/ 102 w 102"/>
              <a:gd name="T9" fmla="*/ 51 h 102"/>
              <a:gd name="T10" fmla="*/ 99 w 102"/>
              <a:gd name="T11" fmla="*/ 70 h 102"/>
              <a:gd name="T12" fmla="*/ 87 w 102"/>
              <a:gd name="T13" fmla="*/ 87 h 102"/>
              <a:gd name="T14" fmla="*/ 72 w 102"/>
              <a:gd name="T15" fmla="*/ 97 h 102"/>
              <a:gd name="T16" fmla="*/ 51 w 102"/>
              <a:gd name="T17" fmla="*/ 102 h 102"/>
              <a:gd name="T18" fmla="*/ 31 w 102"/>
              <a:gd name="T19" fmla="*/ 97 h 102"/>
              <a:gd name="T20" fmla="*/ 15 w 102"/>
              <a:gd name="T21" fmla="*/ 87 h 102"/>
              <a:gd name="T22" fmla="*/ 3 w 102"/>
              <a:gd name="T23" fmla="*/ 70 h 102"/>
              <a:gd name="T24" fmla="*/ 0 w 102"/>
              <a:gd name="T25" fmla="*/ 51 h 102"/>
              <a:gd name="T26" fmla="*/ 3 w 102"/>
              <a:gd name="T27" fmla="*/ 31 h 102"/>
              <a:gd name="T28" fmla="*/ 15 w 102"/>
              <a:gd name="T29" fmla="*/ 15 h 102"/>
              <a:gd name="T30" fmla="*/ 31 w 102"/>
              <a:gd name="T31" fmla="*/ 3 h 102"/>
              <a:gd name="T32" fmla="*/ 51 w 102"/>
              <a:gd name="T33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2" h="102">
                <a:moveTo>
                  <a:pt x="51" y="0"/>
                </a:moveTo>
                <a:lnTo>
                  <a:pt x="72" y="3"/>
                </a:lnTo>
                <a:lnTo>
                  <a:pt x="87" y="15"/>
                </a:lnTo>
                <a:lnTo>
                  <a:pt x="99" y="31"/>
                </a:lnTo>
                <a:lnTo>
                  <a:pt x="102" y="51"/>
                </a:lnTo>
                <a:lnTo>
                  <a:pt x="99" y="70"/>
                </a:lnTo>
                <a:lnTo>
                  <a:pt x="87" y="87"/>
                </a:lnTo>
                <a:lnTo>
                  <a:pt x="72" y="97"/>
                </a:lnTo>
                <a:lnTo>
                  <a:pt x="51" y="102"/>
                </a:lnTo>
                <a:lnTo>
                  <a:pt x="31" y="97"/>
                </a:lnTo>
                <a:lnTo>
                  <a:pt x="15" y="87"/>
                </a:lnTo>
                <a:lnTo>
                  <a:pt x="3" y="70"/>
                </a:lnTo>
                <a:lnTo>
                  <a:pt x="0" y="51"/>
                </a:lnTo>
                <a:lnTo>
                  <a:pt x="3" y="31"/>
                </a:lnTo>
                <a:lnTo>
                  <a:pt x="15" y="15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53"/>
          <p:cNvSpPr>
            <a:spLocks/>
          </p:cNvSpPr>
          <p:nvPr/>
        </p:nvSpPr>
        <p:spPr bwMode="auto">
          <a:xfrm>
            <a:off x="7838409" y="3485580"/>
            <a:ext cx="715892" cy="718386"/>
          </a:xfrm>
          <a:custGeom>
            <a:avLst/>
            <a:gdLst>
              <a:gd name="T0" fmla="*/ 287 w 575"/>
              <a:gd name="T1" fmla="*/ 0 h 577"/>
              <a:gd name="T2" fmla="*/ 338 w 575"/>
              <a:gd name="T3" fmla="*/ 5 h 577"/>
              <a:gd name="T4" fmla="*/ 388 w 575"/>
              <a:gd name="T5" fmla="*/ 19 h 577"/>
              <a:gd name="T6" fmla="*/ 433 w 575"/>
              <a:gd name="T7" fmla="*/ 40 h 577"/>
              <a:gd name="T8" fmla="*/ 474 w 575"/>
              <a:gd name="T9" fmla="*/ 69 h 577"/>
              <a:gd name="T10" fmla="*/ 508 w 575"/>
              <a:gd name="T11" fmla="*/ 103 h 577"/>
              <a:gd name="T12" fmla="*/ 535 w 575"/>
              <a:gd name="T13" fmla="*/ 144 h 577"/>
              <a:gd name="T14" fmla="*/ 558 w 575"/>
              <a:gd name="T15" fmla="*/ 188 h 577"/>
              <a:gd name="T16" fmla="*/ 571 w 575"/>
              <a:gd name="T17" fmla="*/ 238 h 577"/>
              <a:gd name="T18" fmla="*/ 575 w 575"/>
              <a:gd name="T19" fmla="*/ 289 h 577"/>
              <a:gd name="T20" fmla="*/ 571 w 575"/>
              <a:gd name="T21" fmla="*/ 341 h 577"/>
              <a:gd name="T22" fmla="*/ 558 w 575"/>
              <a:gd name="T23" fmla="*/ 390 h 577"/>
              <a:gd name="T24" fmla="*/ 535 w 575"/>
              <a:gd name="T25" fmla="*/ 435 h 577"/>
              <a:gd name="T26" fmla="*/ 508 w 575"/>
              <a:gd name="T27" fmla="*/ 474 h 577"/>
              <a:gd name="T28" fmla="*/ 474 w 575"/>
              <a:gd name="T29" fmla="*/ 510 h 577"/>
              <a:gd name="T30" fmla="*/ 433 w 575"/>
              <a:gd name="T31" fmla="*/ 538 h 577"/>
              <a:gd name="T32" fmla="*/ 388 w 575"/>
              <a:gd name="T33" fmla="*/ 560 h 577"/>
              <a:gd name="T34" fmla="*/ 338 w 575"/>
              <a:gd name="T35" fmla="*/ 574 h 577"/>
              <a:gd name="T36" fmla="*/ 287 w 575"/>
              <a:gd name="T37" fmla="*/ 577 h 577"/>
              <a:gd name="T38" fmla="*/ 236 w 575"/>
              <a:gd name="T39" fmla="*/ 574 h 577"/>
              <a:gd name="T40" fmla="*/ 186 w 575"/>
              <a:gd name="T41" fmla="*/ 560 h 577"/>
              <a:gd name="T42" fmla="*/ 142 w 575"/>
              <a:gd name="T43" fmla="*/ 538 h 577"/>
              <a:gd name="T44" fmla="*/ 102 w 575"/>
              <a:gd name="T45" fmla="*/ 510 h 577"/>
              <a:gd name="T46" fmla="*/ 66 w 575"/>
              <a:gd name="T47" fmla="*/ 474 h 577"/>
              <a:gd name="T48" fmla="*/ 39 w 575"/>
              <a:gd name="T49" fmla="*/ 435 h 577"/>
              <a:gd name="T50" fmla="*/ 17 w 575"/>
              <a:gd name="T51" fmla="*/ 390 h 577"/>
              <a:gd name="T52" fmla="*/ 3 w 575"/>
              <a:gd name="T53" fmla="*/ 341 h 577"/>
              <a:gd name="T54" fmla="*/ 0 w 575"/>
              <a:gd name="T55" fmla="*/ 289 h 577"/>
              <a:gd name="T56" fmla="*/ 3 w 575"/>
              <a:gd name="T57" fmla="*/ 238 h 577"/>
              <a:gd name="T58" fmla="*/ 17 w 575"/>
              <a:gd name="T59" fmla="*/ 188 h 577"/>
              <a:gd name="T60" fmla="*/ 39 w 575"/>
              <a:gd name="T61" fmla="*/ 144 h 577"/>
              <a:gd name="T62" fmla="*/ 66 w 575"/>
              <a:gd name="T63" fmla="*/ 103 h 577"/>
              <a:gd name="T64" fmla="*/ 102 w 575"/>
              <a:gd name="T65" fmla="*/ 69 h 577"/>
              <a:gd name="T66" fmla="*/ 142 w 575"/>
              <a:gd name="T67" fmla="*/ 40 h 577"/>
              <a:gd name="T68" fmla="*/ 186 w 575"/>
              <a:gd name="T69" fmla="*/ 19 h 577"/>
              <a:gd name="T70" fmla="*/ 236 w 575"/>
              <a:gd name="T71" fmla="*/ 5 h 577"/>
              <a:gd name="T72" fmla="*/ 287 w 575"/>
              <a:gd name="T73" fmla="*/ 0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5" h="577">
                <a:moveTo>
                  <a:pt x="287" y="0"/>
                </a:moveTo>
                <a:lnTo>
                  <a:pt x="338" y="5"/>
                </a:lnTo>
                <a:lnTo>
                  <a:pt x="388" y="19"/>
                </a:lnTo>
                <a:lnTo>
                  <a:pt x="433" y="40"/>
                </a:lnTo>
                <a:lnTo>
                  <a:pt x="474" y="69"/>
                </a:lnTo>
                <a:lnTo>
                  <a:pt x="508" y="103"/>
                </a:lnTo>
                <a:lnTo>
                  <a:pt x="535" y="144"/>
                </a:lnTo>
                <a:lnTo>
                  <a:pt x="558" y="188"/>
                </a:lnTo>
                <a:lnTo>
                  <a:pt x="571" y="238"/>
                </a:lnTo>
                <a:lnTo>
                  <a:pt x="575" y="289"/>
                </a:lnTo>
                <a:lnTo>
                  <a:pt x="571" y="341"/>
                </a:lnTo>
                <a:lnTo>
                  <a:pt x="558" y="390"/>
                </a:lnTo>
                <a:lnTo>
                  <a:pt x="535" y="435"/>
                </a:lnTo>
                <a:lnTo>
                  <a:pt x="508" y="474"/>
                </a:lnTo>
                <a:lnTo>
                  <a:pt x="474" y="510"/>
                </a:lnTo>
                <a:lnTo>
                  <a:pt x="433" y="538"/>
                </a:lnTo>
                <a:lnTo>
                  <a:pt x="388" y="560"/>
                </a:lnTo>
                <a:lnTo>
                  <a:pt x="338" y="574"/>
                </a:lnTo>
                <a:lnTo>
                  <a:pt x="287" y="577"/>
                </a:lnTo>
                <a:lnTo>
                  <a:pt x="236" y="574"/>
                </a:lnTo>
                <a:lnTo>
                  <a:pt x="186" y="560"/>
                </a:lnTo>
                <a:lnTo>
                  <a:pt x="142" y="538"/>
                </a:lnTo>
                <a:lnTo>
                  <a:pt x="102" y="510"/>
                </a:lnTo>
                <a:lnTo>
                  <a:pt x="66" y="474"/>
                </a:lnTo>
                <a:lnTo>
                  <a:pt x="39" y="435"/>
                </a:lnTo>
                <a:lnTo>
                  <a:pt x="17" y="390"/>
                </a:lnTo>
                <a:lnTo>
                  <a:pt x="3" y="341"/>
                </a:lnTo>
                <a:lnTo>
                  <a:pt x="0" y="289"/>
                </a:lnTo>
                <a:lnTo>
                  <a:pt x="3" y="238"/>
                </a:lnTo>
                <a:lnTo>
                  <a:pt x="17" y="188"/>
                </a:lnTo>
                <a:lnTo>
                  <a:pt x="39" y="144"/>
                </a:lnTo>
                <a:lnTo>
                  <a:pt x="66" y="103"/>
                </a:lnTo>
                <a:lnTo>
                  <a:pt x="102" y="69"/>
                </a:lnTo>
                <a:lnTo>
                  <a:pt x="142" y="40"/>
                </a:lnTo>
                <a:lnTo>
                  <a:pt x="186" y="19"/>
                </a:lnTo>
                <a:lnTo>
                  <a:pt x="236" y="5"/>
                </a:lnTo>
                <a:lnTo>
                  <a:pt x="287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3"/>
          <p:cNvSpPr>
            <a:spLocks/>
          </p:cNvSpPr>
          <p:nvPr/>
        </p:nvSpPr>
        <p:spPr bwMode="auto">
          <a:xfrm>
            <a:off x="10382165" y="4581492"/>
            <a:ext cx="521329" cy="401599"/>
          </a:xfrm>
          <a:custGeom>
            <a:avLst/>
            <a:gdLst>
              <a:gd name="T0" fmla="*/ 0 w 417"/>
              <a:gd name="T1" fmla="*/ 0 h 322"/>
              <a:gd name="T2" fmla="*/ 347 w 417"/>
              <a:gd name="T3" fmla="*/ 0 h 322"/>
              <a:gd name="T4" fmla="*/ 417 w 417"/>
              <a:gd name="T5" fmla="*/ 63 h 322"/>
              <a:gd name="T6" fmla="*/ 417 w 417"/>
              <a:gd name="T7" fmla="*/ 72 h 322"/>
              <a:gd name="T8" fmla="*/ 0 w 417"/>
              <a:gd name="T9" fmla="*/ 322 h 322"/>
              <a:gd name="T10" fmla="*/ 0 w 417"/>
              <a:gd name="T11" fmla="*/ 0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" h="322">
                <a:moveTo>
                  <a:pt x="0" y="0"/>
                </a:moveTo>
                <a:lnTo>
                  <a:pt x="347" y="0"/>
                </a:lnTo>
                <a:lnTo>
                  <a:pt x="417" y="63"/>
                </a:lnTo>
                <a:lnTo>
                  <a:pt x="417" y="72"/>
                </a:lnTo>
                <a:lnTo>
                  <a:pt x="0" y="3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4"/>
          <p:cNvSpPr>
            <a:spLocks/>
          </p:cNvSpPr>
          <p:nvPr/>
        </p:nvSpPr>
        <p:spPr bwMode="auto">
          <a:xfrm>
            <a:off x="10382165" y="4581492"/>
            <a:ext cx="87305" cy="491396"/>
          </a:xfrm>
          <a:custGeom>
            <a:avLst/>
            <a:gdLst>
              <a:gd name="T0" fmla="*/ 0 w 70"/>
              <a:gd name="T1" fmla="*/ 0 h 394"/>
              <a:gd name="T2" fmla="*/ 70 w 70"/>
              <a:gd name="T3" fmla="*/ 63 h 394"/>
              <a:gd name="T4" fmla="*/ 70 w 70"/>
              <a:gd name="T5" fmla="*/ 394 h 394"/>
              <a:gd name="T6" fmla="*/ 0 w 70"/>
              <a:gd name="T7" fmla="*/ 330 h 394"/>
              <a:gd name="T8" fmla="*/ 0 w 70"/>
              <a:gd name="T9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394">
                <a:moveTo>
                  <a:pt x="0" y="0"/>
                </a:moveTo>
                <a:lnTo>
                  <a:pt x="70" y="63"/>
                </a:lnTo>
                <a:lnTo>
                  <a:pt x="70" y="394"/>
                </a:lnTo>
                <a:lnTo>
                  <a:pt x="0" y="33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10469468" y="4661311"/>
            <a:ext cx="434025" cy="41157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6"/>
          <p:cNvSpPr>
            <a:spLocks noEditPoints="1"/>
          </p:cNvSpPr>
          <p:nvPr/>
        </p:nvSpPr>
        <p:spPr bwMode="auto">
          <a:xfrm>
            <a:off x="10551784" y="4798504"/>
            <a:ext cx="119731" cy="182091"/>
          </a:xfrm>
          <a:custGeom>
            <a:avLst/>
            <a:gdLst>
              <a:gd name="T0" fmla="*/ 48 w 96"/>
              <a:gd name="T1" fmla="*/ 13 h 145"/>
              <a:gd name="T2" fmla="*/ 36 w 96"/>
              <a:gd name="T3" fmla="*/ 19 h 145"/>
              <a:gd name="T4" fmla="*/ 27 w 96"/>
              <a:gd name="T5" fmla="*/ 29 h 145"/>
              <a:gd name="T6" fmla="*/ 20 w 96"/>
              <a:gd name="T7" fmla="*/ 48 h 145"/>
              <a:gd name="T8" fmla="*/ 18 w 96"/>
              <a:gd name="T9" fmla="*/ 73 h 145"/>
              <a:gd name="T10" fmla="*/ 20 w 96"/>
              <a:gd name="T11" fmla="*/ 97 h 145"/>
              <a:gd name="T12" fmla="*/ 27 w 96"/>
              <a:gd name="T13" fmla="*/ 116 h 145"/>
              <a:gd name="T14" fmla="*/ 36 w 96"/>
              <a:gd name="T15" fmla="*/ 126 h 145"/>
              <a:gd name="T16" fmla="*/ 48 w 96"/>
              <a:gd name="T17" fmla="*/ 130 h 145"/>
              <a:gd name="T18" fmla="*/ 60 w 96"/>
              <a:gd name="T19" fmla="*/ 126 h 145"/>
              <a:gd name="T20" fmla="*/ 68 w 96"/>
              <a:gd name="T21" fmla="*/ 114 h 145"/>
              <a:gd name="T22" fmla="*/ 75 w 96"/>
              <a:gd name="T23" fmla="*/ 96 h 145"/>
              <a:gd name="T24" fmla="*/ 77 w 96"/>
              <a:gd name="T25" fmla="*/ 72 h 145"/>
              <a:gd name="T26" fmla="*/ 75 w 96"/>
              <a:gd name="T27" fmla="*/ 48 h 145"/>
              <a:gd name="T28" fmla="*/ 70 w 96"/>
              <a:gd name="T29" fmla="*/ 31 h 145"/>
              <a:gd name="T30" fmla="*/ 60 w 96"/>
              <a:gd name="T31" fmla="*/ 19 h 145"/>
              <a:gd name="T32" fmla="*/ 48 w 96"/>
              <a:gd name="T33" fmla="*/ 13 h 145"/>
              <a:gd name="T34" fmla="*/ 48 w 96"/>
              <a:gd name="T35" fmla="*/ 0 h 145"/>
              <a:gd name="T36" fmla="*/ 65 w 96"/>
              <a:gd name="T37" fmla="*/ 3 h 145"/>
              <a:gd name="T38" fmla="*/ 78 w 96"/>
              <a:gd name="T39" fmla="*/ 12 h 145"/>
              <a:gd name="T40" fmla="*/ 87 w 96"/>
              <a:gd name="T41" fmla="*/ 25 h 145"/>
              <a:gd name="T42" fmla="*/ 94 w 96"/>
              <a:gd name="T43" fmla="*/ 46 h 145"/>
              <a:gd name="T44" fmla="*/ 96 w 96"/>
              <a:gd name="T45" fmla="*/ 70 h 145"/>
              <a:gd name="T46" fmla="*/ 92 w 96"/>
              <a:gd name="T47" fmla="*/ 97 h 145"/>
              <a:gd name="T48" fmla="*/ 87 w 96"/>
              <a:gd name="T49" fmla="*/ 118 h 145"/>
              <a:gd name="T50" fmla="*/ 77 w 96"/>
              <a:gd name="T51" fmla="*/ 133 h 145"/>
              <a:gd name="T52" fmla="*/ 63 w 96"/>
              <a:gd name="T53" fmla="*/ 142 h 145"/>
              <a:gd name="T54" fmla="*/ 46 w 96"/>
              <a:gd name="T55" fmla="*/ 145 h 145"/>
              <a:gd name="T56" fmla="*/ 30 w 96"/>
              <a:gd name="T57" fmla="*/ 142 h 145"/>
              <a:gd name="T58" fmla="*/ 18 w 96"/>
              <a:gd name="T59" fmla="*/ 133 h 145"/>
              <a:gd name="T60" fmla="*/ 8 w 96"/>
              <a:gd name="T61" fmla="*/ 118 h 145"/>
              <a:gd name="T62" fmla="*/ 1 w 96"/>
              <a:gd name="T63" fmla="*/ 97 h 145"/>
              <a:gd name="T64" fmla="*/ 0 w 96"/>
              <a:gd name="T65" fmla="*/ 73 h 145"/>
              <a:gd name="T66" fmla="*/ 1 w 96"/>
              <a:gd name="T67" fmla="*/ 48 h 145"/>
              <a:gd name="T68" fmla="*/ 8 w 96"/>
              <a:gd name="T69" fmla="*/ 27 h 145"/>
              <a:gd name="T70" fmla="*/ 18 w 96"/>
              <a:gd name="T71" fmla="*/ 12 h 145"/>
              <a:gd name="T72" fmla="*/ 32 w 96"/>
              <a:gd name="T73" fmla="*/ 3 h 145"/>
              <a:gd name="T74" fmla="*/ 48 w 96"/>
              <a:gd name="T75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6" h="145">
                <a:moveTo>
                  <a:pt x="48" y="13"/>
                </a:moveTo>
                <a:lnTo>
                  <a:pt x="36" y="19"/>
                </a:lnTo>
                <a:lnTo>
                  <a:pt x="27" y="29"/>
                </a:lnTo>
                <a:lnTo>
                  <a:pt x="20" y="48"/>
                </a:lnTo>
                <a:lnTo>
                  <a:pt x="18" y="73"/>
                </a:lnTo>
                <a:lnTo>
                  <a:pt x="20" y="97"/>
                </a:lnTo>
                <a:lnTo>
                  <a:pt x="27" y="116"/>
                </a:lnTo>
                <a:lnTo>
                  <a:pt x="36" y="126"/>
                </a:lnTo>
                <a:lnTo>
                  <a:pt x="48" y="130"/>
                </a:lnTo>
                <a:lnTo>
                  <a:pt x="60" y="126"/>
                </a:lnTo>
                <a:lnTo>
                  <a:pt x="68" y="114"/>
                </a:lnTo>
                <a:lnTo>
                  <a:pt x="75" y="96"/>
                </a:lnTo>
                <a:lnTo>
                  <a:pt x="77" y="72"/>
                </a:lnTo>
                <a:lnTo>
                  <a:pt x="75" y="48"/>
                </a:lnTo>
                <a:lnTo>
                  <a:pt x="70" y="31"/>
                </a:lnTo>
                <a:lnTo>
                  <a:pt x="60" y="19"/>
                </a:lnTo>
                <a:lnTo>
                  <a:pt x="48" y="13"/>
                </a:lnTo>
                <a:close/>
                <a:moveTo>
                  <a:pt x="48" y="0"/>
                </a:moveTo>
                <a:lnTo>
                  <a:pt x="65" y="3"/>
                </a:lnTo>
                <a:lnTo>
                  <a:pt x="78" y="12"/>
                </a:lnTo>
                <a:lnTo>
                  <a:pt x="87" y="25"/>
                </a:lnTo>
                <a:lnTo>
                  <a:pt x="94" y="46"/>
                </a:lnTo>
                <a:lnTo>
                  <a:pt x="96" y="70"/>
                </a:lnTo>
                <a:lnTo>
                  <a:pt x="92" y="97"/>
                </a:lnTo>
                <a:lnTo>
                  <a:pt x="87" y="118"/>
                </a:lnTo>
                <a:lnTo>
                  <a:pt x="77" y="133"/>
                </a:lnTo>
                <a:lnTo>
                  <a:pt x="63" y="142"/>
                </a:lnTo>
                <a:lnTo>
                  <a:pt x="46" y="145"/>
                </a:lnTo>
                <a:lnTo>
                  <a:pt x="30" y="142"/>
                </a:lnTo>
                <a:lnTo>
                  <a:pt x="18" y="133"/>
                </a:lnTo>
                <a:lnTo>
                  <a:pt x="8" y="118"/>
                </a:lnTo>
                <a:lnTo>
                  <a:pt x="1" y="97"/>
                </a:lnTo>
                <a:lnTo>
                  <a:pt x="0" y="73"/>
                </a:lnTo>
                <a:lnTo>
                  <a:pt x="1" y="48"/>
                </a:lnTo>
                <a:lnTo>
                  <a:pt x="8" y="27"/>
                </a:lnTo>
                <a:lnTo>
                  <a:pt x="18" y="12"/>
                </a:lnTo>
                <a:lnTo>
                  <a:pt x="32" y="3"/>
                </a:lnTo>
                <a:lnTo>
                  <a:pt x="48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7"/>
          <p:cNvSpPr>
            <a:spLocks noEditPoints="1"/>
          </p:cNvSpPr>
          <p:nvPr/>
        </p:nvSpPr>
        <p:spPr bwMode="auto">
          <a:xfrm>
            <a:off x="10683986" y="4800998"/>
            <a:ext cx="129708" cy="177103"/>
          </a:xfrm>
          <a:custGeom>
            <a:avLst/>
            <a:gdLst>
              <a:gd name="T0" fmla="*/ 65 w 102"/>
              <a:gd name="T1" fmla="*/ 19 h 143"/>
              <a:gd name="T2" fmla="*/ 61 w 102"/>
              <a:gd name="T3" fmla="*/ 26 h 143"/>
              <a:gd name="T4" fmla="*/ 58 w 102"/>
              <a:gd name="T5" fmla="*/ 33 h 143"/>
              <a:gd name="T6" fmla="*/ 55 w 102"/>
              <a:gd name="T7" fmla="*/ 40 h 143"/>
              <a:gd name="T8" fmla="*/ 19 w 102"/>
              <a:gd name="T9" fmla="*/ 88 h 143"/>
              <a:gd name="T10" fmla="*/ 19 w 102"/>
              <a:gd name="T11" fmla="*/ 88 h 143"/>
              <a:gd name="T12" fmla="*/ 65 w 102"/>
              <a:gd name="T13" fmla="*/ 88 h 143"/>
              <a:gd name="T14" fmla="*/ 65 w 102"/>
              <a:gd name="T15" fmla="*/ 42 h 143"/>
              <a:gd name="T16" fmla="*/ 67 w 102"/>
              <a:gd name="T17" fmla="*/ 19 h 143"/>
              <a:gd name="T18" fmla="*/ 65 w 102"/>
              <a:gd name="T19" fmla="*/ 19 h 143"/>
              <a:gd name="T20" fmla="*/ 63 w 102"/>
              <a:gd name="T21" fmla="*/ 0 h 143"/>
              <a:gd name="T22" fmla="*/ 84 w 102"/>
              <a:gd name="T23" fmla="*/ 0 h 143"/>
              <a:gd name="T24" fmla="*/ 84 w 102"/>
              <a:gd name="T25" fmla="*/ 88 h 143"/>
              <a:gd name="T26" fmla="*/ 102 w 102"/>
              <a:gd name="T27" fmla="*/ 88 h 143"/>
              <a:gd name="T28" fmla="*/ 102 w 102"/>
              <a:gd name="T29" fmla="*/ 103 h 143"/>
              <a:gd name="T30" fmla="*/ 84 w 102"/>
              <a:gd name="T31" fmla="*/ 103 h 143"/>
              <a:gd name="T32" fmla="*/ 84 w 102"/>
              <a:gd name="T33" fmla="*/ 143 h 143"/>
              <a:gd name="T34" fmla="*/ 65 w 102"/>
              <a:gd name="T35" fmla="*/ 143 h 143"/>
              <a:gd name="T36" fmla="*/ 65 w 102"/>
              <a:gd name="T37" fmla="*/ 103 h 143"/>
              <a:gd name="T38" fmla="*/ 0 w 102"/>
              <a:gd name="T39" fmla="*/ 103 h 143"/>
              <a:gd name="T40" fmla="*/ 0 w 102"/>
              <a:gd name="T41" fmla="*/ 91 h 143"/>
              <a:gd name="T42" fmla="*/ 63 w 102"/>
              <a:gd name="T43" fmla="*/ 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2" h="143">
                <a:moveTo>
                  <a:pt x="65" y="19"/>
                </a:moveTo>
                <a:lnTo>
                  <a:pt x="61" y="26"/>
                </a:lnTo>
                <a:lnTo>
                  <a:pt x="58" y="33"/>
                </a:lnTo>
                <a:lnTo>
                  <a:pt x="55" y="40"/>
                </a:lnTo>
                <a:lnTo>
                  <a:pt x="19" y="88"/>
                </a:lnTo>
                <a:lnTo>
                  <a:pt x="19" y="88"/>
                </a:lnTo>
                <a:lnTo>
                  <a:pt x="65" y="88"/>
                </a:lnTo>
                <a:lnTo>
                  <a:pt x="65" y="42"/>
                </a:lnTo>
                <a:lnTo>
                  <a:pt x="67" y="19"/>
                </a:lnTo>
                <a:lnTo>
                  <a:pt x="65" y="19"/>
                </a:lnTo>
                <a:close/>
                <a:moveTo>
                  <a:pt x="63" y="0"/>
                </a:moveTo>
                <a:lnTo>
                  <a:pt x="84" y="0"/>
                </a:lnTo>
                <a:lnTo>
                  <a:pt x="84" y="88"/>
                </a:lnTo>
                <a:lnTo>
                  <a:pt x="102" y="88"/>
                </a:lnTo>
                <a:lnTo>
                  <a:pt x="102" y="103"/>
                </a:lnTo>
                <a:lnTo>
                  <a:pt x="84" y="103"/>
                </a:lnTo>
                <a:lnTo>
                  <a:pt x="84" y="143"/>
                </a:lnTo>
                <a:lnTo>
                  <a:pt x="65" y="143"/>
                </a:lnTo>
                <a:lnTo>
                  <a:pt x="65" y="103"/>
                </a:lnTo>
                <a:lnTo>
                  <a:pt x="0" y="103"/>
                </a:lnTo>
                <a:lnTo>
                  <a:pt x="0" y="91"/>
                </a:lnTo>
                <a:lnTo>
                  <a:pt x="63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55"/>
          <p:cNvSpPr>
            <a:spLocks/>
          </p:cNvSpPr>
          <p:nvPr/>
        </p:nvSpPr>
        <p:spPr bwMode="auto">
          <a:xfrm>
            <a:off x="10626615" y="3885556"/>
            <a:ext cx="27439" cy="578700"/>
          </a:xfrm>
          <a:custGeom>
            <a:avLst/>
            <a:gdLst>
              <a:gd name="T0" fmla="*/ 10 w 22"/>
              <a:gd name="T1" fmla="*/ 0 h 466"/>
              <a:gd name="T2" fmla="*/ 15 w 22"/>
              <a:gd name="T3" fmla="*/ 2 h 466"/>
              <a:gd name="T4" fmla="*/ 18 w 22"/>
              <a:gd name="T5" fmla="*/ 4 h 466"/>
              <a:gd name="T6" fmla="*/ 20 w 22"/>
              <a:gd name="T7" fmla="*/ 7 h 466"/>
              <a:gd name="T8" fmla="*/ 22 w 22"/>
              <a:gd name="T9" fmla="*/ 12 h 466"/>
              <a:gd name="T10" fmla="*/ 22 w 22"/>
              <a:gd name="T11" fmla="*/ 456 h 466"/>
              <a:gd name="T12" fmla="*/ 20 w 22"/>
              <a:gd name="T13" fmla="*/ 459 h 466"/>
              <a:gd name="T14" fmla="*/ 18 w 22"/>
              <a:gd name="T15" fmla="*/ 462 h 466"/>
              <a:gd name="T16" fmla="*/ 15 w 22"/>
              <a:gd name="T17" fmla="*/ 466 h 466"/>
              <a:gd name="T18" fmla="*/ 10 w 22"/>
              <a:gd name="T19" fmla="*/ 466 h 466"/>
              <a:gd name="T20" fmla="*/ 6 w 22"/>
              <a:gd name="T21" fmla="*/ 466 h 466"/>
              <a:gd name="T22" fmla="*/ 3 w 22"/>
              <a:gd name="T23" fmla="*/ 462 h 466"/>
              <a:gd name="T24" fmla="*/ 1 w 22"/>
              <a:gd name="T25" fmla="*/ 459 h 466"/>
              <a:gd name="T26" fmla="*/ 0 w 22"/>
              <a:gd name="T27" fmla="*/ 456 h 466"/>
              <a:gd name="T28" fmla="*/ 0 w 22"/>
              <a:gd name="T29" fmla="*/ 12 h 466"/>
              <a:gd name="T30" fmla="*/ 1 w 22"/>
              <a:gd name="T31" fmla="*/ 7 h 466"/>
              <a:gd name="T32" fmla="*/ 3 w 22"/>
              <a:gd name="T33" fmla="*/ 4 h 466"/>
              <a:gd name="T34" fmla="*/ 6 w 22"/>
              <a:gd name="T35" fmla="*/ 2 h 466"/>
              <a:gd name="T36" fmla="*/ 10 w 22"/>
              <a:gd name="T37" fmla="*/ 0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" h="466">
                <a:moveTo>
                  <a:pt x="10" y="0"/>
                </a:moveTo>
                <a:lnTo>
                  <a:pt x="15" y="2"/>
                </a:lnTo>
                <a:lnTo>
                  <a:pt x="18" y="4"/>
                </a:lnTo>
                <a:lnTo>
                  <a:pt x="20" y="7"/>
                </a:lnTo>
                <a:lnTo>
                  <a:pt x="22" y="12"/>
                </a:lnTo>
                <a:lnTo>
                  <a:pt x="22" y="456"/>
                </a:lnTo>
                <a:lnTo>
                  <a:pt x="20" y="459"/>
                </a:lnTo>
                <a:lnTo>
                  <a:pt x="18" y="462"/>
                </a:lnTo>
                <a:lnTo>
                  <a:pt x="15" y="466"/>
                </a:lnTo>
                <a:lnTo>
                  <a:pt x="10" y="466"/>
                </a:lnTo>
                <a:lnTo>
                  <a:pt x="6" y="466"/>
                </a:lnTo>
                <a:lnTo>
                  <a:pt x="3" y="462"/>
                </a:lnTo>
                <a:lnTo>
                  <a:pt x="1" y="459"/>
                </a:lnTo>
                <a:lnTo>
                  <a:pt x="0" y="456"/>
                </a:lnTo>
                <a:lnTo>
                  <a:pt x="0" y="12"/>
                </a:lnTo>
                <a:lnTo>
                  <a:pt x="1" y="7"/>
                </a:lnTo>
                <a:lnTo>
                  <a:pt x="3" y="4"/>
                </a:lnTo>
                <a:lnTo>
                  <a:pt x="6" y="2"/>
                </a:lnTo>
                <a:lnTo>
                  <a:pt x="1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56"/>
          <p:cNvSpPr>
            <a:spLocks/>
          </p:cNvSpPr>
          <p:nvPr/>
        </p:nvSpPr>
        <p:spPr bwMode="auto">
          <a:xfrm>
            <a:off x="10579221" y="4389424"/>
            <a:ext cx="124720" cy="127214"/>
          </a:xfrm>
          <a:custGeom>
            <a:avLst/>
            <a:gdLst>
              <a:gd name="T0" fmla="*/ 50 w 101"/>
              <a:gd name="T1" fmla="*/ 0 h 103"/>
              <a:gd name="T2" fmla="*/ 70 w 101"/>
              <a:gd name="T3" fmla="*/ 4 h 103"/>
              <a:gd name="T4" fmla="*/ 87 w 101"/>
              <a:gd name="T5" fmla="*/ 16 h 103"/>
              <a:gd name="T6" fmla="*/ 98 w 101"/>
              <a:gd name="T7" fmla="*/ 31 h 103"/>
              <a:gd name="T8" fmla="*/ 101 w 101"/>
              <a:gd name="T9" fmla="*/ 52 h 103"/>
              <a:gd name="T10" fmla="*/ 98 w 101"/>
              <a:gd name="T11" fmla="*/ 70 h 103"/>
              <a:gd name="T12" fmla="*/ 87 w 101"/>
              <a:gd name="T13" fmla="*/ 87 h 103"/>
              <a:gd name="T14" fmla="*/ 70 w 101"/>
              <a:gd name="T15" fmla="*/ 98 h 103"/>
              <a:gd name="T16" fmla="*/ 50 w 101"/>
              <a:gd name="T17" fmla="*/ 103 h 103"/>
              <a:gd name="T18" fmla="*/ 31 w 101"/>
              <a:gd name="T19" fmla="*/ 98 h 103"/>
              <a:gd name="T20" fmla="*/ 14 w 101"/>
              <a:gd name="T21" fmla="*/ 87 h 103"/>
              <a:gd name="T22" fmla="*/ 4 w 101"/>
              <a:gd name="T23" fmla="*/ 70 h 103"/>
              <a:gd name="T24" fmla="*/ 0 w 101"/>
              <a:gd name="T25" fmla="*/ 52 h 103"/>
              <a:gd name="T26" fmla="*/ 4 w 101"/>
              <a:gd name="T27" fmla="*/ 31 h 103"/>
              <a:gd name="T28" fmla="*/ 14 w 101"/>
              <a:gd name="T29" fmla="*/ 16 h 103"/>
              <a:gd name="T30" fmla="*/ 31 w 101"/>
              <a:gd name="T31" fmla="*/ 4 h 103"/>
              <a:gd name="T32" fmla="*/ 50 w 101"/>
              <a:gd name="T33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1" h="103">
                <a:moveTo>
                  <a:pt x="50" y="0"/>
                </a:moveTo>
                <a:lnTo>
                  <a:pt x="70" y="4"/>
                </a:lnTo>
                <a:lnTo>
                  <a:pt x="87" y="16"/>
                </a:lnTo>
                <a:lnTo>
                  <a:pt x="98" y="31"/>
                </a:lnTo>
                <a:lnTo>
                  <a:pt x="101" y="52"/>
                </a:lnTo>
                <a:lnTo>
                  <a:pt x="98" y="70"/>
                </a:lnTo>
                <a:lnTo>
                  <a:pt x="87" y="87"/>
                </a:lnTo>
                <a:lnTo>
                  <a:pt x="70" y="98"/>
                </a:lnTo>
                <a:lnTo>
                  <a:pt x="50" y="103"/>
                </a:lnTo>
                <a:lnTo>
                  <a:pt x="31" y="98"/>
                </a:lnTo>
                <a:lnTo>
                  <a:pt x="14" y="87"/>
                </a:lnTo>
                <a:lnTo>
                  <a:pt x="4" y="70"/>
                </a:lnTo>
                <a:lnTo>
                  <a:pt x="0" y="52"/>
                </a:lnTo>
                <a:lnTo>
                  <a:pt x="4" y="31"/>
                </a:lnTo>
                <a:lnTo>
                  <a:pt x="14" y="16"/>
                </a:lnTo>
                <a:lnTo>
                  <a:pt x="31" y="4"/>
                </a:lnTo>
                <a:lnTo>
                  <a:pt x="5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57"/>
          <p:cNvSpPr>
            <a:spLocks/>
          </p:cNvSpPr>
          <p:nvPr/>
        </p:nvSpPr>
        <p:spPr bwMode="auto">
          <a:xfrm>
            <a:off x="10282389" y="3516386"/>
            <a:ext cx="718386" cy="718386"/>
          </a:xfrm>
          <a:custGeom>
            <a:avLst/>
            <a:gdLst>
              <a:gd name="T0" fmla="*/ 288 w 577"/>
              <a:gd name="T1" fmla="*/ 0 h 577"/>
              <a:gd name="T2" fmla="*/ 341 w 577"/>
              <a:gd name="T3" fmla="*/ 5 h 577"/>
              <a:gd name="T4" fmla="*/ 389 w 577"/>
              <a:gd name="T5" fmla="*/ 19 h 577"/>
              <a:gd name="T6" fmla="*/ 433 w 577"/>
              <a:gd name="T7" fmla="*/ 40 h 577"/>
              <a:gd name="T8" fmla="*/ 474 w 577"/>
              <a:gd name="T9" fmla="*/ 69 h 577"/>
              <a:gd name="T10" fmla="*/ 509 w 577"/>
              <a:gd name="T11" fmla="*/ 103 h 577"/>
              <a:gd name="T12" fmla="*/ 538 w 577"/>
              <a:gd name="T13" fmla="*/ 144 h 577"/>
              <a:gd name="T14" fmla="*/ 558 w 577"/>
              <a:gd name="T15" fmla="*/ 188 h 577"/>
              <a:gd name="T16" fmla="*/ 572 w 577"/>
              <a:gd name="T17" fmla="*/ 238 h 577"/>
              <a:gd name="T18" fmla="*/ 577 w 577"/>
              <a:gd name="T19" fmla="*/ 289 h 577"/>
              <a:gd name="T20" fmla="*/ 572 w 577"/>
              <a:gd name="T21" fmla="*/ 341 h 577"/>
              <a:gd name="T22" fmla="*/ 558 w 577"/>
              <a:gd name="T23" fmla="*/ 390 h 577"/>
              <a:gd name="T24" fmla="*/ 538 w 577"/>
              <a:gd name="T25" fmla="*/ 435 h 577"/>
              <a:gd name="T26" fmla="*/ 509 w 577"/>
              <a:gd name="T27" fmla="*/ 474 h 577"/>
              <a:gd name="T28" fmla="*/ 474 w 577"/>
              <a:gd name="T29" fmla="*/ 510 h 577"/>
              <a:gd name="T30" fmla="*/ 433 w 577"/>
              <a:gd name="T31" fmla="*/ 538 h 577"/>
              <a:gd name="T32" fmla="*/ 389 w 577"/>
              <a:gd name="T33" fmla="*/ 560 h 577"/>
              <a:gd name="T34" fmla="*/ 341 w 577"/>
              <a:gd name="T35" fmla="*/ 574 h 577"/>
              <a:gd name="T36" fmla="*/ 288 w 577"/>
              <a:gd name="T37" fmla="*/ 577 h 577"/>
              <a:gd name="T38" fmla="*/ 236 w 577"/>
              <a:gd name="T39" fmla="*/ 574 h 577"/>
              <a:gd name="T40" fmla="*/ 189 w 577"/>
              <a:gd name="T41" fmla="*/ 560 h 577"/>
              <a:gd name="T42" fmla="*/ 142 w 577"/>
              <a:gd name="T43" fmla="*/ 538 h 577"/>
              <a:gd name="T44" fmla="*/ 103 w 577"/>
              <a:gd name="T45" fmla="*/ 510 h 577"/>
              <a:gd name="T46" fmla="*/ 69 w 577"/>
              <a:gd name="T47" fmla="*/ 474 h 577"/>
              <a:gd name="T48" fmla="*/ 40 w 577"/>
              <a:gd name="T49" fmla="*/ 435 h 577"/>
              <a:gd name="T50" fmla="*/ 19 w 577"/>
              <a:gd name="T51" fmla="*/ 390 h 577"/>
              <a:gd name="T52" fmla="*/ 5 w 577"/>
              <a:gd name="T53" fmla="*/ 341 h 577"/>
              <a:gd name="T54" fmla="*/ 0 w 577"/>
              <a:gd name="T55" fmla="*/ 289 h 577"/>
              <a:gd name="T56" fmla="*/ 5 w 577"/>
              <a:gd name="T57" fmla="*/ 238 h 577"/>
              <a:gd name="T58" fmla="*/ 19 w 577"/>
              <a:gd name="T59" fmla="*/ 188 h 577"/>
              <a:gd name="T60" fmla="*/ 40 w 577"/>
              <a:gd name="T61" fmla="*/ 144 h 577"/>
              <a:gd name="T62" fmla="*/ 69 w 577"/>
              <a:gd name="T63" fmla="*/ 103 h 577"/>
              <a:gd name="T64" fmla="*/ 103 w 577"/>
              <a:gd name="T65" fmla="*/ 69 h 577"/>
              <a:gd name="T66" fmla="*/ 142 w 577"/>
              <a:gd name="T67" fmla="*/ 40 h 577"/>
              <a:gd name="T68" fmla="*/ 189 w 577"/>
              <a:gd name="T69" fmla="*/ 19 h 577"/>
              <a:gd name="T70" fmla="*/ 236 w 577"/>
              <a:gd name="T71" fmla="*/ 5 h 577"/>
              <a:gd name="T72" fmla="*/ 288 w 577"/>
              <a:gd name="T73" fmla="*/ 0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7" h="577">
                <a:moveTo>
                  <a:pt x="288" y="0"/>
                </a:moveTo>
                <a:lnTo>
                  <a:pt x="341" y="5"/>
                </a:lnTo>
                <a:lnTo>
                  <a:pt x="389" y="19"/>
                </a:lnTo>
                <a:lnTo>
                  <a:pt x="433" y="40"/>
                </a:lnTo>
                <a:lnTo>
                  <a:pt x="474" y="69"/>
                </a:lnTo>
                <a:lnTo>
                  <a:pt x="509" y="103"/>
                </a:lnTo>
                <a:lnTo>
                  <a:pt x="538" y="144"/>
                </a:lnTo>
                <a:lnTo>
                  <a:pt x="558" y="188"/>
                </a:lnTo>
                <a:lnTo>
                  <a:pt x="572" y="238"/>
                </a:lnTo>
                <a:lnTo>
                  <a:pt x="577" y="289"/>
                </a:lnTo>
                <a:lnTo>
                  <a:pt x="572" y="341"/>
                </a:lnTo>
                <a:lnTo>
                  <a:pt x="558" y="390"/>
                </a:lnTo>
                <a:lnTo>
                  <a:pt x="538" y="435"/>
                </a:lnTo>
                <a:lnTo>
                  <a:pt x="509" y="474"/>
                </a:lnTo>
                <a:lnTo>
                  <a:pt x="474" y="510"/>
                </a:lnTo>
                <a:lnTo>
                  <a:pt x="433" y="538"/>
                </a:lnTo>
                <a:lnTo>
                  <a:pt x="389" y="560"/>
                </a:lnTo>
                <a:lnTo>
                  <a:pt x="341" y="574"/>
                </a:lnTo>
                <a:lnTo>
                  <a:pt x="288" y="577"/>
                </a:lnTo>
                <a:lnTo>
                  <a:pt x="236" y="574"/>
                </a:lnTo>
                <a:lnTo>
                  <a:pt x="189" y="560"/>
                </a:lnTo>
                <a:lnTo>
                  <a:pt x="142" y="538"/>
                </a:lnTo>
                <a:lnTo>
                  <a:pt x="103" y="510"/>
                </a:lnTo>
                <a:lnTo>
                  <a:pt x="69" y="474"/>
                </a:lnTo>
                <a:lnTo>
                  <a:pt x="40" y="435"/>
                </a:lnTo>
                <a:lnTo>
                  <a:pt x="19" y="390"/>
                </a:lnTo>
                <a:lnTo>
                  <a:pt x="5" y="341"/>
                </a:lnTo>
                <a:lnTo>
                  <a:pt x="0" y="289"/>
                </a:lnTo>
                <a:lnTo>
                  <a:pt x="5" y="238"/>
                </a:lnTo>
                <a:lnTo>
                  <a:pt x="19" y="188"/>
                </a:lnTo>
                <a:lnTo>
                  <a:pt x="40" y="144"/>
                </a:lnTo>
                <a:lnTo>
                  <a:pt x="69" y="103"/>
                </a:lnTo>
                <a:lnTo>
                  <a:pt x="103" y="69"/>
                </a:lnTo>
                <a:lnTo>
                  <a:pt x="142" y="40"/>
                </a:lnTo>
                <a:lnTo>
                  <a:pt x="189" y="19"/>
                </a:lnTo>
                <a:lnTo>
                  <a:pt x="236" y="5"/>
                </a:lnTo>
                <a:lnTo>
                  <a:pt x="28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8"/>
          <p:cNvSpPr>
            <a:spLocks/>
          </p:cNvSpPr>
          <p:nvPr/>
        </p:nvSpPr>
        <p:spPr bwMode="auto">
          <a:xfrm>
            <a:off x="3090101" y="5817837"/>
            <a:ext cx="518834" cy="399103"/>
          </a:xfrm>
          <a:custGeom>
            <a:avLst/>
            <a:gdLst>
              <a:gd name="T0" fmla="*/ 0 w 418"/>
              <a:gd name="T1" fmla="*/ 0 h 320"/>
              <a:gd name="T2" fmla="*/ 348 w 418"/>
              <a:gd name="T3" fmla="*/ 0 h 320"/>
              <a:gd name="T4" fmla="*/ 418 w 418"/>
              <a:gd name="T5" fmla="*/ 62 h 320"/>
              <a:gd name="T6" fmla="*/ 418 w 418"/>
              <a:gd name="T7" fmla="*/ 70 h 320"/>
              <a:gd name="T8" fmla="*/ 0 w 418"/>
              <a:gd name="T9" fmla="*/ 320 h 320"/>
              <a:gd name="T10" fmla="*/ 0 w 418"/>
              <a:gd name="T11" fmla="*/ 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8" h="320">
                <a:moveTo>
                  <a:pt x="0" y="0"/>
                </a:moveTo>
                <a:lnTo>
                  <a:pt x="348" y="0"/>
                </a:lnTo>
                <a:lnTo>
                  <a:pt x="418" y="62"/>
                </a:lnTo>
                <a:lnTo>
                  <a:pt x="418" y="70"/>
                </a:lnTo>
                <a:lnTo>
                  <a:pt x="0" y="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9"/>
          <p:cNvSpPr>
            <a:spLocks/>
          </p:cNvSpPr>
          <p:nvPr/>
        </p:nvSpPr>
        <p:spPr bwMode="auto">
          <a:xfrm>
            <a:off x="3090101" y="5817837"/>
            <a:ext cx="87305" cy="488902"/>
          </a:xfrm>
          <a:custGeom>
            <a:avLst/>
            <a:gdLst>
              <a:gd name="T0" fmla="*/ 0 w 70"/>
              <a:gd name="T1" fmla="*/ 0 h 392"/>
              <a:gd name="T2" fmla="*/ 70 w 70"/>
              <a:gd name="T3" fmla="*/ 62 h 392"/>
              <a:gd name="T4" fmla="*/ 70 w 70"/>
              <a:gd name="T5" fmla="*/ 392 h 392"/>
              <a:gd name="T6" fmla="*/ 0 w 70"/>
              <a:gd name="T7" fmla="*/ 331 h 392"/>
              <a:gd name="T8" fmla="*/ 0 w 70"/>
              <a:gd name="T9" fmla="*/ 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392">
                <a:moveTo>
                  <a:pt x="0" y="0"/>
                </a:moveTo>
                <a:lnTo>
                  <a:pt x="70" y="62"/>
                </a:lnTo>
                <a:lnTo>
                  <a:pt x="70" y="392"/>
                </a:lnTo>
                <a:lnTo>
                  <a:pt x="0" y="33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40"/>
          <p:cNvSpPr>
            <a:spLocks noChangeArrowheads="1"/>
          </p:cNvSpPr>
          <p:nvPr/>
        </p:nvSpPr>
        <p:spPr bwMode="auto">
          <a:xfrm>
            <a:off x="3177404" y="5892669"/>
            <a:ext cx="431531" cy="414069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41"/>
          <p:cNvSpPr>
            <a:spLocks noEditPoints="1"/>
          </p:cNvSpPr>
          <p:nvPr/>
        </p:nvSpPr>
        <p:spPr bwMode="auto">
          <a:xfrm>
            <a:off x="3259720" y="6029861"/>
            <a:ext cx="117237" cy="182091"/>
          </a:xfrm>
          <a:custGeom>
            <a:avLst/>
            <a:gdLst>
              <a:gd name="T0" fmla="*/ 48 w 94"/>
              <a:gd name="T1" fmla="*/ 16 h 146"/>
              <a:gd name="T2" fmla="*/ 36 w 94"/>
              <a:gd name="T3" fmla="*/ 19 h 146"/>
              <a:gd name="T4" fmla="*/ 28 w 94"/>
              <a:gd name="T5" fmla="*/ 30 h 146"/>
              <a:gd name="T6" fmla="*/ 21 w 94"/>
              <a:gd name="T7" fmla="*/ 48 h 146"/>
              <a:gd name="T8" fmla="*/ 19 w 94"/>
              <a:gd name="T9" fmla="*/ 74 h 146"/>
              <a:gd name="T10" fmla="*/ 21 w 94"/>
              <a:gd name="T11" fmla="*/ 98 h 146"/>
              <a:gd name="T12" fmla="*/ 26 w 94"/>
              <a:gd name="T13" fmla="*/ 117 h 146"/>
              <a:gd name="T14" fmla="*/ 36 w 94"/>
              <a:gd name="T15" fmla="*/ 127 h 146"/>
              <a:gd name="T16" fmla="*/ 46 w 94"/>
              <a:gd name="T17" fmla="*/ 132 h 146"/>
              <a:gd name="T18" fmla="*/ 60 w 94"/>
              <a:gd name="T19" fmla="*/ 127 h 146"/>
              <a:gd name="T20" fmla="*/ 69 w 94"/>
              <a:gd name="T21" fmla="*/ 115 h 146"/>
              <a:gd name="T22" fmla="*/ 74 w 94"/>
              <a:gd name="T23" fmla="*/ 98 h 146"/>
              <a:gd name="T24" fmla="*/ 75 w 94"/>
              <a:gd name="T25" fmla="*/ 72 h 146"/>
              <a:gd name="T26" fmla="*/ 74 w 94"/>
              <a:gd name="T27" fmla="*/ 48 h 146"/>
              <a:gd name="T28" fmla="*/ 69 w 94"/>
              <a:gd name="T29" fmla="*/ 31 h 146"/>
              <a:gd name="T30" fmla="*/ 60 w 94"/>
              <a:gd name="T31" fmla="*/ 19 h 146"/>
              <a:gd name="T32" fmla="*/ 48 w 94"/>
              <a:gd name="T33" fmla="*/ 16 h 146"/>
              <a:gd name="T34" fmla="*/ 48 w 94"/>
              <a:gd name="T35" fmla="*/ 0 h 146"/>
              <a:gd name="T36" fmla="*/ 65 w 94"/>
              <a:gd name="T37" fmla="*/ 4 h 146"/>
              <a:gd name="T38" fmla="*/ 77 w 94"/>
              <a:gd name="T39" fmla="*/ 12 h 146"/>
              <a:gd name="T40" fmla="*/ 87 w 94"/>
              <a:gd name="T41" fmla="*/ 28 h 146"/>
              <a:gd name="T42" fmla="*/ 93 w 94"/>
              <a:gd name="T43" fmla="*/ 47 h 146"/>
              <a:gd name="T44" fmla="*/ 94 w 94"/>
              <a:gd name="T45" fmla="*/ 72 h 146"/>
              <a:gd name="T46" fmla="*/ 93 w 94"/>
              <a:gd name="T47" fmla="*/ 98 h 146"/>
              <a:gd name="T48" fmla="*/ 87 w 94"/>
              <a:gd name="T49" fmla="*/ 119 h 146"/>
              <a:gd name="T50" fmla="*/ 77 w 94"/>
              <a:gd name="T51" fmla="*/ 134 h 146"/>
              <a:gd name="T52" fmla="*/ 63 w 94"/>
              <a:gd name="T53" fmla="*/ 143 h 146"/>
              <a:gd name="T54" fmla="*/ 46 w 94"/>
              <a:gd name="T55" fmla="*/ 146 h 146"/>
              <a:gd name="T56" fmla="*/ 31 w 94"/>
              <a:gd name="T57" fmla="*/ 143 h 146"/>
              <a:gd name="T58" fmla="*/ 17 w 94"/>
              <a:gd name="T59" fmla="*/ 134 h 146"/>
              <a:gd name="T60" fmla="*/ 9 w 94"/>
              <a:gd name="T61" fmla="*/ 120 h 146"/>
              <a:gd name="T62" fmla="*/ 2 w 94"/>
              <a:gd name="T63" fmla="*/ 100 h 146"/>
              <a:gd name="T64" fmla="*/ 0 w 94"/>
              <a:gd name="T65" fmla="*/ 74 h 146"/>
              <a:gd name="T66" fmla="*/ 2 w 94"/>
              <a:gd name="T67" fmla="*/ 48 h 146"/>
              <a:gd name="T68" fmla="*/ 9 w 94"/>
              <a:gd name="T69" fmla="*/ 28 h 146"/>
              <a:gd name="T70" fmla="*/ 19 w 94"/>
              <a:gd name="T71" fmla="*/ 12 h 146"/>
              <a:gd name="T72" fmla="*/ 33 w 94"/>
              <a:gd name="T73" fmla="*/ 4 h 146"/>
              <a:gd name="T74" fmla="*/ 48 w 94"/>
              <a:gd name="T75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4" h="146">
                <a:moveTo>
                  <a:pt x="48" y="16"/>
                </a:moveTo>
                <a:lnTo>
                  <a:pt x="36" y="19"/>
                </a:lnTo>
                <a:lnTo>
                  <a:pt x="28" y="30"/>
                </a:lnTo>
                <a:lnTo>
                  <a:pt x="21" y="48"/>
                </a:lnTo>
                <a:lnTo>
                  <a:pt x="19" y="74"/>
                </a:lnTo>
                <a:lnTo>
                  <a:pt x="21" y="98"/>
                </a:lnTo>
                <a:lnTo>
                  <a:pt x="26" y="117"/>
                </a:lnTo>
                <a:lnTo>
                  <a:pt x="36" y="127"/>
                </a:lnTo>
                <a:lnTo>
                  <a:pt x="46" y="132"/>
                </a:lnTo>
                <a:lnTo>
                  <a:pt x="60" y="127"/>
                </a:lnTo>
                <a:lnTo>
                  <a:pt x="69" y="115"/>
                </a:lnTo>
                <a:lnTo>
                  <a:pt x="74" y="98"/>
                </a:lnTo>
                <a:lnTo>
                  <a:pt x="75" y="72"/>
                </a:lnTo>
                <a:lnTo>
                  <a:pt x="74" y="48"/>
                </a:lnTo>
                <a:lnTo>
                  <a:pt x="69" y="31"/>
                </a:lnTo>
                <a:lnTo>
                  <a:pt x="60" y="19"/>
                </a:lnTo>
                <a:lnTo>
                  <a:pt x="48" y="16"/>
                </a:lnTo>
                <a:close/>
                <a:moveTo>
                  <a:pt x="48" y="0"/>
                </a:moveTo>
                <a:lnTo>
                  <a:pt x="65" y="4"/>
                </a:lnTo>
                <a:lnTo>
                  <a:pt x="77" y="12"/>
                </a:lnTo>
                <a:lnTo>
                  <a:pt x="87" y="28"/>
                </a:lnTo>
                <a:lnTo>
                  <a:pt x="93" y="47"/>
                </a:lnTo>
                <a:lnTo>
                  <a:pt x="94" y="72"/>
                </a:lnTo>
                <a:lnTo>
                  <a:pt x="93" y="98"/>
                </a:lnTo>
                <a:lnTo>
                  <a:pt x="87" y="119"/>
                </a:lnTo>
                <a:lnTo>
                  <a:pt x="77" y="134"/>
                </a:lnTo>
                <a:lnTo>
                  <a:pt x="63" y="143"/>
                </a:lnTo>
                <a:lnTo>
                  <a:pt x="46" y="146"/>
                </a:lnTo>
                <a:lnTo>
                  <a:pt x="31" y="143"/>
                </a:lnTo>
                <a:lnTo>
                  <a:pt x="17" y="134"/>
                </a:lnTo>
                <a:lnTo>
                  <a:pt x="9" y="120"/>
                </a:lnTo>
                <a:lnTo>
                  <a:pt x="2" y="100"/>
                </a:lnTo>
                <a:lnTo>
                  <a:pt x="0" y="74"/>
                </a:lnTo>
                <a:lnTo>
                  <a:pt x="2" y="48"/>
                </a:lnTo>
                <a:lnTo>
                  <a:pt x="9" y="28"/>
                </a:lnTo>
                <a:lnTo>
                  <a:pt x="19" y="12"/>
                </a:lnTo>
                <a:lnTo>
                  <a:pt x="33" y="4"/>
                </a:lnTo>
                <a:lnTo>
                  <a:pt x="48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2"/>
          <p:cNvSpPr>
            <a:spLocks/>
          </p:cNvSpPr>
          <p:nvPr/>
        </p:nvSpPr>
        <p:spPr bwMode="auto">
          <a:xfrm>
            <a:off x="3416866" y="6032355"/>
            <a:ext cx="59866" cy="177103"/>
          </a:xfrm>
          <a:custGeom>
            <a:avLst/>
            <a:gdLst>
              <a:gd name="T0" fmla="*/ 31 w 48"/>
              <a:gd name="T1" fmla="*/ 0 h 142"/>
              <a:gd name="T2" fmla="*/ 48 w 48"/>
              <a:gd name="T3" fmla="*/ 0 h 142"/>
              <a:gd name="T4" fmla="*/ 48 w 48"/>
              <a:gd name="T5" fmla="*/ 142 h 142"/>
              <a:gd name="T6" fmla="*/ 29 w 48"/>
              <a:gd name="T7" fmla="*/ 142 h 142"/>
              <a:gd name="T8" fmla="*/ 29 w 48"/>
              <a:gd name="T9" fmla="*/ 19 h 142"/>
              <a:gd name="T10" fmla="*/ 29 w 48"/>
              <a:gd name="T11" fmla="*/ 19 h 142"/>
              <a:gd name="T12" fmla="*/ 4 w 48"/>
              <a:gd name="T13" fmla="*/ 33 h 142"/>
              <a:gd name="T14" fmla="*/ 0 w 48"/>
              <a:gd name="T15" fmla="*/ 17 h 142"/>
              <a:gd name="T16" fmla="*/ 31 w 48"/>
              <a:gd name="T17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" h="142">
                <a:moveTo>
                  <a:pt x="31" y="0"/>
                </a:moveTo>
                <a:lnTo>
                  <a:pt x="48" y="0"/>
                </a:lnTo>
                <a:lnTo>
                  <a:pt x="48" y="142"/>
                </a:lnTo>
                <a:lnTo>
                  <a:pt x="29" y="142"/>
                </a:lnTo>
                <a:lnTo>
                  <a:pt x="29" y="19"/>
                </a:lnTo>
                <a:lnTo>
                  <a:pt x="29" y="19"/>
                </a:lnTo>
                <a:lnTo>
                  <a:pt x="4" y="33"/>
                </a:lnTo>
                <a:lnTo>
                  <a:pt x="0" y="17"/>
                </a:lnTo>
                <a:lnTo>
                  <a:pt x="3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3319585" y="3894660"/>
            <a:ext cx="27439" cy="1793470"/>
          </a:xfrm>
          <a:custGeom>
            <a:avLst/>
            <a:gdLst>
              <a:gd name="T0" fmla="*/ 12 w 22"/>
              <a:gd name="T1" fmla="*/ 0 h 1440"/>
              <a:gd name="T2" fmla="*/ 15 w 22"/>
              <a:gd name="T3" fmla="*/ 2 h 1440"/>
              <a:gd name="T4" fmla="*/ 19 w 22"/>
              <a:gd name="T5" fmla="*/ 4 h 1440"/>
              <a:gd name="T6" fmla="*/ 21 w 22"/>
              <a:gd name="T7" fmla="*/ 7 h 1440"/>
              <a:gd name="T8" fmla="*/ 22 w 22"/>
              <a:gd name="T9" fmla="*/ 12 h 1440"/>
              <a:gd name="T10" fmla="*/ 22 w 22"/>
              <a:gd name="T11" fmla="*/ 1429 h 1440"/>
              <a:gd name="T12" fmla="*/ 21 w 22"/>
              <a:gd name="T13" fmla="*/ 1433 h 1440"/>
              <a:gd name="T14" fmla="*/ 19 w 22"/>
              <a:gd name="T15" fmla="*/ 1436 h 1440"/>
              <a:gd name="T16" fmla="*/ 15 w 22"/>
              <a:gd name="T17" fmla="*/ 1440 h 1440"/>
              <a:gd name="T18" fmla="*/ 12 w 22"/>
              <a:gd name="T19" fmla="*/ 1440 h 1440"/>
              <a:gd name="T20" fmla="*/ 7 w 22"/>
              <a:gd name="T21" fmla="*/ 1440 h 1440"/>
              <a:gd name="T22" fmla="*/ 3 w 22"/>
              <a:gd name="T23" fmla="*/ 1436 h 1440"/>
              <a:gd name="T24" fmla="*/ 2 w 22"/>
              <a:gd name="T25" fmla="*/ 1433 h 1440"/>
              <a:gd name="T26" fmla="*/ 0 w 22"/>
              <a:gd name="T27" fmla="*/ 1429 h 1440"/>
              <a:gd name="T28" fmla="*/ 0 w 22"/>
              <a:gd name="T29" fmla="*/ 12 h 1440"/>
              <a:gd name="T30" fmla="*/ 2 w 22"/>
              <a:gd name="T31" fmla="*/ 7 h 1440"/>
              <a:gd name="T32" fmla="*/ 3 w 22"/>
              <a:gd name="T33" fmla="*/ 4 h 1440"/>
              <a:gd name="T34" fmla="*/ 7 w 22"/>
              <a:gd name="T35" fmla="*/ 2 h 1440"/>
              <a:gd name="T36" fmla="*/ 12 w 22"/>
              <a:gd name="T37" fmla="*/ 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" h="1440">
                <a:moveTo>
                  <a:pt x="12" y="0"/>
                </a:moveTo>
                <a:lnTo>
                  <a:pt x="15" y="2"/>
                </a:lnTo>
                <a:lnTo>
                  <a:pt x="19" y="4"/>
                </a:lnTo>
                <a:lnTo>
                  <a:pt x="21" y="7"/>
                </a:lnTo>
                <a:lnTo>
                  <a:pt x="22" y="12"/>
                </a:lnTo>
                <a:lnTo>
                  <a:pt x="22" y="1429"/>
                </a:lnTo>
                <a:lnTo>
                  <a:pt x="21" y="1433"/>
                </a:lnTo>
                <a:lnTo>
                  <a:pt x="19" y="1436"/>
                </a:lnTo>
                <a:lnTo>
                  <a:pt x="15" y="1440"/>
                </a:lnTo>
                <a:lnTo>
                  <a:pt x="12" y="1440"/>
                </a:lnTo>
                <a:lnTo>
                  <a:pt x="7" y="1440"/>
                </a:lnTo>
                <a:lnTo>
                  <a:pt x="3" y="1436"/>
                </a:lnTo>
                <a:lnTo>
                  <a:pt x="2" y="1433"/>
                </a:lnTo>
                <a:lnTo>
                  <a:pt x="0" y="1429"/>
                </a:lnTo>
                <a:lnTo>
                  <a:pt x="0" y="12"/>
                </a:lnTo>
                <a:lnTo>
                  <a:pt x="2" y="7"/>
                </a:lnTo>
                <a:lnTo>
                  <a:pt x="3" y="4"/>
                </a:lnTo>
                <a:lnTo>
                  <a:pt x="7" y="2"/>
                </a:lnTo>
                <a:lnTo>
                  <a:pt x="12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4"/>
          <p:cNvSpPr>
            <a:spLocks/>
          </p:cNvSpPr>
          <p:nvPr/>
        </p:nvSpPr>
        <p:spPr bwMode="auto">
          <a:xfrm>
            <a:off x="3269698" y="5613297"/>
            <a:ext cx="127214" cy="127214"/>
          </a:xfrm>
          <a:custGeom>
            <a:avLst/>
            <a:gdLst>
              <a:gd name="T0" fmla="*/ 51 w 101"/>
              <a:gd name="T1" fmla="*/ 0 h 103"/>
              <a:gd name="T2" fmla="*/ 70 w 101"/>
              <a:gd name="T3" fmla="*/ 3 h 103"/>
              <a:gd name="T4" fmla="*/ 87 w 101"/>
              <a:gd name="T5" fmla="*/ 15 h 103"/>
              <a:gd name="T6" fmla="*/ 97 w 101"/>
              <a:gd name="T7" fmla="*/ 31 h 103"/>
              <a:gd name="T8" fmla="*/ 101 w 101"/>
              <a:gd name="T9" fmla="*/ 51 h 103"/>
              <a:gd name="T10" fmla="*/ 97 w 101"/>
              <a:gd name="T11" fmla="*/ 70 h 103"/>
              <a:gd name="T12" fmla="*/ 87 w 101"/>
              <a:gd name="T13" fmla="*/ 87 h 103"/>
              <a:gd name="T14" fmla="*/ 70 w 101"/>
              <a:gd name="T15" fmla="*/ 98 h 103"/>
              <a:gd name="T16" fmla="*/ 51 w 101"/>
              <a:gd name="T17" fmla="*/ 103 h 103"/>
              <a:gd name="T18" fmla="*/ 31 w 101"/>
              <a:gd name="T19" fmla="*/ 98 h 103"/>
              <a:gd name="T20" fmla="*/ 13 w 101"/>
              <a:gd name="T21" fmla="*/ 87 h 103"/>
              <a:gd name="T22" fmla="*/ 3 w 101"/>
              <a:gd name="T23" fmla="*/ 70 h 103"/>
              <a:gd name="T24" fmla="*/ 0 w 101"/>
              <a:gd name="T25" fmla="*/ 51 h 103"/>
              <a:gd name="T26" fmla="*/ 3 w 101"/>
              <a:gd name="T27" fmla="*/ 31 h 103"/>
              <a:gd name="T28" fmla="*/ 13 w 101"/>
              <a:gd name="T29" fmla="*/ 15 h 103"/>
              <a:gd name="T30" fmla="*/ 31 w 101"/>
              <a:gd name="T31" fmla="*/ 3 h 103"/>
              <a:gd name="T32" fmla="*/ 51 w 101"/>
              <a:gd name="T33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1" h="103">
                <a:moveTo>
                  <a:pt x="51" y="0"/>
                </a:moveTo>
                <a:lnTo>
                  <a:pt x="70" y="3"/>
                </a:lnTo>
                <a:lnTo>
                  <a:pt x="87" y="15"/>
                </a:lnTo>
                <a:lnTo>
                  <a:pt x="97" y="31"/>
                </a:lnTo>
                <a:lnTo>
                  <a:pt x="101" y="51"/>
                </a:lnTo>
                <a:lnTo>
                  <a:pt x="97" y="70"/>
                </a:lnTo>
                <a:lnTo>
                  <a:pt x="87" y="87"/>
                </a:lnTo>
                <a:lnTo>
                  <a:pt x="70" y="98"/>
                </a:lnTo>
                <a:lnTo>
                  <a:pt x="51" y="103"/>
                </a:lnTo>
                <a:lnTo>
                  <a:pt x="31" y="98"/>
                </a:lnTo>
                <a:lnTo>
                  <a:pt x="13" y="87"/>
                </a:lnTo>
                <a:lnTo>
                  <a:pt x="3" y="70"/>
                </a:lnTo>
                <a:lnTo>
                  <a:pt x="0" y="51"/>
                </a:lnTo>
                <a:lnTo>
                  <a:pt x="3" y="31"/>
                </a:lnTo>
                <a:lnTo>
                  <a:pt x="13" y="15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5"/>
          <p:cNvSpPr>
            <a:spLocks/>
          </p:cNvSpPr>
          <p:nvPr/>
        </p:nvSpPr>
        <p:spPr bwMode="auto">
          <a:xfrm>
            <a:off x="2972864" y="3525490"/>
            <a:ext cx="720881" cy="718386"/>
          </a:xfrm>
          <a:custGeom>
            <a:avLst/>
            <a:gdLst>
              <a:gd name="T0" fmla="*/ 289 w 577"/>
              <a:gd name="T1" fmla="*/ 0 h 577"/>
              <a:gd name="T2" fmla="*/ 340 w 577"/>
              <a:gd name="T3" fmla="*/ 5 h 577"/>
              <a:gd name="T4" fmla="*/ 388 w 577"/>
              <a:gd name="T5" fmla="*/ 19 h 577"/>
              <a:gd name="T6" fmla="*/ 435 w 577"/>
              <a:gd name="T7" fmla="*/ 40 h 577"/>
              <a:gd name="T8" fmla="*/ 474 w 577"/>
              <a:gd name="T9" fmla="*/ 69 h 577"/>
              <a:gd name="T10" fmla="*/ 508 w 577"/>
              <a:gd name="T11" fmla="*/ 103 h 577"/>
              <a:gd name="T12" fmla="*/ 537 w 577"/>
              <a:gd name="T13" fmla="*/ 144 h 577"/>
              <a:gd name="T14" fmla="*/ 558 w 577"/>
              <a:gd name="T15" fmla="*/ 188 h 577"/>
              <a:gd name="T16" fmla="*/ 571 w 577"/>
              <a:gd name="T17" fmla="*/ 238 h 577"/>
              <a:gd name="T18" fmla="*/ 577 w 577"/>
              <a:gd name="T19" fmla="*/ 289 h 577"/>
              <a:gd name="T20" fmla="*/ 571 w 577"/>
              <a:gd name="T21" fmla="*/ 341 h 577"/>
              <a:gd name="T22" fmla="*/ 558 w 577"/>
              <a:gd name="T23" fmla="*/ 390 h 577"/>
              <a:gd name="T24" fmla="*/ 537 w 577"/>
              <a:gd name="T25" fmla="*/ 435 h 577"/>
              <a:gd name="T26" fmla="*/ 508 w 577"/>
              <a:gd name="T27" fmla="*/ 474 h 577"/>
              <a:gd name="T28" fmla="*/ 474 w 577"/>
              <a:gd name="T29" fmla="*/ 510 h 577"/>
              <a:gd name="T30" fmla="*/ 435 w 577"/>
              <a:gd name="T31" fmla="*/ 538 h 577"/>
              <a:gd name="T32" fmla="*/ 388 w 577"/>
              <a:gd name="T33" fmla="*/ 560 h 577"/>
              <a:gd name="T34" fmla="*/ 340 w 577"/>
              <a:gd name="T35" fmla="*/ 574 h 577"/>
              <a:gd name="T36" fmla="*/ 289 w 577"/>
              <a:gd name="T37" fmla="*/ 577 h 577"/>
              <a:gd name="T38" fmla="*/ 236 w 577"/>
              <a:gd name="T39" fmla="*/ 574 h 577"/>
              <a:gd name="T40" fmla="*/ 188 w 577"/>
              <a:gd name="T41" fmla="*/ 560 h 577"/>
              <a:gd name="T42" fmla="*/ 144 w 577"/>
              <a:gd name="T43" fmla="*/ 538 h 577"/>
              <a:gd name="T44" fmla="*/ 102 w 577"/>
              <a:gd name="T45" fmla="*/ 510 h 577"/>
              <a:gd name="T46" fmla="*/ 68 w 577"/>
              <a:gd name="T47" fmla="*/ 474 h 577"/>
              <a:gd name="T48" fmla="*/ 39 w 577"/>
              <a:gd name="T49" fmla="*/ 435 h 577"/>
              <a:gd name="T50" fmla="*/ 19 w 577"/>
              <a:gd name="T51" fmla="*/ 390 h 577"/>
              <a:gd name="T52" fmla="*/ 5 w 577"/>
              <a:gd name="T53" fmla="*/ 341 h 577"/>
              <a:gd name="T54" fmla="*/ 0 w 577"/>
              <a:gd name="T55" fmla="*/ 289 h 577"/>
              <a:gd name="T56" fmla="*/ 5 w 577"/>
              <a:gd name="T57" fmla="*/ 238 h 577"/>
              <a:gd name="T58" fmla="*/ 19 w 577"/>
              <a:gd name="T59" fmla="*/ 188 h 577"/>
              <a:gd name="T60" fmla="*/ 39 w 577"/>
              <a:gd name="T61" fmla="*/ 144 h 577"/>
              <a:gd name="T62" fmla="*/ 68 w 577"/>
              <a:gd name="T63" fmla="*/ 103 h 577"/>
              <a:gd name="T64" fmla="*/ 102 w 577"/>
              <a:gd name="T65" fmla="*/ 69 h 577"/>
              <a:gd name="T66" fmla="*/ 144 w 577"/>
              <a:gd name="T67" fmla="*/ 40 h 577"/>
              <a:gd name="T68" fmla="*/ 188 w 577"/>
              <a:gd name="T69" fmla="*/ 19 h 577"/>
              <a:gd name="T70" fmla="*/ 236 w 577"/>
              <a:gd name="T71" fmla="*/ 5 h 577"/>
              <a:gd name="T72" fmla="*/ 289 w 577"/>
              <a:gd name="T73" fmla="*/ 0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7" h="577">
                <a:moveTo>
                  <a:pt x="289" y="0"/>
                </a:moveTo>
                <a:lnTo>
                  <a:pt x="340" y="5"/>
                </a:lnTo>
                <a:lnTo>
                  <a:pt x="388" y="19"/>
                </a:lnTo>
                <a:lnTo>
                  <a:pt x="435" y="40"/>
                </a:lnTo>
                <a:lnTo>
                  <a:pt x="474" y="69"/>
                </a:lnTo>
                <a:lnTo>
                  <a:pt x="508" y="103"/>
                </a:lnTo>
                <a:lnTo>
                  <a:pt x="537" y="144"/>
                </a:lnTo>
                <a:lnTo>
                  <a:pt x="558" y="188"/>
                </a:lnTo>
                <a:lnTo>
                  <a:pt x="571" y="238"/>
                </a:lnTo>
                <a:lnTo>
                  <a:pt x="577" y="289"/>
                </a:lnTo>
                <a:lnTo>
                  <a:pt x="571" y="341"/>
                </a:lnTo>
                <a:lnTo>
                  <a:pt x="558" y="390"/>
                </a:lnTo>
                <a:lnTo>
                  <a:pt x="537" y="435"/>
                </a:lnTo>
                <a:lnTo>
                  <a:pt x="508" y="474"/>
                </a:lnTo>
                <a:lnTo>
                  <a:pt x="474" y="510"/>
                </a:lnTo>
                <a:lnTo>
                  <a:pt x="435" y="538"/>
                </a:lnTo>
                <a:lnTo>
                  <a:pt x="388" y="560"/>
                </a:lnTo>
                <a:lnTo>
                  <a:pt x="340" y="574"/>
                </a:lnTo>
                <a:lnTo>
                  <a:pt x="289" y="577"/>
                </a:lnTo>
                <a:lnTo>
                  <a:pt x="236" y="574"/>
                </a:lnTo>
                <a:lnTo>
                  <a:pt x="188" y="560"/>
                </a:lnTo>
                <a:lnTo>
                  <a:pt x="144" y="538"/>
                </a:lnTo>
                <a:lnTo>
                  <a:pt x="102" y="510"/>
                </a:lnTo>
                <a:lnTo>
                  <a:pt x="68" y="474"/>
                </a:lnTo>
                <a:lnTo>
                  <a:pt x="39" y="435"/>
                </a:lnTo>
                <a:lnTo>
                  <a:pt x="19" y="390"/>
                </a:lnTo>
                <a:lnTo>
                  <a:pt x="5" y="341"/>
                </a:lnTo>
                <a:lnTo>
                  <a:pt x="0" y="289"/>
                </a:lnTo>
                <a:lnTo>
                  <a:pt x="5" y="238"/>
                </a:lnTo>
                <a:lnTo>
                  <a:pt x="19" y="188"/>
                </a:lnTo>
                <a:lnTo>
                  <a:pt x="39" y="144"/>
                </a:lnTo>
                <a:lnTo>
                  <a:pt x="68" y="103"/>
                </a:lnTo>
                <a:lnTo>
                  <a:pt x="102" y="69"/>
                </a:lnTo>
                <a:lnTo>
                  <a:pt x="144" y="40"/>
                </a:lnTo>
                <a:lnTo>
                  <a:pt x="188" y="19"/>
                </a:lnTo>
                <a:lnTo>
                  <a:pt x="236" y="5"/>
                </a:lnTo>
                <a:lnTo>
                  <a:pt x="28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3"/>
          <p:cNvSpPr>
            <a:spLocks/>
          </p:cNvSpPr>
          <p:nvPr/>
        </p:nvSpPr>
        <p:spPr bwMode="auto">
          <a:xfrm>
            <a:off x="5636368" y="5403768"/>
            <a:ext cx="521329" cy="401599"/>
          </a:xfrm>
          <a:custGeom>
            <a:avLst/>
            <a:gdLst>
              <a:gd name="T0" fmla="*/ 0 w 418"/>
              <a:gd name="T1" fmla="*/ 0 h 322"/>
              <a:gd name="T2" fmla="*/ 347 w 418"/>
              <a:gd name="T3" fmla="*/ 0 h 322"/>
              <a:gd name="T4" fmla="*/ 418 w 418"/>
              <a:gd name="T5" fmla="*/ 64 h 322"/>
              <a:gd name="T6" fmla="*/ 418 w 418"/>
              <a:gd name="T7" fmla="*/ 72 h 322"/>
              <a:gd name="T8" fmla="*/ 0 w 418"/>
              <a:gd name="T9" fmla="*/ 322 h 322"/>
              <a:gd name="T10" fmla="*/ 0 w 418"/>
              <a:gd name="T11" fmla="*/ 0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8" h="322">
                <a:moveTo>
                  <a:pt x="0" y="0"/>
                </a:moveTo>
                <a:lnTo>
                  <a:pt x="347" y="0"/>
                </a:lnTo>
                <a:lnTo>
                  <a:pt x="418" y="64"/>
                </a:lnTo>
                <a:lnTo>
                  <a:pt x="418" y="72"/>
                </a:lnTo>
                <a:lnTo>
                  <a:pt x="0" y="32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4"/>
          <p:cNvSpPr>
            <a:spLocks/>
          </p:cNvSpPr>
          <p:nvPr/>
        </p:nvSpPr>
        <p:spPr bwMode="auto">
          <a:xfrm>
            <a:off x="5636368" y="5403768"/>
            <a:ext cx="89798" cy="488902"/>
          </a:xfrm>
          <a:custGeom>
            <a:avLst/>
            <a:gdLst>
              <a:gd name="T0" fmla="*/ 0 w 70"/>
              <a:gd name="T1" fmla="*/ 0 h 394"/>
              <a:gd name="T2" fmla="*/ 70 w 70"/>
              <a:gd name="T3" fmla="*/ 64 h 394"/>
              <a:gd name="T4" fmla="*/ 70 w 70"/>
              <a:gd name="T5" fmla="*/ 394 h 394"/>
              <a:gd name="T6" fmla="*/ 0 w 70"/>
              <a:gd name="T7" fmla="*/ 331 h 394"/>
              <a:gd name="T8" fmla="*/ 0 w 70"/>
              <a:gd name="T9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394">
                <a:moveTo>
                  <a:pt x="0" y="0"/>
                </a:moveTo>
                <a:lnTo>
                  <a:pt x="70" y="64"/>
                </a:lnTo>
                <a:lnTo>
                  <a:pt x="70" y="394"/>
                </a:lnTo>
                <a:lnTo>
                  <a:pt x="0" y="33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5726167" y="5481095"/>
            <a:ext cx="431531" cy="411576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6"/>
          <p:cNvSpPr>
            <a:spLocks noEditPoints="1"/>
          </p:cNvSpPr>
          <p:nvPr/>
        </p:nvSpPr>
        <p:spPr bwMode="auto">
          <a:xfrm>
            <a:off x="5808481" y="5618285"/>
            <a:ext cx="119731" cy="182091"/>
          </a:xfrm>
          <a:custGeom>
            <a:avLst/>
            <a:gdLst>
              <a:gd name="T0" fmla="*/ 48 w 96"/>
              <a:gd name="T1" fmla="*/ 14 h 146"/>
              <a:gd name="T2" fmla="*/ 36 w 96"/>
              <a:gd name="T3" fmla="*/ 19 h 146"/>
              <a:gd name="T4" fmla="*/ 27 w 96"/>
              <a:gd name="T5" fmla="*/ 29 h 146"/>
              <a:gd name="T6" fmla="*/ 20 w 96"/>
              <a:gd name="T7" fmla="*/ 48 h 146"/>
              <a:gd name="T8" fmla="*/ 19 w 96"/>
              <a:gd name="T9" fmla="*/ 74 h 146"/>
              <a:gd name="T10" fmla="*/ 20 w 96"/>
              <a:gd name="T11" fmla="*/ 98 h 146"/>
              <a:gd name="T12" fmla="*/ 26 w 96"/>
              <a:gd name="T13" fmla="*/ 117 h 146"/>
              <a:gd name="T14" fmla="*/ 36 w 96"/>
              <a:gd name="T15" fmla="*/ 127 h 146"/>
              <a:gd name="T16" fmla="*/ 48 w 96"/>
              <a:gd name="T17" fmla="*/ 130 h 146"/>
              <a:gd name="T18" fmla="*/ 60 w 96"/>
              <a:gd name="T19" fmla="*/ 127 h 146"/>
              <a:gd name="T20" fmla="*/ 68 w 96"/>
              <a:gd name="T21" fmla="*/ 115 h 146"/>
              <a:gd name="T22" fmla="*/ 73 w 96"/>
              <a:gd name="T23" fmla="*/ 96 h 146"/>
              <a:gd name="T24" fmla="*/ 75 w 96"/>
              <a:gd name="T25" fmla="*/ 72 h 146"/>
              <a:gd name="T26" fmla="*/ 73 w 96"/>
              <a:gd name="T27" fmla="*/ 48 h 146"/>
              <a:gd name="T28" fmla="*/ 68 w 96"/>
              <a:gd name="T29" fmla="*/ 31 h 146"/>
              <a:gd name="T30" fmla="*/ 60 w 96"/>
              <a:gd name="T31" fmla="*/ 19 h 146"/>
              <a:gd name="T32" fmla="*/ 48 w 96"/>
              <a:gd name="T33" fmla="*/ 14 h 146"/>
              <a:gd name="T34" fmla="*/ 48 w 96"/>
              <a:gd name="T35" fmla="*/ 0 h 146"/>
              <a:gd name="T36" fmla="*/ 65 w 96"/>
              <a:gd name="T37" fmla="*/ 4 h 146"/>
              <a:gd name="T38" fmla="*/ 77 w 96"/>
              <a:gd name="T39" fmla="*/ 12 h 146"/>
              <a:gd name="T40" fmla="*/ 87 w 96"/>
              <a:gd name="T41" fmla="*/ 26 h 146"/>
              <a:gd name="T42" fmla="*/ 92 w 96"/>
              <a:gd name="T43" fmla="*/ 46 h 146"/>
              <a:gd name="T44" fmla="*/ 96 w 96"/>
              <a:gd name="T45" fmla="*/ 70 h 146"/>
              <a:gd name="T46" fmla="*/ 92 w 96"/>
              <a:gd name="T47" fmla="*/ 98 h 146"/>
              <a:gd name="T48" fmla="*/ 87 w 96"/>
              <a:gd name="T49" fmla="*/ 118 h 146"/>
              <a:gd name="T50" fmla="*/ 77 w 96"/>
              <a:gd name="T51" fmla="*/ 134 h 146"/>
              <a:gd name="T52" fmla="*/ 63 w 96"/>
              <a:gd name="T53" fmla="*/ 142 h 146"/>
              <a:gd name="T54" fmla="*/ 46 w 96"/>
              <a:gd name="T55" fmla="*/ 146 h 146"/>
              <a:gd name="T56" fmla="*/ 31 w 96"/>
              <a:gd name="T57" fmla="*/ 142 h 146"/>
              <a:gd name="T58" fmla="*/ 19 w 96"/>
              <a:gd name="T59" fmla="*/ 134 h 146"/>
              <a:gd name="T60" fmla="*/ 8 w 96"/>
              <a:gd name="T61" fmla="*/ 118 h 146"/>
              <a:gd name="T62" fmla="*/ 2 w 96"/>
              <a:gd name="T63" fmla="*/ 98 h 146"/>
              <a:gd name="T64" fmla="*/ 0 w 96"/>
              <a:gd name="T65" fmla="*/ 74 h 146"/>
              <a:gd name="T66" fmla="*/ 2 w 96"/>
              <a:gd name="T67" fmla="*/ 48 h 146"/>
              <a:gd name="T68" fmla="*/ 8 w 96"/>
              <a:gd name="T69" fmla="*/ 28 h 146"/>
              <a:gd name="T70" fmla="*/ 19 w 96"/>
              <a:gd name="T71" fmla="*/ 12 h 146"/>
              <a:gd name="T72" fmla="*/ 32 w 96"/>
              <a:gd name="T73" fmla="*/ 4 h 146"/>
              <a:gd name="T74" fmla="*/ 48 w 96"/>
              <a:gd name="T75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6" h="146">
                <a:moveTo>
                  <a:pt x="48" y="14"/>
                </a:moveTo>
                <a:lnTo>
                  <a:pt x="36" y="19"/>
                </a:lnTo>
                <a:lnTo>
                  <a:pt x="27" y="29"/>
                </a:lnTo>
                <a:lnTo>
                  <a:pt x="20" y="48"/>
                </a:lnTo>
                <a:lnTo>
                  <a:pt x="19" y="74"/>
                </a:lnTo>
                <a:lnTo>
                  <a:pt x="20" y="98"/>
                </a:lnTo>
                <a:lnTo>
                  <a:pt x="26" y="117"/>
                </a:lnTo>
                <a:lnTo>
                  <a:pt x="36" y="127"/>
                </a:lnTo>
                <a:lnTo>
                  <a:pt x="48" y="130"/>
                </a:lnTo>
                <a:lnTo>
                  <a:pt x="60" y="127"/>
                </a:lnTo>
                <a:lnTo>
                  <a:pt x="68" y="115"/>
                </a:lnTo>
                <a:lnTo>
                  <a:pt x="73" y="96"/>
                </a:lnTo>
                <a:lnTo>
                  <a:pt x="75" y="72"/>
                </a:lnTo>
                <a:lnTo>
                  <a:pt x="73" y="48"/>
                </a:lnTo>
                <a:lnTo>
                  <a:pt x="68" y="31"/>
                </a:lnTo>
                <a:lnTo>
                  <a:pt x="60" y="19"/>
                </a:lnTo>
                <a:lnTo>
                  <a:pt x="48" y="14"/>
                </a:lnTo>
                <a:close/>
                <a:moveTo>
                  <a:pt x="48" y="0"/>
                </a:moveTo>
                <a:lnTo>
                  <a:pt x="65" y="4"/>
                </a:lnTo>
                <a:lnTo>
                  <a:pt x="77" y="12"/>
                </a:lnTo>
                <a:lnTo>
                  <a:pt x="87" y="26"/>
                </a:lnTo>
                <a:lnTo>
                  <a:pt x="92" y="46"/>
                </a:lnTo>
                <a:lnTo>
                  <a:pt x="96" y="70"/>
                </a:lnTo>
                <a:lnTo>
                  <a:pt x="92" y="98"/>
                </a:lnTo>
                <a:lnTo>
                  <a:pt x="87" y="118"/>
                </a:lnTo>
                <a:lnTo>
                  <a:pt x="77" y="134"/>
                </a:lnTo>
                <a:lnTo>
                  <a:pt x="63" y="142"/>
                </a:lnTo>
                <a:lnTo>
                  <a:pt x="46" y="146"/>
                </a:lnTo>
                <a:lnTo>
                  <a:pt x="31" y="142"/>
                </a:lnTo>
                <a:lnTo>
                  <a:pt x="19" y="134"/>
                </a:lnTo>
                <a:lnTo>
                  <a:pt x="8" y="118"/>
                </a:lnTo>
                <a:lnTo>
                  <a:pt x="2" y="98"/>
                </a:lnTo>
                <a:lnTo>
                  <a:pt x="0" y="74"/>
                </a:lnTo>
                <a:lnTo>
                  <a:pt x="2" y="48"/>
                </a:lnTo>
                <a:lnTo>
                  <a:pt x="8" y="28"/>
                </a:lnTo>
                <a:lnTo>
                  <a:pt x="19" y="12"/>
                </a:lnTo>
                <a:lnTo>
                  <a:pt x="32" y="4"/>
                </a:lnTo>
                <a:lnTo>
                  <a:pt x="48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7"/>
          <p:cNvSpPr>
            <a:spLocks/>
          </p:cNvSpPr>
          <p:nvPr/>
        </p:nvSpPr>
        <p:spPr bwMode="auto">
          <a:xfrm>
            <a:off x="5948167" y="5618285"/>
            <a:ext cx="112249" cy="177103"/>
          </a:xfrm>
          <a:custGeom>
            <a:avLst/>
            <a:gdLst>
              <a:gd name="T0" fmla="*/ 43 w 89"/>
              <a:gd name="T1" fmla="*/ 0 h 142"/>
              <a:gd name="T2" fmla="*/ 60 w 89"/>
              <a:gd name="T3" fmla="*/ 2 h 142"/>
              <a:gd name="T4" fmla="*/ 72 w 89"/>
              <a:gd name="T5" fmla="*/ 9 h 142"/>
              <a:gd name="T6" fmla="*/ 80 w 89"/>
              <a:gd name="T7" fmla="*/ 17 h 142"/>
              <a:gd name="T8" fmla="*/ 84 w 89"/>
              <a:gd name="T9" fmla="*/ 29 h 142"/>
              <a:gd name="T10" fmla="*/ 85 w 89"/>
              <a:gd name="T11" fmla="*/ 41 h 142"/>
              <a:gd name="T12" fmla="*/ 82 w 89"/>
              <a:gd name="T13" fmla="*/ 60 h 142"/>
              <a:gd name="T14" fmla="*/ 73 w 89"/>
              <a:gd name="T15" fmla="*/ 77 h 142"/>
              <a:gd name="T16" fmla="*/ 58 w 89"/>
              <a:gd name="T17" fmla="*/ 96 h 142"/>
              <a:gd name="T18" fmla="*/ 37 w 89"/>
              <a:gd name="T19" fmla="*/ 117 h 142"/>
              <a:gd name="T20" fmla="*/ 25 w 89"/>
              <a:gd name="T21" fmla="*/ 127 h 142"/>
              <a:gd name="T22" fmla="*/ 25 w 89"/>
              <a:gd name="T23" fmla="*/ 127 h 142"/>
              <a:gd name="T24" fmla="*/ 89 w 89"/>
              <a:gd name="T25" fmla="*/ 127 h 142"/>
              <a:gd name="T26" fmla="*/ 89 w 89"/>
              <a:gd name="T27" fmla="*/ 142 h 142"/>
              <a:gd name="T28" fmla="*/ 0 w 89"/>
              <a:gd name="T29" fmla="*/ 142 h 142"/>
              <a:gd name="T30" fmla="*/ 0 w 89"/>
              <a:gd name="T31" fmla="*/ 132 h 142"/>
              <a:gd name="T32" fmla="*/ 15 w 89"/>
              <a:gd name="T33" fmla="*/ 117 h 142"/>
              <a:gd name="T34" fmla="*/ 37 w 89"/>
              <a:gd name="T35" fmla="*/ 94 h 142"/>
              <a:gd name="T36" fmla="*/ 55 w 89"/>
              <a:gd name="T37" fmla="*/ 75 h 142"/>
              <a:gd name="T38" fmla="*/ 63 w 89"/>
              <a:gd name="T39" fmla="*/ 58 h 142"/>
              <a:gd name="T40" fmla="*/ 67 w 89"/>
              <a:gd name="T41" fmla="*/ 43 h 142"/>
              <a:gd name="T42" fmla="*/ 65 w 89"/>
              <a:gd name="T43" fmla="*/ 33 h 142"/>
              <a:gd name="T44" fmla="*/ 61 w 89"/>
              <a:gd name="T45" fmla="*/ 24 h 142"/>
              <a:gd name="T46" fmla="*/ 53 w 89"/>
              <a:gd name="T47" fmla="*/ 17 h 142"/>
              <a:gd name="T48" fmla="*/ 39 w 89"/>
              <a:gd name="T49" fmla="*/ 16 h 142"/>
              <a:gd name="T50" fmla="*/ 22 w 89"/>
              <a:gd name="T51" fmla="*/ 19 h 142"/>
              <a:gd name="T52" fmla="*/ 8 w 89"/>
              <a:gd name="T53" fmla="*/ 28 h 142"/>
              <a:gd name="T54" fmla="*/ 3 w 89"/>
              <a:gd name="T55" fmla="*/ 14 h 142"/>
              <a:gd name="T56" fmla="*/ 20 w 89"/>
              <a:gd name="T57" fmla="*/ 4 h 142"/>
              <a:gd name="T58" fmla="*/ 43 w 89"/>
              <a:gd name="T5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9" h="142">
                <a:moveTo>
                  <a:pt x="43" y="0"/>
                </a:moveTo>
                <a:lnTo>
                  <a:pt x="60" y="2"/>
                </a:lnTo>
                <a:lnTo>
                  <a:pt x="72" y="9"/>
                </a:lnTo>
                <a:lnTo>
                  <a:pt x="80" y="17"/>
                </a:lnTo>
                <a:lnTo>
                  <a:pt x="84" y="29"/>
                </a:lnTo>
                <a:lnTo>
                  <a:pt x="85" y="41"/>
                </a:lnTo>
                <a:lnTo>
                  <a:pt x="82" y="60"/>
                </a:lnTo>
                <a:lnTo>
                  <a:pt x="73" y="77"/>
                </a:lnTo>
                <a:lnTo>
                  <a:pt x="58" y="96"/>
                </a:lnTo>
                <a:lnTo>
                  <a:pt x="37" y="117"/>
                </a:lnTo>
                <a:lnTo>
                  <a:pt x="25" y="127"/>
                </a:lnTo>
                <a:lnTo>
                  <a:pt x="25" y="127"/>
                </a:lnTo>
                <a:lnTo>
                  <a:pt x="89" y="127"/>
                </a:lnTo>
                <a:lnTo>
                  <a:pt x="89" y="142"/>
                </a:lnTo>
                <a:lnTo>
                  <a:pt x="0" y="142"/>
                </a:lnTo>
                <a:lnTo>
                  <a:pt x="0" y="132"/>
                </a:lnTo>
                <a:lnTo>
                  <a:pt x="15" y="117"/>
                </a:lnTo>
                <a:lnTo>
                  <a:pt x="37" y="94"/>
                </a:lnTo>
                <a:lnTo>
                  <a:pt x="55" y="75"/>
                </a:lnTo>
                <a:lnTo>
                  <a:pt x="63" y="58"/>
                </a:lnTo>
                <a:lnTo>
                  <a:pt x="67" y="43"/>
                </a:lnTo>
                <a:lnTo>
                  <a:pt x="65" y="33"/>
                </a:lnTo>
                <a:lnTo>
                  <a:pt x="61" y="24"/>
                </a:lnTo>
                <a:lnTo>
                  <a:pt x="53" y="17"/>
                </a:lnTo>
                <a:lnTo>
                  <a:pt x="39" y="16"/>
                </a:lnTo>
                <a:lnTo>
                  <a:pt x="22" y="19"/>
                </a:lnTo>
                <a:lnTo>
                  <a:pt x="8" y="28"/>
                </a:lnTo>
                <a:lnTo>
                  <a:pt x="3" y="14"/>
                </a:lnTo>
                <a:lnTo>
                  <a:pt x="20" y="4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7"/>
          <p:cNvSpPr>
            <a:spLocks/>
          </p:cNvSpPr>
          <p:nvPr/>
        </p:nvSpPr>
        <p:spPr bwMode="auto">
          <a:xfrm>
            <a:off x="5863358" y="3894660"/>
            <a:ext cx="24944" cy="1381895"/>
          </a:xfrm>
          <a:custGeom>
            <a:avLst/>
            <a:gdLst>
              <a:gd name="T0" fmla="*/ 11 w 21"/>
              <a:gd name="T1" fmla="*/ 0 h 1109"/>
              <a:gd name="T2" fmla="*/ 14 w 21"/>
              <a:gd name="T3" fmla="*/ 2 h 1109"/>
              <a:gd name="T4" fmla="*/ 17 w 21"/>
              <a:gd name="T5" fmla="*/ 4 h 1109"/>
              <a:gd name="T6" fmla="*/ 21 w 21"/>
              <a:gd name="T7" fmla="*/ 7 h 1109"/>
              <a:gd name="T8" fmla="*/ 21 w 21"/>
              <a:gd name="T9" fmla="*/ 12 h 1109"/>
              <a:gd name="T10" fmla="*/ 21 w 21"/>
              <a:gd name="T11" fmla="*/ 1097 h 1109"/>
              <a:gd name="T12" fmla="*/ 21 w 21"/>
              <a:gd name="T13" fmla="*/ 1102 h 1109"/>
              <a:gd name="T14" fmla="*/ 17 w 21"/>
              <a:gd name="T15" fmla="*/ 1106 h 1109"/>
              <a:gd name="T16" fmla="*/ 14 w 21"/>
              <a:gd name="T17" fmla="*/ 1108 h 1109"/>
              <a:gd name="T18" fmla="*/ 11 w 21"/>
              <a:gd name="T19" fmla="*/ 1109 h 1109"/>
              <a:gd name="T20" fmla="*/ 5 w 21"/>
              <a:gd name="T21" fmla="*/ 1108 h 1109"/>
              <a:gd name="T22" fmla="*/ 2 w 21"/>
              <a:gd name="T23" fmla="*/ 1106 h 1109"/>
              <a:gd name="T24" fmla="*/ 0 w 21"/>
              <a:gd name="T25" fmla="*/ 1102 h 1109"/>
              <a:gd name="T26" fmla="*/ 0 w 21"/>
              <a:gd name="T27" fmla="*/ 1097 h 1109"/>
              <a:gd name="T28" fmla="*/ 0 w 21"/>
              <a:gd name="T29" fmla="*/ 12 h 1109"/>
              <a:gd name="T30" fmla="*/ 0 w 21"/>
              <a:gd name="T31" fmla="*/ 7 h 1109"/>
              <a:gd name="T32" fmla="*/ 2 w 21"/>
              <a:gd name="T33" fmla="*/ 4 h 1109"/>
              <a:gd name="T34" fmla="*/ 5 w 21"/>
              <a:gd name="T35" fmla="*/ 2 h 1109"/>
              <a:gd name="T36" fmla="*/ 11 w 21"/>
              <a:gd name="T37" fmla="*/ 0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" h="1109">
                <a:moveTo>
                  <a:pt x="11" y="0"/>
                </a:moveTo>
                <a:lnTo>
                  <a:pt x="14" y="2"/>
                </a:lnTo>
                <a:lnTo>
                  <a:pt x="17" y="4"/>
                </a:lnTo>
                <a:lnTo>
                  <a:pt x="21" y="7"/>
                </a:lnTo>
                <a:lnTo>
                  <a:pt x="21" y="12"/>
                </a:lnTo>
                <a:lnTo>
                  <a:pt x="21" y="1097"/>
                </a:lnTo>
                <a:lnTo>
                  <a:pt x="21" y="1102"/>
                </a:lnTo>
                <a:lnTo>
                  <a:pt x="17" y="1106"/>
                </a:lnTo>
                <a:lnTo>
                  <a:pt x="14" y="1108"/>
                </a:lnTo>
                <a:lnTo>
                  <a:pt x="11" y="1109"/>
                </a:lnTo>
                <a:lnTo>
                  <a:pt x="5" y="1108"/>
                </a:lnTo>
                <a:lnTo>
                  <a:pt x="2" y="1106"/>
                </a:lnTo>
                <a:lnTo>
                  <a:pt x="0" y="1102"/>
                </a:lnTo>
                <a:lnTo>
                  <a:pt x="0" y="1097"/>
                </a:lnTo>
                <a:lnTo>
                  <a:pt x="0" y="12"/>
                </a:lnTo>
                <a:lnTo>
                  <a:pt x="0" y="7"/>
                </a:lnTo>
                <a:lnTo>
                  <a:pt x="2" y="4"/>
                </a:lnTo>
                <a:lnTo>
                  <a:pt x="5" y="2"/>
                </a:lnTo>
                <a:lnTo>
                  <a:pt x="1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8"/>
          <p:cNvSpPr>
            <a:spLocks/>
          </p:cNvSpPr>
          <p:nvPr/>
        </p:nvSpPr>
        <p:spPr bwMode="auto">
          <a:xfrm>
            <a:off x="5813470" y="5199227"/>
            <a:ext cx="127214" cy="127214"/>
          </a:xfrm>
          <a:custGeom>
            <a:avLst/>
            <a:gdLst>
              <a:gd name="T0" fmla="*/ 52 w 103"/>
              <a:gd name="T1" fmla="*/ 0 h 101"/>
              <a:gd name="T2" fmla="*/ 72 w 103"/>
              <a:gd name="T3" fmla="*/ 3 h 101"/>
              <a:gd name="T4" fmla="*/ 88 w 103"/>
              <a:gd name="T5" fmla="*/ 13 h 101"/>
              <a:gd name="T6" fmla="*/ 98 w 103"/>
              <a:gd name="T7" fmla="*/ 31 h 101"/>
              <a:gd name="T8" fmla="*/ 103 w 103"/>
              <a:gd name="T9" fmla="*/ 49 h 101"/>
              <a:gd name="T10" fmla="*/ 98 w 103"/>
              <a:gd name="T11" fmla="*/ 70 h 101"/>
              <a:gd name="T12" fmla="*/ 88 w 103"/>
              <a:gd name="T13" fmla="*/ 87 h 101"/>
              <a:gd name="T14" fmla="*/ 72 w 103"/>
              <a:gd name="T15" fmla="*/ 97 h 101"/>
              <a:gd name="T16" fmla="*/ 52 w 103"/>
              <a:gd name="T17" fmla="*/ 101 h 101"/>
              <a:gd name="T18" fmla="*/ 31 w 103"/>
              <a:gd name="T19" fmla="*/ 97 h 101"/>
              <a:gd name="T20" fmla="*/ 16 w 103"/>
              <a:gd name="T21" fmla="*/ 87 h 101"/>
              <a:gd name="T22" fmla="*/ 4 w 103"/>
              <a:gd name="T23" fmla="*/ 70 h 101"/>
              <a:gd name="T24" fmla="*/ 0 w 103"/>
              <a:gd name="T25" fmla="*/ 49 h 101"/>
              <a:gd name="T26" fmla="*/ 4 w 103"/>
              <a:gd name="T27" fmla="*/ 31 h 101"/>
              <a:gd name="T28" fmla="*/ 16 w 103"/>
              <a:gd name="T29" fmla="*/ 13 h 101"/>
              <a:gd name="T30" fmla="*/ 31 w 103"/>
              <a:gd name="T31" fmla="*/ 3 h 101"/>
              <a:gd name="T32" fmla="*/ 52 w 103"/>
              <a:gd name="T33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3" h="101">
                <a:moveTo>
                  <a:pt x="52" y="0"/>
                </a:moveTo>
                <a:lnTo>
                  <a:pt x="72" y="3"/>
                </a:lnTo>
                <a:lnTo>
                  <a:pt x="88" y="13"/>
                </a:lnTo>
                <a:lnTo>
                  <a:pt x="98" y="31"/>
                </a:lnTo>
                <a:lnTo>
                  <a:pt x="103" y="49"/>
                </a:lnTo>
                <a:lnTo>
                  <a:pt x="98" y="70"/>
                </a:lnTo>
                <a:lnTo>
                  <a:pt x="88" y="87"/>
                </a:lnTo>
                <a:lnTo>
                  <a:pt x="72" y="97"/>
                </a:lnTo>
                <a:lnTo>
                  <a:pt x="52" y="101"/>
                </a:lnTo>
                <a:lnTo>
                  <a:pt x="31" y="97"/>
                </a:lnTo>
                <a:lnTo>
                  <a:pt x="16" y="87"/>
                </a:lnTo>
                <a:lnTo>
                  <a:pt x="4" y="70"/>
                </a:lnTo>
                <a:lnTo>
                  <a:pt x="0" y="49"/>
                </a:lnTo>
                <a:lnTo>
                  <a:pt x="4" y="31"/>
                </a:lnTo>
                <a:lnTo>
                  <a:pt x="16" y="13"/>
                </a:lnTo>
                <a:lnTo>
                  <a:pt x="31" y="3"/>
                </a:lnTo>
                <a:lnTo>
                  <a:pt x="5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9"/>
          <p:cNvSpPr>
            <a:spLocks/>
          </p:cNvSpPr>
          <p:nvPr/>
        </p:nvSpPr>
        <p:spPr bwMode="auto">
          <a:xfrm>
            <a:off x="5519131" y="3525490"/>
            <a:ext cx="715892" cy="718386"/>
          </a:xfrm>
          <a:custGeom>
            <a:avLst/>
            <a:gdLst>
              <a:gd name="T0" fmla="*/ 288 w 575"/>
              <a:gd name="T1" fmla="*/ 0 h 577"/>
              <a:gd name="T2" fmla="*/ 339 w 575"/>
              <a:gd name="T3" fmla="*/ 5 h 577"/>
              <a:gd name="T4" fmla="*/ 389 w 575"/>
              <a:gd name="T5" fmla="*/ 19 h 577"/>
              <a:gd name="T6" fmla="*/ 433 w 575"/>
              <a:gd name="T7" fmla="*/ 40 h 577"/>
              <a:gd name="T8" fmla="*/ 472 w 575"/>
              <a:gd name="T9" fmla="*/ 69 h 577"/>
              <a:gd name="T10" fmla="*/ 508 w 575"/>
              <a:gd name="T11" fmla="*/ 103 h 577"/>
              <a:gd name="T12" fmla="*/ 536 w 575"/>
              <a:gd name="T13" fmla="*/ 144 h 577"/>
              <a:gd name="T14" fmla="*/ 558 w 575"/>
              <a:gd name="T15" fmla="*/ 188 h 577"/>
              <a:gd name="T16" fmla="*/ 572 w 575"/>
              <a:gd name="T17" fmla="*/ 238 h 577"/>
              <a:gd name="T18" fmla="*/ 575 w 575"/>
              <a:gd name="T19" fmla="*/ 289 h 577"/>
              <a:gd name="T20" fmla="*/ 572 w 575"/>
              <a:gd name="T21" fmla="*/ 341 h 577"/>
              <a:gd name="T22" fmla="*/ 558 w 575"/>
              <a:gd name="T23" fmla="*/ 390 h 577"/>
              <a:gd name="T24" fmla="*/ 536 w 575"/>
              <a:gd name="T25" fmla="*/ 435 h 577"/>
              <a:gd name="T26" fmla="*/ 508 w 575"/>
              <a:gd name="T27" fmla="*/ 474 h 577"/>
              <a:gd name="T28" fmla="*/ 472 w 575"/>
              <a:gd name="T29" fmla="*/ 510 h 577"/>
              <a:gd name="T30" fmla="*/ 433 w 575"/>
              <a:gd name="T31" fmla="*/ 538 h 577"/>
              <a:gd name="T32" fmla="*/ 389 w 575"/>
              <a:gd name="T33" fmla="*/ 560 h 577"/>
              <a:gd name="T34" fmla="*/ 339 w 575"/>
              <a:gd name="T35" fmla="*/ 574 h 577"/>
              <a:gd name="T36" fmla="*/ 288 w 575"/>
              <a:gd name="T37" fmla="*/ 577 h 577"/>
              <a:gd name="T38" fmla="*/ 236 w 575"/>
              <a:gd name="T39" fmla="*/ 574 h 577"/>
              <a:gd name="T40" fmla="*/ 187 w 575"/>
              <a:gd name="T41" fmla="*/ 560 h 577"/>
              <a:gd name="T42" fmla="*/ 142 w 575"/>
              <a:gd name="T43" fmla="*/ 538 h 577"/>
              <a:gd name="T44" fmla="*/ 101 w 575"/>
              <a:gd name="T45" fmla="*/ 510 h 577"/>
              <a:gd name="T46" fmla="*/ 67 w 575"/>
              <a:gd name="T47" fmla="*/ 474 h 577"/>
              <a:gd name="T48" fmla="*/ 39 w 575"/>
              <a:gd name="T49" fmla="*/ 435 h 577"/>
              <a:gd name="T50" fmla="*/ 17 w 575"/>
              <a:gd name="T51" fmla="*/ 390 h 577"/>
              <a:gd name="T52" fmla="*/ 3 w 575"/>
              <a:gd name="T53" fmla="*/ 341 h 577"/>
              <a:gd name="T54" fmla="*/ 0 w 575"/>
              <a:gd name="T55" fmla="*/ 289 h 577"/>
              <a:gd name="T56" fmla="*/ 3 w 575"/>
              <a:gd name="T57" fmla="*/ 238 h 577"/>
              <a:gd name="T58" fmla="*/ 17 w 575"/>
              <a:gd name="T59" fmla="*/ 188 h 577"/>
              <a:gd name="T60" fmla="*/ 39 w 575"/>
              <a:gd name="T61" fmla="*/ 144 h 577"/>
              <a:gd name="T62" fmla="*/ 67 w 575"/>
              <a:gd name="T63" fmla="*/ 103 h 577"/>
              <a:gd name="T64" fmla="*/ 101 w 575"/>
              <a:gd name="T65" fmla="*/ 69 h 577"/>
              <a:gd name="T66" fmla="*/ 142 w 575"/>
              <a:gd name="T67" fmla="*/ 40 h 577"/>
              <a:gd name="T68" fmla="*/ 187 w 575"/>
              <a:gd name="T69" fmla="*/ 19 h 577"/>
              <a:gd name="T70" fmla="*/ 236 w 575"/>
              <a:gd name="T71" fmla="*/ 5 h 577"/>
              <a:gd name="T72" fmla="*/ 288 w 575"/>
              <a:gd name="T73" fmla="*/ 0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5" h="577">
                <a:moveTo>
                  <a:pt x="288" y="0"/>
                </a:moveTo>
                <a:lnTo>
                  <a:pt x="339" y="5"/>
                </a:lnTo>
                <a:lnTo>
                  <a:pt x="389" y="19"/>
                </a:lnTo>
                <a:lnTo>
                  <a:pt x="433" y="40"/>
                </a:lnTo>
                <a:lnTo>
                  <a:pt x="472" y="69"/>
                </a:lnTo>
                <a:lnTo>
                  <a:pt x="508" y="103"/>
                </a:lnTo>
                <a:lnTo>
                  <a:pt x="536" y="144"/>
                </a:lnTo>
                <a:lnTo>
                  <a:pt x="558" y="188"/>
                </a:lnTo>
                <a:lnTo>
                  <a:pt x="572" y="238"/>
                </a:lnTo>
                <a:lnTo>
                  <a:pt x="575" y="289"/>
                </a:lnTo>
                <a:lnTo>
                  <a:pt x="572" y="341"/>
                </a:lnTo>
                <a:lnTo>
                  <a:pt x="558" y="390"/>
                </a:lnTo>
                <a:lnTo>
                  <a:pt x="536" y="435"/>
                </a:lnTo>
                <a:lnTo>
                  <a:pt x="508" y="474"/>
                </a:lnTo>
                <a:lnTo>
                  <a:pt x="472" y="510"/>
                </a:lnTo>
                <a:lnTo>
                  <a:pt x="433" y="538"/>
                </a:lnTo>
                <a:lnTo>
                  <a:pt x="389" y="560"/>
                </a:lnTo>
                <a:lnTo>
                  <a:pt x="339" y="574"/>
                </a:lnTo>
                <a:lnTo>
                  <a:pt x="288" y="577"/>
                </a:lnTo>
                <a:lnTo>
                  <a:pt x="236" y="574"/>
                </a:lnTo>
                <a:lnTo>
                  <a:pt x="187" y="560"/>
                </a:lnTo>
                <a:lnTo>
                  <a:pt x="142" y="538"/>
                </a:lnTo>
                <a:lnTo>
                  <a:pt x="101" y="510"/>
                </a:lnTo>
                <a:lnTo>
                  <a:pt x="67" y="474"/>
                </a:lnTo>
                <a:lnTo>
                  <a:pt x="39" y="435"/>
                </a:lnTo>
                <a:lnTo>
                  <a:pt x="17" y="390"/>
                </a:lnTo>
                <a:lnTo>
                  <a:pt x="3" y="341"/>
                </a:lnTo>
                <a:lnTo>
                  <a:pt x="0" y="289"/>
                </a:lnTo>
                <a:lnTo>
                  <a:pt x="3" y="238"/>
                </a:lnTo>
                <a:lnTo>
                  <a:pt x="17" y="188"/>
                </a:lnTo>
                <a:lnTo>
                  <a:pt x="39" y="144"/>
                </a:lnTo>
                <a:lnTo>
                  <a:pt x="67" y="103"/>
                </a:lnTo>
                <a:lnTo>
                  <a:pt x="101" y="69"/>
                </a:lnTo>
                <a:lnTo>
                  <a:pt x="142" y="40"/>
                </a:lnTo>
                <a:lnTo>
                  <a:pt x="187" y="19"/>
                </a:lnTo>
                <a:lnTo>
                  <a:pt x="236" y="5"/>
                </a:lnTo>
                <a:lnTo>
                  <a:pt x="288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3182104" y="3747743"/>
            <a:ext cx="302401" cy="273881"/>
            <a:chOff x="5857875" y="1573213"/>
            <a:chExt cx="417513" cy="409575"/>
          </a:xfrm>
          <a:solidFill>
            <a:schemeClr val="bg1"/>
          </a:solidFill>
        </p:grpSpPr>
        <p:sp>
          <p:nvSpPr>
            <p:cNvPr id="68" name="Freeform 49"/>
            <p:cNvSpPr>
              <a:spLocks noEditPoints="1"/>
            </p:cNvSpPr>
            <p:nvPr/>
          </p:nvSpPr>
          <p:spPr bwMode="auto">
            <a:xfrm>
              <a:off x="5857875" y="1573213"/>
              <a:ext cx="417513" cy="409575"/>
            </a:xfrm>
            <a:custGeom>
              <a:avLst/>
              <a:gdLst/>
              <a:ahLst/>
              <a:cxnLst>
                <a:cxn ang="0">
                  <a:pos x="111" y="240"/>
                </a:cxn>
                <a:cxn ang="0">
                  <a:pos x="152" y="166"/>
                </a:cxn>
                <a:cxn ang="0">
                  <a:pos x="131" y="21"/>
                </a:cxn>
                <a:cxn ang="0">
                  <a:pos x="43" y="240"/>
                </a:cxn>
                <a:cxn ang="0">
                  <a:pos x="93" y="157"/>
                </a:cxn>
                <a:cxn ang="0">
                  <a:pos x="94" y="153"/>
                </a:cxn>
                <a:cxn ang="0">
                  <a:pos x="96" y="150"/>
                </a:cxn>
                <a:cxn ang="0">
                  <a:pos x="100" y="148"/>
                </a:cxn>
                <a:cxn ang="0">
                  <a:pos x="161" y="148"/>
                </a:cxn>
                <a:cxn ang="0">
                  <a:pos x="165" y="149"/>
                </a:cxn>
                <a:cxn ang="0">
                  <a:pos x="168" y="151"/>
                </a:cxn>
                <a:cxn ang="0">
                  <a:pos x="170" y="155"/>
                </a:cxn>
                <a:cxn ang="0">
                  <a:pos x="170" y="240"/>
                </a:cxn>
                <a:cxn ang="0">
                  <a:pos x="221" y="99"/>
                </a:cxn>
                <a:cxn ang="0">
                  <a:pos x="131" y="21"/>
                </a:cxn>
                <a:cxn ang="0">
                  <a:pos x="132" y="0"/>
                </a:cxn>
                <a:cxn ang="0">
                  <a:pos x="136" y="1"/>
                </a:cxn>
                <a:cxn ang="0">
                  <a:pos x="260" y="110"/>
                </a:cxn>
                <a:cxn ang="0">
                  <a:pos x="262" y="112"/>
                </a:cxn>
                <a:cxn ang="0">
                  <a:pos x="263" y="116"/>
                </a:cxn>
                <a:cxn ang="0">
                  <a:pos x="263" y="119"/>
                </a:cxn>
                <a:cxn ang="0">
                  <a:pos x="261" y="122"/>
                </a:cxn>
                <a:cxn ang="0">
                  <a:pos x="258" y="125"/>
                </a:cxn>
                <a:cxn ang="0">
                  <a:pos x="254" y="125"/>
                </a:cxn>
                <a:cxn ang="0">
                  <a:pos x="251" y="125"/>
                </a:cxn>
                <a:cxn ang="0">
                  <a:pos x="248" y="123"/>
                </a:cxn>
                <a:cxn ang="0">
                  <a:pos x="239" y="249"/>
                </a:cxn>
                <a:cxn ang="0">
                  <a:pos x="238" y="253"/>
                </a:cxn>
                <a:cxn ang="0">
                  <a:pos x="235" y="256"/>
                </a:cxn>
                <a:cxn ang="0">
                  <a:pos x="232" y="258"/>
                </a:cxn>
                <a:cxn ang="0">
                  <a:pos x="34" y="258"/>
                </a:cxn>
                <a:cxn ang="0">
                  <a:pos x="30" y="257"/>
                </a:cxn>
                <a:cxn ang="0">
                  <a:pos x="26" y="255"/>
                </a:cxn>
                <a:cxn ang="0">
                  <a:pos x="25" y="251"/>
                </a:cxn>
                <a:cxn ang="0">
                  <a:pos x="24" y="115"/>
                </a:cxn>
                <a:cxn ang="0">
                  <a:pos x="13" y="124"/>
                </a:cxn>
                <a:cxn ang="0">
                  <a:pos x="10" y="125"/>
                </a:cxn>
                <a:cxn ang="0">
                  <a:pos x="7" y="125"/>
                </a:cxn>
                <a:cxn ang="0">
                  <a:pos x="4" y="124"/>
                </a:cxn>
                <a:cxn ang="0">
                  <a:pos x="1" y="121"/>
                </a:cxn>
                <a:cxn ang="0">
                  <a:pos x="0" y="117"/>
                </a:cxn>
                <a:cxn ang="0">
                  <a:pos x="0" y="114"/>
                </a:cxn>
                <a:cxn ang="0">
                  <a:pos x="2" y="111"/>
                </a:cxn>
                <a:cxn ang="0">
                  <a:pos x="126" y="2"/>
                </a:cxn>
                <a:cxn ang="0">
                  <a:pos x="129" y="0"/>
                </a:cxn>
              </a:cxnLst>
              <a:rect l="0" t="0" r="r" b="b"/>
              <a:pathLst>
                <a:path w="263" h="258">
                  <a:moveTo>
                    <a:pt x="111" y="166"/>
                  </a:moveTo>
                  <a:lnTo>
                    <a:pt x="111" y="240"/>
                  </a:lnTo>
                  <a:lnTo>
                    <a:pt x="152" y="240"/>
                  </a:lnTo>
                  <a:lnTo>
                    <a:pt x="152" y="166"/>
                  </a:lnTo>
                  <a:lnTo>
                    <a:pt x="111" y="166"/>
                  </a:lnTo>
                  <a:close/>
                  <a:moveTo>
                    <a:pt x="131" y="21"/>
                  </a:moveTo>
                  <a:lnTo>
                    <a:pt x="43" y="99"/>
                  </a:lnTo>
                  <a:lnTo>
                    <a:pt x="43" y="240"/>
                  </a:lnTo>
                  <a:lnTo>
                    <a:pt x="93" y="240"/>
                  </a:lnTo>
                  <a:lnTo>
                    <a:pt x="93" y="157"/>
                  </a:lnTo>
                  <a:lnTo>
                    <a:pt x="93" y="155"/>
                  </a:lnTo>
                  <a:lnTo>
                    <a:pt x="94" y="153"/>
                  </a:lnTo>
                  <a:lnTo>
                    <a:pt x="95" y="151"/>
                  </a:lnTo>
                  <a:lnTo>
                    <a:pt x="96" y="150"/>
                  </a:lnTo>
                  <a:lnTo>
                    <a:pt x="98" y="149"/>
                  </a:lnTo>
                  <a:lnTo>
                    <a:pt x="100" y="148"/>
                  </a:lnTo>
                  <a:lnTo>
                    <a:pt x="102" y="148"/>
                  </a:lnTo>
                  <a:lnTo>
                    <a:pt x="161" y="148"/>
                  </a:lnTo>
                  <a:lnTo>
                    <a:pt x="163" y="148"/>
                  </a:lnTo>
                  <a:lnTo>
                    <a:pt x="165" y="149"/>
                  </a:lnTo>
                  <a:lnTo>
                    <a:pt x="167" y="150"/>
                  </a:lnTo>
                  <a:lnTo>
                    <a:pt x="168" y="151"/>
                  </a:lnTo>
                  <a:lnTo>
                    <a:pt x="170" y="153"/>
                  </a:lnTo>
                  <a:lnTo>
                    <a:pt x="170" y="155"/>
                  </a:lnTo>
                  <a:lnTo>
                    <a:pt x="170" y="157"/>
                  </a:lnTo>
                  <a:lnTo>
                    <a:pt x="170" y="240"/>
                  </a:lnTo>
                  <a:lnTo>
                    <a:pt x="221" y="240"/>
                  </a:lnTo>
                  <a:lnTo>
                    <a:pt x="221" y="99"/>
                  </a:lnTo>
                  <a:lnTo>
                    <a:pt x="221" y="99"/>
                  </a:lnTo>
                  <a:lnTo>
                    <a:pt x="131" y="21"/>
                  </a:lnTo>
                  <a:close/>
                  <a:moveTo>
                    <a:pt x="131" y="0"/>
                  </a:moveTo>
                  <a:lnTo>
                    <a:pt x="132" y="0"/>
                  </a:lnTo>
                  <a:lnTo>
                    <a:pt x="134" y="0"/>
                  </a:lnTo>
                  <a:lnTo>
                    <a:pt x="136" y="1"/>
                  </a:lnTo>
                  <a:lnTo>
                    <a:pt x="137" y="2"/>
                  </a:lnTo>
                  <a:lnTo>
                    <a:pt x="260" y="110"/>
                  </a:lnTo>
                  <a:lnTo>
                    <a:pt x="261" y="111"/>
                  </a:lnTo>
                  <a:lnTo>
                    <a:pt x="262" y="112"/>
                  </a:lnTo>
                  <a:lnTo>
                    <a:pt x="263" y="114"/>
                  </a:lnTo>
                  <a:lnTo>
                    <a:pt x="263" y="116"/>
                  </a:lnTo>
                  <a:lnTo>
                    <a:pt x="263" y="117"/>
                  </a:lnTo>
                  <a:lnTo>
                    <a:pt x="263" y="119"/>
                  </a:lnTo>
                  <a:lnTo>
                    <a:pt x="262" y="121"/>
                  </a:lnTo>
                  <a:lnTo>
                    <a:pt x="261" y="122"/>
                  </a:lnTo>
                  <a:lnTo>
                    <a:pt x="259" y="124"/>
                  </a:lnTo>
                  <a:lnTo>
                    <a:pt x="258" y="125"/>
                  </a:lnTo>
                  <a:lnTo>
                    <a:pt x="256" y="125"/>
                  </a:lnTo>
                  <a:lnTo>
                    <a:pt x="254" y="125"/>
                  </a:lnTo>
                  <a:lnTo>
                    <a:pt x="253" y="125"/>
                  </a:lnTo>
                  <a:lnTo>
                    <a:pt x="251" y="125"/>
                  </a:lnTo>
                  <a:lnTo>
                    <a:pt x="249" y="124"/>
                  </a:lnTo>
                  <a:lnTo>
                    <a:pt x="248" y="123"/>
                  </a:lnTo>
                  <a:lnTo>
                    <a:pt x="239" y="115"/>
                  </a:lnTo>
                  <a:lnTo>
                    <a:pt x="239" y="249"/>
                  </a:lnTo>
                  <a:lnTo>
                    <a:pt x="238" y="251"/>
                  </a:lnTo>
                  <a:lnTo>
                    <a:pt x="238" y="253"/>
                  </a:lnTo>
                  <a:lnTo>
                    <a:pt x="237" y="255"/>
                  </a:lnTo>
                  <a:lnTo>
                    <a:pt x="235" y="256"/>
                  </a:lnTo>
                  <a:lnTo>
                    <a:pt x="234" y="257"/>
                  </a:lnTo>
                  <a:lnTo>
                    <a:pt x="232" y="258"/>
                  </a:lnTo>
                  <a:lnTo>
                    <a:pt x="230" y="258"/>
                  </a:lnTo>
                  <a:lnTo>
                    <a:pt x="34" y="258"/>
                  </a:lnTo>
                  <a:lnTo>
                    <a:pt x="31" y="258"/>
                  </a:lnTo>
                  <a:lnTo>
                    <a:pt x="30" y="257"/>
                  </a:lnTo>
                  <a:lnTo>
                    <a:pt x="28" y="256"/>
                  </a:lnTo>
                  <a:lnTo>
                    <a:pt x="26" y="255"/>
                  </a:lnTo>
                  <a:lnTo>
                    <a:pt x="25" y="253"/>
                  </a:lnTo>
                  <a:lnTo>
                    <a:pt x="25" y="251"/>
                  </a:lnTo>
                  <a:lnTo>
                    <a:pt x="24" y="249"/>
                  </a:lnTo>
                  <a:lnTo>
                    <a:pt x="24" y="115"/>
                  </a:lnTo>
                  <a:lnTo>
                    <a:pt x="15" y="123"/>
                  </a:lnTo>
                  <a:lnTo>
                    <a:pt x="13" y="124"/>
                  </a:lnTo>
                  <a:lnTo>
                    <a:pt x="12" y="125"/>
                  </a:lnTo>
                  <a:lnTo>
                    <a:pt x="10" y="125"/>
                  </a:lnTo>
                  <a:lnTo>
                    <a:pt x="8" y="125"/>
                  </a:lnTo>
                  <a:lnTo>
                    <a:pt x="7" y="125"/>
                  </a:lnTo>
                  <a:lnTo>
                    <a:pt x="5" y="124"/>
                  </a:lnTo>
                  <a:lnTo>
                    <a:pt x="4" y="124"/>
                  </a:lnTo>
                  <a:lnTo>
                    <a:pt x="2" y="122"/>
                  </a:lnTo>
                  <a:lnTo>
                    <a:pt x="1" y="121"/>
                  </a:lnTo>
                  <a:lnTo>
                    <a:pt x="0" y="119"/>
                  </a:lnTo>
                  <a:lnTo>
                    <a:pt x="0" y="117"/>
                  </a:lnTo>
                  <a:lnTo>
                    <a:pt x="0" y="116"/>
                  </a:lnTo>
                  <a:lnTo>
                    <a:pt x="0" y="114"/>
                  </a:lnTo>
                  <a:lnTo>
                    <a:pt x="1" y="112"/>
                  </a:lnTo>
                  <a:lnTo>
                    <a:pt x="2" y="111"/>
                  </a:lnTo>
                  <a:lnTo>
                    <a:pt x="3" y="110"/>
                  </a:lnTo>
                  <a:lnTo>
                    <a:pt x="126" y="2"/>
                  </a:lnTo>
                  <a:lnTo>
                    <a:pt x="127" y="1"/>
                  </a:lnTo>
                  <a:lnTo>
                    <a:pt x="129" y="0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Freeform 50"/>
            <p:cNvSpPr>
              <a:spLocks/>
            </p:cNvSpPr>
            <p:nvPr/>
          </p:nvSpPr>
          <p:spPr bwMode="auto">
            <a:xfrm>
              <a:off x="6034088" y="1692275"/>
              <a:ext cx="65088" cy="285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32" y="0"/>
                </a:cxn>
                <a:cxn ang="0">
                  <a:pos x="34" y="0"/>
                </a:cxn>
                <a:cxn ang="0">
                  <a:pos x="36" y="1"/>
                </a:cxn>
                <a:cxn ang="0">
                  <a:pos x="37" y="2"/>
                </a:cxn>
                <a:cxn ang="0">
                  <a:pos x="39" y="4"/>
                </a:cxn>
                <a:cxn ang="0">
                  <a:pos x="40" y="5"/>
                </a:cxn>
                <a:cxn ang="0">
                  <a:pos x="40" y="7"/>
                </a:cxn>
                <a:cxn ang="0">
                  <a:pos x="41" y="9"/>
                </a:cxn>
                <a:cxn ang="0">
                  <a:pos x="40" y="11"/>
                </a:cxn>
                <a:cxn ang="0">
                  <a:pos x="40" y="13"/>
                </a:cxn>
                <a:cxn ang="0">
                  <a:pos x="39" y="15"/>
                </a:cxn>
                <a:cxn ang="0">
                  <a:pos x="37" y="16"/>
                </a:cxn>
                <a:cxn ang="0">
                  <a:pos x="36" y="17"/>
                </a:cxn>
                <a:cxn ang="0">
                  <a:pos x="34" y="18"/>
                </a:cxn>
                <a:cxn ang="0">
                  <a:pos x="32" y="18"/>
                </a:cxn>
                <a:cxn ang="0">
                  <a:pos x="9" y="18"/>
                </a:cxn>
                <a:cxn ang="0">
                  <a:pos x="7" y="18"/>
                </a:cxn>
                <a:cxn ang="0">
                  <a:pos x="5" y="17"/>
                </a:cxn>
                <a:cxn ang="0">
                  <a:pos x="4" y="16"/>
                </a:cxn>
                <a:cxn ang="0">
                  <a:pos x="2" y="15"/>
                </a:cxn>
                <a:cxn ang="0">
                  <a:pos x="1" y="13"/>
                </a:cxn>
                <a:cxn ang="0">
                  <a:pos x="1" y="11"/>
                </a:cxn>
                <a:cxn ang="0">
                  <a:pos x="0" y="9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5" y="1"/>
                </a:cxn>
                <a:cxn ang="0">
                  <a:pos x="7" y="0"/>
                </a:cxn>
                <a:cxn ang="0">
                  <a:pos x="9" y="0"/>
                </a:cxn>
              </a:cxnLst>
              <a:rect l="0" t="0" r="r" b="b"/>
              <a:pathLst>
                <a:path w="41" h="18">
                  <a:moveTo>
                    <a:pt x="9" y="0"/>
                  </a:moveTo>
                  <a:lnTo>
                    <a:pt x="32" y="0"/>
                  </a:lnTo>
                  <a:lnTo>
                    <a:pt x="34" y="0"/>
                  </a:lnTo>
                  <a:lnTo>
                    <a:pt x="36" y="1"/>
                  </a:lnTo>
                  <a:lnTo>
                    <a:pt x="37" y="2"/>
                  </a:lnTo>
                  <a:lnTo>
                    <a:pt x="39" y="4"/>
                  </a:lnTo>
                  <a:lnTo>
                    <a:pt x="40" y="5"/>
                  </a:lnTo>
                  <a:lnTo>
                    <a:pt x="40" y="7"/>
                  </a:lnTo>
                  <a:lnTo>
                    <a:pt x="41" y="9"/>
                  </a:lnTo>
                  <a:lnTo>
                    <a:pt x="40" y="11"/>
                  </a:lnTo>
                  <a:lnTo>
                    <a:pt x="40" y="13"/>
                  </a:lnTo>
                  <a:lnTo>
                    <a:pt x="39" y="15"/>
                  </a:lnTo>
                  <a:lnTo>
                    <a:pt x="37" y="16"/>
                  </a:lnTo>
                  <a:lnTo>
                    <a:pt x="36" y="17"/>
                  </a:lnTo>
                  <a:lnTo>
                    <a:pt x="34" y="18"/>
                  </a:lnTo>
                  <a:lnTo>
                    <a:pt x="32" y="18"/>
                  </a:lnTo>
                  <a:lnTo>
                    <a:pt x="9" y="18"/>
                  </a:lnTo>
                  <a:lnTo>
                    <a:pt x="7" y="18"/>
                  </a:lnTo>
                  <a:lnTo>
                    <a:pt x="5" y="17"/>
                  </a:lnTo>
                  <a:lnTo>
                    <a:pt x="4" y="16"/>
                  </a:lnTo>
                  <a:lnTo>
                    <a:pt x="2" y="15"/>
                  </a:lnTo>
                  <a:lnTo>
                    <a:pt x="1" y="13"/>
                  </a:lnTo>
                  <a:lnTo>
                    <a:pt x="1" y="11"/>
                  </a:lnTo>
                  <a:lnTo>
                    <a:pt x="0" y="9"/>
                  </a:lnTo>
                  <a:lnTo>
                    <a:pt x="1" y="7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2"/>
                  </a:lnTo>
                  <a:lnTo>
                    <a:pt x="5" y="1"/>
                  </a:lnTo>
                  <a:lnTo>
                    <a:pt x="7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70" name="Freeform 175"/>
          <p:cNvSpPr>
            <a:spLocks noEditPoints="1"/>
          </p:cNvSpPr>
          <p:nvPr/>
        </p:nvSpPr>
        <p:spPr bwMode="auto">
          <a:xfrm>
            <a:off x="10478885" y="3765198"/>
            <a:ext cx="325395" cy="220763"/>
          </a:xfrm>
          <a:custGeom>
            <a:avLst/>
            <a:gdLst/>
            <a:ahLst/>
            <a:cxnLst>
              <a:cxn ang="0">
                <a:pos x="83" y="22"/>
              </a:cxn>
              <a:cxn ang="0">
                <a:pos x="64" y="36"/>
              </a:cxn>
              <a:cxn ang="0">
                <a:pos x="54" y="57"/>
              </a:cxn>
              <a:cxn ang="0">
                <a:pos x="53" y="75"/>
              </a:cxn>
              <a:cxn ang="0">
                <a:pos x="43" y="82"/>
              </a:cxn>
              <a:cxn ang="0">
                <a:pos x="26" y="98"/>
              </a:cxn>
              <a:cxn ang="0">
                <a:pos x="18" y="120"/>
              </a:cxn>
              <a:cxn ang="0">
                <a:pos x="22" y="144"/>
              </a:cxn>
              <a:cxn ang="0">
                <a:pos x="36" y="163"/>
              </a:cxn>
              <a:cxn ang="0">
                <a:pos x="57" y="173"/>
              </a:cxn>
              <a:cxn ang="0">
                <a:pos x="105" y="124"/>
              </a:cxn>
              <a:cxn ang="0">
                <a:pos x="97" y="126"/>
              </a:cxn>
              <a:cxn ang="0">
                <a:pos x="90" y="121"/>
              </a:cxn>
              <a:cxn ang="0">
                <a:pos x="91" y="112"/>
              </a:cxn>
              <a:cxn ang="0">
                <a:pos x="140" y="65"/>
              </a:cxn>
              <a:cxn ang="0">
                <a:pos x="148" y="67"/>
              </a:cxn>
              <a:cxn ang="0">
                <a:pos x="194" y="117"/>
              </a:cxn>
              <a:cxn ang="0">
                <a:pos x="190" y="125"/>
              </a:cxn>
              <a:cxn ang="0">
                <a:pos x="181" y="126"/>
              </a:cxn>
              <a:cxn ang="0">
                <a:pos x="217" y="174"/>
              </a:cxn>
              <a:cxn ang="0">
                <a:pos x="240" y="168"/>
              </a:cxn>
              <a:cxn ang="0">
                <a:pos x="257" y="152"/>
              </a:cxn>
              <a:cxn ang="0">
                <a:pos x="265" y="130"/>
              </a:cxn>
              <a:cxn ang="0">
                <a:pos x="261" y="106"/>
              </a:cxn>
              <a:cxn ang="0">
                <a:pos x="248" y="87"/>
              </a:cxn>
              <a:cxn ang="0">
                <a:pos x="226" y="77"/>
              </a:cxn>
              <a:cxn ang="0">
                <a:pos x="212" y="75"/>
              </a:cxn>
              <a:cxn ang="0">
                <a:pos x="203" y="64"/>
              </a:cxn>
              <a:cxn ang="0">
                <a:pos x="186" y="50"/>
              </a:cxn>
              <a:cxn ang="0">
                <a:pos x="165" y="45"/>
              </a:cxn>
              <a:cxn ang="0">
                <a:pos x="150" y="47"/>
              </a:cxn>
              <a:cxn ang="0">
                <a:pos x="141" y="38"/>
              </a:cxn>
              <a:cxn ang="0">
                <a:pos x="124" y="23"/>
              </a:cxn>
              <a:cxn ang="0">
                <a:pos x="102" y="18"/>
              </a:cxn>
              <a:cxn ang="0">
                <a:pos x="122" y="3"/>
              </a:cxn>
              <a:cxn ang="0">
                <a:pos x="145" y="16"/>
              </a:cxn>
              <a:cxn ang="0">
                <a:pos x="165" y="27"/>
              </a:cxn>
              <a:cxn ang="0">
                <a:pos x="192" y="33"/>
              </a:cxn>
              <a:cxn ang="0">
                <a:pos x="214" y="49"/>
              </a:cxn>
              <a:cxn ang="0">
                <a:pos x="237" y="61"/>
              </a:cxn>
              <a:cxn ang="0">
                <a:pos x="261" y="75"/>
              </a:cxn>
              <a:cxn ang="0">
                <a:pos x="277" y="97"/>
              </a:cxn>
              <a:cxn ang="0">
                <a:pos x="283" y="125"/>
              </a:cxn>
              <a:cxn ang="0">
                <a:pos x="277" y="154"/>
              </a:cxn>
              <a:cxn ang="0">
                <a:pos x="259" y="176"/>
              </a:cxn>
              <a:cxn ang="0">
                <a:pos x="234" y="190"/>
              </a:cxn>
              <a:cxn ang="0">
                <a:pos x="60" y="192"/>
              </a:cxn>
              <a:cxn ang="0">
                <a:pos x="33" y="183"/>
              </a:cxn>
              <a:cxn ang="0">
                <a:pos x="12" y="164"/>
              </a:cxn>
              <a:cxn ang="0">
                <a:pos x="1" y="137"/>
              </a:cxn>
              <a:cxn ang="0">
                <a:pos x="2" y="108"/>
              </a:cxn>
              <a:cxn ang="0">
                <a:pos x="14" y="84"/>
              </a:cxn>
              <a:cxn ang="0">
                <a:pos x="35" y="66"/>
              </a:cxn>
              <a:cxn ang="0">
                <a:pos x="42" y="38"/>
              </a:cxn>
              <a:cxn ang="0">
                <a:pos x="59" y="15"/>
              </a:cxn>
              <a:cxn ang="0">
                <a:pos x="84" y="2"/>
              </a:cxn>
            </a:cxnLst>
            <a:rect l="0" t="0" r="r" b="b"/>
            <a:pathLst>
              <a:path w="283" h="192">
                <a:moveTo>
                  <a:pt x="102" y="18"/>
                </a:moveTo>
                <a:lnTo>
                  <a:pt x="97" y="18"/>
                </a:lnTo>
                <a:lnTo>
                  <a:pt x="92" y="19"/>
                </a:lnTo>
                <a:lnTo>
                  <a:pt x="87" y="20"/>
                </a:lnTo>
                <a:lnTo>
                  <a:pt x="83" y="22"/>
                </a:lnTo>
                <a:lnTo>
                  <a:pt x="78" y="24"/>
                </a:lnTo>
                <a:lnTo>
                  <a:pt x="75" y="26"/>
                </a:lnTo>
                <a:lnTo>
                  <a:pt x="71" y="29"/>
                </a:lnTo>
                <a:lnTo>
                  <a:pt x="67" y="32"/>
                </a:lnTo>
                <a:lnTo>
                  <a:pt x="64" y="36"/>
                </a:lnTo>
                <a:lnTo>
                  <a:pt x="61" y="40"/>
                </a:lnTo>
                <a:lnTo>
                  <a:pt x="59" y="44"/>
                </a:lnTo>
                <a:lnTo>
                  <a:pt x="57" y="48"/>
                </a:lnTo>
                <a:lnTo>
                  <a:pt x="55" y="52"/>
                </a:lnTo>
                <a:lnTo>
                  <a:pt x="54" y="57"/>
                </a:lnTo>
                <a:lnTo>
                  <a:pt x="53" y="62"/>
                </a:lnTo>
                <a:lnTo>
                  <a:pt x="53" y="67"/>
                </a:lnTo>
                <a:lnTo>
                  <a:pt x="53" y="71"/>
                </a:lnTo>
                <a:lnTo>
                  <a:pt x="53" y="73"/>
                </a:lnTo>
                <a:lnTo>
                  <a:pt x="53" y="75"/>
                </a:lnTo>
                <a:lnTo>
                  <a:pt x="52" y="76"/>
                </a:lnTo>
                <a:lnTo>
                  <a:pt x="51" y="78"/>
                </a:lnTo>
                <a:lnTo>
                  <a:pt x="49" y="79"/>
                </a:lnTo>
                <a:lnTo>
                  <a:pt x="48" y="80"/>
                </a:lnTo>
                <a:lnTo>
                  <a:pt x="43" y="82"/>
                </a:lnTo>
                <a:lnTo>
                  <a:pt x="39" y="84"/>
                </a:lnTo>
                <a:lnTo>
                  <a:pt x="35" y="87"/>
                </a:lnTo>
                <a:lnTo>
                  <a:pt x="32" y="91"/>
                </a:lnTo>
                <a:lnTo>
                  <a:pt x="29" y="94"/>
                </a:lnTo>
                <a:lnTo>
                  <a:pt x="26" y="98"/>
                </a:lnTo>
                <a:lnTo>
                  <a:pt x="24" y="102"/>
                </a:lnTo>
                <a:lnTo>
                  <a:pt x="22" y="106"/>
                </a:lnTo>
                <a:lnTo>
                  <a:pt x="20" y="111"/>
                </a:lnTo>
                <a:lnTo>
                  <a:pt x="19" y="115"/>
                </a:lnTo>
                <a:lnTo>
                  <a:pt x="18" y="120"/>
                </a:lnTo>
                <a:lnTo>
                  <a:pt x="18" y="125"/>
                </a:lnTo>
                <a:lnTo>
                  <a:pt x="18" y="130"/>
                </a:lnTo>
                <a:lnTo>
                  <a:pt x="19" y="135"/>
                </a:lnTo>
                <a:lnTo>
                  <a:pt x="20" y="140"/>
                </a:lnTo>
                <a:lnTo>
                  <a:pt x="22" y="144"/>
                </a:lnTo>
                <a:lnTo>
                  <a:pt x="24" y="148"/>
                </a:lnTo>
                <a:lnTo>
                  <a:pt x="26" y="152"/>
                </a:lnTo>
                <a:lnTo>
                  <a:pt x="29" y="156"/>
                </a:lnTo>
                <a:lnTo>
                  <a:pt x="32" y="160"/>
                </a:lnTo>
                <a:lnTo>
                  <a:pt x="36" y="163"/>
                </a:lnTo>
                <a:lnTo>
                  <a:pt x="39" y="166"/>
                </a:lnTo>
                <a:lnTo>
                  <a:pt x="43" y="168"/>
                </a:lnTo>
                <a:lnTo>
                  <a:pt x="48" y="170"/>
                </a:lnTo>
                <a:lnTo>
                  <a:pt x="52" y="172"/>
                </a:lnTo>
                <a:lnTo>
                  <a:pt x="57" y="173"/>
                </a:lnTo>
                <a:lnTo>
                  <a:pt x="62" y="174"/>
                </a:lnTo>
                <a:lnTo>
                  <a:pt x="67" y="174"/>
                </a:lnTo>
                <a:lnTo>
                  <a:pt x="133" y="174"/>
                </a:lnTo>
                <a:lnTo>
                  <a:pt x="133" y="96"/>
                </a:lnTo>
                <a:lnTo>
                  <a:pt x="105" y="124"/>
                </a:lnTo>
                <a:lnTo>
                  <a:pt x="103" y="125"/>
                </a:lnTo>
                <a:lnTo>
                  <a:pt x="102" y="126"/>
                </a:lnTo>
                <a:lnTo>
                  <a:pt x="100" y="126"/>
                </a:lnTo>
                <a:lnTo>
                  <a:pt x="98" y="126"/>
                </a:lnTo>
                <a:lnTo>
                  <a:pt x="97" y="126"/>
                </a:lnTo>
                <a:lnTo>
                  <a:pt x="95" y="126"/>
                </a:lnTo>
                <a:lnTo>
                  <a:pt x="93" y="125"/>
                </a:lnTo>
                <a:lnTo>
                  <a:pt x="92" y="124"/>
                </a:lnTo>
                <a:lnTo>
                  <a:pt x="91" y="122"/>
                </a:lnTo>
                <a:lnTo>
                  <a:pt x="90" y="121"/>
                </a:lnTo>
                <a:lnTo>
                  <a:pt x="90" y="119"/>
                </a:lnTo>
                <a:lnTo>
                  <a:pt x="89" y="117"/>
                </a:lnTo>
                <a:lnTo>
                  <a:pt x="90" y="116"/>
                </a:lnTo>
                <a:lnTo>
                  <a:pt x="90" y="114"/>
                </a:lnTo>
                <a:lnTo>
                  <a:pt x="91" y="112"/>
                </a:lnTo>
                <a:lnTo>
                  <a:pt x="92" y="111"/>
                </a:lnTo>
                <a:lnTo>
                  <a:pt x="135" y="67"/>
                </a:lnTo>
                <a:lnTo>
                  <a:pt x="137" y="66"/>
                </a:lnTo>
                <a:lnTo>
                  <a:pt x="138" y="65"/>
                </a:lnTo>
                <a:lnTo>
                  <a:pt x="140" y="65"/>
                </a:lnTo>
                <a:lnTo>
                  <a:pt x="142" y="65"/>
                </a:lnTo>
                <a:lnTo>
                  <a:pt x="143" y="65"/>
                </a:lnTo>
                <a:lnTo>
                  <a:pt x="145" y="65"/>
                </a:lnTo>
                <a:lnTo>
                  <a:pt x="147" y="66"/>
                </a:lnTo>
                <a:lnTo>
                  <a:pt x="148" y="67"/>
                </a:lnTo>
                <a:lnTo>
                  <a:pt x="191" y="111"/>
                </a:lnTo>
                <a:lnTo>
                  <a:pt x="192" y="112"/>
                </a:lnTo>
                <a:lnTo>
                  <a:pt x="193" y="114"/>
                </a:lnTo>
                <a:lnTo>
                  <a:pt x="194" y="116"/>
                </a:lnTo>
                <a:lnTo>
                  <a:pt x="194" y="117"/>
                </a:lnTo>
                <a:lnTo>
                  <a:pt x="194" y="119"/>
                </a:lnTo>
                <a:lnTo>
                  <a:pt x="193" y="121"/>
                </a:lnTo>
                <a:lnTo>
                  <a:pt x="192" y="122"/>
                </a:lnTo>
                <a:lnTo>
                  <a:pt x="191" y="124"/>
                </a:lnTo>
                <a:lnTo>
                  <a:pt x="190" y="125"/>
                </a:lnTo>
                <a:lnTo>
                  <a:pt x="188" y="126"/>
                </a:lnTo>
                <a:lnTo>
                  <a:pt x="186" y="126"/>
                </a:lnTo>
                <a:lnTo>
                  <a:pt x="185" y="126"/>
                </a:lnTo>
                <a:lnTo>
                  <a:pt x="183" y="126"/>
                </a:lnTo>
                <a:lnTo>
                  <a:pt x="181" y="126"/>
                </a:lnTo>
                <a:lnTo>
                  <a:pt x="180" y="125"/>
                </a:lnTo>
                <a:lnTo>
                  <a:pt x="178" y="124"/>
                </a:lnTo>
                <a:lnTo>
                  <a:pt x="151" y="96"/>
                </a:lnTo>
                <a:lnTo>
                  <a:pt x="151" y="174"/>
                </a:lnTo>
                <a:lnTo>
                  <a:pt x="217" y="174"/>
                </a:lnTo>
                <a:lnTo>
                  <a:pt x="222" y="174"/>
                </a:lnTo>
                <a:lnTo>
                  <a:pt x="226" y="173"/>
                </a:lnTo>
                <a:lnTo>
                  <a:pt x="231" y="172"/>
                </a:lnTo>
                <a:lnTo>
                  <a:pt x="236" y="170"/>
                </a:lnTo>
                <a:lnTo>
                  <a:pt x="240" y="168"/>
                </a:lnTo>
                <a:lnTo>
                  <a:pt x="244" y="166"/>
                </a:lnTo>
                <a:lnTo>
                  <a:pt x="248" y="163"/>
                </a:lnTo>
                <a:lnTo>
                  <a:pt x="251" y="160"/>
                </a:lnTo>
                <a:lnTo>
                  <a:pt x="254" y="156"/>
                </a:lnTo>
                <a:lnTo>
                  <a:pt x="257" y="152"/>
                </a:lnTo>
                <a:lnTo>
                  <a:pt x="259" y="148"/>
                </a:lnTo>
                <a:lnTo>
                  <a:pt x="261" y="144"/>
                </a:lnTo>
                <a:lnTo>
                  <a:pt x="263" y="140"/>
                </a:lnTo>
                <a:lnTo>
                  <a:pt x="264" y="135"/>
                </a:lnTo>
                <a:lnTo>
                  <a:pt x="265" y="130"/>
                </a:lnTo>
                <a:lnTo>
                  <a:pt x="265" y="125"/>
                </a:lnTo>
                <a:lnTo>
                  <a:pt x="265" y="120"/>
                </a:lnTo>
                <a:lnTo>
                  <a:pt x="264" y="115"/>
                </a:lnTo>
                <a:lnTo>
                  <a:pt x="263" y="110"/>
                </a:lnTo>
                <a:lnTo>
                  <a:pt x="261" y="106"/>
                </a:lnTo>
                <a:lnTo>
                  <a:pt x="259" y="102"/>
                </a:lnTo>
                <a:lnTo>
                  <a:pt x="257" y="98"/>
                </a:lnTo>
                <a:lnTo>
                  <a:pt x="254" y="94"/>
                </a:lnTo>
                <a:lnTo>
                  <a:pt x="251" y="90"/>
                </a:lnTo>
                <a:lnTo>
                  <a:pt x="248" y="87"/>
                </a:lnTo>
                <a:lnTo>
                  <a:pt x="244" y="84"/>
                </a:lnTo>
                <a:lnTo>
                  <a:pt x="240" y="82"/>
                </a:lnTo>
                <a:lnTo>
                  <a:pt x="236" y="80"/>
                </a:lnTo>
                <a:lnTo>
                  <a:pt x="231" y="78"/>
                </a:lnTo>
                <a:lnTo>
                  <a:pt x="226" y="77"/>
                </a:lnTo>
                <a:lnTo>
                  <a:pt x="222" y="76"/>
                </a:lnTo>
                <a:lnTo>
                  <a:pt x="217" y="76"/>
                </a:lnTo>
                <a:lnTo>
                  <a:pt x="216" y="76"/>
                </a:lnTo>
                <a:lnTo>
                  <a:pt x="214" y="76"/>
                </a:lnTo>
                <a:lnTo>
                  <a:pt x="212" y="75"/>
                </a:lnTo>
                <a:lnTo>
                  <a:pt x="210" y="74"/>
                </a:lnTo>
                <a:lnTo>
                  <a:pt x="209" y="73"/>
                </a:lnTo>
                <a:lnTo>
                  <a:pt x="208" y="71"/>
                </a:lnTo>
                <a:lnTo>
                  <a:pt x="205" y="67"/>
                </a:lnTo>
                <a:lnTo>
                  <a:pt x="203" y="64"/>
                </a:lnTo>
                <a:lnTo>
                  <a:pt x="200" y="60"/>
                </a:lnTo>
                <a:lnTo>
                  <a:pt x="197" y="57"/>
                </a:lnTo>
                <a:lnTo>
                  <a:pt x="193" y="55"/>
                </a:lnTo>
                <a:lnTo>
                  <a:pt x="190" y="52"/>
                </a:lnTo>
                <a:lnTo>
                  <a:pt x="186" y="50"/>
                </a:lnTo>
                <a:lnTo>
                  <a:pt x="182" y="48"/>
                </a:lnTo>
                <a:lnTo>
                  <a:pt x="178" y="47"/>
                </a:lnTo>
                <a:lnTo>
                  <a:pt x="174" y="46"/>
                </a:lnTo>
                <a:lnTo>
                  <a:pt x="169" y="45"/>
                </a:lnTo>
                <a:lnTo>
                  <a:pt x="165" y="45"/>
                </a:lnTo>
                <a:lnTo>
                  <a:pt x="161" y="45"/>
                </a:lnTo>
                <a:lnTo>
                  <a:pt x="157" y="46"/>
                </a:lnTo>
                <a:lnTo>
                  <a:pt x="153" y="47"/>
                </a:lnTo>
                <a:lnTo>
                  <a:pt x="151" y="47"/>
                </a:lnTo>
                <a:lnTo>
                  <a:pt x="150" y="47"/>
                </a:lnTo>
                <a:lnTo>
                  <a:pt x="148" y="46"/>
                </a:lnTo>
                <a:lnTo>
                  <a:pt x="146" y="45"/>
                </a:lnTo>
                <a:lnTo>
                  <a:pt x="145" y="44"/>
                </a:lnTo>
                <a:lnTo>
                  <a:pt x="144" y="42"/>
                </a:lnTo>
                <a:lnTo>
                  <a:pt x="141" y="38"/>
                </a:lnTo>
                <a:lnTo>
                  <a:pt x="138" y="35"/>
                </a:lnTo>
                <a:lnTo>
                  <a:pt x="135" y="31"/>
                </a:lnTo>
                <a:lnTo>
                  <a:pt x="131" y="28"/>
                </a:lnTo>
                <a:lnTo>
                  <a:pt x="128" y="26"/>
                </a:lnTo>
                <a:lnTo>
                  <a:pt x="124" y="23"/>
                </a:lnTo>
                <a:lnTo>
                  <a:pt x="120" y="22"/>
                </a:lnTo>
                <a:lnTo>
                  <a:pt x="115" y="20"/>
                </a:lnTo>
                <a:lnTo>
                  <a:pt x="111" y="19"/>
                </a:lnTo>
                <a:lnTo>
                  <a:pt x="106" y="18"/>
                </a:lnTo>
                <a:lnTo>
                  <a:pt x="102" y="18"/>
                </a:lnTo>
                <a:close/>
                <a:moveTo>
                  <a:pt x="102" y="0"/>
                </a:moveTo>
                <a:lnTo>
                  <a:pt x="107" y="0"/>
                </a:lnTo>
                <a:lnTo>
                  <a:pt x="112" y="1"/>
                </a:lnTo>
                <a:lnTo>
                  <a:pt x="117" y="2"/>
                </a:lnTo>
                <a:lnTo>
                  <a:pt x="122" y="3"/>
                </a:lnTo>
                <a:lnTo>
                  <a:pt x="127" y="5"/>
                </a:lnTo>
                <a:lnTo>
                  <a:pt x="132" y="7"/>
                </a:lnTo>
                <a:lnTo>
                  <a:pt x="136" y="10"/>
                </a:lnTo>
                <a:lnTo>
                  <a:pt x="141" y="13"/>
                </a:lnTo>
                <a:lnTo>
                  <a:pt x="145" y="16"/>
                </a:lnTo>
                <a:lnTo>
                  <a:pt x="149" y="20"/>
                </a:lnTo>
                <a:lnTo>
                  <a:pt x="152" y="24"/>
                </a:lnTo>
                <a:lnTo>
                  <a:pt x="156" y="28"/>
                </a:lnTo>
                <a:lnTo>
                  <a:pt x="160" y="27"/>
                </a:lnTo>
                <a:lnTo>
                  <a:pt x="165" y="27"/>
                </a:lnTo>
                <a:lnTo>
                  <a:pt x="170" y="27"/>
                </a:lnTo>
                <a:lnTo>
                  <a:pt x="176" y="28"/>
                </a:lnTo>
                <a:lnTo>
                  <a:pt x="181" y="29"/>
                </a:lnTo>
                <a:lnTo>
                  <a:pt x="187" y="31"/>
                </a:lnTo>
                <a:lnTo>
                  <a:pt x="192" y="33"/>
                </a:lnTo>
                <a:lnTo>
                  <a:pt x="197" y="35"/>
                </a:lnTo>
                <a:lnTo>
                  <a:pt x="201" y="38"/>
                </a:lnTo>
                <a:lnTo>
                  <a:pt x="206" y="41"/>
                </a:lnTo>
                <a:lnTo>
                  <a:pt x="210" y="45"/>
                </a:lnTo>
                <a:lnTo>
                  <a:pt x="214" y="49"/>
                </a:lnTo>
                <a:lnTo>
                  <a:pt x="217" y="53"/>
                </a:lnTo>
                <a:lnTo>
                  <a:pt x="221" y="58"/>
                </a:lnTo>
                <a:lnTo>
                  <a:pt x="226" y="59"/>
                </a:lnTo>
                <a:lnTo>
                  <a:pt x="232" y="60"/>
                </a:lnTo>
                <a:lnTo>
                  <a:pt x="237" y="61"/>
                </a:lnTo>
                <a:lnTo>
                  <a:pt x="243" y="63"/>
                </a:lnTo>
                <a:lnTo>
                  <a:pt x="248" y="66"/>
                </a:lnTo>
                <a:lnTo>
                  <a:pt x="252" y="68"/>
                </a:lnTo>
                <a:lnTo>
                  <a:pt x="257" y="72"/>
                </a:lnTo>
                <a:lnTo>
                  <a:pt x="261" y="75"/>
                </a:lnTo>
                <a:lnTo>
                  <a:pt x="265" y="79"/>
                </a:lnTo>
                <a:lnTo>
                  <a:pt x="269" y="83"/>
                </a:lnTo>
                <a:lnTo>
                  <a:pt x="272" y="88"/>
                </a:lnTo>
                <a:lnTo>
                  <a:pt x="275" y="92"/>
                </a:lnTo>
                <a:lnTo>
                  <a:pt x="277" y="97"/>
                </a:lnTo>
                <a:lnTo>
                  <a:pt x="279" y="102"/>
                </a:lnTo>
                <a:lnTo>
                  <a:pt x="281" y="108"/>
                </a:lnTo>
                <a:lnTo>
                  <a:pt x="282" y="113"/>
                </a:lnTo>
                <a:lnTo>
                  <a:pt x="283" y="119"/>
                </a:lnTo>
                <a:lnTo>
                  <a:pt x="283" y="125"/>
                </a:lnTo>
                <a:lnTo>
                  <a:pt x="283" y="131"/>
                </a:lnTo>
                <a:lnTo>
                  <a:pt x="282" y="137"/>
                </a:lnTo>
                <a:lnTo>
                  <a:pt x="281" y="143"/>
                </a:lnTo>
                <a:lnTo>
                  <a:pt x="279" y="148"/>
                </a:lnTo>
                <a:lnTo>
                  <a:pt x="277" y="154"/>
                </a:lnTo>
                <a:lnTo>
                  <a:pt x="274" y="159"/>
                </a:lnTo>
                <a:lnTo>
                  <a:pt x="271" y="164"/>
                </a:lnTo>
                <a:lnTo>
                  <a:pt x="267" y="168"/>
                </a:lnTo>
                <a:lnTo>
                  <a:pt x="264" y="172"/>
                </a:lnTo>
                <a:lnTo>
                  <a:pt x="259" y="176"/>
                </a:lnTo>
                <a:lnTo>
                  <a:pt x="255" y="180"/>
                </a:lnTo>
                <a:lnTo>
                  <a:pt x="250" y="183"/>
                </a:lnTo>
                <a:lnTo>
                  <a:pt x="245" y="186"/>
                </a:lnTo>
                <a:lnTo>
                  <a:pt x="240" y="188"/>
                </a:lnTo>
                <a:lnTo>
                  <a:pt x="234" y="190"/>
                </a:lnTo>
                <a:lnTo>
                  <a:pt x="229" y="191"/>
                </a:lnTo>
                <a:lnTo>
                  <a:pt x="223" y="192"/>
                </a:lnTo>
                <a:lnTo>
                  <a:pt x="217" y="192"/>
                </a:lnTo>
                <a:lnTo>
                  <a:pt x="67" y="192"/>
                </a:lnTo>
                <a:lnTo>
                  <a:pt x="60" y="192"/>
                </a:lnTo>
                <a:lnTo>
                  <a:pt x="55" y="191"/>
                </a:lnTo>
                <a:lnTo>
                  <a:pt x="49" y="190"/>
                </a:lnTo>
                <a:lnTo>
                  <a:pt x="43" y="188"/>
                </a:lnTo>
                <a:lnTo>
                  <a:pt x="38" y="186"/>
                </a:lnTo>
                <a:lnTo>
                  <a:pt x="33" y="183"/>
                </a:lnTo>
                <a:lnTo>
                  <a:pt x="28" y="180"/>
                </a:lnTo>
                <a:lnTo>
                  <a:pt x="24" y="176"/>
                </a:lnTo>
                <a:lnTo>
                  <a:pt x="20" y="172"/>
                </a:lnTo>
                <a:lnTo>
                  <a:pt x="16" y="168"/>
                </a:lnTo>
                <a:lnTo>
                  <a:pt x="12" y="164"/>
                </a:lnTo>
                <a:lnTo>
                  <a:pt x="9" y="159"/>
                </a:lnTo>
                <a:lnTo>
                  <a:pt x="6" y="154"/>
                </a:lnTo>
                <a:lnTo>
                  <a:pt x="4" y="148"/>
                </a:lnTo>
                <a:lnTo>
                  <a:pt x="2" y="143"/>
                </a:lnTo>
                <a:lnTo>
                  <a:pt x="1" y="137"/>
                </a:lnTo>
                <a:lnTo>
                  <a:pt x="0" y="131"/>
                </a:lnTo>
                <a:lnTo>
                  <a:pt x="0" y="125"/>
                </a:lnTo>
                <a:lnTo>
                  <a:pt x="0" y="119"/>
                </a:lnTo>
                <a:lnTo>
                  <a:pt x="1" y="114"/>
                </a:lnTo>
                <a:lnTo>
                  <a:pt x="2" y="108"/>
                </a:lnTo>
                <a:lnTo>
                  <a:pt x="4" y="103"/>
                </a:lnTo>
                <a:lnTo>
                  <a:pt x="6" y="98"/>
                </a:lnTo>
                <a:lnTo>
                  <a:pt x="8" y="93"/>
                </a:lnTo>
                <a:lnTo>
                  <a:pt x="11" y="88"/>
                </a:lnTo>
                <a:lnTo>
                  <a:pt x="14" y="84"/>
                </a:lnTo>
                <a:lnTo>
                  <a:pt x="18" y="79"/>
                </a:lnTo>
                <a:lnTo>
                  <a:pt x="22" y="76"/>
                </a:lnTo>
                <a:lnTo>
                  <a:pt x="26" y="72"/>
                </a:lnTo>
                <a:lnTo>
                  <a:pt x="30" y="69"/>
                </a:lnTo>
                <a:lnTo>
                  <a:pt x="35" y="66"/>
                </a:lnTo>
                <a:lnTo>
                  <a:pt x="35" y="60"/>
                </a:lnTo>
                <a:lnTo>
                  <a:pt x="36" y="54"/>
                </a:lnTo>
                <a:lnTo>
                  <a:pt x="38" y="48"/>
                </a:lnTo>
                <a:lnTo>
                  <a:pt x="40" y="43"/>
                </a:lnTo>
                <a:lnTo>
                  <a:pt x="42" y="38"/>
                </a:lnTo>
                <a:lnTo>
                  <a:pt x="45" y="33"/>
                </a:lnTo>
                <a:lnTo>
                  <a:pt x="48" y="28"/>
                </a:lnTo>
                <a:lnTo>
                  <a:pt x="51" y="23"/>
                </a:lnTo>
                <a:lnTo>
                  <a:pt x="55" y="19"/>
                </a:lnTo>
                <a:lnTo>
                  <a:pt x="59" y="15"/>
                </a:lnTo>
                <a:lnTo>
                  <a:pt x="64" y="12"/>
                </a:lnTo>
                <a:lnTo>
                  <a:pt x="68" y="9"/>
                </a:lnTo>
                <a:lnTo>
                  <a:pt x="73" y="6"/>
                </a:lnTo>
                <a:lnTo>
                  <a:pt x="79" y="4"/>
                </a:lnTo>
                <a:lnTo>
                  <a:pt x="84" y="2"/>
                </a:lnTo>
                <a:lnTo>
                  <a:pt x="90" y="1"/>
                </a:lnTo>
                <a:lnTo>
                  <a:pt x="96" y="0"/>
                </a:lnTo>
                <a:lnTo>
                  <a:pt x="1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1" name="Freeform 272"/>
          <p:cNvSpPr>
            <a:spLocks noEditPoints="1"/>
          </p:cNvSpPr>
          <p:nvPr/>
        </p:nvSpPr>
        <p:spPr bwMode="auto">
          <a:xfrm>
            <a:off x="8044581" y="3719444"/>
            <a:ext cx="303549" cy="250658"/>
          </a:xfrm>
          <a:custGeom>
            <a:avLst/>
            <a:gdLst/>
            <a:ahLst/>
            <a:cxnLst>
              <a:cxn ang="0">
                <a:pos x="232" y="123"/>
              </a:cxn>
              <a:cxn ang="0">
                <a:pos x="207" y="128"/>
              </a:cxn>
              <a:cxn ang="0">
                <a:pos x="180" y="132"/>
              </a:cxn>
              <a:cxn ang="0">
                <a:pos x="151" y="134"/>
              </a:cxn>
              <a:cxn ang="0">
                <a:pos x="150" y="141"/>
              </a:cxn>
              <a:cxn ang="0">
                <a:pos x="147" y="147"/>
              </a:cxn>
              <a:cxn ang="0">
                <a:pos x="142" y="151"/>
              </a:cxn>
              <a:cxn ang="0">
                <a:pos x="127" y="152"/>
              </a:cxn>
              <a:cxn ang="0">
                <a:pos x="121" y="150"/>
              </a:cxn>
              <a:cxn ang="0">
                <a:pos x="116" y="145"/>
              </a:cxn>
              <a:cxn ang="0">
                <a:pos x="114" y="138"/>
              </a:cxn>
              <a:cxn ang="0">
                <a:pos x="104" y="133"/>
              </a:cxn>
              <a:cxn ang="0">
                <a:pos x="75" y="131"/>
              </a:cxn>
              <a:cxn ang="0">
                <a:pos x="49" y="127"/>
              </a:cxn>
              <a:cxn ang="0">
                <a:pos x="25" y="121"/>
              </a:cxn>
              <a:cxn ang="0">
                <a:pos x="18" y="198"/>
              </a:cxn>
              <a:cxn ang="0">
                <a:pos x="21" y="200"/>
              </a:cxn>
              <a:cxn ang="0">
                <a:pos x="246" y="199"/>
              </a:cxn>
              <a:cxn ang="0">
                <a:pos x="246" y="119"/>
              </a:cxn>
              <a:cxn ang="0">
                <a:pos x="19" y="50"/>
              </a:cxn>
              <a:cxn ang="0">
                <a:pos x="18" y="100"/>
              </a:cxn>
              <a:cxn ang="0">
                <a:pos x="38" y="106"/>
              </a:cxn>
              <a:cxn ang="0">
                <a:pos x="61" y="110"/>
              </a:cxn>
              <a:cxn ang="0">
                <a:pos x="86" y="114"/>
              </a:cxn>
              <a:cxn ang="0">
                <a:pos x="113" y="116"/>
              </a:cxn>
              <a:cxn ang="0">
                <a:pos x="142" y="116"/>
              </a:cxn>
              <a:cxn ang="0">
                <a:pos x="169" y="115"/>
              </a:cxn>
              <a:cxn ang="0">
                <a:pos x="195" y="112"/>
              </a:cxn>
              <a:cxn ang="0">
                <a:pos x="219" y="107"/>
              </a:cxn>
              <a:cxn ang="0">
                <a:pos x="240" y="102"/>
              </a:cxn>
              <a:cxn ang="0">
                <a:pos x="246" y="51"/>
              </a:cxn>
              <a:cxn ang="0">
                <a:pos x="244" y="50"/>
              </a:cxn>
              <a:cxn ang="0">
                <a:pos x="97" y="19"/>
              </a:cxn>
              <a:cxn ang="0">
                <a:pos x="95" y="21"/>
              </a:cxn>
              <a:cxn ang="0">
                <a:pos x="170" y="32"/>
              </a:cxn>
              <a:cxn ang="0">
                <a:pos x="169" y="20"/>
              </a:cxn>
              <a:cxn ang="0">
                <a:pos x="167" y="18"/>
              </a:cxn>
              <a:cxn ang="0">
                <a:pos x="167" y="0"/>
              </a:cxn>
              <a:cxn ang="0">
                <a:pos x="176" y="2"/>
              </a:cxn>
              <a:cxn ang="0">
                <a:pos x="183" y="8"/>
              </a:cxn>
              <a:cxn ang="0">
                <a:pos x="187" y="16"/>
              </a:cxn>
              <a:cxn ang="0">
                <a:pos x="188" y="32"/>
              </a:cxn>
              <a:cxn ang="0">
                <a:pos x="250" y="33"/>
              </a:cxn>
              <a:cxn ang="0">
                <a:pos x="257" y="37"/>
              </a:cxn>
              <a:cxn ang="0">
                <a:pos x="263" y="44"/>
              </a:cxn>
              <a:cxn ang="0">
                <a:pos x="264" y="52"/>
              </a:cxn>
              <a:cxn ang="0">
                <a:pos x="264" y="203"/>
              </a:cxn>
              <a:cxn ang="0">
                <a:pos x="259" y="211"/>
              </a:cxn>
              <a:cxn ang="0">
                <a:pos x="252" y="216"/>
              </a:cxn>
              <a:cxn ang="0">
                <a:pos x="244" y="218"/>
              </a:cxn>
              <a:cxn ang="0">
                <a:pos x="15" y="217"/>
              </a:cxn>
              <a:cxn ang="0">
                <a:pos x="7" y="213"/>
              </a:cxn>
              <a:cxn ang="0">
                <a:pos x="2" y="206"/>
              </a:cxn>
              <a:cxn ang="0">
                <a:pos x="0" y="197"/>
              </a:cxn>
              <a:cxn ang="0">
                <a:pos x="1" y="46"/>
              </a:cxn>
              <a:cxn ang="0">
                <a:pos x="5" y="39"/>
              </a:cxn>
              <a:cxn ang="0">
                <a:pos x="12" y="34"/>
              </a:cxn>
              <a:cxn ang="0">
                <a:pos x="21" y="32"/>
              </a:cxn>
              <a:cxn ang="0">
                <a:pos x="77" y="19"/>
              </a:cxn>
              <a:cxn ang="0">
                <a:pos x="80" y="10"/>
              </a:cxn>
              <a:cxn ang="0">
                <a:pos x="86" y="4"/>
              </a:cxn>
              <a:cxn ang="0">
                <a:pos x="95" y="1"/>
              </a:cxn>
            </a:cxnLst>
            <a:rect l="0" t="0" r="r" b="b"/>
            <a:pathLst>
              <a:path w="264" h="218">
                <a:moveTo>
                  <a:pt x="246" y="119"/>
                </a:moveTo>
                <a:lnTo>
                  <a:pt x="239" y="121"/>
                </a:lnTo>
                <a:lnTo>
                  <a:pt x="232" y="123"/>
                </a:lnTo>
                <a:lnTo>
                  <a:pt x="224" y="125"/>
                </a:lnTo>
                <a:lnTo>
                  <a:pt x="216" y="127"/>
                </a:lnTo>
                <a:lnTo>
                  <a:pt x="207" y="128"/>
                </a:lnTo>
                <a:lnTo>
                  <a:pt x="198" y="130"/>
                </a:lnTo>
                <a:lnTo>
                  <a:pt x="189" y="131"/>
                </a:lnTo>
                <a:lnTo>
                  <a:pt x="180" y="132"/>
                </a:lnTo>
                <a:lnTo>
                  <a:pt x="170" y="133"/>
                </a:lnTo>
                <a:lnTo>
                  <a:pt x="161" y="133"/>
                </a:lnTo>
                <a:lnTo>
                  <a:pt x="151" y="134"/>
                </a:lnTo>
                <a:lnTo>
                  <a:pt x="151" y="134"/>
                </a:lnTo>
                <a:lnTo>
                  <a:pt x="151" y="138"/>
                </a:lnTo>
                <a:lnTo>
                  <a:pt x="150" y="141"/>
                </a:lnTo>
                <a:lnTo>
                  <a:pt x="150" y="143"/>
                </a:lnTo>
                <a:lnTo>
                  <a:pt x="149" y="145"/>
                </a:lnTo>
                <a:lnTo>
                  <a:pt x="147" y="147"/>
                </a:lnTo>
                <a:lnTo>
                  <a:pt x="146" y="148"/>
                </a:lnTo>
                <a:lnTo>
                  <a:pt x="144" y="150"/>
                </a:lnTo>
                <a:lnTo>
                  <a:pt x="142" y="151"/>
                </a:lnTo>
                <a:lnTo>
                  <a:pt x="140" y="151"/>
                </a:lnTo>
                <a:lnTo>
                  <a:pt x="137" y="152"/>
                </a:lnTo>
                <a:lnTo>
                  <a:pt x="127" y="152"/>
                </a:lnTo>
                <a:lnTo>
                  <a:pt x="125" y="151"/>
                </a:lnTo>
                <a:lnTo>
                  <a:pt x="123" y="151"/>
                </a:lnTo>
                <a:lnTo>
                  <a:pt x="121" y="150"/>
                </a:lnTo>
                <a:lnTo>
                  <a:pt x="119" y="148"/>
                </a:lnTo>
                <a:lnTo>
                  <a:pt x="117" y="147"/>
                </a:lnTo>
                <a:lnTo>
                  <a:pt x="116" y="145"/>
                </a:lnTo>
                <a:lnTo>
                  <a:pt x="115" y="143"/>
                </a:lnTo>
                <a:lnTo>
                  <a:pt x="114" y="141"/>
                </a:lnTo>
                <a:lnTo>
                  <a:pt x="114" y="138"/>
                </a:lnTo>
                <a:lnTo>
                  <a:pt x="114" y="134"/>
                </a:lnTo>
                <a:lnTo>
                  <a:pt x="114" y="134"/>
                </a:lnTo>
                <a:lnTo>
                  <a:pt x="104" y="133"/>
                </a:lnTo>
                <a:lnTo>
                  <a:pt x="94" y="133"/>
                </a:lnTo>
                <a:lnTo>
                  <a:pt x="85" y="132"/>
                </a:lnTo>
                <a:lnTo>
                  <a:pt x="75" y="131"/>
                </a:lnTo>
                <a:lnTo>
                  <a:pt x="66" y="130"/>
                </a:lnTo>
                <a:lnTo>
                  <a:pt x="57" y="128"/>
                </a:lnTo>
                <a:lnTo>
                  <a:pt x="49" y="127"/>
                </a:lnTo>
                <a:lnTo>
                  <a:pt x="41" y="125"/>
                </a:lnTo>
                <a:lnTo>
                  <a:pt x="33" y="123"/>
                </a:lnTo>
                <a:lnTo>
                  <a:pt x="25" y="121"/>
                </a:lnTo>
                <a:lnTo>
                  <a:pt x="18" y="119"/>
                </a:lnTo>
                <a:lnTo>
                  <a:pt x="18" y="197"/>
                </a:lnTo>
                <a:lnTo>
                  <a:pt x="18" y="198"/>
                </a:lnTo>
                <a:lnTo>
                  <a:pt x="19" y="199"/>
                </a:lnTo>
                <a:lnTo>
                  <a:pt x="20" y="200"/>
                </a:lnTo>
                <a:lnTo>
                  <a:pt x="21" y="200"/>
                </a:lnTo>
                <a:lnTo>
                  <a:pt x="244" y="200"/>
                </a:lnTo>
                <a:lnTo>
                  <a:pt x="245" y="200"/>
                </a:lnTo>
                <a:lnTo>
                  <a:pt x="246" y="199"/>
                </a:lnTo>
                <a:lnTo>
                  <a:pt x="246" y="198"/>
                </a:lnTo>
                <a:lnTo>
                  <a:pt x="246" y="197"/>
                </a:lnTo>
                <a:lnTo>
                  <a:pt x="246" y="119"/>
                </a:lnTo>
                <a:close/>
                <a:moveTo>
                  <a:pt x="21" y="50"/>
                </a:moveTo>
                <a:lnTo>
                  <a:pt x="20" y="50"/>
                </a:lnTo>
                <a:lnTo>
                  <a:pt x="19" y="50"/>
                </a:lnTo>
                <a:lnTo>
                  <a:pt x="18" y="51"/>
                </a:lnTo>
                <a:lnTo>
                  <a:pt x="18" y="52"/>
                </a:lnTo>
                <a:lnTo>
                  <a:pt x="18" y="100"/>
                </a:lnTo>
                <a:lnTo>
                  <a:pt x="24" y="102"/>
                </a:lnTo>
                <a:lnTo>
                  <a:pt x="31" y="104"/>
                </a:lnTo>
                <a:lnTo>
                  <a:pt x="38" y="106"/>
                </a:lnTo>
                <a:lnTo>
                  <a:pt x="45" y="107"/>
                </a:lnTo>
                <a:lnTo>
                  <a:pt x="53" y="109"/>
                </a:lnTo>
                <a:lnTo>
                  <a:pt x="61" y="110"/>
                </a:lnTo>
                <a:lnTo>
                  <a:pt x="69" y="112"/>
                </a:lnTo>
                <a:lnTo>
                  <a:pt x="77" y="113"/>
                </a:lnTo>
                <a:lnTo>
                  <a:pt x="86" y="114"/>
                </a:lnTo>
                <a:lnTo>
                  <a:pt x="95" y="115"/>
                </a:lnTo>
                <a:lnTo>
                  <a:pt x="104" y="115"/>
                </a:lnTo>
                <a:lnTo>
                  <a:pt x="113" y="116"/>
                </a:lnTo>
                <a:lnTo>
                  <a:pt x="123" y="116"/>
                </a:lnTo>
                <a:lnTo>
                  <a:pt x="132" y="116"/>
                </a:lnTo>
                <a:lnTo>
                  <a:pt x="142" y="116"/>
                </a:lnTo>
                <a:lnTo>
                  <a:pt x="151" y="116"/>
                </a:lnTo>
                <a:lnTo>
                  <a:pt x="160" y="115"/>
                </a:lnTo>
                <a:lnTo>
                  <a:pt x="169" y="115"/>
                </a:lnTo>
                <a:lnTo>
                  <a:pt x="178" y="114"/>
                </a:lnTo>
                <a:lnTo>
                  <a:pt x="187" y="113"/>
                </a:lnTo>
                <a:lnTo>
                  <a:pt x="195" y="112"/>
                </a:lnTo>
                <a:lnTo>
                  <a:pt x="204" y="110"/>
                </a:lnTo>
                <a:lnTo>
                  <a:pt x="212" y="109"/>
                </a:lnTo>
                <a:lnTo>
                  <a:pt x="219" y="107"/>
                </a:lnTo>
                <a:lnTo>
                  <a:pt x="227" y="106"/>
                </a:lnTo>
                <a:lnTo>
                  <a:pt x="234" y="104"/>
                </a:lnTo>
                <a:lnTo>
                  <a:pt x="240" y="102"/>
                </a:lnTo>
                <a:lnTo>
                  <a:pt x="246" y="100"/>
                </a:lnTo>
                <a:lnTo>
                  <a:pt x="246" y="52"/>
                </a:lnTo>
                <a:lnTo>
                  <a:pt x="246" y="51"/>
                </a:lnTo>
                <a:lnTo>
                  <a:pt x="246" y="50"/>
                </a:lnTo>
                <a:lnTo>
                  <a:pt x="245" y="50"/>
                </a:lnTo>
                <a:lnTo>
                  <a:pt x="244" y="50"/>
                </a:lnTo>
                <a:lnTo>
                  <a:pt x="21" y="50"/>
                </a:lnTo>
                <a:close/>
                <a:moveTo>
                  <a:pt x="98" y="18"/>
                </a:moveTo>
                <a:lnTo>
                  <a:pt x="97" y="19"/>
                </a:lnTo>
                <a:lnTo>
                  <a:pt x="96" y="19"/>
                </a:lnTo>
                <a:lnTo>
                  <a:pt x="95" y="20"/>
                </a:lnTo>
                <a:lnTo>
                  <a:pt x="95" y="21"/>
                </a:lnTo>
                <a:lnTo>
                  <a:pt x="94" y="22"/>
                </a:lnTo>
                <a:lnTo>
                  <a:pt x="94" y="32"/>
                </a:lnTo>
                <a:lnTo>
                  <a:pt x="170" y="32"/>
                </a:lnTo>
                <a:lnTo>
                  <a:pt x="170" y="22"/>
                </a:lnTo>
                <a:lnTo>
                  <a:pt x="170" y="21"/>
                </a:lnTo>
                <a:lnTo>
                  <a:pt x="169" y="20"/>
                </a:lnTo>
                <a:lnTo>
                  <a:pt x="169" y="19"/>
                </a:lnTo>
                <a:lnTo>
                  <a:pt x="168" y="19"/>
                </a:lnTo>
                <a:lnTo>
                  <a:pt x="167" y="18"/>
                </a:lnTo>
                <a:lnTo>
                  <a:pt x="98" y="18"/>
                </a:lnTo>
                <a:close/>
                <a:moveTo>
                  <a:pt x="98" y="0"/>
                </a:moveTo>
                <a:lnTo>
                  <a:pt x="167" y="0"/>
                </a:lnTo>
                <a:lnTo>
                  <a:pt x="170" y="1"/>
                </a:lnTo>
                <a:lnTo>
                  <a:pt x="173" y="1"/>
                </a:lnTo>
                <a:lnTo>
                  <a:pt x="176" y="2"/>
                </a:lnTo>
                <a:lnTo>
                  <a:pt x="178" y="4"/>
                </a:lnTo>
                <a:lnTo>
                  <a:pt x="181" y="6"/>
                </a:lnTo>
                <a:lnTo>
                  <a:pt x="183" y="8"/>
                </a:lnTo>
                <a:lnTo>
                  <a:pt x="185" y="10"/>
                </a:lnTo>
                <a:lnTo>
                  <a:pt x="186" y="13"/>
                </a:lnTo>
                <a:lnTo>
                  <a:pt x="187" y="16"/>
                </a:lnTo>
                <a:lnTo>
                  <a:pt x="188" y="19"/>
                </a:lnTo>
                <a:lnTo>
                  <a:pt x="188" y="22"/>
                </a:lnTo>
                <a:lnTo>
                  <a:pt x="188" y="32"/>
                </a:lnTo>
                <a:lnTo>
                  <a:pt x="244" y="32"/>
                </a:lnTo>
                <a:lnTo>
                  <a:pt x="247" y="32"/>
                </a:lnTo>
                <a:lnTo>
                  <a:pt x="250" y="33"/>
                </a:lnTo>
                <a:lnTo>
                  <a:pt x="252" y="34"/>
                </a:lnTo>
                <a:lnTo>
                  <a:pt x="255" y="35"/>
                </a:lnTo>
                <a:lnTo>
                  <a:pt x="257" y="37"/>
                </a:lnTo>
                <a:lnTo>
                  <a:pt x="259" y="39"/>
                </a:lnTo>
                <a:lnTo>
                  <a:pt x="261" y="41"/>
                </a:lnTo>
                <a:lnTo>
                  <a:pt x="263" y="44"/>
                </a:lnTo>
                <a:lnTo>
                  <a:pt x="264" y="46"/>
                </a:lnTo>
                <a:lnTo>
                  <a:pt x="264" y="49"/>
                </a:lnTo>
                <a:lnTo>
                  <a:pt x="264" y="52"/>
                </a:lnTo>
                <a:lnTo>
                  <a:pt x="264" y="197"/>
                </a:lnTo>
                <a:lnTo>
                  <a:pt x="264" y="200"/>
                </a:lnTo>
                <a:lnTo>
                  <a:pt x="264" y="203"/>
                </a:lnTo>
                <a:lnTo>
                  <a:pt x="263" y="206"/>
                </a:lnTo>
                <a:lnTo>
                  <a:pt x="261" y="209"/>
                </a:lnTo>
                <a:lnTo>
                  <a:pt x="259" y="211"/>
                </a:lnTo>
                <a:lnTo>
                  <a:pt x="257" y="213"/>
                </a:lnTo>
                <a:lnTo>
                  <a:pt x="255" y="215"/>
                </a:lnTo>
                <a:lnTo>
                  <a:pt x="252" y="216"/>
                </a:lnTo>
                <a:lnTo>
                  <a:pt x="250" y="217"/>
                </a:lnTo>
                <a:lnTo>
                  <a:pt x="247" y="218"/>
                </a:lnTo>
                <a:lnTo>
                  <a:pt x="244" y="218"/>
                </a:lnTo>
                <a:lnTo>
                  <a:pt x="21" y="218"/>
                </a:lnTo>
                <a:lnTo>
                  <a:pt x="18" y="218"/>
                </a:lnTo>
                <a:lnTo>
                  <a:pt x="15" y="217"/>
                </a:lnTo>
                <a:lnTo>
                  <a:pt x="12" y="216"/>
                </a:lnTo>
                <a:lnTo>
                  <a:pt x="9" y="215"/>
                </a:lnTo>
                <a:lnTo>
                  <a:pt x="7" y="213"/>
                </a:lnTo>
                <a:lnTo>
                  <a:pt x="5" y="211"/>
                </a:lnTo>
                <a:lnTo>
                  <a:pt x="3" y="209"/>
                </a:lnTo>
                <a:lnTo>
                  <a:pt x="2" y="206"/>
                </a:lnTo>
                <a:lnTo>
                  <a:pt x="1" y="203"/>
                </a:lnTo>
                <a:lnTo>
                  <a:pt x="0" y="200"/>
                </a:lnTo>
                <a:lnTo>
                  <a:pt x="0" y="197"/>
                </a:lnTo>
                <a:lnTo>
                  <a:pt x="0" y="52"/>
                </a:lnTo>
                <a:lnTo>
                  <a:pt x="0" y="49"/>
                </a:lnTo>
                <a:lnTo>
                  <a:pt x="1" y="46"/>
                </a:lnTo>
                <a:lnTo>
                  <a:pt x="2" y="44"/>
                </a:lnTo>
                <a:lnTo>
                  <a:pt x="3" y="41"/>
                </a:lnTo>
                <a:lnTo>
                  <a:pt x="5" y="39"/>
                </a:lnTo>
                <a:lnTo>
                  <a:pt x="7" y="37"/>
                </a:lnTo>
                <a:lnTo>
                  <a:pt x="9" y="35"/>
                </a:lnTo>
                <a:lnTo>
                  <a:pt x="12" y="34"/>
                </a:lnTo>
                <a:lnTo>
                  <a:pt x="15" y="33"/>
                </a:lnTo>
                <a:lnTo>
                  <a:pt x="18" y="32"/>
                </a:lnTo>
                <a:lnTo>
                  <a:pt x="21" y="32"/>
                </a:lnTo>
                <a:lnTo>
                  <a:pt x="76" y="32"/>
                </a:lnTo>
                <a:lnTo>
                  <a:pt x="76" y="22"/>
                </a:lnTo>
                <a:lnTo>
                  <a:pt x="77" y="19"/>
                </a:lnTo>
                <a:lnTo>
                  <a:pt x="77" y="16"/>
                </a:lnTo>
                <a:lnTo>
                  <a:pt x="78" y="13"/>
                </a:lnTo>
                <a:lnTo>
                  <a:pt x="80" y="10"/>
                </a:lnTo>
                <a:lnTo>
                  <a:pt x="82" y="8"/>
                </a:lnTo>
                <a:lnTo>
                  <a:pt x="84" y="6"/>
                </a:lnTo>
                <a:lnTo>
                  <a:pt x="86" y="4"/>
                </a:lnTo>
                <a:lnTo>
                  <a:pt x="89" y="2"/>
                </a:lnTo>
                <a:lnTo>
                  <a:pt x="92" y="1"/>
                </a:lnTo>
                <a:lnTo>
                  <a:pt x="95" y="1"/>
                </a:lnTo>
                <a:lnTo>
                  <a:pt x="9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72" name="Group 71"/>
          <p:cNvGrpSpPr/>
          <p:nvPr/>
        </p:nvGrpSpPr>
        <p:grpSpPr>
          <a:xfrm>
            <a:off x="5726452" y="3747281"/>
            <a:ext cx="301250" cy="274805"/>
            <a:chOff x="7215188" y="2357438"/>
            <a:chExt cx="415925" cy="379413"/>
          </a:xfrm>
          <a:solidFill>
            <a:schemeClr val="bg1"/>
          </a:solidFill>
        </p:grpSpPr>
        <p:sp>
          <p:nvSpPr>
            <p:cNvPr id="73" name="Freeform 320"/>
            <p:cNvSpPr>
              <a:spLocks noEditPoints="1"/>
            </p:cNvSpPr>
            <p:nvPr/>
          </p:nvSpPr>
          <p:spPr bwMode="auto">
            <a:xfrm>
              <a:off x="7215188" y="2357438"/>
              <a:ext cx="415925" cy="379413"/>
            </a:xfrm>
            <a:custGeom>
              <a:avLst/>
              <a:gdLst/>
              <a:ahLst/>
              <a:cxnLst>
                <a:cxn ang="0">
                  <a:pos x="25" y="92"/>
                </a:cxn>
                <a:cxn ang="0">
                  <a:pos x="18" y="102"/>
                </a:cxn>
                <a:cxn ang="0">
                  <a:pos x="21" y="114"/>
                </a:cxn>
                <a:cxn ang="0">
                  <a:pos x="32" y="121"/>
                </a:cxn>
                <a:cxn ang="0">
                  <a:pos x="40" y="123"/>
                </a:cxn>
                <a:cxn ang="0">
                  <a:pos x="44" y="131"/>
                </a:cxn>
                <a:cxn ang="0">
                  <a:pos x="48" y="208"/>
                </a:cxn>
                <a:cxn ang="0">
                  <a:pos x="61" y="219"/>
                </a:cxn>
                <a:cxn ang="0">
                  <a:pos x="195" y="221"/>
                </a:cxn>
                <a:cxn ang="0">
                  <a:pos x="210" y="213"/>
                </a:cxn>
                <a:cxn ang="0">
                  <a:pos x="218" y="198"/>
                </a:cxn>
                <a:cxn ang="0">
                  <a:pos x="219" y="126"/>
                </a:cxn>
                <a:cxn ang="0">
                  <a:pos x="225" y="121"/>
                </a:cxn>
                <a:cxn ang="0">
                  <a:pos x="236" y="119"/>
                </a:cxn>
                <a:cxn ang="0">
                  <a:pos x="244" y="110"/>
                </a:cxn>
                <a:cxn ang="0">
                  <a:pos x="243" y="97"/>
                </a:cxn>
                <a:cxn ang="0">
                  <a:pos x="233" y="89"/>
                </a:cxn>
                <a:cxn ang="0">
                  <a:pos x="101" y="27"/>
                </a:cxn>
                <a:cxn ang="0">
                  <a:pos x="82" y="33"/>
                </a:cxn>
                <a:cxn ang="0">
                  <a:pos x="71" y="45"/>
                </a:cxn>
                <a:cxn ang="0">
                  <a:pos x="67" y="62"/>
                </a:cxn>
                <a:cxn ang="0">
                  <a:pos x="196" y="62"/>
                </a:cxn>
                <a:cxn ang="0">
                  <a:pos x="192" y="45"/>
                </a:cxn>
                <a:cxn ang="0">
                  <a:pos x="181" y="33"/>
                </a:cxn>
                <a:cxn ang="0">
                  <a:pos x="161" y="27"/>
                </a:cxn>
                <a:cxn ang="0">
                  <a:pos x="148" y="30"/>
                </a:cxn>
                <a:cxn ang="0">
                  <a:pos x="110" y="29"/>
                </a:cxn>
                <a:cxn ang="0">
                  <a:pos x="148" y="1"/>
                </a:cxn>
                <a:cxn ang="0">
                  <a:pos x="158" y="6"/>
                </a:cxn>
                <a:cxn ang="0">
                  <a:pos x="180" y="13"/>
                </a:cxn>
                <a:cxn ang="0">
                  <a:pos x="199" y="25"/>
                </a:cxn>
                <a:cxn ang="0">
                  <a:pos x="210" y="42"/>
                </a:cxn>
                <a:cxn ang="0">
                  <a:pos x="214" y="62"/>
                </a:cxn>
                <a:cxn ang="0">
                  <a:pos x="236" y="71"/>
                </a:cxn>
                <a:cxn ang="0">
                  <a:pos x="252" y="80"/>
                </a:cxn>
                <a:cxn ang="0">
                  <a:pos x="262" y="97"/>
                </a:cxn>
                <a:cxn ang="0">
                  <a:pos x="260" y="116"/>
                </a:cxn>
                <a:cxn ang="0">
                  <a:pos x="250" y="131"/>
                </a:cxn>
                <a:cxn ang="0">
                  <a:pos x="236" y="194"/>
                </a:cxn>
                <a:cxn ang="0">
                  <a:pos x="231" y="215"/>
                </a:cxn>
                <a:cxn ang="0">
                  <a:pos x="217" y="231"/>
                </a:cxn>
                <a:cxn ang="0">
                  <a:pos x="196" y="239"/>
                </a:cxn>
                <a:cxn ang="0">
                  <a:pos x="58" y="237"/>
                </a:cxn>
                <a:cxn ang="0">
                  <a:pos x="39" y="226"/>
                </a:cxn>
                <a:cxn ang="0">
                  <a:pos x="28" y="207"/>
                </a:cxn>
                <a:cxn ang="0">
                  <a:pos x="22" y="137"/>
                </a:cxn>
                <a:cxn ang="0">
                  <a:pos x="7" y="126"/>
                </a:cxn>
                <a:cxn ang="0">
                  <a:pos x="0" y="109"/>
                </a:cxn>
                <a:cxn ang="0">
                  <a:pos x="4" y="90"/>
                </a:cxn>
                <a:cxn ang="0">
                  <a:pos x="16" y="76"/>
                </a:cxn>
                <a:cxn ang="0">
                  <a:pos x="34" y="70"/>
                </a:cxn>
                <a:cxn ang="0">
                  <a:pos x="50" y="53"/>
                </a:cxn>
                <a:cxn ang="0">
                  <a:pos x="56" y="34"/>
                </a:cxn>
                <a:cxn ang="0">
                  <a:pos x="70" y="19"/>
                </a:cxn>
                <a:cxn ang="0">
                  <a:pos x="92" y="10"/>
                </a:cxn>
                <a:cxn ang="0">
                  <a:pos x="108" y="3"/>
                </a:cxn>
              </a:cxnLst>
              <a:rect l="0" t="0" r="r" b="b"/>
              <a:pathLst>
                <a:path w="262" h="239">
                  <a:moveTo>
                    <a:pt x="34" y="88"/>
                  </a:moveTo>
                  <a:lnTo>
                    <a:pt x="32" y="89"/>
                  </a:lnTo>
                  <a:lnTo>
                    <a:pt x="29" y="89"/>
                  </a:lnTo>
                  <a:lnTo>
                    <a:pt x="27" y="90"/>
                  </a:lnTo>
                  <a:lnTo>
                    <a:pt x="25" y="92"/>
                  </a:lnTo>
                  <a:lnTo>
                    <a:pt x="23" y="93"/>
                  </a:lnTo>
                  <a:lnTo>
                    <a:pt x="21" y="95"/>
                  </a:lnTo>
                  <a:lnTo>
                    <a:pt x="20" y="97"/>
                  </a:lnTo>
                  <a:lnTo>
                    <a:pt x="19" y="100"/>
                  </a:lnTo>
                  <a:lnTo>
                    <a:pt x="18" y="102"/>
                  </a:lnTo>
                  <a:lnTo>
                    <a:pt x="18" y="105"/>
                  </a:lnTo>
                  <a:lnTo>
                    <a:pt x="18" y="107"/>
                  </a:lnTo>
                  <a:lnTo>
                    <a:pt x="19" y="110"/>
                  </a:lnTo>
                  <a:lnTo>
                    <a:pt x="20" y="112"/>
                  </a:lnTo>
                  <a:lnTo>
                    <a:pt x="21" y="114"/>
                  </a:lnTo>
                  <a:lnTo>
                    <a:pt x="23" y="116"/>
                  </a:lnTo>
                  <a:lnTo>
                    <a:pt x="25" y="118"/>
                  </a:lnTo>
                  <a:lnTo>
                    <a:pt x="27" y="119"/>
                  </a:lnTo>
                  <a:lnTo>
                    <a:pt x="29" y="120"/>
                  </a:lnTo>
                  <a:lnTo>
                    <a:pt x="32" y="121"/>
                  </a:lnTo>
                  <a:lnTo>
                    <a:pt x="34" y="121"/>
                  </a:lnTo>
                  <a:lnTo>
                    <a:pt x="35" y="121"/>
                  </a:lnTo>
                  <a:lnTo>
                    <a:pt x="37" y="121"/>
                  </a:lnTo>
                  <a:lnTo>
                    <a:pt x="39" y="122"/>
                  </a:lnTo>
                  <a:lnTo>
                    <a:pt x="40" y="123"/>
                  </a:lnTo>
                  <a:lnTo>
                    <a:pt x="42" y="124"/>
                  </a:lnTo>
                  <a:lnTo>
                    <a:pt x="43" y="125"/>
                  </a:lnTo>
                  <a:lnTo>
                    <a:pt x="43" y="127"/>
                  </a:lnTo>
                  <a:lnTo>
                    <a:pt x="44" y="129"/>
                  </a:lnTo>
                  <a:lnTo>
                    <a:pt x="44" y="131"/>
                  </a:lnTo>
                  <a:lnTo>
                    <a:pt x="44" y="194"/>
                  </a:lnTo>
                  <a:lnTo>
                    <a:pt x="44" y="198"/>
                  </a:lnTo>
                  <a:lnTo>
                    <a:pt x="45" y="201"/>
                  </a:lnTo>
                  <a:lnTo>
                    <a:pt x="46" y="205"/>
                  </a:lnTo>
                  <a:lnTo>
                    <a:pt x="48" y="208"/>
                  </a:lnTo>
                  <a:lnTo>
                    <a:pt x="50" y="211"/>
                  </a:lnTo>
                  <a:lnTo>
                    <a:pt x="52" y="213"/>
                  </a:lnTo>
                  <a:lnTo>
                    <a:pt x="55" y="215"/>
                  </a:lnTo>
                  <a:lnTo>
                    <a:pt x="57" y="217"/>
                  </a:lnTo>
                  <a:lnTo>
                    <a:pt x="61" y="219"/>
                  </a:lnTo>
                  <a:lnTo>
                    <a:pt x="64" y="220"/>
                  </a:lnTo>
                  <a:lnTo>
                    <a:pt x="67" y="221"/>
                  </a:lnTo>
                  <a:lnTo>
                    <a:pt x="71" y="221"/>
                  </a:lnTo>
                  <a:lnTo>
                    <a:pt x="191" y="221"/>
                  </a:lnTo>
                  <a:lnTo>
                    <a:pt x="195" y="221"/>
                  </a:lnTo>
                  <a:lnTo>
                    <a:pt x="199" y="220"/>
                  </a:lnTo>
                  <a:lnTo>
                    <a:pt x="202" y="219"/>
                  </a:lnTo>
                  <a:lnTo>
                    <a:pt x="205" y="217"/>
                  </a:lnTo>
                  <a:lnTo>
                    <a:pt x="208" y="215"/>
                  </a:lnTo>
                  <a:lnTo>
                    <a:pt x="210" y="213"/>
                  </a:lnTo>
                  <a:lnTo>
                    <a:pt x="213" y="211"/>
                  </a:lnTo>
                  <a:lnTo>
                    <a:pt x="215" y="208"/>
                  </a:lnTo>
                  <a:lnTo>
                    <a:pt x="216" y="205"/>
                  </a:lnTo>
                  <a:lnTo>
                    <a:pt x="218" y="201"/>
                  </a:lnTo>
                  <a:lnTo>
                    <a:pt x="218" y="198"/>
                  </a:lnTo>
                  <a:lnTo>
                    <a:pt x="218" y="194"/>
                  </a:lnTo>
                  <a:lnTo>
                    <a:pt x="218" y="131"/>
                  </a:lnTo>
                  <a:lnTo>
                    <a:pt x="218" y="129"/>
                  </a:lnTo>
                  <a:lnTo>
                    <a:pt x="219" y="128"/>
                  </a:lnTo>
                  <a:lnTo>
                    <a:pt x="219" y="126"/>
                  </a:lnTo>
                  <a:lnTo>
                    <a:pt x="220" y="125"/>
                  </a:lnTo>
                  <a:lnTo>
                    <a:pt x="221" y="124"/>
                  </a:lnTo>
                  <a:lnTo>
                    <a:pt x="222" y="123"/>
                  </a:lnTo>
                  <a:lnTo>
                    <a:pt x="224" y="122"/>
                  </a:lnTo>
                  <a:lnTo>
                    <a:pt x="225" y="121"/>
                  </a:lnTo>
                  <a:lnTo>
                    <a:pt x="227" y="121"/>
                  </a:lnTo>
                  <a:lnTo>
                    <a:pt x="228" y="121"/>
                  </a:lnTo>
                  <a:lnTo>
                    <a:pt x="231" y="121"/>
                  </a:lnTo>
                  <a:lnTo>
                    <a:pt x="233" y="120"/>
                  </a:lnTo>
                  <a:lnTo>
                    <a:pt x="236" y="119"/>
                  </a:lnTo>
                  <a:lnTo>
                    <a:pt x="238" y="118"/>
                  </a:lnTo>
                  <a:lnTo>
                    <a:pt x="240" y="116"/>
                  </a:lnTo>
                  <a:lnTo>
                    <a:pt x="241" y="114"/>
                  </a:lnTo>
                  <a:lnTo>
                    <a:pt x="243" y="112"/>
                  </a:lnTo>
                  <a:lnTo>
                    <a:pt x="244" y="110"/>
                  </a:lnTo>
                  <a:lnTo>
                    <a:pt x="244" y="107"/>
                  </a:lnTo>
                  <a:lnTo>
                    <a:pt x="244" y="105"/>
                  </a:lnTo>
                  <a:lnTo>
                    <a:pt x="244" y="102"/>
                  </a:lnTo>
                  <a:lnTo>
                    <a:pt x="244" y="100"/>
                  </a:lnTo>
                  <a:lnTo>
                    <a:pt x="243" y="97"/>
                  </a:lnTo>
                  <a:lnTo>
                    <a:pt x="241" y="95"/>
                  </a:lnTo>
                  <a:lnTo>
                    <a:pt x="240" y="93"/>
                  </a:lnTo>
                  <a:lnTo>
                    <a:pt x="238" y="92"/>
                  </a:lnTo>
                  <a:lnTo>
                    <a:pt x="236" y="90"/>
                  </a:lnTo>
                  <a:lnTo>
                    <a:pt x="233" y="89"/>
                  </a:lnTo>
                  <a:lnTo>
                    <a:pt x="231" y="89"/>
                  </a:lnTo>
                  <a:lnTo>
                    <a:pt x="228" y="88"/>
                  </a:lnTo>
                  <a:lnTo>
                    <a:pt x="34" y="88"/>
                  </a:lnTo>
                  <a:close/>
                  <a:moveTo>
                    <a:pt x="106" y="26"/>
                  </a:moveTo>
                  <a:lnTo>
                    <a:pt x="101" y="27"/>
                  </a:lnTo>
                  <a:lnTo>
                    <a:pt x="97" y="28"/>
                  </a:lnTo>
                  <a:lnTo>
                    <a:pt x="92" y="29"/>
                  </a:lnTo>
                  <a:lnTo>
                    <a:pt x="88" y="30"/>
                  </a:lnTo>
                  <a:lnTo>
                    <a:pt x="85" y="32"/>
                  </a:lnTo>
                  <a:lnTo>
                    <a:pt x="82" y="33"/>
                  </a:lnTo>
                  <a:lnTo>
                    <a:pt x="79" y="35"/>
                  </a:lnTo>
                  <a:lnTo>
                    <a:pt x="76" y="37"/>
                  </a:lnTo>
                  <a:lnTo>
                    <a:pt x="74" y="39"/>
                  </a:lnTo>
                  <a:lnTo>
                    <a:pt x="72" y="42"/>
                  </a:lnTo>
                  <a:lnTo>
                    <a:pt x="71" y="45"/>
                  </a:lnTo>
                  <a:lnTo>
                    <a:pt x="69" y="48"/>
                  </a:lnTo>
                  <a:lnTo>
                    <a:pt x="68" y="51"/>
                  </a:lnTo>
                  <a:lnTo>
                    <a:pt x="68" y="55"/>
                  </a:lnTo>
                  <a:lnTo>
                    <a:pt x="67" y="58"/>
                  </a:lnTo>
                  <a:lnTo>
                    <a:pt x="67" y="62"/>
                  </a:lnTo>
                  <a:lnTo>
                    <a:pt x="66" y="66"/>
                  </a:lnTo>
                  <a:lnTo>
                    <a:pt x="66" y="70"/>
                  </a:lnTo>
                  <a:lnTo>
                    <a:pt x="196" y="70"/>
                  </a:lnTo>
                  <a:lnTo>
                    <a:pt x="196" y="66"/>
                  </a:lnTo>
                  <a:lnTo>
                    <a:pt x="196" y="62"/>
                  </a:lnTo>
                  <a:lnTo>
                    <a:pt x="195" y="58"/>
                  </a:lnTo>
                  <a:lnTo>
                    <a:pt x="195" y="55"/>
                  </a:lnTo>
                  <a:lnTo>
                    <a:pt x="194" y="51"/>
                  </a:lnTo>
                  <a:lnTo>
                    <a:pt x="193" y="48"/>
                  </a:lnTo>
                  <a:lnTo>
                    <a:pt x="192" y="45"/>
                  </a:lnTo>
                  <a:lnTo>
                    <a:pt x="190" y="42"/>
                  </a:lnTo>
                  <a:lnTo>
                    <a:pt x="188" y="39"/>
                  </a:lnTo>
                  <a:lnTo>
                    <a:pt x="186" y="37"/>
                  </a:lnTo>
                  <a:lnTo>
                    <a:pt x="184" y="35"/>
                  </a:lnTo>
                  <a:lnTo>
                    <a:pt x="181" y="33"/>
                  </a:lnTo>
                  <a:lnTo>
                    <a:pt x="178" y="32"/>
                  </a:lnTo>
                  <a:lnTo>
                    <a:pt x="174" y="30"/>
                  </a:lnTo>
                  <a:lnTo>
                    <a:pt x="170" y="29"/>
                  </a:lnTo>
                  <a:lnTo>
                    <a:pt x="166" y="28"/>
                  </a:lnTo>
                  <a:lnTo>
                    <a:pt x="161" y="27"/>
                  </a:lnTo>
                  <a:lnTo>
                    <a:pt x="156" y="26"/>
                  </a:lnTo>
                  <a:lnTo>
                    <a:pt x="155" y="27"/>
                  </a:lnTo>
                  <a:lnTo>
                    <a:pt x="152" y="29"/>
                  </a:lnTo>
                  <a:lnTo>
                    <a:pt x="150" y="30"/>
                  </a:lnTo>
                  <a:lnTo>
                    <a:pt x="148" y="30"/>
                  </a:lnTo>
                  <a:lnTo>
                    <a:pt x="145" y="30"/>
                  </a:lnTo>
                  <a:lnTo>
                    <a:pt x="117" y="30"/>
                  </a:lnTo>
                  <a:lnTo>
                    <a:pt x="115" y="30"/>
                  </a:lnTo>
                  <a:lnTo>
                    <a:pt x="112" y="30"/>
                  </a:lnTo>
                  <a:lnTo>
                    <a:pt x="110" y="29"/>
                  </a:lnTo>
                  <a:lnTo>
                    <a:pt x="108" y="27"/>
                  </a:lnTo>
                  <a:lnTo>
                    <a:pt x="106" y="26"/>
                  </a:lnTo>
                  <a:close/>
                  <a:moveTo>
                    <a:pt x="117" y="0"/>
                  </a:moveTo>
                  <a:lnTo>
                    <a:pt x="145" y="0"/>
                  </a:lnTo>
                  <a:lnTo>
                    <a:pt x="148" y="1"/>
                  </a:lnTo>
                  <a:lnTo>
                    <a:pt x="150" y="1"/>
                  </a:lnTo>
                  <a:lnTo>
                    <a:pt x="152" y="2"/>
                  </a:lnTo>
                  <a:lnTo>
                    <a:pt x="154" y="3"/>
                  </a:lnTo>
                  <a:lnTo>
                    <a:pt x="156" y="5"/>
                  </a:lnTo>
                  <a:lnTo>
                    <a:pt x="158" y="6"/>
                  </a:lnTo>
                  <a:lnTo>
                    <a:pt x="159" y="8"/>
                  </a:lnTo>
                  <a:lnTo>
                    <a:pt x="165" y="9"/>
                  </a:lnTo>
                  <a:lnTo>
                    <a:pt x="170" y="10"/>
                  </a:lnTo>
                  <a:lnTo>
                    <a:pt x="175" y="12"/>
                  </a:lnTo>
                  <a:lnTo>
                    <a:pt x="180" y="13"/>
                  </a:lnTo>
                  <a:lnTo>
                    <a:pt x="185" y="15"/>
                  </a:lnTo>
                  <a:lnTo>
                    <a:pt x="189" y="17"/>
                  </a:lnTo>
                  <a:lnTo>
                    <a:pt x="192" y="19"/>
                  </a:lnTo>
                  <a:lnTo>
                    <a:pt x="196" y="22"/>
                  </a:lnTo>
                  <a:lnTo>
                    <a:pt x="199" y="25"/>
                  </a:lnTo>
                  <a:lnTo>
                    <a:pt x="202" y="28"/>
                  </a:lnTo>
                  <a:lnTo>
                    <a:pt x="204" y="31"/>
                  </a:lnTo>
                  <a:lnTo>
                    <a:pt x="207" y="34"/>
                  </a:lnTo>
                  <a:lnTo>
                    <a:pt x="208" y="38"/>
                  </a:lnTo>
                  <a:lnTo>
                    <a:pt x="210" y="42"/>
                  </a:lnTo>
                  <a:lnTo>
                    <a:pt x="211" y="45"/>
                  </a:lnTo>
                  <a:lnTo>
                    <a:pt x="212" y="49"/>
                  </a:lnTo>
                  <a:lnTo>
                    <a:pt x="213" y="53"/>
                  </a:lnTo>
                  <a:lnTo>
                    <a:pt x="213" y="57"/>
                  </a:lnTo>
                  <a:lnTo>
                    <a:pt x="214" y="62"/>
                  </a:lnTo>
                  <a:lnTo>
                    <a:pt x="214" y="66"/>
                  </a:lnTo>
                  <a:lnTo>
                    <a:pt x="214" y="70"/>
                  </a:lnTo>
                  <a:lnTo>
                    <a:pt x="228" y="70"/>
                  </a:lnTo>
                  <a:lnTo>
                    <a:pt x="232" y="71"/>
                  </a:lnTo>
                  <a:lnTo>
                    <a:pt x="236" y="71"/>
                  </a:lnTo>
                  <a:lnTo>
                    <a:pt x="240" y="72"/>
                  </a:lnTo>
                  <a:lnTo>
                    <a:pt x="243" y="74"/>
                  </a:lnTo>
                  <a:lnTo>
                    <a:pt x="247" y="76"/>
                  </a:lnTo>
                  <a:lnTo>
                    <a:pt x="250" y="78"/>
                  </a:lnTo>
                  <a:lnTo>
                    <a:pt x="252" y="80"/>
                  </a:lnTo>
                  <a:lnTo>
                    <a:pt x="255" y="83"/>
                  </a:lnTo>
                  <a:lnTo>
                    <a:pt x="257" y="86"/>
                  </a:lnTo>
                  <a:lnTo>
                    <a:pt x="259" y="90"/>
                  </a:lnTo>
                  <a:lnTo>
                    <a:pt x="260" y="93"/>
                  </a:lnTo>
                  <a:lnTo>
                    <a:pt x="262" y="97"/>
                  </a:lnTo>
                  <a:lnTo>
                    <a:pt x="262" y="101"/>
                  </a:lnTo>
                  <a:lnTo>
                    <a:pt x="262" y="105"/>
                  </a:lnTo>
                  <a:lnTo>
                    <a:pt x="262" y="109"/>
                  </a:lnTo>
                  <a:lnTo>
                    <a:pt x="262" y="112"/>
                  </a:lnTo>
                  <a:lnTo>
                    <a:pt x="260" y="116"/>
                  </a:lnTo>
                  <a:lnTo>
                    <a:pt x="259" y="120"/>
                  </a:lnTo>
                  <a:lnTo>
                    <a:pt x="257" y="123"/>
                  </a:lnTo>
                  <a:lnTo>
                    <a:pt x="255" y="126"/>
                  </a:lnTo>
                  <a:lnTo>
                    <a:pt x="253" y="129"/>
                  </a:lnTo>
                  <a:lnTo>
                    <a:pt x="250" y="131"/>
                  </a:lnTo>
                  <a:lnTo>
                    <a:pt x="247" y="133"/>
                  </a:lnTo>
                  <a:lnTo>
                    <a:pt x="244" y="135"/>
                  </a:lnTo>
                  <a:lnTo>
                    <a:pt x="240" y="137"/>
                  </a:lnTo>
                  <a:lnTo>
                    <a:pt x="236" y="138"/>
                  </a:lnTo>
                  <a:lnTo>
                    <a:pt x="236" y="194"/>
                  </a:lnTo>
                  <a:lnTo>
                    <a:pt x="236" y="199"/>
                  </a:lnTo>
                  <a:lnTo>
                    <a:pt x="236" y="203"/>
                  </a:lnTo>
                  <a:lnTo>
                    <a:pt x="234" y="207"/>
                  </a:lnTo>
                  <a:lnTo>
                    <a:pt x="233" y="212"/>
                  </a:lnTo>
                  <a:lnTo>
                    <a:pt x="231" y="215"/>
                  </a:lnTo>
                  <a:lnTo>
                    <a:pt x="229" y="219"/>
                  </a:lnTo>
                  <a:lnTo>
                    <a:pt x="226" y="223"/>
                  </a:lnTo>
                  <a:lnTo>
                    <a:pt x="223" y="226"/>
                  </a:lnTo>
                  <a:lnTo>
                    <a:pt x="220" y="229"/>
                  </a:lnTo>
                  <a:lnTo>
                    <a:pt x="217" y="231"/>
                  </a:lnTo>
                  <a:lnTo>
                    <a:pt x="213" y="234"/>
                  </a:lnTo>
                  <a:lnTo>
                    <a:pt x="209" y="236"/>
                  </a:lnTo>
                  <a:lnTo>
                    <a:pt x="205" y="237"/>
                  </a:lnTo>
                  <a:lnTo>
                    <a:pt x="200" y="238"/>
                  </a:lnTo>
                  <a:lnTo>
                    <a:pt x="196" y="239"/>
                  </a:lnTo>
                  <a:lnTo>
                    <a:pt x="191" y="239"/>
                  </a:lnTo>
                  <a:lnTo>
                    <a:pt x="71" y="239"/>
                  </a:lnTo>
                  <a:lnTo>
                    <a:pt x="66" y="239"/>
                  </a:lnTo>
                  <a:lnTo>
                    <a:pt x="62" y="238"/>
                  </a:lnTo>
                  <a:lnTo>
                    <a:pt x="58" y="237"/>
                  </a:lnTo>
                  <a:lnTo>
                    <a:pt x="54" y="236"/>
                  </a:lnTo>
                  <a:lnTo>
                    <a:pt x="50" y="234"/>
                  </a:lnTo>
                  <a:lnTo>
                    <a:pt x="46" y="231"/>
                  </a:lnTo>
                  <a:lnTo>
                    <a:pt x="42" y="229"/>
                  </a:lnTo>
                  <a:lnTo>
                    <a:pt x="39" y="226"/>
                  </a:lnTo>
                  <a:lnTo>
                    <a:pt x="36" y="223"/>
                  </a:lnTo>
                  <a:lnTo>
                    <a:pt x="34" y="219"/>
                  </a:lnTo>
                  <a:lnTo>
                    <a:pt x="31" y="215"/>
                  </a:lnTo>
                  <a:lnTo>
                    <a:pt x="30" y="212"/>
                  </a:lnTo>
                  <a:lnTo>
                    <a:pt x="28" y="207"/>
                  </a:lnTo>
                  <a:lnTo>
                    <a:pt x="27" y="203"/>
                  </a:lnTo>
                  <a:lnTo>
                    <a:pt x="26" y="199"/>
                  </a:lnTo>
                  <a:lnTo>
                    <a:pt x="26" y="194"/>
                  </a:lnTo>
                  <a:lnTo>
                    <a:pt x="26" y="138"/>
                  </a:lnTo>
                  <a:lnTo>
                    <a:pt x="22" y="137"/>
                  </a:lnTo>
                  <a:lnTo>
                    <a:pt x="19" y="135"/>
                  </a:lnTo>
                  <a:lnTo>
                    <a:pt x="16" y="133"/>
                  </a:lnTo>
                  <a:lnTo>
                    <a:pt x="13" y="131"/>
                  </a:lnTo>
                  <a:lnTo>
                    <a:pt x="10" y="129"/>
                  </a:lnTo>
                  <a:lnTo>
                    <a:pt x="7" y="126"/>
                  </a:lnTo>
                  <a:lnTo>
                    <a:pt x="5" y="123"/>
                  </a:lnTo>
                  <a:lnTo>
                    <a:pt x="3" y="120"/>
                  </a:lnTo>
                  <a:lnTo>
                    <a:pt x="2" y="116"/>
                  </a:lnTo>
                  <a:lnTo>
                    <a:pt x="1" y="112"/>
                  </a:lnTo>
                  <a:lnTo>
                    <a:pt x="0" y="109"/>
                  </a:lnTo>
                  <a:lnTo>
                    <a:pt x="0" y="105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2" y="93"/>
                  </a:lnTo>
                  <a:lnTo>
                    <a:pt x="4" y="90"/>
                  </a:lnTo>
                  <a:lnTo>
                    <a:pt x="5" y="86"/>
                  </a:lnTo>
                  <a:lnTo>
                    <a:pt x="8" y="83"/>
                  </a:lnTo>
                  <a:lnTo>
                    <a:pt x="10" y="80"/>
                  </a:lnTo>
                  <a:lnTo>
                    <a:pt x="13" y="78"/>
                  </a:lnTo>
                  <a:lnTo>
                    <a:pt x="16" y="76"/>
                  </a:lnTo>
                  <a:lnTo>
                    <a:pt x="19" y="74"/>
                  </a:lnTo>
                  <a:lnTo>
                    <a:pt x="23" y="72"/>
                  </a:lnTo>
                  <a:lnTo>
                    <a:pt x="26" y="71"/>
                  </a:lnTo>
                  <a:lnTo>
                    <a:pt x="30" y="71"/>
                  </a:lnTo>
                  <a:lnTo>
                    <a:pt x="34" y="70"/>
                  </a:lnTo>
                  <a:lnTo>
                    <a:pt x="48" y="70"/>
                  </a:lnTo>
                  <a:lnTo>
                    <a:pt x="48" y="66"/>
                  </a:lnTo>
                  <a:lnTo>
                    <a:pt x="49" y="62"/>
                  </a:lnTo>
                  <a:lnTo>
                    <a:pt x="49" y="57"/>
                  </a:lnTo>
                  <a:lnTo>
                    <a:pt x="50" y="53"/>
                  </a:lnTo>
                  <a:lnTo>
                    <a:pt x="50" y="49"/>
                  </a:lnTo>
                  <a:lnTo>
                    <a:pt x="51" y="45"/>
                  </a:lnTo>
                  <a:lnTo>
                    <a:pt x="53" y="42"/>
                  </a:lnTo>
                  <a:lnTo>
                    <a:pt x="54" y="38"/>
                  </a:lnTo>
                  <a:lnTo>
                    <a:pt x="56" y="34"/>
                  </a:lnTo>
                  <a:lnTo>
                    <a:pt x="58" y="31"/>
                  </a:lnTo>
                  <a:lnTo>
                    <a:pt x="61" y="28"/>
                  </a:lnTo>
                  <a:lnTo>
                    <a:pt x="63" y="25"/>
                  </a:lnTo>
                  <a:lnTo>
                    <a:pt x="67" y="22"/>
                  </a:lnTo>
                  <a:lnTo>
                    <a:pt x="70" y="19"/>
                  </a:lnTo>
                  <a:lnTo>
                    <a:pt x="74" y="17"/>
                  </a:lnTo>
                  <a:lnTo>
                    <a:pt x="78" y="15"/>
                  </a:lnTo>
                  <a:lnTo>
                    <a:pt x="82" y="13"/>
                  </a:lnTo>
                  <a:lnTo>
                    <a:pt x="87" y="12"/>
                  </a:lnTo>
                  <a:lnTo>
                    <a:pt x="92" y="10"/>
                  </a:lnTo>
                  <a:lnTo>
                    <a:pt x="98" y="9"/>
                  </a:lnTo>
                  <a:lnTo>
                    <a:pt x="103" y="8"/>
                  </a:lnTo>
                  <a:lnTo>
                    <a:pt x="105" y="6"/>
                  </a:lnTo>
                  <a:lnTo>
                    <a:pt x="106" y="5"/>
                  </a:lnTo>
                  <a:lnTo>
                    <a:pt x="108" y="3"/>
                  </a:lnTo>
                  <a:lnTo>
                    <a:pt x="110" y="2"/>
                  </a:lnTo>
                  <a:lnTo>
                    <a:pt x="112" y="1"/>
                  </a:lnTo>
                  <a:lnTo>
                    <a:pt x="115" y="1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4" name="Freeform 321"/>
            <p:cNvSpPr>
              <a:spLocks/>
            </p:cNvSpPr>
            <p:nvPr/>
          </p:nvSpPr>
          <p:spPr bwMode="auto">
            <a:xfrm>
              <a:off x="7329488" y="2576513"/>
              <a:ext cx="28575" cy="9048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1" y="0"/>
                </a:cxn>
                <a:cxn ang="0">
                  <a:pos x="13" y="1"/>
                </a:cxn>
                <a:cxn ang="0">
                  <a:pos x="14" y="2"/>
                </a:cxn>
                <a:cxn ang="0">
                  <a:pos x="16" y="3"/>
                </a:cxn>
                <a:cxn ang="0">
                  <a:pos x="17" y="5"/>
                </a:cxn>
                <a:cxn ang="0">
                  <a:pos x="18" y="7"/>
                </a:cxn>
                <a:cxn ang="0">
                  <a:pos x="18" y="9"/>
                </a:cxn>
                <a:cxn ang="0">
                  <a:pos x="18" y="48"/>
                </a:cxn>
                <a:cxn ang="0">
                  <a:pos x="18" y="50"/>
                </a:cxn>
                <a:cxn ang="0">
                  <a:pos x="17" y="52"/>
                </a:cxn>
                <a:cxn ang="0">
                  <a:pos x="16" y="54"/>
                </a:cxn>
                <a:cxn ang="0">
                  <a:pos x="14" y="55"/>
                </a:cxn>
                <a:cxn ang="0">
                  <a:pos x="13" y="56"/>
                </a:cxn>
                <a:cxn ang="0">
                  <a:pos x="11" y="57"/>
                </a:cxn>
                <a:cxn ang="0">
                  <a:pos x="9" y="57"/>
                </a:cxn>
                <a:cxn ang="0">
                  <a:pos x="7" y="57"/>
                </a:cxn>
                <a:cxn ang="0">
                  <a:pos x="5" y="56"/>
                </a:cxn>
                <a:cxn ang="0">
                  <a:pos x="3" y="55"/>
                </a:cxn>
                <a:cxn ang="0">
                  <a:pos x="2" y="54"/>
                </a:cxn>
                <a:cxn ang="0">
                  <a:pos x="1" y="52"/>
                </a:cxn>
                <a:cxn ang="0">
                  <a:pos x="0" y="50"/>
                </a:cxn>
                <a:cxn ang="0">
                  <a:pos x="0" y="48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5" y="1"/>
                </a:cxn>
                <a:cxn ang="0">
                  <a:pos x="7" y="0"/>
                </a:cxn>
                <a:cxn ang="0">
                  <a:pos x="9" y="0"/>
                </a:cxn>
              </a:cxnLst>
              <a:rect l="0" t="0" r="r" b="b"/>
              <a:pathLst>
                <a:path w="18" h="57">
                  <a:moveTo>
                    <a:pt x="9" y="0"/>
                  </a:moveTo>
                  <a:lnTo>
                    <a:pt x="11" y="0"/>
                  </a:lnTo>
                  <a:lnTo>
                    <a:pt x="13" y="1"/>
                  </a:lnTo>
                  <a:lnTo>
                    <a:pt x="14" y="2"/>
                  </a:lnTo>
                  <a:lnTo>
                    <a:pt x="16" y="3"/>
                  </a:lnTo>
                  <a:lnTo>
                    <a:pt x="17" y="5"/>
                  </a:lnTo>
                  <a:lnTo>
                    <a:pt x="18" y="7"/>
                  </a:lnTo>
                  <a:lnTo>
                    <a:pt x="18" y="9"/>
                  </a:lnTo>
                  <a:lnTo>
                    <a:pt x="18" y="48"/>
                  </a:lnTo>
                  <a:lnTo>
                    <a:pt x="18" y="50"/>
                  </a:lnTo>
                  <a:lnTo>
                    <a:pt x="17" y="52"/>
                  </a:lnTo>
                  <a:lnTo>
                    <a:pt x="16" y="54"/>
                  </a:lnTo>
                  <a:lnTo>
                    <a:pt x="14" y="55"/>
                  </a:lnTo>
                  <a:lnTo>
                    <a:pt x="13" y="56"/>
                  </a:lnTo>
                  <a:lnTo>
                    <a:pt x="11" y="57"/>
                  </a:lnTo>
                  <a:lnTo>
                    <a:pt x="9" y="57"/>
                  </a:lnTo>
                  <a:lnTo>
                    <a:pt x="7" y="57"/>
                  </a:lnTo>
                  <a:lnTo>
                    <a:pt x="5" y="56"/>
                  </a:lnTo>
                  <a:lnTo>
                    <a:pt x="3" y="55"/>
                  </a:lnTo>
                  <a:lnTo>
                    <a:pt x="2" y="54"/>
                  </a:lnTo>
                  <a:lnTo>
                    <a:pt x="1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9"/>
                  </a:lnTo>
                  <a:lnTo>
                    <a:pt x="0" y="7"/>
                  </a:lnTo>
                  <a:lnTo>
                    <a:pt x="1" y="5"/>
                  </a:lnTo>
                  <a:lnTo>
                    <a:pt x="2" y="3"/>
                  </a:lnTo>
                  <a:lnTo>
                    <a:pt x="3" y="2"/>
                  </a:lnTo>
                  <a:lnTo>
                    <a:pt x="5" y="1"/>
                  </a:lnTo>
                  <a:lnTo>
                    <a:pt x="7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5" name="Freeform 322"/>
            <p:cNvSpPr>
              <a:spLocks/>
            </p:cNvSpPr>
            <p:nvPr/>
          </p:nvSpPr>
          <p:spPr bwMode="auto">
            <a:xfrm>
              <a:off x="7408863" y="2576513"/>
              <a:ext cx="28575" cy="9048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1" y="0"/>
                </a:cxn>
                <a:cxn ang="0">
                  <a:pos x="13" y="1"/>
                </a:cxn>
                <a:cxn ang="0">
                  <a:pos x="15" y="2"/>
                </a:cxn>
                <a:cxn ang="0">
                  <a:pos x="16" y="3"/>
                </a:cxn>
                <a:cxn ang="0">
                  <a:pos x="17" y="5"/>
                </a:cxn>
                <a:cxn ang="0">
                  <a:pos x="18" y="7"/>
                </a:cxn>
                <a:cxn ang="0">
                  <a:pos x="18" y="9"/>
                </a:cxn>
                <a:cxn ang="0">
                  <a:pos x="18" y="48"/>
                </a:cxn>
                <a:cxn ang="0">
                  <a:pos x="18" y="50"/>
                </a:cxn>
                <a:cxn ang="0">
                  <a:pos x="17" y="52"/>
                </a:cxn>
                <a:cxn ang="0">
                  <a:pos x="16" y="54"/>
                </a:cxn>
                <a:cxn ang="0">
                  <a:pos x="15" y="55"/>
                </a:cxn>
                <a:cxn ang="0">
                  <a:pos x="13" y="56"/>
                </a:cxn>
                <a:cxn ang="0">
                  <a:pos x="11" y="57"/>
                </a:cxn>
                <a:cxn ang="0">
                  <a:pos x="9" y="57"/>
                </a:cxn>
                <a:cxn ang="0">
                  <a:pos x="7" y="57"/>
                </a:cxn>
                <a:cxn ang="0">
                  <a:pos x="5" y="56"/>
                </a:cxn>
                <a:cxn ang="0">
                  <a:pos x="4" y="55"/>
                </a:cxn>
                <a:cxn ang="0">
                  <a:pos x="2" y="54"/>
                </a:cxn>
                <a:cxn ang="0">
                  <a:pos x="1" y="52"/>
                </a:cxn>
                <a:cxn ang="0">
                  <a:pos x="0" y="50"/>
                </a:cxn>
                <a:cxn ang="0">
                  <a:pos x="0" y="48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2" y="3"/>
                </a:cxn>
                <a:cxn ang="0">
                  <a:pos x="4" y="2"/>
                </a:cxn>
                <a:cxn ang="0">
                  <a:pos x="5" y="1"/>
                </a:cxn>
                <a:cxn ang="0">
                  <a:pos x="7" y="0"/>
                </a:cxn>
                <a:cxn ang="0">
                  <a:pos x="9" y="0"/>
                </a:cxn>
              </a:cxnLst>
              <a:rect l="0" t="0" r="r" b="b"/>
              <a:pathLst>
                <a:path w="18" h="57">
                  <a:moveTo>
                    <a:pt x="9" y="0"/>
                  </a:moveTo>
                  <a:lnTo>
                    <a:pt x="11" y="0"/>
                  </a:lnTo>
                  <a:lnTo>
                    <a:pt x="13" y="1"/>
                  </a:lnTo>
                  <a:lnTo>
                    <a:pt x="15" y="2"/>
                  </a:lnTo>
                  <a:lnTo>
                    <a:pt x="16" y="3"/>
                  </a:lnTo>
                  <a:lnTo>
                    <a:pt x="17" y="5"/>
                  </a:lnTo>
                  <a:lnTo>
                    <a:pt x="18" y="7"/>
                  </a:lnTo>
                  <a:lnTo>
                    <a:pt x="18" y="9"/>
                  </a:lnTo>
                  <a:lnTo>
                    <a:pt x="18" y="48"/>
                  </a:lnTo>
                  <a:lnTo>
                    <a:pt x="18" y="50"/>
                  </a:lnTo>
                  <a:lnTo>
                    <a:pt x="17" y="52"/>
                  </a:lnTo>
                  <a:lnTo>
                    <a:pt x="16" y="54"/>
                  </a:lnTo>
                  <a:lnTo>
                    <a:pt x="15" y="55"/>
                  </a:lnTo>
                  <a:lnTo>
                    <a:pt x="13" y="56"/>
                  </a:lnTo>
                  <a:lnTo>
                    <a:pt x="11" y="57"/>
                  </a:lnTo>
                  <a:lnTo>
                    <a:pt x="9" y="57"/>
                  </a:lnTo>
                  <a:lnTo>
                    <a:pt x="7" y="57"/>
                  </a:lnTo>
                  <a:lnTo>
                    <a:pt x="5" y="56"/>
                  </a:lnTo>
                  <a:lnTo>
                    <a:pt x="4" y="55"/>
                  </a:lnTo>
                  <a:lnTo>
                    <a:pt x="2" y="54"/>
                  </a:lnTo>
                  <a:lnTo>
                    <a:pt x="1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9"/>
                  </a:lnTo>
                  <a:lnTo>
                    <a:pt x="0" y="7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2"/>
                  </a:lnTo>
                  <a:lnTo>
                    <a:pt x="5" y="1"/>
                  </a:lnTo>
                  <a:lnTo>
                    <a:pt x="7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6" name="Freeform 323"/>
            <p:cNvSpPr>
              <a:spLocks/>
            </p:cNvSpPr>
            <p:nvPr/>
          </p:nvSpPr>
          <p:spPr bwMode="auto">
            <a:xfrm>
              <a:off x="7489825" y="2576513"/>
              <a:ext cx="28575" cy="9048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1" y="0"/>
                </a:cxn>
                <a:cxn ang="0">
                  <a:pos x="13" y="1"/>
                </a:cxn>
                <a:cxn ang="0">
                  <a:pos x="14" y="2"/>
                </a:cxn>
                <a:cxn ang="0">
                  <a:pos x="16" y="3"/>
                </a:cxn>
                <a:cxn ang="0">
                  <a:pos x="17" y="5"/>
                </a:cxn>
                <a:cxn ang="0">
                  <a:pos x="17" y="7"/>
                </a:cxn>
                <a:cxn ang="0">
                  <a:pos x="18" y="9"/>
                </a:cxn>
                <a:cxn ang="0">
                  <a:pos x="18" y="48"/>
                </a:cxn>
                <a:cxn ang="0">
                  <a:pos x="17" y="50"/>
                </a:cxn>
                <a:cxn ang="0">
                  <a:pos x="17" y="52"/>
                </a:cxn>
                <a:cxn ang="0">
                  <a:pos x="16" y="54"/>
                </a:cxn>
                <a:cxn ang="0">
                  <a:pos x="14" y="55"/>
                </a:cxn>
                <a:cxn ang="0">
                  <a:pos x="13" y="56"/>
                </a:cxn>
                <a:cxn ang="0">
                  <a:pos x="11" y="57"/>
                </a:cxn>
                <a:cxn ang="0">
                  <a:pos x="9" y="57"/>
                </a:cxn>
                <a:cxn ang="0">
                  <a:pos x="7" y="57"/>
                </a:cxn>
                <a:cxn ang="0">
                  <a:pos x="5" y="56"/>
                </a:cxn>
                <a:cxn ang="0">
                  <a:pos x="3" y="55"/>
                </a:cxn>
                <a:cxn ang="0">
                  <a:pos x="2" y="54"/>
                </a:cxn>
                <a:cxn ang="0">
                  <a:pos x="1" y="52"/>
                </a:cxn>
                <a:cxn ang="0">
                  <a:pos x="0" y="50"/>
                </a:cxn>
                <a:cxn ang="0">
                  <a:pos x="0" y="48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5" y="1"/>
                </a:cxn>
                <a:cxn ang="0">
                  <a:pos x="7" y="0"/>
                </a:cxn>
                <a:cxn ang="0">
                  <a:pos x="9" y="0"/>
                </a:cxn>
              </a:cxnLst>
              <a:rect l="0" t="0" r="r" b="b"/>
              <a:pathLst>
                <a:path w="18" h="57">
                  <a:moveTo>
                    <a:pt x="9" y="0"/>
                  </a:moveTo>
                  <a:lnTo>
                    <a:pt x="11" y="0"/>
                  </a:lnTo>
                  <a:lnTo>
                    <a:pt x="13" y="1"/>
                  </a:lnTo>
                  <a:lnTo>
                    <a:pt x="14" y="2"/>
                  </a:lnTo>
                  <a:lnTo>
                    <a:pt x="16" y="3"/>
                  </a:lnTo>
                  <a:lnTo>
                    <a:pt x="17" y="5"/>
                  </a:lnTo>
                  <a:lnTo>
                    <a:pt x="17" y="7"/>
                  </a:lnTo>
                  <a:lnTo>
                    <a:pt x="18" y="9"/>
                  </a:lnTo>
                  <a:lnTo>
                    <a:pt x="18" y="48"/>
                  </a:lnTo>
                  <a:lnTo>
                    <a:pt x="17" y="50"/>
                  </a:lnTo>
                  <a:lnTo>
                    <a:pt x="17" y="52"/>
                  </a:lnTo>
                  <a:lnTo>
                    <a:pt x="16" y="54"/>
                  </a:lnTo>
                  <a:lnTo>
                    <a:pt x="14" y="55"/>
                  </a:lnTo>
                  <a:lnTo>
                    <a:pt x="13" y="56"/>
                  </a:lnTo>
                  <a:lnTo>
                    <a:pt x="11" y="57"/>
                  </a:lnTo>
                  <a:lnTo>
                    <a:pt x="9" y="57"/>
                  </a:lnTo>
                  <a:lnTo>
                    <a:pt x="7" y="57"/>
                  </a:lnTo>
                  <a:lnTo>
                    <a:pt x="5" y="56"/>
                  </a:lnTo>
                  <a:lnTo>
                    <a:pt x="3" y="55"/>
                  </a:lnTo>
                  <a:lnTo>
                    <a:pt x="2" y="54"/>
                  </a:lnTo>
                  <a:lnTo>
                    <a:pt x="1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9"/>
                  </a:lnTo>
                  <a:lnTo>
                    <a:pt x="0" y="7"/>
                  </a:lnTo>
                  <a:lnTo>
                    <a:pt x="1" y="5"/>
                  </a:lnTo>
                  <a:lnTo>
                    <a:pt x="2" y="3"/>
                  </a:lnTo>
                  <a:lnTo>
                    <a:pt x="3" y="2"/>
                  </a:lnTo>
                  <a:lnTo>
                    <a:pt x="5" y="1"/>
                  </a:lnTo>
                  <a:lnTo>
                    <a:pt x="7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2352104" y="2471755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 Here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352104" y="2759794"/>
            <a:ext cx="19623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</a:rPr>
              <a:t>ipsum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778219" y="2471755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 Here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778219" y="2759794"/>
            <a:ext cx="19623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</a:rPr>
              <a:t>ipsum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04334" y="2471755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 Here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204334" y="2759794"/>
            <a:ext cx="19623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</a:rPr>
              <a:t>ipsum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630449" y="2471755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 Here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630449" y="2759794"/>
            <a:ext cx="19623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</a:rPr>
              <a:t>ipsum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62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flipV="1">
            <a:off x="5287432" y="-1"/>
            <a:ext cx="1617136" cy="351693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870893" y="574075"/>
            <a:ext cx="747032" cy="747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244409" y="90530"/>
            <a:ext cx="857061" cy="857061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 flipV="1">
            <a:off x="276389" y="6181774"/>
            <a:ext cx="426996" cy="426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 flipV="1">
            <a:off x="0" y="6368113"/>
            <a:ext cx="489887" cy="489887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88558" y="0"/>
            <a:ext cx="10148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fld id="{5E208AEB-9053-4DD8-9546-88296E9D0F2C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t>18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3611" y="1130827"/>
            <a:ext cx="1524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Insert subtitle here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7824" y="422941"/>
            <a:ext cx="547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Infographic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Freeform 904"/>
          <p:cNvSpPr>
            <a:spLocks noEditPoints="1"/>
          </p:cNvSpPr>
          <p:nvPr/>
        </p:nvSpPr>
        <p:spPr bwMode="auto">
          <a:xfrm>
            <a:off x="3616325" y="3621737"/>
            <a:ext cx="4949825" cy="1209675"/>
          </a:xfrm>
          <a:custGeom>
            <a:avLst/>
            <a:gdLst>
              <a:gd name="T0" fmla="*/ 0 w 6237"/>
              <a:gd name="T1" fmla="*/ 0 h 1524"/>
              <a:gd name="T2" fmla="*/ 352 w 6237"/>
              <a:gd name="T3" fmla="*/ 122 h 1524"/>
              <a:gd name="T4" fmla="*/ 555 w 6237"/>
              <a:gd name="T5" fmla="*/ 422 h 1524"/>
              <a:gd name="T6" fmla="*/ 596 w 6237"/>
              <a:gd name="T7" fmla="*/ 966 h 1524"/>
              <a:gd name="T8" fmla="*/ 803 w 6237"/>
              <a:gd name="T9" fmla="*/ 1282 h 1524"/>
              <a:gd name="T10" fmla="*/ 1161 w 6237"/>
              <a:gd name="T11" fmla="*/ 1410 h 1524"/>
              <a:gd name="T12" fmla="*/ 1526 w 6237"/>
              <a:gd name="T13" fmla="*/ 1291 h 1524"/>
              <a:gd name="T14" fmla="*/ 1742 w 6237"/>
              <a:gd name="T15" fmla="*/ 973 h 1524"/>
              <a:gd name="T16" fmla="*/ 1810 w 6237"/>
              <a:gd name="T17" fmla="*/ 563 h 1524"/>
              <a:gd name="T18" fmla="*/ 2066 w 6237"/>
              <a:gd name="T19" fmla="*/ 239 h 1524"/>
              <a:gd name="T20" fmla="*/ 2469 w 6237"/>
              <a:gd name="T21" fmla="*/ 112 h 1524"/>
              <a:gd name="T22" fmla="*/ 2872 w 6237"/>
              <a:gd name="T23" fmla="*/ 239 h 1524"/>
              <a:gd name="T24" fmla="*/ 3128 w 6237"/>
              <a:gd name="T25" fmla="*/ 563 h 1524"/>
              <a:gd name="T26" fmla="*/ 3196 w 6237"/>
              <a:gd name="T27" fmla="*/ 975 h 1524"/>
              <a:gd name="T28" fmla="*/ 3406 w 6237"/>
              <a:gd name="T29" fmla="*/ 1287 h 1524"/>
              <a:gd name="T30" fmla="*/ 3768 w 6237"/>
              <a:gd name="T31" fmla="*/ 1410 h 1524"/>
              <a:gd name="T32" fmla="*/ 4131 w 6237"/>
              <a:gd name="T33" fmla="*/ 1287 h 1524"/>
              <a:gd name="T34" fmla="*/ 4341 w 6237"/>
              <a:gd name="T35" fmla="*/ 975 h 1524"/>
              <a:gd name="T36" fmla="*/ 4402 w 6237"/>
              <a:gd name="T37" fmla="*/ 581 h 1524"/>
              <a:gd name="T38" fmla="*/ 4633 w 6237"/>
              <a:gd name="T39" fmla="*/ 262 h 1524"/>
              <a:gd name="T40" fmla="*/ 4997 w 6237"/>
              <a:gd name="T41" fmla="*/ 116 h 1524"/>
              <a:gd name="T42" fmla="*/ 5405 w 6237"/>
              <a:gd name="T43" fmla="*/ 199 h 1524"/>
              <a:gd name="T44" fmla="*/ 5693 w 6237"/>
              <a:gd name="T45" fmla="*/ 494 h 1524"/>
              <a:gd name="T46" fmla="*/ 5778 w 6237"/>
              <a:gd name="T47" fmla="*/ 896 h 1524"/>
              <a:gd name="T48" fmla="*/ 5934 w 6237"/>
              <a:gd name="T49" fmla="*/ 1178 h 1524"/>
              <a:gd name="T50" fmla="*/ 6237 w 6237"/>
              <a:gd name="T51" fmla="*/ 1291 h 1524"/>
              <a:gd name="T52" fmla="*/ 6013 w 6237"/>
              <a:gd name="T53" fmla="*/ 1357 h 1524"/>
              <a:gd name="T54" fmla="*/ 5741 w 6237"/>
              <a:gd name="T55" fmla="*/ 1117 h 1524"/>
              <a:gd name="T56" fmla="*/ 5657 w 6237"/>
              <a:gd name="T57" fmla="*/ 746 h 1524"/>
              <a:gd name="T58" fmla="*/ 5491 w 6237"/>
              <a:gd name="T59" fmla="*/ 404 h 1524"/>
              <a:gd name="T60" fmla="*/ 5156 w 6237"/>
              <a:gd name="T61" fmla="*/ 231 h 1524"/>
              <a:gd name="T62" fmla="*/ 4777 w 6237"/>
              <a:gd name="T63" fmla="*/ 301 h 1524"/>
              <a:gd name="T64" fmla="*/ 4519 w 6237"/>
              <a:gd name="T65" fmla="*/ 589 h 1524"/>
              <a:gd name="T66" fmla="*/ 4453 w 6237"/>
              <a:gd name="T67" fmla="*/ 992 h 1524"/>
              <a:gd name="T68" fmla="*/ 4237 w 6237"/>
              <a:gd name="T69" fmla="*/ 1346 h 1524"/>
              <a:gd name="T70" fmla="*/ 3857 w 6237"/>
              <a:gd name="T71" fmla="*/ 1518 h 1524"/>
              <a:gd name="T72" fmla="*/ 3436 w 6237"/>
              <a:gd name="T73" fmla="*/ 1441 h 1524"/>
              <a:gd name="T74" fmla="*/ 3145 w 6237"/>
              <a:gd name="T75" fmla="*/ 1149 h 1524"/>
              <a:gd name="T76" fmla="*/ 3058 w 6237"/>
              <a:gd name="T77" fmla="*/ 737 h 1524"/>
              <a:gd name="T78" fmla="*/ 2889 w 6237"/>
              <a:gd name="T79" fmla="*/ 398 h 1524"/>
              <a:gd name="T80" fmla="*/ 2548 w 6237"/>
              <a:gd name="T81" fmla="*/ 229 h 1524"/>
              <a:gd name="T82" fmla="*/ 2170 w 6237"/>
              <a:gd name="T83" fmla="*/ 305 h 1524"/>
              <a:gd name="T84" fmla="*/ 1922 w 6237"/>
              <a:gd name="T85" fmla="*/ 587 h 1524"/>
              <a:gd name="T86" fmla="*/ 1857 w 6237"/>
              <a:gd name="T87" fmla="*/ 977 h 1524"/>
              <a:gd name="T88" fmla="*/ 1664 w 6237"/>
              <a:gd name="T89" fmla="*/ 1320 h 1524"/>
              <a:gd name="T90" fmla="*/ 1325 w 6237"/>
              <a:gd name="T91" fmla="*/ 1507 h 1524"/>
              <a:gd name="T92" fmla="*/ 988 w 6237"/>
              <a:gd name="T93" fmla="*/ 1499 h 1524"/>
              <a:gd name="T94" fmla="*/ 640 w 6237"/>
              <a:gd name="T95" fmla="*/ 1280 h 1524"/>
              <a:gd name="T96" fmla="*/ 470 w 6237"/>
              <a:gd name="T97" fmla="*/ 897 h 1524"/>
              <a:gd name="T98" fmla="*/ 420 w 6237"/>
              <a:gd name="T99" fmla="*/ 381 h 1524"/>
              <a:gd name="T100" fmla="*/ 195 w 6237"/>
              <a:gd name="T101" fmla="*/ 156 h 1524"/>
              <a:gd name="T102" fmla="*/ 0 w 6237"/>
              <a:gd name="T103" fmla="*/ 0 h 1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237" h="1524">
                <a:moveTo>
                  <a:pt x="6237" y="1403"/>
                </a:moveTo>
                <a:lnTo>
                  <a:pt x="6237" y="1403"/>
                </a:lnTo>
                <a:lnTo>
                  <a:pt x="6237" y="1403"/>
                </a:lnTo>
                <a:lnTo>
                  <a:pt x="6237" y="1403"/>
                </a:lnTo>
                <a:close/>
                <a:moveTo>
                  <a:pt x="0" y="0"/>
                </a:moveTo>
                <a:lnTo>
                  <a:pt x="78" y="6"/>
                </a:lnTo>
                <a:lnTo>
                  <a:pt x="153" y="21"/>
                </a:lnTo>
                <a:lnTo>
                  <a:pt x="223" y="46"/>
                </a:lnTo>
                <a:lnTo>
                  <a:pt x="290" y="80"/>
                </a:lnTo>
                <a:lnTo>
                  <a:pt x="352" y="122"/>
                </a:lnTo>
                <a:lnTo>
                  <a:pt x="407" y="169"/>
                </a:lnTo>
                <a:lnTo>
                  <a:pt x="456" y="224"/>
                </a:lnTo>
                <a:lnTo>
                  <a:pt x="496" y="286"/>
                </a:lnTo>
                <a:lnTo>
                  <a:pt x="530" y="352"/>
                </a:lnTo>
                <a:lnTo>
                  <a:pt x="555" y="422"/>
                </a:lnTo>
                <a:lnTo>
                  <a:pt x="570" y="498"/>
                </a:lnTo>
                <a:lnTo>
                  <a:pt x="576" y="576"/>
                </a:lnTo>
                <a:lnTo>
                  <a:pt x="576" y="809"/>
                </a:lnTo>
                <a:lnTo>
                  <a:pt x="581" y="888"/>
                </a:lnTo>
                <a:lnTo>
                  <a:pt x="596" y="966"/>
                </a:lnTo>
                <a:lnTo>
                  <a:pt x="621" y="1039"/>
                </a:lnTo>
                <a:lnTo>
                  <a:pt x="655" y="1109"/>
                </a:lnTo>
                <a:lnTo>
                  <a:pt x="697" y="1174"/>
                </a:lnTo>
                <a:lnTo>
                  <a:pt x="748" y="1231"/>
                </a:lnTo>
                <a:lnTo>
                  <a:pt x="803" y="1282"/>
                </a:lnTo>
                <a:lnTo>
                  <a:pt x="865" y="1325"/>
                </a:lnTo>
                <a:lnTo>
                  <a:pt x="933" y="1361"/>
                </a:lnTo>
                <a:lnTo>
                  <a:pt x="1005" y="1388"/>
                </a:lnTo>
                <a:lnTo>
                  <a:pt x="1081" y="1405"/>
                </a:lnTo>
                <a:lnTo>
                  <a:pt x="1161" y="1410"/>
                </a:lnTo>
                <a:lnTo>
                  <a:pt x="1240" y="1407"/>
                </a:lnTo>
                <a:lnTo>
                  <a:pt x="1318" y="1393"/>
                </a:lnTo>
                <a:lnTo>
                  <a:pt x="1392" y="1369"/>
                </a:lnTo>
                <a:lnTo>
                  <a:pt x="1462" y="1335"/>
                </a:lnTo>
                <a:lnTo>
                  <a:pt x="1526" y="1291"/>
                </a:lnTo>
                <a:lnTo>
                  <a:pt x="1587" y="1240"/>
                </a:lnTo>
                <a:lnTo>
                  <a:pt x="1640" y="1181"/>
                </a:lnTo>
                <a:lnTo>
                  <a:pt x="1683" y="1117"/>
                </a:lnTo>
                <a:lnTo>
                  <a:pt x="1717" y="1047"/>
                </a:lnTo>
                <a:lnTo>
                  <a:pt x="1742" y="973"/>
                </a:lnTo>
                <a:lnTo>
                  <a:pt x="1757" y="897"/>
                </a:lnTo>
                <a:lnTo>
                  <a:pt x="1763" y="816"/>
                </a:lnTo>
                <a:lnTo>
                  <a:pt x="1768" y="729"/>
                </a:lnTo>
                <a:lnTo>
                  <a:pt x="1785" y="644"/>
                </a:lnTo>
                <a:lnTo>
                  <a:pt x="1810" y="563"/>
                </a:lnTo>
                <a:lnTo>
                  <a:pt x="1846" y="487"/>
                </a:lnTo>
                <a:lnTo>
                  <a:pt x="1890" y="415"/>
                </a:lnTo>
                <a:lnTo>
                  <a:pt x="1941" y="349"/>
                </a:lnTo>
                <a:lnTo>
                  <a:pt x="1999" y="290"/>
                </a:lnTo>
                <a:lnTo>
                  <a:pt x="2066" y="239"/>
                </a:lnTo>
                <a:lnTo>
                  <a:pt x="2138" y="195"/>
                </a:lnTo>
                <a:lnTo>
                  <a:pt x="2213" y="159"/>
                </a:lnTo>
                <a:lnTo>
                  <a:pt x="2295" y="133"/>
                </a:lnTo>
                <a:lnTo>
                  <a:pt x="2380" y="118"/>
                </a:lnTo>
                <a:lnTo>
                  <a:pt x="2469" y="112"/>
                </a:lnTo>
                <a:lnTo>
                  <a:pt x="2558" y="118"/>
                </a:lnTo>
                <a:lnTo>
                  <a:pt x="2643" y="133"/>
                </a:lnTo>
                <a:lnTo>
                  <a:pt x="2725" y="159"/>
                </a:lnTo>
                <a:lnTo>
                  <a:pt x="2800" y="195"/>
                </a:lnTo>
                <a:lnTo>
                  <a:pt x="2872" y="239"/>
                </a:lnTo>
                <a:lnTo>
                  <a:pt x="2937" y="290"/>
                </a:lnTo>
                <a:lnTo>
                  <a:pt x="2997" y="349"/>
                </a:lnTo>
                <a:lnTo>
                  <a:pt x="3048" y="415"/>
                </a:lnTo>
                <a:lnTo>
                  <a:pt x="3092" y="487"/>
                </a:lnTo>
                <a:lnTo>
                  <a:pt x="3128" y="563"/>
                </a:lnTo>
                <a:lnTo>
                  <a:pt x="3152" y="644"/>
                </a:lnTo>
                <a:lnTo>
                  <a:pt x="3169" y="729"/>
                </a:lnTo>
                <a:lnTo>
                  <a:pt x="3175" y="816"/>
                </a:lnTo>
                <a:lnTo>
                  <a:pt x="3181" y="897"/>
                </a:lnTo>
                <a:lnTo>
                  <a:pt x="3196" y="975"/>
                </a:lnTo>
                <a:lnTo>
                  <a:pt x="3222" y="1049"/>
                </a:lnTo>
                <a:lnTo>
                  <a:pt x="3257" y="1117"/>
                </a:lnTo>
                <a:lnTo>
                  <a:pt x="3298" y="1179"/>
                </a:lnTo>
                <a:lnTo>
                  <a:pt x="3349" y="1236"/>
                </a:lnTo>
                <a:lnTo>
                  <a:pt x="3406" y="1287"/>
                </a:lnTo>
                <a:lnTo>
                  <a:pt x="3469" y="1331"/>
                </a:lnTo>
                <a:lnTo>
                  <a:pt x="3537" y="1365"/>
                </a:lnTo>
                <a:lnTo>
                  <a:pt x="3611" y="1390"/>
                </a:lnTo>
                <a:lnTo>
                  <a:pt x="3688" y="1407"/>
                </a:lnTo>
                <a:lnTo>
                  <a:pt x="3768" y="1410"/>
                </a:lnTo>
                <a:lnTo>
                  <a:pt x="3849" y="1407"/>
                </a:lnTo>
                <a:lnTo>
                  <a:pt x="3927" y="1390"/>
                </a:lnTo>
                <a:lnTo>
                  <a:pt x="3999" y="1365"/>
                </a:lnTo>
                <a:lnTo>
                  <a:pt x="4069" y="1331"/>
                </a:lnTo>
                <a:lnTo>
                  <a:pt x="4131" y="1287"/>
                </a:lnTo>
                <a:lnTo>
                  <a:pt x="4188" y="1236"/>
                </a:lnTo>
                <a:lnTo>
                  <a:pt x="4239" y="1179"/>
                </a:lnTo>
                <a:lnTo>
                  <a:pt x="4281" y="1117"/>
                </a:lnTo>
                <a:lnTo>
                  <a:pt x="4315" y="1049"/>
                </a:lnTo>
                <a:lnTo>
                  <a:pt x="4341" y="975"/>
                </a:lnTo>
                <a:lnTo>
                  <a:pt x="4357" y="897"/>
                </a:lnTo>
                <a:lnTo>
                  <a:pt x="4362" y="816"/>
                </a:lnTo>
                <a:lnTo>
                  <a:pt x="4366" y="737"/>
                </a:lnTo>
                <a:lnTo>
                  <a:pt x="4381" y="659"/>
                </a:lnTo>
                <a:lnTo>
                  <a:pt x="4402" y="581"/>
                </a:lnTo>
                <a:lnTo>
                  <a:pt x="4432" y="510"/>
                </a:lnTo>
                <a:lnTo>
                  <a:pt x="4472" y="439"/>
                </a:lnTo>
                <a:lnTo>
                  <a:pt x="4517" y="375"/>
                </a:lnTo>
                <a:lnTo>
                  <a:pt x="4572" y="315"/>
                </a:lnTo>
                <a:lnTo>
                  <a:pt x="4633" y="262"/>
                </a:lnTo>
                <a:lnTo>
                  <a:pt x="4699" y="216"/>
                </a:lnTo>
                <a:lnTo>
                  <a:pt x="4767" y="178"/>
                </a:lnTo>
                <a:lnTo>
                  <a:pt x="4841" y="150"/>
                </a:lnTo>
                <a:lnTo>
                  <a:pt x="4917" y="127"/>
                </a:lnTo>
                <a:lnTo>
                  <a:pt x="4997" y="116"/>
                </a:lnTo>
                <a:lnTo>
                  <a:pt x="5078" y="112"/>
                </a:lnTo>
                <a:lnTo>
                  <a:pt x="5165" y="120"/>
                </a:lnTo>
                <a:lnTo>
                  <a:pt x="5248" y="137"/>
                </a:lnTo>
                <a:lnTo>
                  <a:pt x="5330" y="163"/>
                </a:lnTo>
                <a:lnTo>
                  <a:pt x="5405" y="199"/>
                </a:lnTo>
                <a:lnTo>
                  <a:pt x="5476" y="245"/>
                </a:lnTo>
                <a:lnTo>
                  <a:pt x="5540" y="296"/>
                </a:lnTo>
                <a:lnTo>
                  <a:pt x="5599" y="356"/>
                </a:lnTo>
                <a:lnTo>
                  <a:pt x="5650" y="422"/>
                </a:lnTo>
                <a:lnTo>
                  <a:pt x="5693" y="494"/>
                </a:lnTo>
                <a:lnTo>
                  <a:pt x="5727" y="572"/>
                </a:lnTo>
                <a:lnTo>
                  <a:pt x="5754" y="653"/>
                </a:lnTo>
                <a:lnTo>
                  <a:pt x="5769" y="739"/>
                </a:lnTo>
                <a:lnTo>
                  <a:pt x="5775" y="827"/>
                </a:lnTo>
                <a:lnTo>
                  <a:pt x="5778" y="896"/>
                </a:lnTo>
                <a:lnTo>
                  <a:pt x="5794" y="962"/>
                </a:lnTo>
                <a:lnTo>
                  <a:pt x="5818" y="1022"/>
                </a:lnTo>
                <a:lnTo>
                  <a:pt x="5849" y="1079"/>
                </a:lnTo>
                <a:lnTo>
                  <a:pt x="5888" y="1130"/>
                </a:lnTo>
                <a:lnTo>
                  <a:pt x="5934" y="1178"/>
                </a:lnTo>
                <a:lnTo>
                  <a:pt x="5985" y="1215"/>
                </a:lnTo>
                <a:lnTo>
                  <a:pt x="6042" y="1248"/>
                </a:lnTo>
                <a:lnTo>
                  <a:pt x="6104" y="1270"/>
                </a:lnTo>
                <a:lnTo>
                  <a:pt x="6168" y="1285"/>
                </a:lnTo>
                <a:lnTo>
                  <a:pt x="6237" y="1291"/>
                </a:lnTo>
                <a:lnTo>
                  <a:pt x="6237" y="1291"/>
                </a:lnTo>
                <a:lnTo>
                  <a:pt x="6237" y="1403"/>
                </a:lnTo>
                <a:lnTo>
                  <a:pt x="6159" y="1397"/>
                </a:lnTo>
                <a:lnTo>
                  <a:pt x="6085" y="1382"/>
                </a:lnTo>
                <a:lnTo>
                  <a:pt x="6013" y="1357"/>
                </a:lnTo>
                <a:lnTo>
                  <a:pt x="5947" y="1323"/>
                </a:lnTo>
                <a:lnTo>
                  <a:pt x="5886" y="1282"/>
                </a:lnTo>
                <a:lnTo>
                  <a:pt x="5831" y="1234"/>
                </a:lnTo>
                <a:lnTo>
                  <a:pt x="5782" y="1179"/>
                </a:lnTo>
                <a:lnTo>
                  <a:pt x="5741" y="1117"/>
                </a:lnTo>
                <a:lnTo>
                  <a:pt x="5707" y="1051"/>
                </a:lnTo>
                <a:lnTo>
                  <a:pt x="5682" y="981"/>
                </a:lnTo>
                <a:lnTo>
                  <a:pt x="5667" y="905"/>
                </a:lnTo>
                <a:lnTo>
                  <a:pt x="5661" y="827"/>
                </a:lnTo>
                <a:lnTo>
                  <a:pt x="5657" y="746"/>
                </a:lnTo>
                <a:lnTo>
                  <a:pt x="5640" y="668"/>
                </a:lnTo>
                <a:lnTo>
                  <a:pt x="5616" y="595"/>
                </a:lnTo>
                <a:lnTo>
                  <a:pt x="5582" y="527"/>
                </a:lnTo>
                <a:lnTo>
                  <a:pt x="5540" y="462"/>
                </a:lnTo>
                <a:lnTo>
                  <a:pt x="5491" y="404"/>
                </a:lnTo>
                <a:lnTo>
                  <a:pt x="5434" y="352"/>
                </a:lnTo>
                <a:lnTo>
                  <a:pt x="5371" y="309"/>
                </a:lnTo>
                <a:lnTo>
                  <a:pt x="5303" y="275"/>
                </a:lnTo>
                <a:lnTo>
                  <a:pt x="5231" y="248"/>
                </a:lnTo>
                <a:lnTo>
                  <a:pt x="5156" y="231"/>
                </a:lnTo>
                <a:lnTo>
                  <a:pt x="5076" y="224"/>
                </a:lnTo>
                <a:lnTo>
                  <a:pt x="4997" y="229"/>
                </a:lnTo>
                <a:lnTo>
                  <a:pt x="4921" y="243"/>
                </a:lnTo>
                <a:lnTo>
                  <a:pt x="4847" y="267"/>
                </a:lnTo>
                <a:lnTo>
                  <a:pt x="4777" y="301"/>
                </a:lnTo>
                <a:lnTo>
                  <a:pt x="4711" y="343"/>
                </a:lnTo>
                <a:lnTo>
                  <a:pt x="4652" y="396"/>
                </a:lnTo>
                <a:lnTo>
                  <a:pt x="4599" y="455"/>
                </a:lnTo>
                <a:lnTo>
                  <a:pt x="4555" y="519"/>
                </a:lnTo>
                <a:lnTo>
                  <a:pt x="4519" y="589"/>
                </a:lnTo>
                <a:lnTo>
                  <a:pt x="4495" y="663"/>
                </a:lnTo>
                <a:lnTo>
                  <a:pt x="4480" y="739"/>
                </a:lnTo>
                <a:lnTo>
                  <a:pt x="4474" y="816"/>
                </a:lnTo>
                <a:lnTo>
                  <a:pt x="4468" y="907"/>
                </a:lnTo>
                <a:lnTo>
                  <a:pt x="4453" y="992"/>
                </a:lnTo>
                <a:lnTo>
                  <a:pt x="4427" y="1072"/>
                </a:lnTo>
                <a:lnTo>
                  <a:pt x="4393" y="1149"/>
                </a:lnTo>
                <a:lnTo>
                  <a:pt x="4347" y="1221"/>
                </a:lnTo>
                <a:lnTo>
                  <a:pt x="4296" y="1285"/>
                </a:lnTo>
                <a:lnTo>
                  <a:pt x="4237" y="1346"/>
                </a:lnTo>
                <a:lnTo>
                  <a:pt x="4171" y="1397"/>
                </a:lnTo>
                <a:lnTo>
                  <a:pt x="4101" y="1441"/>
                </a:lnTo>
                <a:lnTo>
                  <a:pt x="4023" y="1477"/>
                </a:lnTo>
                <a:lnTo>
                  <a:pt x="3942" y="1501"/>
                </a:lnTo>
                <a:lnTo>
                  <a:pt x="3857" y="1518"/>
                </a:lnTo>
                <a:lnTo>
                  <a:pt x="3768" y="1524"/>
                </a:lnTo>
                <a:lnTo>
                  <a:pt x="3681" y="1518"/>
                </a:lnTo>
                <a:lnTo>
                  <a:pt x="3595" y="1501"/>
                </a:lnTo>
                <a:lnTo>
                  <a:pt x="3514" y="1477"/>
                </a:lnTo>
                <a:lnTo>
                  <a:pt x="3436" y="1441"/>
                </a:lnTo>
                <a:lnTo>
                  <a:pt x="3366" y="1397"/>
                </a:lnTo>
                <a:lnTo>
                  <a:pt x="3300" y="1346"/>
                </a:lnTo>
                <a:lnTo>
                  <a:pt x="3241" y="1285"/>
                </a:lnTo>
                <a:lnTo>
                  <a:pt x="3188" y="1221"/>
                </a:lnTo>
                <a:lnTo>
                  <a:pt x="3145" y="1149"/>
                </a:lnTo>
                <a:lnTo>
                  <a:pt x="3111" y="1072"/>
                </a:lnTo>
                <a:lnTo>
                  <a:pt x="3084" y="992"/>
                </a:lnTo>
                <a:lnTo>
                  <a:pt x="3067" y="907"/>
                </a:lnTo>
                <a:lnTo>
                  <a:pt x="3063" y="816"/>
                </a:lnTo>
                <a:lnTo>
                  <a:pt x="3058" y="737"/>
                </a:lnTo>
                <a:lnTo>
                  <a:pt x="3041" y="661"/>
                </a:lnTo>
                <a:lnTo>
                  <a:pt x="3016" y="587"/>
                </a:lnTo>
                <a:lnTo>
                  <a:pt x="2982" y="519"/>
                </a:lnTo>
                <a:lnTo>
                  <a:pt x="2938" y="455"/>
                </a:lnTo>
                <a:lnTo>
                  <a:pt x="2889" y="398"/>
                </a:lnTo>
                <a:lnTo>
                  <a:pt x="2831" y="349"/>
                </a:lnTo>
                <a:lnTo>
                  <a:pt x="2768" y="305"/>
                </a:lnTo>
                <a:lnTo>
                  <a:pt x="2700" y="271"/>
                </a:lnTo>
                <a:lnTo>
                  <a:pt x="2626" y="245"/>
                </a:lnTo>
                <a:lnTo>
                  <a:pt x="2548" y="229"/>
                </a:lnTo>
                <a:lnTo>
                  <a:pt x="2469" y="224"/>
                </a:lnTo>
                <a:lnTo>
                  <a:pt x="2387" y="229"/>
                </a:lnTo>
                <a:lnTo>
                  <a:pt x="2312" y="245"/>
                </a:lnTo>
                <a:lnTo>
                  <a:pt x="2238" y="271"/>
                </a:lnTo>
                <a:lnTo>
                  <a:pt x="2170" y="305"/>
                </a:lnTo>
                <a:lnTo>
                  <a:pt x="2105" y="349"/>
                </a:lnTo>
                <a:lnTo>
                  <a:pt x="2049" y="398"/>
                </a:lnTo>
                <a:lnTo>
                  <a:pt x="1999" y="455"/>
                </a:lnTo>
                <a:lnTo>
                  <a:pt x="1956" y="519"/>
                </a:lnTo>
                <a:lnTo>
                  <a:pt x="1922" y="587"/>
                </a:lnTo>
                <a:lnTo>
                  <a:pt x="1897" y="661"/>
                </a:lnTo>
                <a:lnTo>
                  <a:pt x="1880" y="737"/>
                </a:lnTo>
                <a:lnTo>
                  <a:pt x="1874" y="816"/>
                </a:lnTo>
                <a:lnTo>
                  <a:pt x="1871" y="897"/>
                </a:lnTo>
                <a:lnTo>
                  <a:pt x="1857" y="977"/>
                </a:lnTo>
                <a:lnTo>
                  <a:pt x="1835" y="1053"/>
                </a:lnTo>
                <a:lnTo>
                  <a:pt x="1804" y="1126"/>
                </a:lnTo>
                <a:lnTo>
                  <a:pt x="1766" y="1195"/>
                </a:lnTo>
                <a:lnTo>
                  <a:pt x="1719" y="1261"/>
                </a:lnTo>
                <a:lnTo>
                  <a:pt x="1664" y="1320"/>
                </a:lnTo>
                <a:lnTo>
                  <a:pt x="1606" y="1373"/>
                </a:lnTo>
                <a:lnTo>
                  <a:pt x="1541" y="1418"/>
                </a:lnTo>
                <a:lnTo>
                  <a:pt x="1473" y="1456"/>
                </a:lnTo>
                <a:lnTo>
                  <a:pt x="1401" y="1484"/>
                </a:lnTo>
                <a:lnTo>
                  <a:pt x="1325" y="1507"/>
                </a:lnTo>
                <a:lnTo>
                  <a:pt x="1248" y="1518"/>
                </a:lnTo>
                <a:lnTo>
                  <a:pt x="1170" y="1524"/>
                </a:lnTo>
                <a:lnTo>
                  <a:pt x="1161" y="1524"/>
                </a:lnTo>
                <a:lnTo>
                  <a:pt x="1072" y="1516"/>
                </a:lnTo>
                <a:lnTo>
                  <a:pt x="988" y="1499"/>
                </a:lnTo>
                <a:lnTo>
                  <a:pt x="909" y="1473"/>
                </a:lnTo>
                <a:lnTo>
                  <a:pt x="833" y="1437"/>
                </a:lnTo>
                <a:lnTo>
                  <a:pt x="763" y="1391"/>
                </a:lnTo>
                <a:lnTo>
                  <a:pt x="697" y="1338"/>
                </a:lnTo>
                <a:lnTo>
                  <a:pt x="640" y="1280"/>
                </a:lnTo>
                <a:lnTo>
                  <a:pt x="589" y="1214"/>
                </a:lnTo>
                <a:lnTo>
                  <a:pt x="545" y="1142"/>
                </a:lnTo>
                <a:lnTo>
                  <a:pt x="509" y="1064"/>
                </a:lnTo>
                <a:lnTo>
                  <a:pt x="485" y="983"/>
                </a:lnTo>
                <a:lnTo>
                  <a:pt x="470" y="897"/>
                </a:lnTo>
                <a:lnTo>
                  <a:pt x="464" y="809"/>
                </a:lnTo>
                <a:lnTo>
                  <a:pt x="464" y="576"/>
                </a:lnTo>
                <a:lnTo>
                  <a:pt x="458" y="508"/>
                </a:lnTo>
                <a:lnTo>
                  <a:pt x="443" y="441"/>
                </a:lnTo>
                <a:lnTo>
                  <a:pt x="420" y="381"/>
                </a:lnTo>
                <a:lnTo>
                  <a:pt x="388" y="324"/>
                </a:lnTo>
                <a:lnTo>
                  <a:pt x="350" y="273"/>
                </a:lnTo>
                <a:lnTo>
                  <a:pt x="303" y="228"/>
                </a:lnTo>
                <a:lnTo>
                  <a:pt x="252" y="188"/>
                </a:lnTo>
                <a:lnTo>
                  <a:pt x="195" y="156"/>
                </a:lnTo>
                <a:lnTo>
                  <a:pt x="134" y="133"/>
                </a:lnTo>
                <a:lnTo>
                  <a:pt x="68" y="118"/>
                </a:lnTo>
                <a:lnTo>
                  <a:pt x="0" y="112"/>
                </a:lnTo>
                <a:lnTo>
                  <a:pt x="0" y="112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3808413" y="2183462"/>
            <a:ext cx="1471613" cy="2516188"/>
          </a:xfrm>
          <a:custGeom>
            <a:avLst/>
            <a:gdLst>
              <a:gd name="connsiteX0" fmla="*/ 733029 w 1471613"/>
              <a:gd name="connsiteY0" fmla="*/ 1811338 h 2516188"/>
              <a:gd name="connsiteX1" fmla="*/ 680569 w 1471613"/>
              <a:gd name="connsiteY1" fmla="*/ 1815307 h 2516188"/>
              <a:gd name="connsiteX2" fmla="*/ 632084 w 1471613"/>
              <a:gd name="connsiteY2" fmla="*/ 1828801 h 2516188"/>
              <a:gd name="connsiteX3" fmla="*/ 587573 w 1471613"/>
              <a:gd name="connsiteY3" fmla="*/ 1850232 h 2516188"/>
              <a:gd name="connsiteX4" fmla="*/ 547036 w 1471613"/>
              <a:gd name="connsiteY4" fmla="*/ 1878807 h 2516188"/>
              <a:gd name="connsiteX5" fmla="*/ 512063 w 1471613"/>
              <a:gd name="connsiteY5" fmla="*/ 1914526 h 2516188"/>
              <a:gd name="connsiteX6" fmla="*/ 483449 w 1471613"/>
              <a:gd name="connsiteY6" fmla="*/ 1954213 h 2516188"/>
              <a:gd name="connsiteX7" fmla="*/ 461194 w 1471613"/>
              <a:gd name="connsiteY7" fmla="*/ 1998663 h 2516188"/>
              <a:gd name="connsiteX8" fmla="*/ 447681 w 1471613"/>
              <a:gd name="connsiteY8" fmla="*/ 2048669 h 2516188"/>
              <a:gd name="connsiteX9" fmla="*/ 442912 w 1471613"/>
              <a:gd name="connsiteY9" fmla="*/ 2101057 h 2516188"/>
              <a:gd name="connsiteX10" fmla="*/ 447681 w 1471613"/>
              <a:gd name="connsiteY10" fmla="*/ 2151857 h 2516188"/>
              <a:gd name="connsiteX11" fmla="*/ 461194 w 1471613"/>
              <a:gd name="connsiteY11" fmla="*/ 2201863 h 2516188"/>
              <a:gd name="connsiteX12" fmla="*/ 483449 w 1471613"/>
              <a:gd name="connsiteY12" fmla="*/ 2247107 h 2516188"/>
              <a:gd name="connsiteX13" fmla="*/ 512063 w 1471613"/>
              <a:gd name="connsiteY13" fmla="*/ 2287588 h 2516188"/>
              <a:gd name="connsiteX14" fmla="*/ 547036 w 1471613"/>
              <a:gd name="connsiteY14" fmla="*/ 2321719 h 2516188"/>
              <a:gd name="connsiteX15" fmla="*/ 587573 w 1471613"/>
              <a:gd name="connsiteY15" fmla="*/ 2350294 h 2516188"/>
              <a:gd name="connsiteX16" fmla="*/ 632084 w 1471613"/>
              <a:gd name="connsiteY16" fmla="*/ 2371726 h 2516188"/>
              <a:gd name="connsiteX17" fmla="*/ 680569 w 1471613"/>
              <a:gd name="connsiteY17" fmla="*/ 2385219 h 2516188"/>
              <a:gd name="connsiteX18" fmla="*/ 733029 w 1471613"/>
              <a:gd name="connsiteY18" fmla="*/ 2389188 h 2516188"/>
              <a:gd name="connsiteX19" fmla="*/ 784693 w 1471613"/>
              <a:gd name="connsiteY19" fmla="*/ 2385219 h 2516188"/>
              <a:gd name="connsiteX20" fmla="*/ 833973 w 1471613"/>
              <a:gd name="connsiteY20" fmla="*/ 2371726 h 2516188"/>
              <a:gd name="connsiteX21" fmla="*/ 879279 w 1471613"/>
              <a:gd name="connsiteY21" fmla="*/ 2350294 h 2516188"/>
              <a:gd name="connsiteX22" fmla="*/ 919816 w 1471613"/>
              <a:gd name="connsiteY22" fmla="*/ 2321719 h 2516188"/>
              <a:gd name="connsiteX23" fmla="*/ 954789 w 1471613"/>
              <a:gd name="connsiteY23" fmla="*/ 2287588 h 2516188"/>
              <a:gd name="connsiteX24" fmla="*/ 983403 w 1471613"/>
              <a:gd name="connsiteY24" fmla="*/ 2247107 h 2516188"/>
              <a:gd name="connsiteX25" fmla="*/ 1004069 w 1471613"/>
              <a:gd name="connsiteY25" fmla="*/ 2201863 h 2516188"/>
              <a:gd name="connsiteX26" fmla="*/ 1017581 w 1471613"/>
              <a:gd name="connsiteY26" fmla="*/ 2151857 h 2516188"/>
              <a:gd name="connsiteX27" fmla="*/ 1022350 w 1471613"/>
              <a:gd name="connsiteY27" fmla="*/ 2101057 h 2516188"/>
              <a:gd name="connsiteX28" fmla="*/ 1017581 w 1471613"/>
              <a:gd name="connsiteY28" fmla="*/ 2048669 h 2516188"/>
              <a:gd name="connsiteX29" fmla="*/ 1004069 w 1471613"/>
              <a:gd name="connsiteY29" fmla="*/ 1998663 h 2516188"/>
              <a:gd name="connsiteX30" fmla="*/ 983403 w 1471613"/>
              <a:gd name="connsiteY30" fmla="*/ 1954213 h 2516188"/>
              <a:gd name="connsiteX31" fmla="*/ 954789 w 1471613"/>
              <a:gd name="connsiteY31" fmla="*/ 1914526 h 2516188"/>
              <a:gd name="connsiteX32" fmla="*/ 919816 w 1471613"/>
              <a:gd name="connsiteY32" fmla="*/ 1878807 h 2516188"/>
              <a:gd name="connsiteX33" fmla="*/ 879279 w 1471613"/>
              <a:gd name="connsiteY33" fmla="*/ 1850232 h 2516188"/>
              <a:gd name="connsiteX34" fmla="*/ 833973 w 1471613"/>
              <a:gd name="connsiteY34" fmla="*/ 1828801 h 2516188"/>
              <a:gd name="connsiteX35" fmla="*/ 784693 w 1471613"/>
              <a:gd name="connsiteY35" fmla="*/ 1815307 h 2516188"/>
              <a:gd name="connsiteX36" fmla="*/ 733425 w 1471613"/>
              <a:gd name="connsiteY36" fmla="*/ 115888 h 2516188"/>
              <a:gd name="connsiteX37" fmla="*/ 661194 w 1471613"/>
              <a:gd name="connsiteY37" fmla="*/ 120648 h 2516188"/>
              <a:gd name="connsiteX38" fmla="*/ 590550 w 1471613"/>
              <a:gd name="connsiteY38" fmla="*/ 132546 h 2516188"/>
              <a:gd name="connsiteX39" fmla="*/ 524669 w 1471613"/>
              <a:gd name="connsiteY39" fmla="*/ 152377 h 2516188"/>
              <a:gd name="connsiteX40" fmla="*/ 460375 w 1471613"/>
              <a:gd name="connsiteY40" fmla="*/ 179347 h 2516188"/>
              <a:gd name="connsiteX41" fmla="*/ 401637 w 1471613"/>
              <a:gd name="connsiteY41" fmla="*/ 211870 h 2516188"/>
              <a:gd name="connsiteX42" fmla="*/ 346075 w 1471613"/>
              <a:gd name="connsiteY42" fmla="*/ 252326 h 2516188"/>
              <a:gd name="connsiteX43" fmla="*/ 294481 w 1471613"/>
              <a:gd name="connsiteY43" fmla="*/ 297540 h 2516188"/>
              <a:gd name="connsiteX44" fmla="*/ 250031 w 1471613"/>
              <a:gd name="connsiteY44" fmla="*/ 348308 h 2516188"/>
              <a:gd name="connsiteX45" fmla="*/ 210343 w 1471613"/>
              <a:gd name="connsiteY45" fmla="*/ 403835 h 2516188"/>
              <a:gd name="connsiteX46" fmla="*/ 176212 w 1471613"/>
              <a:gd name="connsiteY46" fmla="*/ 462535 h 2516188"/>
              <a:gd name="connsiteX47" fmla="*/ 149225 w 1471613"/>
              <a:gd name="connsiteY47" fmla="*/ 527580 h 2516188"/>
              <a:gd name="connsiteX48" fmla="*/ 129381 w 1471613"/>
              <a:gd name="connsiteY48" fmla="*/ 593420 h 2516188"/>
              <a:gd name="connsiteX49" fmla="*/ 117475 w 1471613"/>
              <a:gd name="connsiteY49" fmla="*/ 664018 h 2516188"/>
              <a:gd name="connsiteX50" fmla="*/ 112712 w 1471613"/>
              <a:gd name="connsiteY50" fmla="*/ 736203 h 2516188"/>
              <a:gd name="connsiteX51" fmla="*/ 117475 w 1471613"/>
              <a:gd name="connsiteY51" fmla="*/ 808388 h 2516188"/>
              <a:gd name="connsiteX52" fmla="*/ 129381 w 1471613"/>
              <a:gd name="connsiteY52" fmla="*/ 877400 h 2516188"/>
              <a:gd name="connsiteX53" fmla="*/ 149225 w 1471613"/>
              <a:gd name="connsiteY53" fmla="*/ 944826 h 2516188"/>
              <a:gd name="connsiteX54" fmla="*/ 176212 w 1471613"/>
              <a:gd name="connsiteY54" fmla="*/ 1007492 h 2516188"/>
              <a:gd name="connsiteX55" fmla="*/ 210343 w 1471613"/>
              <a:gd name="connsiteY55" fmla="*/ 1067778 h 2516188"/>
              <a:gd name="connsiteX56" fmla="*/ 250031 w 1471613"/>
              <a:gd name="connsiteY56" fmla="*/ 1123305 h 2516188"/>
              <a:gd name="connsiteX57" fmla="*/ 294481 w 1471613"/>
              <a:gd name="connsiteY57" fmla="*/ 1174072 h 2516188"/>
              <a:gd name="connsiteX58" fmla="*/ 346075 w 1471613"/>
              <a:gd name="connsiteY58" fmla="*/ 1219287 h 2516188"/>
              <a:gd name="connsiteX59" fmla="*/ 401637 w 1471613"/>
              <a:gd name="connsiteY59" fmla="*/ 1258156 h 2516188"/>
              <a:gd name="connsiteX60" fmla="*/ 460375 w 1471613"/>
              <a:gd name="connsiteY60" fmla="*/ 1291472 h 2516188"/>
              <a:gd name="connsiteX61" fmla="*/ 524669 w 1471613"/>
              <a:gd name="connsiteY61" fmla="*/ 1318442 h 2516188"/>
              <a:gd name="connsiteX62" fmla="*/ 590550 w 1471613"/>
              <a:gd name="connsiteY62" fmla="*/ 1338273 h 2516188"/>
              <a:gd name="connsiteX63" fmla="*/ 661194 w 1471613"/>
              <a:gd name="connsiteY63" fmla="*/ 1351758 h 2516188"/>
              <a:gd name="connsiteX64" fmla="*/ 733425 w 1471613"/>
              <a:gd name="connsiteY64" fmla="*/ 1354138 h 2516188"/>
              <a:gd name="connsiteX65" fmla="*/ 805656 w 1471613"/>
              <a:gd name="connsiteY65" fmla="*/ 1351758 h 2516188"/>
              <a:gd name="connsiteX66" fmla="*/ 874713 w 1471613"/>
              <a:gd name="connsiteY66" fmla="*/ 1338273 h 2516188"/>
              <a:gd name="connsiteX67" fmla="*/ 942181 w 1471613"/>
              <a:gd name="connsiteY67" fmla="*/ 1318442 h 2516188"/>
              <a:gd name="connsiteX68" fmla="*/ 1005681 w 1471613"/>
              <a:gd name="connsiteY68" fmla="*/ 1291472 h 2516188"/>
              <a:gd name="connsiteX69" fmla="*/ 1066006 w 1471613"/>
              <a:gd name="connsiteY69" fmla="*/ 1258156 h 2516188"/>
              <a:gd name="connsiteX70" fmla="*/ 1121569 w 1471613"/>
              <a:gd name="connsiteY70" fmla="*/ 1219287 h 2516188"/>
              <a:gd name="connsiteX71" fmla="*/ 1172369 w 1471613"/>
              <a:gd name="connsiteY71" fmla="*/ 1174072 h 2516188"/>
              <a:gd name="connsiteX72" fmla="*/ 1217613 w 1471613"/>
              <a:gd name="connsiteY72" fmla="*/ 1123305 h 2516188"/>
              <a:gd name="connsiteX73" fmla="*/ 1256506 w 1471613"/>
              <a:gd name="connsiteY73" fmla="*/ 1067778 h 2516188"/>
              <a:gd name="connsiteX74" fmla="*/ 1291431 w 1471613"/>
              <a:gd name="connsiteY74" fmla="*/ 1007492 h 2516188"/>
              <a:gd name="connsiteX75" fmla="*/ 1316831 w 1471613"/>
              <a:gd name="connsiteY75" fmla="*/ 944826 h 2516188"/>
              <a:gd name="connsiteX76" fmla="*/ 1337469 w 1471613"/>
              <a:gd name="connsiteY76" fmla="*/ 877400 h 2516188"/>
              <a:gd name="connsiteX77" fmla="*/ 1350169 w 1471613"/>
              <a:gd name="connsiteY77" fmla="*/ 808388 h 2516188"/>
              <a:gd name="connsiteX78" fmla="*/ 1352550 w 1471613"/>
              <a:gd name="connsiteY78" fmla="*/ 736203 h 2516188"/>
              <a:gd name="connsiteX79" fmla="*/ 1350169 w 1471613"/>
              <a:gd name="connsiteY79" fmla="*/ 664018 h 2516188"/>
              <a:gd name="connsiteX80" fmla="*/ 1337469 w 1471613"/>
              <a:gd name="connsiteY80" fmla="*/ 593420 h 2516188"/>
              <a:gd name="connsiteX81" fmla="*/ 1316831 w 1471613"/>
              <a:gd name="connsiteY81" fmla="*/ 527580 h 2516188"/>
              <a:gd name="connsiteX82" fmla="*/ 1291431 w 1471613"/>
              <a:gd name="connsiteY82" fmla="*/ 462535 h 2516188"/>
              <a:gd name="connsiteX83" fmla="*/ 1256506 w 1471613"/>
              <a:gd name="connsiteY83" fmla="*/ 403835 h 2516188"/>
              <a:gd name="connsiteX84" fmla="*/ 1217613 w 1471613"/>
              <a:gd name="connsiteY84" fmla="*/ 348308 h 2516188"/>
              <a:gd name="connsiteX85" fmla="*/ 1172369 w 1471613"/>
              <a:gd name="connsiteY85" fmla="*/ 297540 h 2516188"/>
              <a:gd name="connsiteX86" fmla="*/ 1121569 w 1471613"/>
              <a:gd name="connsiteY86" fmla="*/ 252326 h 2516188"/>
              <a:gd name="connsiteX87" fmla="*/ 1066006 w 1471613"/>
              <a:gd name="connsiteY87" fmla="*/ 211870 h 2516188"/>
              <a:gd name="connsiteX88" fmla="*/ 1005681 w 1471613"/>
              <a:gd name="connsiteY88" fmla="*/ 179347 h 2516188"/>
              <a:gd name="connsiteX89" fmla="*/ 942181 w 1471613"/>
              <a:gd name="connsiteY89" fmla="*/ 152377 h 2516188"/>
              <a:gd name="connsiteX90" fmla="*/ 874713 w 1471613"/>
              <a:gd name="connsiteY90" fmla="*/ 132546 h 2516188"/>
              <a:gd name="connsiteX91" fmla="*/ 805656 w 1471613"/>
              <a:gd name="connsiteY91" fmla="*/ 120648 h 2516188"/>
              <a:gd name="connsiteX92" fmla="*/ 753269 w 1471613"/>
              <a:gd name="connsiteY92" fmla="*/ 0 h 2516188"/>
              <a:gd name="connsiteX93" fmla="*/ 832644 w 1471613"/>
              <a:gd name="connsiteY93" fmla="*/ 6350 h 2516188"/>
              <a:gd name="connsiteX94" fmla="*/ 908051 w 1471613"/>
              <a:gd name="connsiteY94" fmla="*/ 19844 h 2516188"/>
              <a:gd name="connsiteX95" fmla="*/ 981869 w 1471613"/>
              <a:gd name="connsiteY95" fmla="*/ 42069 h 2516188"/>
              <a:gd name="connsiteX96" fmla="*/ 1050926 w 1471613"/>
              <a:gd name="connsiteY96" fmla="*/ 70644 h 2516188"/>
              <a:gd name="connsiteX97" fmla="*/ 1116807 w 1471613"/>
              <a:gd name="connsiteY97" fmla="*/ 107156 h 2516188"/>
              <a:gd name="connsiteX98" fmla="*/ 1178719 w 1471613"/>
              <a:gd name="connsiteY98" fmla="*/ 149225 h 2516188"/>
              <a:gd name="connsiteX99" fmla="*/ 1235869 w 1471613"/>
              <a:gd name="connsiteY99" fmla="*/ 196850 h 2516188"/>
              <a:gd name="connsiteX100" fmla="*/ 1288257 w 1471613"/>
              <a:gd name="connsiteY100" fmla="*/ 250825 h 2516188"/>
              <a:gd name="connsiteX101" fmla="*/ 1335088 w 1471613"/>
              <a:gd name="connsiteY101" fmla="*/ 309563 h 2516188"/>
              <a:gd name="connsiteX102" fmla="*/ 1375569 w 1471613"/>
              <a:gd name="connsiteY102" fmla="*/ 373063 h 2516188"/>
              <a:gd name="connsiteX103" fmla="*/ 1408113 w 1471613"/>
              <a:gd name="connsiteY103" fmla="*/ 438944 h 2516188"/>
              <a:gd name="connsiteX104" fmla="*/ 1435101 w 1471613"/>
              <a:gd name="connsiteY104" fmla="*/ 509588 h 2516188"/>
              <a:gd name="connsiteX105" fmla="*/ 1456532 w 1471613"/>
              <a:gd name="connsiteY105" fmla="*/ 583407 h 2516188"/>
              <a:gd name="connsiteX106" fmla="*/ 1468438 w 1471613"/>
              <a:gd name="connsiteY106" fmla="*/ 659607 h 2516188"/>
              <a:gd name="connsiteX107" fmla="*/ 1471613 w 1471613"/>
              <a:gd name="connsiteY107" fmla="*/ 738188 h 2516188"/>
              <a:gd name="connsiteX108" fmla="*/ 1468438 w 1471613"/>
              <a:gd name="connsiteY108" fmla="*/ 817563 h 2516188"/>
              <a:gd name="connsiteX109" fmla="*/ 1454944 w 1471613"/>
              <a:gd name="connsiteY109" fmla="*/ 892969 h 2516188"/>
              <a:gd name="connsiteX110" fmla="*/ 1435101 w 1471613"/>
              <a:gd name="connsiteY110" fmla="*/ 965994 h 2516188"/>
              <a:gd name="connsiteX111" fmla="*/ 1408113 w 1471613"/>
              <a:gd name="connsiteY111" fmla="*/ 1035050 h 2516188"/>
              <a:gd name="connsiteX112" fmla="*/ 1375569 w 1471613"/>
              <a:gd name="connsiteY112" fmla="*/ 1101725 h 2516188"/>
              <a:gd name="connsiteX113" fmla="*/ 1335088 w 1471613"/>
              <a:gd name="connsiteY113" fmla="*/ 1164432 h 2516188"/>
              <a:gd name="connsiteX114" fmla="*/ 1289844 w 1471613"/>
              <a:gd name="connsiteY114" fmla="*/ 1221582 h 2516188"/>
              <a:gd name="connsiteX115" fmla="*/ 1237457 w 1471613"/>
              <a:gd name="connsiteY115" fmla="*/ 1273969 h 2516188"/>
              <a:gd name="connsiteX116" fmla="*/ 1181894 w 1471613"/>
              <a:gd name="connsiteY116" fmla="*/ 1322388 h 2516188"/>
              <a:gd name="connsiteX117" fmla="*/ 1119982 w 1471613"/>
              <a:gd name="connsiteY117" fmla="*/ 1364457 h 2516188"/>
              <a:gd name="connsiteX118" fmla="*/ 1054894 w 1471613"/>
              <a:gd name="connsiteY118" fmla="*/ 1398588 h 2516188"/>
              <a:gd name="connsiteX119" fmla="*/ 985838 w 1471613"/>
              <a:gd name="connsiteY119" fmla="*/ 1427163 h 2516188"/>
              <a:gd name="connsiteX120" fmla="*/ 913607 w 1471613"/>
              <a:gd name="connsiteY120" fmla="*/ 1450182 h 2516188"/>
              <a:gd name="connsiteX121" fmla="*/ 885826 w 1471613"/>
              <a:gd name="connsiteY121" fmla="*/ 1460500 h 2516188"/>
              <a:gd name="connsiteX122" fmla="*/ 859632 w 1471613"/>
              <a:gd name="connsiteY122" fmla="*/ 1477169 h 2516188"/>
              <a:gd name="connsiteX123" fmla="*/ 838994 w 1471613"/>
              <a:gd name="connsiteY123" fmla="*/ 1497807 h 2516188"/>
              <a:gd name="connsiteX124" fmla="*/ 822325 w 1471613"/>
              <a:gd name="connsiteY124" fmla="*/ 1523207 h 2516188"/>
              <a:gd name="connsiteX125" fmla="*/ 813594 w 1471613"/>
              <a:gd name="connsiteY125" fmla="*/ 1551782 h 2516188"/>
              <a:gd name="connsiteX126" fmla="*/ 808832 w 1471613"/>
              <a:gd name="connsiteY126" fmla="*/ 1583532 h 2516188"/>
              <a:gd name="connsiteX127" fmla="*/ 813594 w 1471613"/>
              <a:gd name="connsiteY127" fmla="*/ 1615282 h 2516188"/>
              <a:gd name="connsiteX128" fmla="*/ 823913 w 1471613"/>
              <a:gd name="connsiteY128" fmla="*/ 1645444 h 2516188"/>
              <a:gd name="connsiteX129" fmla="*/ 842169 w 1471613"/>
              <a:gd name="connsiteY129" fmla="*/ 1672432 h 2516188"/>
              <a:gd name="connsiteX130" fmla="*/ 865982 w 1471613"/>
              <a:gd name="connsiteY130" fmla="*/ 1693069 h 2516188"/>
              <a:gd name="connsiteX131" fmla="*/ 894557 w 1471613"/>
              <a:gd name="connsiteY131" fmla="*/ 1709738 h 2516188"/>
              <a:gd name="connsiteX132" fmla="*/ 943769 w 1471613"/>
              <a:gd name="connsiteY132" fmla="*/ 1733551 h 2516188"/>
              <a:gd name="connsiteX133" fmla="*/ 989013 w 1471613"/>
              <a:gd name="connsiteY133" fmla="*/ 1763713 h 2516188"/>
              <a:gd name="connsiteX134" fmla="*/ 1029494 w 1471613"/>
              <a:gd name="connsiteY134" fmla="*/ 1798638 h 2516188"/>
              <a:gd name="connsiteX135" fmla="*/ 1066007 w 1471613"/>
              <a:gd name="connsiteY135" fmla="*/ 1839119 h 2516188"/>
              <a:gd name="connsiteX136" fmla="*/ 1096963 w 1471613"/>
              <a:gd name="connsiteY136" fmla="*/ 1884363 h 2516188"/>
              <a:gd name="connsiteX137" fmla="*/ 1121569 w 1471613"/>
              <a:gd name="connsiteY137" fmla="*/ 1933576 h 2516188"/>
              <a:gd name="connsiteX138" fmla="*/ 1139032 w 1471613"/>
              <a:gd name="connsiteY138" fmla="*/ 1984376 h 2516188"/>
              <a:gd name="connsiteX139" fmla="*/ 1151732 w 1471613"/>
              <a:gd name="connsiteY139" fmla="*/ 2039938 h 2516188"/>
              <a:gd name="connsiteX140" fmla="*/ 1155701 w 1471613"/>
              <a:gd name="connsiteY140" fmla="*/ 2097088 h 2516188"/>
              <a:gd name="connsiteX141" fmla="*/ 1151732 w 1471613"/>
              <a:gd name="connsiteY141" fmla="*/ 2155826 h 2516188"/>
              <a:gd name="connsiteX142" fmla="*/ 1139032 w 1471613"/>
              <a:gd name="connsiteY142" fmla="*/ 2211388 h 2516188"/>
              <a:gd name="connsiteX143" fmla="*/ 1121569 w 1471613"/>
              <a:gd name="connsiteY143" fmla="*/ 2263776 h 2516188"/>
              <a:gd name="connsiteX144" fmla="*/ 1096169 w 1471613"/>
              <a:gd name="connsiteY144" fmla="*/ 2313782 h 2516188"/>
              <a:gd name="connsiteX145" fmla="*/ 1064419 w 1471613"/>
              <a:gd name="connsiteY145" fmla="*/ 2359026 h 2516188"/>
              <a:gd name="connsiteX146" fmla="*/ 1026319 w 1471613"/>
              <a:gd name="connsiteY146" fmla="*/ 2399507 h 2516188"/>
              <a:gd name="connsiteX147" fmla="*/ 984251 w 1471613"/>
              <a:gd name="connsiteY147" fmla="*/ 2435226 h 2516188"/>
              <a:gd name="connsiteX148" fmla="*/ 938213 w 1471613"/>
              <a:gd name="connsiteY148" fmla="*/ 2465388 h 2516188"/>
              <a:gd name="connsiteX149" fmla="*/ 888207 w 1471613"/>
              <a:gd name="connsiteY149" fmla="*/ 2487613 h 2516188"/>
              <a:gd name="connsiteX150" fmla="*/ 834232 w 1471613"/>
              <a:gd name="connsiteY150" fmla="*/ 2505869 h 2516188"/>
              <a:gd name="connsiteX151" fmla="*/ 778669 w 1471613"/>
              <a:gd name="connsiteY151" fmla="*/ 2514601 h 2516188"/>
              <a:gd name="connsiteX152" fmla="*/ 719932 w 1471613"/>
              <a:gd name="connsiteY152" fmla="*/ 2516188 h 2516188"/>
              <a:gd name="connsiteX153" fmla="*/ 661194 w 1471613"/>
              <a:gd name="connsiteY153" fmla="*/ 2510632 h 2516188"/>
              <a:gd name="connsiteX154" fmla="*/ 605632 w 1471613"/>
              <a:gd name="connsiteY154" fmla="*/ 2497138 h 2516188"/>
              <a:gd name="connsiteX155" fmla="*/ 553244 w 1471613"/>
              <a:gd name="connsiteY155" fmla="*/ 2474119 h 2516188"/>
              <a:gd name="connsiteX156" fmla="*/ 505619 w 1471613"/>
              <a:gd name="connsiteY156" fmla="*/ 2447132 h 2516188"/>
              <a:gd name="connsiteX157" fmla="*/ 460375 w 1471613"/>
              <a:gd name="connsiteY157" fmla="*/ 2413001 h 2516188"/>
              <a:gd name="connsiteX158" fmla="*/ 420688 w 1471613"/>
              <a:gd name="connsiteY158" fmla="*/ 2374107 h 2516188"/>
              <a:gd name="connsiteX159" fmla="*/ 386557 w 1471613"/>
              <a:gd name="connsiteY159" fmla="*/ 2330451 h 2516188"/>
              <a:gd name="connsiteX160" fmla="*/ 359569 w 1471613"/>
              <a:gd name="connsiteY160" fmla="*/ 2280444 h 2516188"/>
              <a:gd name="connsiteX161" fmla="*/ 336550 w 1471613"/>
              <a:gd name="connsiteY161" fmla="*/ 2228057 h 2516188"/>
              <a:gd name="connsiteX162" fmla="*/ 323057 w 1471613"/>
              <a:gd name="connsiteY162" fmla="*/ 2174082 h 2516188"/>
              <a:gd name="connsiteX163" fmla="*/ 317500 w 1471613"/>
              <a:gd name="connsiteY163" fmla="*/ 2115344 h 2516188"/>
              <a:gd name="connsiteX164" fmla="*/ 319088 w 1471613"/>
              <a:gd name="connsiteY164" fmla="*/ 2055019 h 2516188"/>
              <a:gd name="connsiteX165" fmla="*/ 327819 w 1471613"/>
              <a:gd name="connsiteY165" fmla="*/ 1997869 h 2516188"/>
              <a:gd name="connsiteX166" fmla="*/ 346075 w 1471613"/>
              <a:gd name="connsiteY166" fmla="*/ 1943894 h 2516188"/>
              <a:gd name="connsiteX167" fmla="*/ 369888 w 1471613"/>
              <a:gd name="connsiteY167" fmla="*/ 1893094 h 2516188"/>
              <a:gd name="connsiteX168" fmla="*/ 401638 w 1471613"/>
              <a:gd name="connsiteY168" fmla="*/ 1846263 h 2516188"/>
              <a:gd name="connsiteX169" fmla="*/ 437357 w 1471613"/>
              <a:gd name="connsiteY169" fmla="*/ 1802607 h 2516188"/>
              <a:gd name="connsiteX170" fmla="*/ 479425 w 1471613"/>
              <a:gd name="connsiteY170" fmla="*/ 1766888 h 2516188"/>
              <a:gd name="connsiteX171" fmla="*/ 526257 w 1471613"/>
              <a:gd name="connsiteY171" fmla="*/ 1735138 h 2516188"/>
              <a:gd name="connsiteX172" fmla="*/ 575469 w 1471613"/>
              <a:gd name="connsiteY172" fmla="*/ 1709738 h 2516188"/>
              <a:gd name="connsiteX173" fmla="*/ 605632 w 1471613"/>
              <a:gd name="connsiteY173" fmla="*/ 1694657 h 2516188"/>
              <a:gd name="connsiteX174" fmla="*/ 628650 w 1471613"/>
              <a:gd name="connsiteY174" fmla="*/ 1672432 h 2516188"/>
              <a:gd name="connsiteX175" fmla="*/ 646113 w 1471613"/>
              <a:gd name="connsiteY175" fmla="*/ 1647032 h 2516188"/>
              <a:gd name="connsiteX176" fmla="*/ 658813 w 1471613"/>
              <a:gd name="connsiteY176" fmla="*/ 1615282 h 2516188"/>
              <a:gd name="connsiteX177" fmla="*/ 662782 w 1471613"/>
              <a:gd name="connsiteY177" fmla="*/ 1583532 h 2516188"/>
              <a:gd name="connsiteX178" fmla="*/ 658813 w 1471613"/>
              <a:gd name="connsiteY178" fmla="*/ 1551782 h 2516188"/>
              <a:gd name="connsiteX179" fmla="*/ 649288 w 1471613"/>
              <a:gd name="connsiteY179" fmla="*/ 1523207 h 2516188"/>
              <a:gd name="connsiteX180" fmla="*/ 632619 w 1471613"/>
              <a:gd name="connsiteY180" fmla="*/ 1499394 h 2516188"/>
              <a:gd name="connsiteX181" fmla="*/ 613569 w 1471613"/>
              <a:gd name="connsiteY181" fmla="*/ 1477169 h 2516188"/>
              <a:gd name="connsiteX182" fmla="*/ 588169 w 1471613"/>
              <a:gd name="connsiteY182" fmla="*/ 1460500 h 2516188"/>
              <a:gd name="connsiteX183" fmla="*/ 559594 w 1471613"/>
              <a:gd name="connsiteY183" fmla="*/ 1450182 h 2516188"/>
              <a:gd name="connsiteX184" fmla="*/ 487363 w 1471613"/>
              <a:gd name="connsiteY184" fmla="*/ 1428750 h 2516188"/>
              <a:gd name="connsiteX185" fmla="*/ 416719 w 1471613"/>
              <a:gd name="connsiteY185" fmla="*/ 1398588 h 2516188"/>
              <a:gd name="connsiteX186" fmla="*/ 351632 w 1471613"/>
              <a:gd name="connsiteY186" fmla="*/ 1364457 h 2516188"/>
              <a:gd name="connsiteX187" fmla="*/ 290513 w 1471613"/>
              <a:gd name="connsiteY187" fmla="*/ 1322388 h 2516188"/>
              <a:gd name="connsiteX188" fmla="*/ 234950 w 1471613"/>
              <a:gd name="connsiteY188" fmla="*/ 1273969 h 2516188"/>
              <a:gd name="connsiteX189" fmla="*/ 181769 w 1471613"/>
              <a:gd name="connsiteY189" fmla="*/ 1221582 h 2516188"/>
              <a:gd name="connsiteX190" fmla="*/ 137319 w 1471613"/>
              <a:gd name="connsiteY190" fmla="*/ 1162844 h 2516188"/>
              <a:gd name="connsiteX191" fmla="*/ 96838 w 1471613"/>
              <a:gd name="connsiteY191" fmla="*/ 1101725 h 2516188"/>
              <a:gd name="connsiteX192" fmla="*/ 63500 w 1471613"/>
              <a:gd name="connsiteY192" fmla="*/ 1033463 h 2516188"/>
              <a:gd name="connsiteX193" fmla="*/ 36513 w 1471613"/>
              <a:gd name="connsiteY193" fmla="*/ 964407 h 2516188"/>
              <a:gd name="connsiteX194" fmla="*/ 15081 w 1471613"/>
              <a:gd name="connsiteY194" fmla="*/ 891382 h 2516188"/>
              <a:gd name="connsiteX195" fmla="*/ 3175 w 1471613"/>
              <a:gd name="connsiteY195" fmla="*/ 814388 h 2516188"/>
              <a:gd name="connsiteX196" fmla="*/ 0 w 1471613"/>
              <a:gd name="connsiteY196" fmla="*/ 736600 h 2516188"/>
              <a:gd name="connsiteX197" fmla="*/ 4763 w 1471613"/>
              <a:gd name="connsiteY197" fmla="*/ 655638 h 2516188"/>
              <a:gd name="connsiteX198" fmla="*/ 16669 w 1471613"/>
              <a:gd name="connsiteY198" fmla="*/ 575469 h 2516188"/>
              <a:gd name="connsiteX199" fmla="*/ 38100 w 1471613"/>
              <a:gd name="connsiteY199" fmla="*/ 500856 h 2516188"/>
              <a:gd name="connsiteX200" fmla="*/ 66675 w 1471613"/>
              <a:gd name="connsiteY200" fmla="*/ 428625 h 2516188"/>
              <a:gd name="connsiteX201" fmla="*/ 102394 w 1471613"/>
              <a:gd name="connsiteY201" fmla="*/ 359569 h 2516188"/>
              <a:gd name="connsiteX202" fmla="*/ 146050 w 1471613"/>
              <a:gd name="connsiteY202" fmla="*/ 296069 h 2516188"/>
              <a:gd name="connsiteX203" fmla="*/ 194469 w 1471613"/>
              <a:gd name="connsiteY203" fmla="*/ 237331 h 2516188"/>
              <a:gd name="connsiteX204" fmla="*/ 250031 w 1471613"/>
              <a:gd name="connsiteY204" fmla="*/ 183356 h 2516188"/>
              <a:gd name="connsiteX205" fmla="*/ 309563 w 1471613"/>
              <a:gd name="connsiteY205" fmla="*/ 135731 h 2516188"/>
              <a:gd name="connsiteX206" fmla="*/ 374650 w 1471613"/>
              <a:gd name="connsiteY206" fmla="*/ 95250 h 2516188"/>
              <a:gd name="connsiteX207" fmla="*/ 443707 w 1471613"/>
              <a:gd name="connsiteY207" fmla="*/ 60325 h 2516188"/>
              <a:gd name="connsiteX208" fmla="*/ 515938 w 1471613"/>
              <a:gd name="connsiteY208" fmla="*/ 33338 h 2516188"/>
              <a:gd name="connsiteX209" fmla="*/ 592138 w 1471613"/>
              <a:gd name="connsiteY209" fmla="*/ 13494 h 2516188"/>
              <a:gd name="connsiteX210" fmla="*/ 672307 w 1471613"/>
              <a:gd name="connsiteY210" fmla="*/ 3175 h 2516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1471613" h="2516188">
                <a:moveTo>
                  <a:pt x="733029" y="1811338"/>
                </a:moveTo>
                <a:lnTo>
                  <a:pt x="680569" y="1815307"/>
                </a:lnTo>
                <a:lnTo>
                  <a:pt x="632084" y="1828801"/>
                </a:lnTo>
                <a:lnTo>
                  <a:pt x="587573" y="1850232"/>
                </a:lnTo>
                <a:lnTo>
                  <a:pt x="547036" y="1878807"/>
                </a:lnTo>
                <a:lnTo>
                  <a:pt x="512063" y="1914526"/>
                </a:lnTo>
                <a:lnTo>
                  <a:pt x="483449" y="1954213"/>
                </a:lnTo>
                <a:lnTo>
                  <a:pt x="461194" y="1998663"/>
                </a:lnTo>
                <a:lnTo>
                  <a:pt x="447681" y="2048669"/>
                </a:lnTo>
                <a:lnTo>
                  <a:pt x="442912" y="2101057"/>
                </a:lnTo>
                <a:lnTo>
                  <a:pt x="447681" y="2151857"/>
                </a:lnTo>
                <a:lnTo>
                  <a:pt x="461194" y="2201863"/>
                </a:lnTo>
                <a:lnTo>
                  <a:pt x="483449" y="2247107"/>
                </a:lnTo>
                <a:lnTo>
                  <a:pt x="512063" y="2287588"/>
                </a:lnTo>
                <a:lnTo>
                  <a:pt x="547036" y="2321719"/>
                </a:lnTo>
                <a:lnTo>
                  <a:pt x="587573" y="2350294"/>
                </a:lnTo>
                <a:lnTo>
                  <a:pt x="632084" y="2371726"/>
                </a:lnTo>
                <a:lnTo>
                  <a:pt x="680569" y="2385219"/>
                </a:lnTo>
                <a:lnTo>
                  <a:pt x="733029" y="2389188"/>
                </a:lnTo>
                <a:lnTo>
                  <a:pt x="784693" y="2385219"/>
                </a:lnTo>
                <a:lnTo>
                  <a:pt x="833973" y="2371726"/>
                </a:lnTo>
                <a:lnTo>
                  <a:pt x="879279" y="2350294"/>
                </a:lnTo>
                <a:lnTo>
                  <a:pt x="919816" y="2321719"/>
                </a:lnTo>
                <a:lnTo>
                  <a:pt x="954789" y="2287588"/>
                </a:lnTo>
                <a:lnTo>
                  <a:pt x="983403" y="2247107"/>
                </a:lnTo>
                <a:lnTo>
                  <a:pt x="1004069" y="2201863"/>
                </a:lnTo>
                <a:lnTo>
                  <a:pt x="1017581" y="2151857"/>
                </a:lnTo>
                <a:lnTo>
                  <a:pt x="1022350" y="2101057"/>
                </a:lnTo>
                <a:lnTo>
                  <a:pt x="1017581" y="2048669"/>
                </a:lnTo>
                <a:lnTo>
                  <a:pt x="1004069" y="1998663"/>
                </a:lnTo>
                <a:lnTo>
                  <a:pt x="983403" y="1954213"/>
                </a:lnTo>
                <a:lnTo>
                  <a:pt x="954789" y="1914526"/>
                </a:lnTo>
                <a:lnTo>
                  <a:pt x="919816" y="1878807"/>
                </a:lnTo>
                <a:lnTo>
                  <a:pt x="879279" y="1850232"/>
                </a:lnTo>
                <a:lnTo>
                  <a:pt x="833973" y="1828801"/>
                </a:lnTo>
                <a:lnTo>
                  <a:pt x="784693" y="1815307"/>
                </a:lnTo>
                <a:close/>
                <a:moveTo>
                  <a:pt x="733425" y="115888"/>
                </a:moveTo>
                <a:lnTo>
                  <a:pt x="661194" y="120648"/>
                </a:lnTo>
                <a:lnTo>
                  <a:pt x="590550" y="132546"/>
                </a:lnTo>
                <a:lnTo>
                  <a:pt x="524669" y="152377"/>
                </a:lnTo>
                <a:lnTo>
                  <a:pt x="460375" y="179347"/>
                </a:lnTo>
                <a:lnTo>
                  <a:pt x="401637" y="211870"/>
                </a:lnTo>
                <a:lnTo>
                  <a:pt x="346075" y="252326"/>
                </a:lnTo>
                <a:lnTo>
                  <a:pt x="294481" y="297540"/>
                </a:lnTo>
                <a:lnTo>
                  <a:pt x="250031" y="348308"/>
                </a:lnTo>
                <a:lnTo>
                  <a:pt x="210343" y="403835"/>
                </a:lnTo>
                <a:lnTo>
                  <a:pt x="176212" y="462535"/>
                </a:lnTo>
                <a:lnTo>
                  <a:pt x="149225" y="527580"/>
                </a:lnTo>
                <a:lnTo>
                  <a:pt x="129381" y="593420"/>
                </a:lnTo>
                <a:lnTo>
                  <a:pt x="117475" y="664018"/>
                </a:lnTo>
                <a:lnTo>
                  <a:pt x="112712" y="736203"/>
                </a:lnTo>
                <a:lnTo>
                  <a:pt x="117475" y="808388"/>
                </a:lnTo>
                <a:lnTo>
                  <a:pt x="129381" y="877400"/>
                </a:lnTo>
                <a:lnTo>
                  <a:pt x="149225" y="944826"/>
                </a:lnTo>
                <a:lnTo>
                  <a:pt x="176212" y="1007492"/>
                </a:lnTo>
                <a:lnTo>
                  <a:pt x="210343" y="1067778"/>
                </a:lnTo>
                <a:lnTo>
                  <a:pt x="250031" y="1123305"/>
                </a:lnTo>
                <a:lnTo>
                  <a:pt x="294481" y="1174072"/>
                </a:lnTo>
                <a:lnTo>
                  <a:pt x="346075" y="1219287"/>
                </a:lnTo>
                <a:lnTo>
                  <a:pt x="401637" y="1258156"/>
                </a:lnTo>
                <a:lnTo>
                  <a:pt x="460375" y="1291472"/>
                </a:lnTo>
                <a:lnTo>
                  <a:pt x="524669" y="1318442"/>
                </a:lnTo>
                <a:lnTo>
                  <a:pt x="590550" y="1338273"/>
                </a:lnTo>
                <a:lnTo>
                  <a:pt x="661194" y="1351758"/>
                </a:lnTo>
                <a:lnTo>
                  <a:pt x="733425" y="1354138"/>
                </a:lnTo>
                <a:lnTo>
                  <a:pt x="805656" y="1351758"/>
                </a:lnTo>
                <a:lnTo>
                  <a:pt x="874713" y="1338273"/>
                </a:lnTo>
                <a:lnTo>
                  <a:pt x="942181" y="1318442"/>
                </a:lnTo>
                <a:lnTo>
                  <a:pt x="1005681" y="1291472"/>
                </a:lnTo>
                <a:lnTo>
                  <a:pt x="1066006" y="1258156"/>
                </a:lnTo>
                <a:lnTo>
                  <a:pt x="1121569" y="1219287"/>
                </a:lnTo>
                <a:lnTo>
                  <a:pt x="1172369" y="1174072"/>
                </a:lnTo>
                <a:lnTo>
                  <a:pt x="1217613" y="1123305"/>
                </a:lnTo>
                <a:lnTo>
                  <a:pt x="1256506" y="1067778"/>
                </a:lnTo>
                <a:lnTo>
                  <a:pt x="1291431" y="1007492"/>
                </a:lnTo>
                <a:lnTo>
                  <a:pt x="1316831" y="944826"/>
                </a:lnTo>
                <a:lnTo>
                  <a:pt x="1337469" y="877400"/>
                </a:lnTo>
                <a:lnTo>
                  <a:pt x="1350169" y="808388"/>
                </a:lnTo>
                <a:lnTo>
                  <a:pt x="1352550" y="736203"/>
                </a:lnTo>
                <a:lnTo>
                  <a:pt x="1350169" y="664018"/>
                </a:lnTo>
                <a:lnTo>
                  <a:pt x="1337469" y="593420"/>
                </a:lnTo>
                <a:lnTo>
                  <a:pt x="1316831" y="527580"/>
                </a:lnTo>
                <a:lnTo>
                  <a:pt x="1291431" y="462535"/>
                </a:lnTo>
                <a:lnTo>
                  <a:pt x="1256506" y="403835"/>
                </a:lnTo>
                <a:lnTo>
                  <a:pt x="1217613" y="348308"/>
                </a:lnTo>
                <a:lnTo>
                  <a:pt x="1172369" y="297540"/>
                </a:lnTo>
                <a:lnTo>
                  <a:pt x="1121569" y="252326"/>
                </a:lnTo>
                <a:lnTo>
                  <a:pt x="1066006" y="211870"/>
                </a:lnTo>
                <a:lnTo>
                  <a:pt x="1005681" y="179347"/>
                </a:lnTo>
                <a:lnTo>
                  <a:pt x="942181" y="152377"/>
                </a:lnTo>
                <a:lnTo>
                  <a:pt x="874713" y="132546"/>
                </a:lnTo>
                <a:lnTo>
                  <a:pt x="805656" y="120648"/>
                </a:lnTo>
                <a:close/>
                <a:moveTo>
                  <a:pt x="753269" y="0"/>
                </a:moveTo>
                <a:lnTo>
                  <a:pt x="832644" y="6350"/>
                </a:lnTo>
                <a:lnTo>
                  <a:pt x="908051" y="19844"/>
                </a:lnTo>
                <a:lnTo>
                  <a:pt x="981869" y="42069"/>
                </a:lnTo>
                <a:lnTo>
                  <a:pt x="1050926" y="70644"/>
                </a:lnTo>
                <a:lnTo>
                  <a:pt x="1116807" y="107156"/>
                </a:lnTo>
                <a:lnTo>
                  <a:pt x="1178719" y="149225"/>
                </a:lnTo>
                <a:lnTo>
                  <a:pt x="1235869" y="196850"/>
                </a:lnTo>
                <a:lnTo>
                  <a:pt x="1288257" y="250825"/>
                </a:lnTo>
                <a:lnTo>
                  <a:pt x="1335088" y="309563"/>
                </a:lnTo>
                <a:lnTo>
                  <a:pt x="1375569" y="373063"/>
                </a:lnTo>
                <a:lnTo>
                  <a:pt x="1408113" y="438944"/>
                </a:lnTo>
                <a:lnTo>
                  <a:pt x="1435101" y="509588"/>
                </a:lnTo>
                <a:lnTo>
                  <a:pt x="1456532" y="583407"/>
                </a:lnTo>
                <a:lnTo>
                  <a:pt x="1468438" y="659607"/>
                </a:lnTo>
                <a:lnTo>
                  <a:pt x="1471613" y="738188"/>
                </a:lnTo>
                <a:lnTo>
                  <a:pt x="1468438" y="817563"/>
                </a:lnTo>
                <a:lnTo>
                  <a:pt x="1454944" y="892969"/>
                </a:lnTo>
                <a:lnTo>
                  <a:pt x="1435101" y="965994"/>
                </a:lnTo>
                <a:lnTo>
                  <a:pt x="1408113" y="1035050"/>
                </a:lnTo>
                <a:lnTo>
                  <a:pt x="1375569" y="1101725"/>
                </a:lnTo>
                <a:lnTo>
                  <a:pt x="1335088" y="1164432"/>
                </a:lnTo>
                <a:lnTo>
                  <a:pt x="1289844" y="1221582"/>
                </a:lnTo>
                <a:lnTo>
                  <a:pt x="1237457" y="1273969"/>
                </a:lnTo>
                <a:lnTo>
                  <a:pt x="1181894" y="1322388"/>
                </a:lnTo>
                <a:lnTo>
                  <a:pt x="1119982" y="1364457"/>
                </a:lnTo>
                <a:lnTo>
                  <a:pt x="1054894" y="1398588"/>
                </a:lnTo>
                <a:lnTo>
                  <a:pt x="985838" y="1427163"/>
                </a:lnTo>
                <a:lnTo>
                  <a:pt x="913607" y="1450182"/>
                </a:lnTo>
                <a:lnTo>
                  <a:pt x="885826" y="1460500"/>
                </a:lnTo>
                <a:lnTo>
                  <a:pt x="859632" y="1477169"/>
                </a:lnTo>
                <a:lnTo>
                  <a:pt x="838994" y="1497807"/>
                </a:lnTo>
                <a:lnTo>
                  <a:pt x="822325" y="1523207"/>
                </a:lnTo>
                <a:lnTo>
                  <a:pt x="813594" y="1551782"/>
                </a:lnTo>
                <a:lnTo>
                  <a:pt x="808832" y="1583532"/>
                </a:lnTo>
                <a:lnTo>
                  <a:pt x="813594" y="1615282"/>
                </a:lnTo>
                <a:lnTo>
                  <a:pt x="823913" y="1645444"/>
                </a:lnTo>
                <a:lnTo>
                  <a:pt x="842169" y="1672432"/>
                </a:lnTo>
                <a:lnTo>
                  <a:pt x="865982" y="1693069"/>
                </a:lnTo>
                <a:lnTo>
                  <a:pt x="894557" y="1709738"/>
                </a:lnTo>
                <a:lnTo>
                  <a:pt x="943769" y="1733551"/>
                </a:lnTo>
                <a:lnTo>
                  <a:pt x="989013" y="1763713"/>
                </a:lnTo>
                <a:lnTo>
                  <a:pt x="1029494" y="1798638"/>
                </a:lnTo>
                <a:lnTo>
                  <a:pt x="1066007" y="1839119"/>
                </a:lnTo>
                <a:lnTo>
                  <a:pt x="1096963" y="1884363"/>
                </a:lnTo>
                <a:lnTo>
                  <a:pt x="1121569" y="1933576"/>
                </a:lnTo>
                <a:lnTo>
                  <a:pt x="1139032" y="1984376"/>
                </a:lnTo>
                <a:lnTo>
                  <a:pt x="1151732" y="2039938"/>
                </a:lnTo>
                <a:lnTo>
                  <a:pt x="1155701" y="2097088"/>
                </a:lnTo>
                <a:lnTo>
                  <a:pt x="1151732" y="2155826"/>
                </a:lnTo>
                <a:lnTo>
                  <a:pt x="1139032" y="2211388"/>
                </a:lnTo>
                <a:lnTo>
                  <a:pt x="1121569" y="2263776"/>
                </a:lnTo>
                <a:lnTo>
                  <a:pt x="1096169" y="2313782"/>
                </a:lnTo>
                <a:lnTo>
                  <a:pt x="1064419" y="2359026"/>
                </a:lnTo>
                <a:lnTo>
                  <a:pt x="1026319" y="2399507"/>
                </a:lnTo>
                <a:lnTo>
                  <a:pt x="984251" y="2435226"/>
                </a:lnTo>
                <a:lnTo>
                  <a:pt x="938213" y="2465388"/>
                </a:lnTo>
                <a:lnTo>
                  <a:pt x="888207" y="2487613"/>
                </a:lnTo>
                <a:lnTo>
                  <a:pt x="834232" y="2505869"/>
                </a:lnTo>
                <a:lnTo>
                  <a:pt x="778669" y="2514601"/>
                </a:lnTo>
                <a:lnTo>
                  <a:pt x="719932" y="2516188"/>
                </a:lnTo>
                <a:lnTo>
                  <a:pt x="661194" y="2510632"/>
                </a:lnTo>
                <a:lnTo>
                  <a:pt x="605632" y="2497138"/>
                </a:lnTo>
                <a:lnTo>
                  <a:pt x="553244" y="2474119"/>
                </a:lnTo>
                <a:lnTo>
                  <a:pt x="505619" y="2447132"/>
                </a:lnTo>
                <a:lnTo>
                  <a:pt x="460375" y="2413001"/>
                </a:lnTo>
                <a:lnTo>
                  <a:pt x="420688" y="2374107"/>
                </a:lnTo>
                <a:lnTo>
                  <a:pt x="386557" y="2330451"/>
                </a:lnTo>
                <a:lnTo>
                  <a:pt x="359569" y="2280444"/>
                </a:lnTo>
                <a:lnTo>
                  <a:pt x="336550" y="2228057"/>
                </a:lnTo>
                <a:lnTo>
                  <a:pt x="323057" y="2174082"/>
                </a:lnTo>
                <a:lnTo>
                  <a:pt x="317500" y="2115344"/>
                </a:lnTo>
                <a:lnTo>
                  <a:pt x="319088" y="2055019"/>
                </a:lnTo>
                <a:lnTo>
                  <a:pt x="327819" y="1997869"/>
                </a:lnTo>
                <a:lnTo>
                  <a:pt x="346075" y="1943894"/>
                </a:lnTo>
                <a:lnTo>
                  <a:pt x="369888" y="1893094"/>
                </a:lnTo>
                <a:lnTo>
                  <a:pt x="401638" y="1846263"/>
                </a:lnTo>
                <a:lnTo>
                  <a:pt x="437357" y="1802607"/>
                </a:lnTo>
                <a:lnTo>
                  <a:pt x="479425" y="1766888"/>
                </a:lnTo>
                <a:lnTo>
                  <a:pt x="526257" y="1735138"/>
                </a:lnTo>
                <a:lnTo>
                  <a:pt x="575469" y="1709738"/>
                </a:lnTo>
                <a:lnTo>
                  <a:pt x="605632" y="1694657"/>
                </a:lnTo>
                <a:lnTo>
                  <a:pt x="628650" y="1672432"/>
                </a:lnTo>
                <a:lnTo>
                  <a:pt x="646113" y="1647032"/>
                </a:lnTo>
                <a:lnTo>
                  <a:pt x="658813" y="1615282"/>
                </a:lnTo>
                <a:lnTo>
                  <a:pt x="662782" y="1583532"/>
                </a:lnTo>
                <a:lnTo>
                  <a:pt x="658813" y="1551782"/>
                </a:lnTo>
                <a:lnTo>
                  <a:pt x="649288" y="1523207"/>
                </a:lnTo>
                <a:lnTo>
                  <a:pt x="632619" y="1499394"/>
                </a:lnTo>
                <a:lnTo>
                  <a:pt x="613569" y="1477169"/>
                </a:lnTo>
                <a:lnTo>
                  <a:pt x="588169" y="1460500"/>
                </a:lnTo>
                <a:lnTo>
                  <a:pt x="559594" y="1450182"/>
                </a:lnTo>
                <a:lnTo>
                  <a:pt x="487363" y="1428750"/>
                </a:lnTo>
                <a:lnTo>
                  <a:pt x="416719" y="1398588"/>
                </a:lnTo>
                <a:lnTo>
                  <a:pt x="351632" y="1364457"/>
                </a:lnTo>
                <a:lnTo>
                  <a:pt x="290513" y="1322388"/>
                </a:lnTo>
                <a:lnTo>
                  <a:pt x="234950" y="1273969"/>
                </a:lnTo>
                <a:lnTo>
                  <a:pt x="181769" y="1221582"/>
                </a:lnTo>
                <a:lnTo>
                  <a:pt x="137319" y="1162844"/>
                </a:lnTo>
                <a:lnTo>
                  <a:pt x="96838" y="1101725"/>
                </a:lnTo>
                <a:lnTo>
                  <a:pt x="63500" y="1033463"/>
                </a:lnTo>
                <a:lnTo>
                  <a:pt x="36513" y="964407"/>
                </a:lnTo>
                <a:lnTo>
                  <a:pt x="15081" y="891382"/>
                </a:lnTo>
                <a:lnTo>
                  <a:pt x="3175" y="814388"/>
                </a:lnTo>
                <a:lnTo>
                  <a:pt x="0" y="736600"/>
                </a:lnTo>
                <a:lnTo>
                  <a:pt x="4763" y="655638"/>
                </a:lnTo>
                <a:lnTo>
                  <a:pt x="16669" y="575469"/>
                </a:lnTo>
                <a:lnTo>
                  <a:pt x="38100" y="500856"/>
                </a:lnTo>
                <a:lnTo>
                  <a:pt x="66675" y="428625"/>
                </a:lnTo>
                <a:lnTo>
                  <a:pt x="102394" y="359569"/>
                </a:lnTo>
                <a:lnTo>
                  <a:pt x="146050" y="296069"/>
                </a:lnTo>
                <a:lnTo>
                  <a:pt x="194469" y="237331"/>
                </a:lnTo>
                <a:lnTo>
                  <a:pt x="250031" y="183356"/>
                </a:lnTo>
                <a:lnTo>
                  <a:pt x="309563" y="135731"/>
                </a:lnTo>
                <a:lnTo>
                  <a:pt x="374650" y="95250"/>
                </a:lnTo>
                <a:lnTo>
                  <a:pt x="443707" y="60325"/>
                </a:lnTo>
                <a:lnTo>
                  <a:pt x="515938" y="33338"/>
                </a:lnTo>
                <a:lnTo>
                  <a:pt x="592138" y="13494"/>
                </a:lnTo>
                <a:lnTo>
                  <a:pt x="672307" y="3175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40288" y="3851925"/>
            <a:ext cx="1471613" cy="2516188"/>
          </a:xfrm>
          <a:custGeom>
            <a:avLst/>
            <a:gdLst>
              <a:gd name="connsiteX0" fmla="*/ 735013 w 1471613"/>
              <a:gd name="connsiteY0" fmla="*/ 1169987 h 2516188"/>
              <a:gd name="connsiteX1" fmla="*/ 662781 w 1471613"/>
              <a:gd name="connsiteY1" fmla="*/ 1174750 h 2516188"/>
              <a:gd name="connsiteX2" fmla="*/ 592138 w 1471613"/>
              <a:gd name="connsiteY2" fmla="*/ 1186656 h 2516188"/>
              <a:gd name="connsiteX3" fmla="*/ 526256 w 1471613"/>
              <a:gd name="connsiteY3" fmla="*/ 1206500 h 2516188"/>
              <a:gd name="connsiteX4" fmla="*/ 462756 w 1471613"/>
              <a:gd name="connsiteY4" fmla="*/ 1233487 h 2516188"/>
              <a:gd name="connsiteX5" fmla="*/ 402431 w 1471613"/>
              <a:gd name="connsiteY5" fmla="*/ 1266031 h 2516188"/>
              <a:gd name="connsiteX6" fmla="*/ 346869 w 1471613"/>
              <a:gd name="connsiteY6" fmla="*/ 1305719 h 2516188"/>
              <a:gd name="connsiteX7" fmla="*/ 296069 w 1471613"/>
              <a:gd name="connsiteY7" fmla="*/ 1351756 h 2516188"/>
              <a:gd name="connsiteX8" fmla="*/ 250825 w 1471613"/>
              <a:gd name="connsiteY8" fmla="*/ 1401762 h 2516188"/>
              <a:gd name="connsiteX9" fmla="*/ 211931 w 1471613"/>
              <a:gd name="connsiteY9" fmla="*/ 1457325 h 2516188"/>
              <a:gd name="connsiteX10" fmla="*/ 177006 w 1471613"/>
              <a:gd name="connsiteY10" fmla="*/ 1516856 h 2516188"/>
              <a:gd name="connsiteX11" fmla="*/ 150019 w 1471613"/>
              <a:gd name="connsiteY11" fmla="*/ 1580356 h 2516188"/>
              <a:gd name="connsiteX12" fmla="*/ 130969 w 1471613"/>
              <a:gd name="connsiteY12" fmla="*/ 1647825 h 2516188"/>
              <a:gd name="connsiteX13" fmla="*/ 119063 w 1471613"/>
              <a:gd name="connsiteY13" fmla="*/ 1716881 h 2516188"/>
              <a:gd name="connsiteX14" fmla="*/ 114300 w 1471613"/>
              <a:gd name="connsiteY14" fmla="*/ 1789112 h 2516188"/>
              <a:gd name="connsiteX15" fmla="*/ 119063 w 1471613"/>
              <a:gd name="connsiteY15" fmla="*/ 1861344 h 2516188"/>
              <a:gd name="connsiteX16" fmla="*/ 130969 w 1471613"/>
              <a:gd name="connsiteY16" fmla="*/ 1931988 h 2516188"/>
              <a:gd name="connsiteX17" fmla="*/ 150019 w 1471613"/>
              <a:gd name="connsiteY17" fmla="*/ 1997869 h 2516188"/>
              <a:gd name="connsiteX18" fmla="*/ 177006 w 1471613"/>
              <a:gd name="connsiteY18" fmla="*/ 2062163 h 2516188"/>
              <a:gd name="connsiteX19" fmla="*/ 211931 w 1471613"/>
              <a:gd name="connsiteY19" fmla="*/ 2122488 h 2516188"/>
              <a:gd name="connsiteX20" fmla="*/ 250825 w 1471613"/>
              <a:gd name="connsiteY20" fmla="*/ 2176463 h 2516188"/>
              <a:gd name="connsiteX21" fmla="*/ 296069 w 1471613"/>
              <a:gd name="connsiteY21" fmla="*/ 2228056 h 2516188"/>
              <a:gd name="connsiteX22" fmla="*/ 346869 w 1471613"/>
              <a:gd name="connsiteY22" fmla="*/ 2272506 h 2516188"/>
              <a:gd name="connsiteX23" fmla="*/ 402431 w 1471613"/>
              <a:gd name="connsiteY23" fmla="*/ 2313781 h 2516188"/>
              <a:gd name="connsiteX24" fmla="*/ 462756 w 1471613"/>
              <a:gd name="connsiteY24" fmla="*/ 2346325 h 2516188"/>
              <a:gd name="connsiteX25" fmla="*/ 526256 w 1471613"/>
              <a:gd name="connsiteY25" fmla="*/ 2373313 h 2516188"/>
              <a:gd name="connsiteX26" fmla="*/ 592138 w 1471613"/>
              <a:gd name="connsiteY26" fmla="*/ 2393156 h 2516188"/>
              <a:gd name="connsiteX27" fmla="*/ 662781 w 1471613"/>
              <a:gd name="connsiteY27" fmla="*/ 2405063 h 2516188"/>
              <a:gd name="connsiteX28" fmla="*/ 735013 w 1471613"/>
              <a:gd name="connsiteY28" fmla="*/ 2409825 h 2516188"/>
              <a:gd name="connsiteX29" fmla="*/ 807244 w 1471613"/>
              <a:gd name="connsiteY29" fmla="*/ 2405063 h 2516188"/>
              <a:gd name="connsiteX30" fmla="*/ 877888 w 1471613"/>
              <a:gd name="connsiteY30" fmla="*/ 2393156 h 2516188"/>
              <a:gd name="connsiteX31" fmla="*/ 943769 w 1471613"/>
              <a:gd name="connsiteY31" fmla="*/ 2373313 h 2516188"/>
              <a:gd name="connsiteX32" fmla="*/ 1007269 w 1471613"/>
              <a:gd name="connsiteY32" fmla="*/ 2346325 h 2516188"/>
              <a:gd name="connsiteX33" fmla="*/ 1066800 w 1471613"/>
              <a:gd name="connsiteY33" fmla="*/ 2313781 h 2516188"/>
              <a:gd name="connsiteX34" fmla="*/ 1122363 w 1471613"/>
              <a:gd name="connsiteY34" fmla="*/ 2272506 h 2516188"/>
              <a:gd name="connsiteX35" fmla="*/ 1173956 w 1471613"/>
              <a:gd name="connsiteY35" fmla="*/ 2228056 h 2516188"/>
              <a:gd name="connsiteX36" fmla="*/ 1219200 w 1471613"/>
              <a:gd name="connsiteY36" fmla="*/ 2176463 h 2516188"/>
              <a:gd name="connsiteX37" fmla="*/ 1258094 w 1471613"/>
              <a:gd name="connsiteY37" fmla="*/ 2122488 h 2516188"/>
              <a:gd name="connsiteX38" fmla="*/ 1292225 w 1471613"/>
              <a:gd name="connsiteY38" fmla="*/ 2062163 h 2516188"/>
              <a:gd name="connsiteX39" fmla="*/ 1319213 w 1471613"/>
              <a:gd name="connsiteY39" fmla="*/ 1997869 h 2516188"/>
              <a:gd name="connsiteX40" fmla="*/ 1339056 w 1471613"/>
              <a:gd name="connsiteY40" fmla="*/ 1931988 h 2516188"/>
              <a:gd name="connsiteX41" fmla="*/ 1350963 w 1471613"/>
              <a:gd name="connsiteY41" fmla="*/ 1861344 h 2516188"/>
              <a:gd name="connsiteX42" fmla="*/ 1355725 w 1471613"/>
              <a:gd name="connsiteY42" fmla="*/ 1789112 h 2516188"/>
              <a:gd name="connsiteX43" fmla="*/ 1350963 w 1471613"/>
              <a:gd name="connsiteY43" fmla="*/ 1716881 h 2516188"/>
              <a:gd name="connsiteX44" fmla="*/ 1339056 w 1471613"/>
              <a:gd name="connsiteY44" fmla="*/ 1647825 h 2516188"/>
              <a:gd name="connsiteX45" fmla="*/ 1319213 w 1471613"/>
              <a:gd name="connsiteY45" fmla="*/ 1580356 h 2516188"/>
              <a:gd name="connsiteX46" fmla="*/ 1292225 w 1471613"/>
              <a:gd name="connsiteY46" fmla="*/ 1516856 h 2516188"/>
              <a:gd name="connsiteX47" fmla="*/ 1258094 w 1471613"/>
              <a:gd name="connsiteY47" fmla="*/ 1457325 h 2516188"/>
              <a:gd name="connsiteX48" fmla="*/ 1219200 w 1471613"/>
              <a:gd name="connsiteY48" fmla="*/ 1401762 h 2516188"/>
              <a:gd name="connsiteX49" fmla="*/ 1173956 w 1471613"/>
              <a:gd name="connsiteY49" fmla="*/ 1351756 h 2516188"/>
              <a:gd name="connsiteX50" fmla="*/ 1122363 w 1471613"/>
              <a:gd name="connsiteY50" fmla="*/ 1305719 h 2516188"/>
              <a:gd name="connsiteX51" fmla="*/ 1066800 w 1471613"/>
              <a:gd name="connsiteY51" fmla="*/ 1266031 h 2516188"/>
              <a:gd name="connsiteX52" fmla="*/ 1007269 w 1471613"/>
              <a:gd name="connsiteY52" fmla="*/ 1233487 h 2516188"/>
              <a:gd name="connsiteX53" fmla="*/ 943769 w 1471613"/>
              <a:gd name="connsiteY53" fmla="*/ 1206500 h 2516188"/>
              <a:gd name="connsiteX54" fmla="*/ 877888 w 1471613"/>
              <a:gd name="connsiteY54" fmla="*/ 1186656 h 2516188"/>
              <a:gd name="connsiteX55" fmla="*/ 807244 w 1471613"/>
              <a:gd name="connsiteY55" fmla="*/ 1174750 h 2516188"/>
              <a:gd name="connsiteX56" fmla="*/ 736203 w 1471613"/>
              <a:gd name="connsiteY56" fmla="*/ 134937 h 2516188"/>
              <a:gd name="connsiteX57" fmla="*/ 683888 w 1471613"/>
              <a:gd name="connsiteY57" fmla="*/ 139693 h 2516188"/>
              <a:gd name="connsiteX58" fmla="*/ 635535 w 1471613"/>
              <a:gd name="connsiteY58" fmla="*/ 153168 h 2516188"/>
              <a:gd name="connsiteX59" fmla="*/ 590354 w 1471613"/>
              <a:gd name="connsiteY59" fmla="*/ 174570 h 2516188"/>
              <a:gd name="connsiteX60" fmla="*/ 549928 w 1471613"/>
              <a:gd name="connsiteY60" fmla="*/ 202313 h 2516188"/>
              <a:gd name="connsiteX61" fmla="*/ 515844 w 1471613"/>
              <a:gd name="connsiteY61" fmla="*/ 237190 h 2516188"/>
              <a:gd name="connsiteX62" fmla="*/ 487308 w 1471613"/>
              <a:gd name="connsiteY62" fmla="*/ 277616 h 2516188"/>
              <a:gd name="connsiteX63" fmla="*/ 465906 w 1471613"/>
              <a:gd name="connsiteY63" fmla="*/ 322798 h 2516188"/>
              <a:gd name="connsiteX64" fmla="*/ 452431 w 1471613"/>
              <a:gd name="connsiteY64" fmla="*/ 371943 h 2516188"/>
              <a:gd name="connsiteX65" fmla="*/ 447675 w 1471613"/>
              <a:gd name="connsiteY65" fmla="*/ 423466 h 2516188"/>
              <a:gd name="connsiteX66" fmla="*/ 452431 w 1471613"/>
              <a:gd name="connsiteY66" fmla="*/ 475781 h 2516188"/>
              <a:gd name="connsiteX67" fmla="*/ 465906 w 1471613"/>
              <a:gd name="connsiteY67" fmla="*/ 524927 h 2516188"/>
              <a:gd name="connsiteX68" fmla="*/ 487308 w 1471613"/>
              <a:gd name="connsiteY68" fmla="*/ 570108 h 2516188"/>
              <a:gd name="connsiteX69" fmla="*/ 515844 w 1471613"/>
              <a:gd name="connsiteY69" fmla="*/ 610534 h 2516188"/>
              <a:gd name="connsiteX70" fmla="*/ 549928 w 1471613"/>
              <a:gd name="connsiteY70" fmla="*/ 645411 h 2516188"/>
              <a:gd name="connsiteX71" fmla="*/ 590354 w 1471613"/>
              <a:gd name="connsiteY71" fmla="*/ 673947 h 2516188"/>
              <a:gd name="connsiteX72" fmla="*/ 635535 w 1471613"/>
              <a:gd name="connsiteY72" fmla="*/ 694556 h 2516188"/>
              <a:gd name="connsiteX73" fmla="*/ 683888 w 1471613"/>
              <a:gd name="connsiteY73" fmla="*/ 708031 h 2516188"/>
              <a:gd name="connsiteX74" fmla="*/ 736203 w 1471613"/>
              <a:gd name="connsiteY74" fmla="*/ 712787 h 2516188"/>
              <a:gd name="connsiteX75" fmla="*/ 788519 w 1471613"/>
              <a:gd name="connsiteY75" fmla="*/ 708031 h 2516188"/>
              <a:gd name="connsiteX76" fmla="*/ 836871 w 1471613"/>
              <a:gd name="connsiteY76" fmla="*/ 694556 h 2516188"/>
              <a:gd name="connsiteX77" fmla="*/ 882052 w 1471613"/>
              <a:gd name="connsiteY77" fmla="*/ 673947 h 2516188"/>
              <a:gd name="connsiteX78" fmla="*/ 922478 w 1471613"/>
              <a:gd name="connsiteY78" fmla="*/ 645411 h 2516188"/>
              <a:gd name="connsiteX79" fmla="*/ 956562 w 1471613"/>
              <a:gd name="connsiteY79" fmla="*/ 610534 h 2516188"/>
              <a:gd name="connsiteX80" fmla="*/ 985098 w 1471613"/>
              <a:gd name="connsiteY80" fmla="*/ 570108 h 2516188"/>
              <a:gd name="connsiteX81" fmla="*/ 1006500 w 1471613"/>
              <a:gd name="connsiteY81" fmla="*/ 524927 h 2516188"/>
              <a:gd name="connsiteX82" fmla="*/ 1019975 w 1471613"/>
              <a:gd name="connsiteY82" fmla="*/ 475781 h 2516188"/>
              <a:gd name="connsiteX83" fmla="*/ 1023938 w 1471613"/>
              <a:gd name="connsiteY83" fmla="*/ 423466 h 2516188"/>
              <a:gd name="connsiteX84" fmla="*/ 1019975 w 1471613"/>
              <a:gd name="connsiteY84" fmla="*/ 371943 h 2516188"/>
              <a:gd name="connsiteX85" fmla="*/ 1006500 w 1471613"/>
              <a:gd name="connsiteY85" fmla="*/ 322798 h 2516188"/>
              <a:gd name="connsiteX86" fmla="*/ 985098 w 1471613"/>
              <a:gd name="connsiteY86" fmla="*/ 277616 h 2516188"/>
              <a:gd name="connsiteX87" fmla="*/ 956562 w 1471613"/>
              <a:gd name="connsiteY87" fmla="*/ 237190 h 2516188"/>
              <a:gd name="connsiteX88" fmla="*/ 922478 w 1471613"/>
              <a:gd name="connsiteY88" fmla="*/ 202313 h 2516188"/>
              <a:gd name="connsiteX89" fmla="*/ 882052 w 1471613"/>
              <a:gd name="connsiteY89" fmla="*/ 174570 h 2516188"/>
              <a:gd name="connsiteX90" fmla="*/ 836871 w 1471613"/>
              <a:gd name="connsiteY90" fmla="*/ 153168 h 2516188"/>
              <a:gd name="connsiteX91" fmla="*/ 788519 w 1471613"/>
              <a:gd name="connsiteY91" fmla="*/ 139693 h 2516188"/>
              <a:gd name="connsiteX92" fmla="*/ 752458 w 1471613"/>
              <a:gd name="connsiteY92" fmla="*/ 0 h 2516188"/>
              <a:gd name="connsiteX93" fmla="*/ 811132 w 1471613"/>
              <a:gd name="connsiteY93" fmla="*/ 6350 h 2516188"/>
              <a:gd name="connsiteX94" fmla="*/ 865049 w 1471613"/>
              <a:gd name="connsiteY94" fmla="*/ 20638 h 2516188"/>
              <a:gd name="connsiteX95" fmla="*/ 917380 w 1471613"/>
              <a:gd name="connsiteY95" fmla="*/ 42069 h 2516188"/>
              <a:gd name="connsiteX96" fmla="*/ 966539 w 1471613"/>
              <a:gd name="connsiteY96" fmla="*/ 69056 h 2516188"/>
              <a:gd name="connsiteX97" fmla="*/ 1010148 w 1471613"/>
              <a:gd name="connsiteY97" fmla="*/ 103981 h 2516188"/>
              <a:gd name="connsiteX98" fmla="*/ 1049793 w 1471613"/>
              <a:gd name="connsiteY98" fmla="*/ 142875 h 2516188"/>
              <a:gd name="connsiteX99" fmla="*/ 1083888 w 1471613"/>
              <a:gd name="connsiteY99" fmla="*/ 188119 h 2516188"/>
              <a:gd name="connsiteX100" fmla="*/ 1112432 w 1471613"/>
              <a:gd name="connsiteY100" fmla="*/ 235744 h 2516188"/>
              <a:gd name="connsiteX101" fmla="*/ 1133840 w 1471613"/>
              <a:gd name="connsiteY101" fmla="*/ 288131 h 2516188"/>
              <a:gd name="connsiteX102" fmla="*/ 1147319 w 1471613"/>
              <a:gd name="connsiteY102" fmla="*/ 343694 h 2516188"/>
              <a:gd name="connsiteX103" fmla="*/ 1154455 w 1471613"/>
              <a:gd name="connsiteY103" fmla="*/ 400844 h 2516188"/>
              <a:gd name="connsiteX104" fmla="*/ 1152869 w 1471613"/>
              <a:gd name="connsiteY104" fmla="*/ 461169 h 2516188"/>
              <a:gd name="connsiteX105" fmla="*/ 1142562 w 1471613"/>
              <a:gd name="connsiteY105" fmla="*/ 518319 h 2516188"/>
              <a:gd name="connsiteX106" fmla="*/ 1124325 w 1471613"/>
              <a:gd name="connsiteY106" fmla="*/ 573882 h 2516188"/>
              <a:gd name="connsiteX107" fmla="*/ 1100538 w 1471613"/>
              <a:gd name="connsiteY107" fmla="*/ 623094 h 2516188"/>
              <a:gd name="connsiteX108" fmla="*/ 1070408 w 1471613"/>
              <a:gd name="connsiteY108" fmla="*/ 671513 h 2516188"/>
              <a:gd name="connsiteX109" fmla="*/ 1034728 w 1471613"/>
              <a:gd name="connsiteY109" fmla="*/ 713582 h 2516188"/>
              <a:gd name="connsiteX110" fmla="*/ 992705 w 1471613"/>
              <a:gd name="connsiteY110" fmla="*/ 749300 h 2516188"/>
              <a:gd name="connsiteX111" fmla="*/ 945924 w 1471613"/>
              <a:gd name="connsiteY111" fmla="*/ 781050 h 2516188"/>
              <a:gd name="connsiteX112" fmla="*/ 895179 w 1471613"/>
              <a:gd name="connsiteY112" fmla="*/ 806450 h 2516188"/>
              <a:gd name="connsiteX113" fmla="*/ 866634 w 1471613"/>
              <a:gd name="connsiteY113" fmla="*/ 823119 h 2516188"/>
              <a:gd name="connsiteX114" fmla="*/ 842055 w 1471613"/>
              <a:gd name="connsiteY114" fmla="*/ 844550 h 2516188"/>
              <a:gd name="connsiteX115" fmla="*/ 824611 w 1471613"/>
              <a:gd name="connsiteY115" fmla="*/ 871538 h 2516188"/>
              <a:gd name="connsiteX116" fmla="*/ 811925 w 1471613"/>
              <a:gd name="connsiteY116" fmla="*/ 901700 h 2516188"/>
              <a:gd name="connsiteX117" fmla="*/ 809546 w 1471613"/>
              <a:gd name="connsiteY117" fmla="*/ 932657 h 2516188"/>
              <a:gd name="connsiteX118" fmla="*/ 811925 w 1471613"/>
              <a:gd name="connsiteY118" fmla="*/ 964407 h 2516188"/>
              <a:gd name="connsiteX119" fmla="*/ 823025 w 1471613"/>
              <a:gd name="connsiteY119" fmla="*/ 992982 h 2516188"/>
              <a:gd name="connsiteX120" fmla="*/ 838090 w 1471613"/>
              <a:gd name="connsiteY120" fmla="*/ 1018382 h 2516188"/>
              <a:gd name="connsiteX121" fmla="*/ 858705 w 1471613"/>
              <a:gd name="connsiteY121" fmla="*/ 1039813 h 2516188"/>
              <a:gd name="connsiteX122" fmla="*/ 882492 w 1471613"/>
              <a:gd name="connsiteY122" fmla="*/ 1055688 h 2516188"/>
              <a:gd name="connsiteX123" fmla="*/ 912622 w 1471613"/>
              <a:gd name="connsiteY123" fmla="*/ 1066800 h 2516188"/>
              <a:gd name="connsiteX124" fmla="*/ 984776 w 1471613"/>
              <a:gd name="connsiteY124" fmla="*/ 1087438 h 2516188"/>
              <a:gd name="connsiteX125" fmla="*/ 1053758 w 1471613"/>
              <a:gd name="connsiteY125" fmla="*/ 1117600 h 2516188"/>
              <a:gd name="connsiteX126" fmla="*/ 1120361 w 1471613"/>
              <a:gd name="connsiteY126" fmla="*/ 1152525 h 2516188"/>
              <a:gd name="connsiteX127" fmla="*/ 1179828 w 1471613"/>
              <a:gd name="connsiteY127" fmla="*/ 1194594 h 2516188"/>
              <a:gd name="connsiteX128" fmla="*/ 1236916 w 1471613"/>
              <a:gd name="connsiteY128" fmla="*/ 1242219 h 2516188"/>
              <a:gd name="connsiteX129" fmla="*/ 1288454 w 1471613"/>
              <a:gd name="connsiteY129" fmla="*/ 1294607 h 2516188"/>
              <a:gd name="connsiteX130" fmla="*/ 1334442 w 1471613"/>
              <a:gd name="connsiteY130" fmla="*/ 1353344 h 2516188"/>
              <a:gd name="connsiteX131" fmla="*/ 1374087 w 1471613"/>
              <a:gd name="connsiteY131" fmla="*/ 1415257 h 2516188"/>
              <a:gd name="connsiteX132" fmla="*/ 1408182 w 1471613"/>
              <a:gd name="connsiteY132" fmla="*/ 1482725 h 2516188"/>
              <a:gd name="connsiteX133" fmla="*/ 1435140 w 1471613"/>
              <a:gd name="connsiteY133" fmla="*/ 1551782 h 2516188"/>
              <a:gd name="connsiteX134" fmla="*/ 1454962 w 1471613"/>
              <a:gd name="connsiteY134" fmla="*/ 1625601 h 2516188"/>
              <a:gd name="connsiteX135" fmla="*/ 1466856 w 1471613"/>
              <a:gd name="connsiteY135" fmla="*/ 1701801 h 2516188"/>
              <a:gd name="connsiteX136" fmla="*/ 1471613 w 1471613"/>
              <a:gd name="connsiteY136" fmla="*/ 1780382 h 2516188"/>
              <a:gd name="connsiteX137" fmla="*/ 1466856 w 1471613"/>
              <a:gd name="connsiteY137" fmla="*/ 1862932 h 2516188"/>
              <a:gd name="connsiteX138" fmla="*/ 1453377 w 1471613"/>
              <a:gd name="connsiteY138" fmla="*/ 1940719 h 2516188"/>
              <a:gd name="connsiteX139" fmla="*/ 1431968 w 1471613"/>
              <a:gd name="connsiteY139" fmla="*/ 2016126 h 2516188"/>
              <a:gd name="connsiteX140" fmla="*/ 1403424 w 1471613"/>
              <a:gd name="connsiteY140" fmla="*/ 2089944 h 2516188"/>
              <a:gd name="connsiteX141" fmla="*/ 1367744 w 1471613"/>
              <a:gd name="connsiteY141" fmla="*/ 2157413 h 2516188"/>
              <a:gd name="connsiteX142" fmla="*/ 1325721 w 1471613"/>
              <a:gd name="connsiteY142" fmla="*/ 2220119 h 2516188"/>
              <a:gd name="connsiteX143" fmla="*/ 1276561 w 1471613"/>
              <a:gd name="connsiteY143" fmla="*/ 2280444 h 2516188"/>
              <a:gd name="connsiteX144" fmla="*/ 1221851 w 1471613"/>
              <a:gd name="connsiteY144" fmla="*/ 2332832 h 2516188"/>
              <a:gd name="connsiteX145" fmla="*/ 1162384 w 1471613"/>
              <a:gd name="connsiteY145" fmla="*/ 2381251 h 2516188"/>
              <a:gd name="connsiteX146" fmla="*/ 1097367 w 1471613"/>
              <a:gd name="connsiteY146" fmla="*/ 2421732 h 2516188"/>
              <a:gd name="connsiteX147" fmla="*/ 1028385 w 1471613"/>
              <a:gd name="connsiteY147" fmla="*/ 2455863 h 2516188"/>
              <a:gd name="connsiteX148" fmla="*/ 954646 w 1471613"/>
              <a:gd name="connsiteY148" fmla="*/ 2482851 h 2516188"/>
              <a:gd name="connsiteX149" fmla="*/ 878528 w 1471613"/>
              <a:gd name="connsiteY149" fmla="*/ 2502694 h 2516188"/>
              <a:gd name="connsiteX150" fmla="*/ 800031 w 1471613"/>
              <a:gd name="connsiteY150" fmla="*/ 2514601 h 2516188"/>
              <a:gd name="connsiteX151" fmla="*/ 717570 w 1471613"/>
              <a:gd name="connsiteY151" fmla="*/ 2516188 h 2516188"/>
              <a:gd name="connsiteX152" fmla="*/ 639866 w 1471613"/>
              <a:gd name="connsiteY152" fmla="*/ 2509838 h 2516188"/>
              <a:gd name="connsiteX153" fmla="*/ 562956 w 1471613"/>
              <a:gd name="connsiteY153" fmla="*/ 2496344 h 2516188"/>
              <a:gd name="connsiteX154" fmla="*/ 490802 w 1471613"/>
              <a:gd name="connsiteY154" fmla="*/ 2474119 h 2516188"/>
              <a:gd name="connsiteX155" fmla="*/ 420235 w 1471613"/>
              <a:gd name="connsiteY155" fmla="*/ 2445544 h 2516188"/>
              <a:gd name="connsiteX156" fmla="*/ 354424 w 1471613"/>
              <a:gd name="connsiteY156" fmla="*/ 2409826 h 2516188"/>
              <a:gd name="connsiteX157" fmla="*/ 292578 w 1471613"/>
              <a:gd name="connsiteY157" fmla="*/ 2367757 h 2516188"/>
              <a:gd name="connsiteX158" fmla="*/ 235490 w 1471613"/>
              <a:gd name="connsiteY158" fmla="*/ 2319338 h 2516188"/>
              <a:gd name="connsiteX159" fmla="*/ 184745 w 1471613"/>
              <a:gd name="connsiteY159" fmla="*/ 2265363 h 2516188"/>
              <a:gd name="connsiteX160" fmla="*/ 137964 w 1471613"/>
              <a:gd name="connsiteY160" fmla="*/ 2208213 h 2516188"/>
              <a:gd name="connsiteX161" fmla="*/ 97526 w 1471613"/>
              <a:gd name="connsiteY161" fmla="*/ 2145507 h 2516188"/>
              <a:gd name="connsiteX162" fmla="*/ 63432 w 1471613"/>
              <a:gd name="connsiteY162" fmla="*/ 2077244 h 2516188"/>
              <a:gd name="connsiteX163" fmla="*/ 36473 w 1471613"/>
              <a:gd name="connsiteY163" fmla="*/ 2006601 h 2516188"/>
              <a:gd name="connsiteX164" fmla="*/ 16651 w 1471613"/>
              <a:gd name="connsiteY164" fmla="*/ 1933576 h 2516188"/>
              <a:gd name="connsiteX165" fmla="*/ 4758 w 1471613"/>
              <a:gd name="connsiteY165" fmla="*/ 1856582 h 2516188"/>
              <a:gd name="connsiteX166" fmla="*/ 0 w 1471613"/>
              <a:gd name="connsiteY166" fmla="*/ 1778794 h 2516188"/>
              <a:gd name="connsiteX167" fmla="*/ 4758 w 1471613"/>
              <a:gd name="connsiteY167" fmla="*/ 1700213 h 2516188"/>
              <a:gd name="connsiteX168" fmla="*/ 16651 w 1471613"/>
              <a:gd name="connsiteY168" fmla="*/ 1624013 h 2516188"/>
              <a:gd name="connsiteX169" fmla="*/ 36473 w 1471613"/>
              <a:gd name="connsiteY169" fmla="*/ 1551782 h 2516188"/>
              <a:gd name="connsiteX170" fmla="*/ 63432 w 1471613"/>
              <a:gd name="connsiteY170" fmla="*/ 1481138 h 2516188"/>
              <a:gd name="connsiteX171" fmla="*/ 97526 w 1471613"/>
              <a:gd name="connsiteY171" fmla="*/ 1415257 h 2516188"/>
              <a:gd name="connsiteX172" fmla="*/ 136378 w 1471613"/>
              <a:gd name="connsiteY172" fmla="*/ 1353344 h 2516188"/>
              <a:gd name="connsiteX173" fmla="*/ 183159 w 1471613"/>
              <a:gd name="connsiteY173" fmla="*/ 1294607 h 2516188"/>
              <a:gd name="connsiteX174" fmla="*/ 234697 w 1471613"/>
              <a:gd name="connsiteY174" fmla="*/ 1242219 h 2516188"/>
              <a:gd name="connsiteX175" fmla="*/ 290993 w 1471613"/>
              <a:gd name="connsiteY175" fmla="*/ 1194594 h 2516188"/>
              <a:gd name="connsiteX176" fmla="*/ 351253 w 1471613"/>
              <a:gd name="connsiteY176" fmla="*/ 1153319 h 2516188"/>
              <a:gd name="connsiteX177" fmla="*/ 416270 w 1471613"/>
              <a:gd name="connsiteY177" fmla="*/ 1117600 h 2516188"/>
              <a:gd name="connsiteX178" fmla="*/ 485252 w 1471613"/>
              <a:gd name="connsiteY178" fmla="*/ 1089025 h 2516188"/>
              <a:gd name="connsiteX179" fmla="*/ 557405 w 1471613"/>
              <a:gd name="connsiteY179" fmla="*/ 1066800 h 2516188"/>
              <a:gd name="connsiteX180" fmla="*/ 586742 w 1471613"/>
              <a:gd name="connsiteY180" fmla="*/ 1055688 h 2516188"/>
              <a:gd name="connsiteX181" fmla="*/ 612908 w 1471613"/>
              <a:gd name="connsiteY181" fmla="*/ 1039813 h 2516188"/>
              <a:gd name="connsiteX182" fmla="*/ 633523 w 1471613"/>
              <a:gd name="connsiteY182" fmla="*/ 1018382 h 2516188"/>
              <a:gd name="connsiteX183" fmla="*/ 648588 w 1471613"/>
              <a:gd name="connsiteY183" fmla="*/ 992982 h 2516188"/>
              <a:gd name="connsiteX184" fmla="*/ 658896 w 1471613"/>
              <a:gd name="connsiteY184" fmla="*/ 964407 h 2516188"/>
              <a:gd name="connsiteX185" fmla="*/ 662067 w 1471613"/>
              <a:gd name="connsiteY185" fmla="*/ 934244 h 2516188"/>
              <a:gd name="connsiteX186" fmla="*/ 662067 w 1471613"/>
              <a:gd name="connsiteY186" fmla="*/ 932657 h 2516188"/>
              <a:gd name="connsiteX187" fmla="*/ 658896 w 1471613"/>
              <a:gd name="connsiteY187" fmla="*/ 901700 h 2516188"/>
              <a:gd name="connsiteX188" fmla="*/ 647002 w 1471613"/>
              <a:gd name="connsiteY188" fmla="*/ 871538 h 2516188"/>
              <a:gd name="connsiteX189" fmla="*/ 628766 w 1471613"/>
              <a:gd name="connsiteY189" fmla="*/ 844550 h 2516188"/>
              <a:gd name="connsiteX190" fmla="*/ 606565 w 1471613"/>
              <a:gd name="connsiteY190" fmla="*/ 823119 h 2516188"/>
              <a:gd name="connsiteX191" fmla="*/ 578021 w 1471613"/>
              <a:gd name="connsiteY191" fmla="*/ 806450 h 2516188"/>
              <a:gd name="connsiteX192" fmla="*/ 528861 w 1471613"/>
              <a:gd name="connsiteY192" fmla="*/ 782638 h 2516188"/>
              <a:gd name="connsiteX193" fmla="*/ 483666 w 1471613"/>
              <a:gd name="connsiteY193" fmla="*/ 752475 h 2516188"/>
              <a:gd name="connsiteX194" fmla="*/ 441643 w 1471613"/>
              <a:gd name="connsiteY194" fmla="*/ 718344 h 2516188"/>
              <a:gd name="connsiteX195" fmla="*/ 405170 w 1471613"/>
              <a:gd name="connsiteY195" fmla="*/ 677863 h 2516188"/>
              <a:gd name="connsiteX196" fmla="*/ 375832 w 1471613"/>
              <a:gd name="connsiteY196" fmla="*/ 632619 h 2516188"/>
              <a:gd name="connsiteX197" fmla="*/ 349667 w 1471613"/>
              <a:gd name="connsiteY197" fmla="*/ 584200 h 2516188"/>
              <a:gd name="connsiteX198" fmla="*/ 332223 w 1471613"/>
              <a:gd name="connsiteY198" fmla="*/ 531813 h 2516188"/>
              <a:gd name="connsiteX199" fmla="*/ 321123 w 1471613"/>
              <a:gd name="connsiteY199" fmla="*/ 476250 h 2516188"/>
              <a:gd name="connsiteX200" fmla="*/ 317158 w 1471613"/>
              <a:gd name="connsiteY200" fmla="*/ 417513 h 2516188"/>
              <a:gd name="connsiteX201" fmla="*/ 321123 w 1471613"/>
              <a:gd name="connsiteY201" fmla="*/ 360363 h 2516188"/>
              <a:gd name="connsiteX202" fmla="*/ 332223 w 1471613"/>
              <a:gd name="connsiteY202" fmla="*/ 304800 h 2516188"/>
              <a:gd name="connsiteX203" fmla="*/ 351253 w 1471613"/>
              <a:gd name="connsiteY203" fmla="*/ 252413 h 2516188"/>
              <a:gd name="connsiteX204" fmla="*/ 376625 w 1471613"/>
              <a:gd name="connsiteY204" fmla="*/ 202406 h 2516188"/>
              <a:gd name="connsiteX205" fmla="*/ 408341 w 1471613"/>
              <a:gd name="connsiteY205" fmla="*/ 157956 h 2516188"/>
              <a:gd name="connsiteX206" fmla="*/ 444814 w 1471613"/>
              <a:gd name="connsiteY206" fmla="*/ 117475 h 2516188"/>
              <a:gd name="connsiteX207" fmla="*/ 486838 w 1471613"/>
              <a:gd name="connsiteY207" fmla="*/ 80963 h 2516188"/>
              <a:gd name="connsiteX208" fmla="*/ 532826 w 1471613"/>
              <a:gd name="connsiteY208" fmla="*/ 52388 h 2516188"/>
              <a:gd name="connsiteX209" fmla="*/ 582778 w 1471613"/>
              <a:gd name="connsiteY209" fmla="*/ 28575 h 2516188"/>
              <a:gd name="connsiteX210" fmla="*/ 636695 w 1471613"/>
              <a:gd name="connsiteY210" fmla="*/ 11906 h 2516188"/>
              <a:gd name="connsiteX211" fmla="*/ 693783 w 1471613"/>
              <a:gd name="connsiteY211" fmla="*/ 1588 h 2516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</a:cxnLst>
            <a:rect l="l" t="t" r="r" b="b"/>
            <a:pathLst>
              <a:path w="1471613" h="2516188">
                <a:moveTo>
                  <a:pt x="735013" y="1169987"/>
                </a:moveTo>
                <a:lnTo>
                  <a:pt x="662781" y="1174750"/>
                </a:lnTo>
                <a:lnTo>
                  <a:pt x="592138" y="1186656"/>
                </a:lnTo>
                <a:lnTo>
                  <a:pt x="526256" y="1206500"/>
                </a:lnTo>
                <a:lnTo>
                  <a:pt x="462756" y="1233487"/>
                </a:lnTo>
                <a:lnTo>
                  <a:pt x="402431" y="1266031"/>
                </a:lnTo>
                <a:lnTo>
                  <a:pt x="346869" y="1305719"/>
                </a:lnTo>
                <a:lnTo>
                  <a:pt x="296069" y="1351756"/>
                </a:lnTo>
                <a:lnTo>
                  <a:pt x="250825" y="1401762"/>
                </a:lnTo>
                <a:lnTo>
                  <a:pt x="211931" y="1457325"/>
                </a:lnTo>
                <a:lnTo>
                  <a:pt x="177006" y="1516856"/>
                </a:lnTo>
                <a:lnTo>
                  <a:pt x="150019" y="1580356"/>
                </a:lnTo>
                <a:lnTo>
                  <a:pt x="130969" y="1647825"/>
                </a:lnTo>
                <a:lnTo>
                  <a:pt x="119063" y="1716881"/>
                </a:lnTo>
                <a:lnTo>
                  <a:pt x="114300" y="1789112"/>
                </a:lnTo>
                <a:lnTo>
                  <a:pt x="119063" y="1861344"/>
                </a:lnTo>
                <a:lnTo>
                  <a:pt x="130969" y="1931988"/>
                </a:lnTo>
                <a:lnTo>
                  <a:pt x="150019" y="1997869"/>
                </a:lnTo>
                <a:lnTo>
                  <a:pt x="177006" y="2062163"/>
                </a:lnTo>
                <a:lnTo>
                  <a:pt x="211931" y="2122488"/>
                </a:lnTo>
                <a:lnTo>
                  <a:pt x="250825" y="2176463"/>
                </a:lnTo>
                <a:lnTo>
                  <a:pt x="296069" y="2228056"/>
                </a:lnTo>
                <a:lnTo>
                  <a:pt x="346869" y="2272506"/>
                </a:lnTo>
                <a:lnTo>
                  <a:pt x="402431" y="2313781"/>
                </a:lnTo>
                <a:lnTo>
                  <a:pt x="462756" y="2346325"/>
                </a:lnTo>
                <a:lnTo>
                  <a:pt x="526256" y="2373313"/>
                </a:lnTo>
                <a:lnTo>
                  <a:pt x="592138" y="2393156"/>
                </a:lnTo>
                <a:lnTo>
                  <a:pt x="662781" y="2405063"/>
                </a:lnTo>
                <a:lnTo>
                  <a:pt x="735013" y="2409825"/>
                </a:lnTo>
                <a:lnTo>
                  <a:pt x="807244" y="2405063"/>
                </a:lnTo>
                <a:lnTo>
                  <a:pt x="877888" y="2393156"/>
                </a:lnTo>
                <a:lnTo>
                  <a:pt x="943769" y="2373313"/>
                </a:lnTo>
                <a:lnTo>
                  <a:pt x="1007269" y="2346325"/>
                </a:lnTo>
                <a:lnTo>
                  <a:pt x="1066800" y="2313781"/>
                </a:lnTo>
                <a:lnTo>
                  <a:pt x="1122363" y="2272506"/>
                </a:lnTo>
                <a:lnTo>
                  <a:pt x="1173956" y="2228056"/>
                </a:lnTo>
                <a:lnTo>
                  <a:pt x="1219200" y="2176463"/>
                </a:lnTo>
                <a:lnTo>
                  <a:pt x="1258094" y="2122488"/>
                </a:lnTo>
                <a:lnTo>
                  <a:pt x="1292225" y="2062163"/>
                </a:lnTo>
                <a:lnTo>
                  <a:pt x="1319213" y="1997869"/>
                </a:lnTo>
                <a:lnTo>
                  <a:pt x="1339056" y="1931988"/>
                </a:lnTo>
                <a:lnTo>
                  <a:pt x="1350963" y="1861344"/>
                </a:lnTo>
                <a:lnTo>
                  <a:pt x="1355725" y="1789112"/>
                </a:lnTo>
                <a:lnTo>
                  <a:pt x="1350963" y="1716881"/>
                </a:lnTo>
                <a:lnTo>
                  <a:pt x="1339056" y="1647825"/>
                </a:lnTo>
                <a:lnTo>
                  <a:pt x="1319213" y="1580356"/>
                </a:lnTo>
                <a:lnTo>
                  <a:pt x="1292225" y="1516856"/>
                </a:lnTo>
                <a:lnTo>
                  <a:pt x="1258094" y="1457325"/>
                </a:lnTo>
                <a:lnTo>
                  <a:pt x="1219200" y="1401762"/>
                </a:lnTo>
                <a:lnTo>
                  <a:pt x="1173956" y="1351756"/>
                </a:lnTo>
                <a:lnTo>
                  <a:pt x="1122363" y="1305719"/>
                </a:lnTo>
                <a:lnTo>
                  <a:pt x="1066800" y="1266031"/>
                </a:lnTo>
                <a:lnTo>
                  <a:pt x="1007269" y="1233487"/>
                </a:lnTo>
                <a:lnTo>
                  <a:pt x="943769" y="1206500"/>
                </a:lnTo>
                <a:lnTo>
                  <a:pt x="877888" y="1186656"/>
                </a:lnTo>
                <a:lnTo>
                  <a:pt x="807244" y="1174750"/>
                </a:lnTo>
                <a:close/>
                <a:moveTo>
                  <a:pt x="736203" y="134937"/>
                </a:moveTo>
                <a:lnTo>
                  <a:pt x="683888" y="139693"/>
                </a:lnTo>
                <a:lnTo>
                  <a:pt x="635535" y="153168"/>
                </a:lnTo>
                <a:lnTo>
                  <a:pt x="590354" y="174570"/>
                </a:lnTo>
                <a:lnTo>
                  <a:pt x="549928" y="202313"/>
                </a:lnTo>
                <a:lnTo>
                  <a:pt x="515844" y="237190"/>
                </a:lnTo>
                <a:lnTo>
                  <a:pt x="487308" y="277616"/>
                </a:lnTo>
                <a:lnTo>
                  <a:pt x="465906" y="322798"/>
                </a:lnTo>
                <a:lnTo>
                  <a:pt x="452431" y="371943"/>
                </a:lnTo>
                <a:lnTo>
                  <a:pt x="447675" y="423466"/>
                </a:lnTo>
                <a:lnTo>
                  <a:pt x="452431" y="475781"/>
                </a:lnTo>
                <a:lnTo>
                  <a:pt x="465906" y="524927"/>
                </a:lnTo>
                <a:lnTo>
                  <a:pt x="487308" y="570108"/>
                </a:lnTo>
                <a:lnTo>
                  <a:pt x="515844" y="610534"/>
                </a:lnTo>
                <a:lnTo>
                  <a:pt x="549928" y="645411"/>
                </a:lnTo>
                <a:lnTo>
                  <a:pt x="590354" y="673947"/>
                </a:lnTo>
                <a:lnTo>
                  <a:pt x="635535" y="694556"/>
                </a:lnTo>
                <a:lnTo>
                  <a:pt x="683888" y="708031"/>
                </a:lnTo>
                <a:lnTo>
                  <a:pt x="736203" y="712787"/>
                </a:lnTo>
                <a:lnTo>
                  <a:pt x="788519" y="708031"/>
                </a:lnTo>
                <a:lnTo>
                  <a:pt x="836871" y="694556"/>
                </a:lnTo>
                <a:lnTo>
                  <a:pt x="882052" y="673947"/>
                </a:lnTo>
                <a:lnTo>
                  <a:pt x="922478" y="645411"/>
                </a:lnTo>
                <a:lnTo>
                  <a:pt x="956562" y="610534"/>
                </a:lnTo>
                <a:lnTo>
                  <a:pt x="985098" y="570108"/>
                </a:lnTo>
                <a:lnTo>
                  <a:pt x="1006500" y="524927"/>
                </a:lnTo>
                <a:lnTo>
                  <a:pt x="1019975" y="475781"/>
                </a:lnTo>
                <a:lnTo>
                  <a:pt x="1023938" y="423466"/>
                </a:lnTo>
                <a:lnTo>
                  <a:pt x="1019975" y="371943"/>
                </a:lnTo>
                <a:lnTo>
                  <a:pt x="1006500" y="322798"/>
                </a:lnTo>
                <a:lnTo>
                  <a:pt x="985098" y="277616"/>
                </a:lnTo>
                <a:lnTo>
                  <a:pt x="956562" y="237190"/>
                </a:lnTo>
                <a:lnTo>
                  <a:pt x="922478" y="202313"/>
                </a:lnTo>
                <a:lnTo>
                  <a:pt x="882052" y="174570"/>
                </a:lnTo>
                <a:lnTo>
                  <a:pt x="836871" y="153168"/>
                </a:lnTo>
                <a:lnTo>
                  <a:pt x="788519" y="139693"/>
                </a:lnTo>
                <a:close/>
                <a:moveTo>
                  <a:pt x="752458" y="0"/>
                </a:moveTo>
                <a:lnTo>
                  <a:pt x="811132" y="6350"/>
                </a:lnTo>
                <a:lnTo>
                  <a:pt x="865049" y="20638"/>
                </a:lnTo>
                <a:lnTo>
                  <a:pt x="917380" y="42069"/>
                </a:lnTo>
                <a:lnTo>
                  <a:pt x="966539" y="69056"/>
                </a:lnTo>
                <a:lnTo>
                  <a:pt x="1010148" y="103981"/>
                </a:lnTo>
                <a:lnTo>
                  <a:pt x="1049793" y="142875"/>
                </a:lnTo>
                <a:lnTo>
                  <a:pt x="1083888" y="188119"/>
                </a:lnTo>
                <a:lnTo>
                  <a:pt x="1112432" y="235744"/>
                </a:lnTo>
                <a:lnTo>
                  <a:pt x="1133840" y="288131"/>
                </a:lnTo>
                <a:lnTo>
                  <a:pt x="1147319" y="343694"/>
                </a:lnTo>
                <a:lnTo>
                  <a:pt x="1154455" y="400844"/>
                </a:lnTo>
                <a:lnTo>
                  <a:pt x="1152869" y="461169"/>
                </a:lnTo>
                <a:lnTo>
                  <a:pt x="1142562" y="518319"/>
                </a:lnTo>
                <a:lnTo>
                  <a:pt x="1124325" y="573882"/>
                </a:lnTo>
                <a:lnTo>
                  <a:pt x="1100538" y="623094"/>
                </a:lnTo>
                <a:lnTo>
                  <a:pt x="1070408" y="671513"/>
                </a:lnTo>
                <a:lnTo>
                  <a:pt x="1034728" y="713582"/>
                </a:lnTo>
                <a:lnTo>
                  <a:pt x="992705" y="749300"/>
                </a:lnTo>
                <a:lnTo>
                  <a:pt x="945924" y="781050"/>
                </a:lnTo>
                <a:lnTo>
                  <a:pt x="895179" y="806450"/>
                </a:lnTo>
                <a:lnTo>
                  <a:pt x="866634" y="823119"/>
                </a:lnTo>
                <a:lnTo>
                  <a:pt x="842055" y="844550"/>
                </a:lnTo>
                <a:lnTo>
                  <a:pt x="824611" y="871538"/>
                </a:lnTo>
                <a:lnTo>
                  <a:pt x="811925" y="901700"/>
                </a:lnTo>
                <a:lnTo>
                  <a:pt x="809546" y="932657"/>
                </a:lnTo>
                <a:lnTo>
                  <a:pt x="811925" y="964407"/>
                </a:lnTo>
                <a:lnTo>
                  <a:pt x="823025" y="992982"/>
                </a:lnTo>
                <a:lnTo>
                  <a:pt x="838090" y="1018382"/>
                </a:lnTo>
                <a:lnTo>
                  <a:pt x="858705" y="1039813"/>
                </a:lnTo>
                <a:lnTo>
                  <a:pt x="882492" y="1055688"/>
                </a:lnTo>
                <a:lnTo>
                  <a:pt x="912622" y="1066800"/>
                </a:lnTo>
                <a:lnTo>
                  <a:pt x="984776" y="1087438"/>
                </a:lnTo>
                <a:lnTo>
                  <a:pt x="1053758" y="1117600"/>
                </a:lnTo>
                <a:lnTo>
                  <a:pt x="1120361" y="1152525"/>
                </a:lnTo>
                <a:lnTo>
                  <a:pt x="1179828" y="1194594"/>
                </a:lnTo>
                <a:lnTo>
                  <a:pt x="1236916" y="1242219"/>
                </a:lnTo>
                <a:lnTo>
                  <a:pt x="1288454" y="1294607"/>
                </a:lnTo>
                <a:lnTo>
                  <a:pt x="1334442" y="1353344"/>
                </a:lnTo>
                <a:lnTo>
                  <a:pt x="1374087" y="1415257"/>
                </a:lnTo>
                <a:lnTo>
                  <a:pt x="1408182" y="1482725"/>
                </a:lnTo>
                <a:lnTo>
                  <a:pt x="1435140" y="1551782"/>
                </a:lnTo>
                <a:lnTo>
                  <a:pt x="1454962" y="1625601"/>
                </a:lnTo>
                <a:lnTo>
                  <a:pt x="1466856" y="1701801"/>
                </a:lnTo>
                <a:lnTo>
                  <a:pt x="1471613" y="1780382"/>
                </a:lnTo>
                <a:lnTo>
                  <a:pt x="1466856" y="1862932"/>
                </a:lnTo>
                <a:lnTo>
                  <a:pt x="1453377" y="1940719"/>
                </a:lnTo>
                <a:lnTo>
                  <a:pt x="1431968" y="2016126"/>
                </a:lnTo>
                <a:lnTo>
                  <a:pt x="1403424" y="2089944"/>
                </a:lnTo>
                <a:lnTo>
                  <a:pt x="1367744" y="2157413"/>
                </a:lnTo>
                <a:lnTo>
                  <a:pt x="1325721" y="2220119"/>
                </a:lnTo>
                <a:lnTo>
                  <a:pt x="1276561" y="2280444"/>
                </a:lnTo>
                <a:lnTo>
                  <a:pt x="1221851" y="2332832"/>
                </a:lnTo>
                <a:lnTo>
                  <a:pt x="1162384" y="2381251"/>
                </a:lnTo>
                <a:lnTo>
                  <a:pt x="1097367" y="2421732"/>
                </a:lnTo>
                <a:lnTo>
                  <a:pt x="1028385" y="2455863"/>
                </a:lnTo>
                <a:lnTo>
                  <a:pt x="954646" y="2482851"/>
                </a:lnTo>
                <a:lnTo>
                  <a:pt x="878528" y="2502694"/>
                </a:lnTo>
                <a:lnTo>
                  <a:pt x="800031" y="2514601"/>
                </a:lnTo>
                <a:lnTo>
                  <a:pt x="717570" y="2516188"/>
                </a:lnTo>
                <a:lnTo>
                  <a:pt x="639866" y="2509838"/>
                </a:lnTo>
                <a:lnTo>
                  <a:pt x="562956" y="2496344"/>
                </a:lnTo>
                <a:lnTo>
                  <a:pt x="490802" y="2474119"/>
                </a:lnTo>
                <a:lnTo>
                  <a:pt x="420235" y="2445544"/>
                </a:lnTo>
                <a:lnTo>
                  <a:pt x="354424" y="2409826"/>
                </a:lnTo>
                <a:lnTo>
                  <a:pt x="292578" y="2367757"/>
                </a:lnTo>
                <a:lnTo>
                  <a:pt x="235490" y="2319338"/>
                </a:lnTo>
                <a:lnTo>
                  <a:pt x="184745" y="2265363"/>
                </a:lnTo>
                <a:lnTo>
                  <a:pt x="137964" y="2208213"/>
                </a:lnTo>
                <a:lnTo>
                  <a:pt x="97526" y="2145507"/>
                </a:lnTo>
                <a:lnTo>
                  <a:pt x="63432" y="2077244"/>
                </a:lnTo>
                <a:lnTo>
                  <a:pt x="36473" y="2006601"/>
                </a:lnTo>
                <a:lnTo>
                  <a:pt x="16651" y="1933576"/>
                </a:lnTo>
                <a:lnTo>
                  <a:pt x="4758" y="1856582"/>
                </a:lnTo>
                <a:lnTo>
                  <a:pt x="0" y="1778794"/>
                </a:lnTo>
                <a:lnTo>
                  <a:pt x="4758" y="1700213"/>
                </a:lnTo>
                <a:lnTo>
                  <a:pt x="16651" y="1624013"/>
                </a:lnTo>
                <a:lnTo>
                  <a:pt x="36473" y="1551782"/>
                </a:lnTo>
                <a:lnTo>
                  <a:pt x="63432" y="1481138"/>
                </a:lnTo>
                <a:lnTo>
                  <a:pt x="97526" y="1415257"/>
                </a:lnTo>
                <a:lnTo>
                  <a:pt x="136378" y="1353344"/>
                </a:lnTo>
                <a:lnTo>
                  <a:pt x="183159" y="1294607"/>
                </a:lnTo>
                <a:lnTo>
                  <a:pt x="234697" y="1242219"/>
                </a:lnTo>
                <a:lnTo>
                  <a:pt x="290993" y="1194594"/>
                </a:lnTo>
                <a:lnTo>
                  <a:pt x="351253" y="1153319"/>
                </a:lnTo>
                <a:lnTo>
                  <a:pt x="416270" y="1117600"/>
                </a:lnTo>
                <a:lnTo>
                  <a:pt x="485252" y="1089025"/>
                </a:lnTo>
                <a:lnTo>
                  <a:pt x="557405" y="1066800"/>
                </a:lnTo>
                <a:lnTo>
                  <a:pt x="586742" y="1055688"/>
                </a:lnTo>
                <a:lnTo>
                  <a:pt x="612908" y="1039813"/>
                </a:lnTo>
                <a:lnTo>
                  <a:pt x="633523" y="1018382"/>
                </a:lnTo>
                <a:lnTo>
                  <a:pt x="648588" y="992982"/>
                </a:lnTo>
                <a:lnTo>
                  <a:pt x="658896" y="964407"/>
                </a:lnTo>
                <a:lnTo>
                  <a:pt x="662067" y="934244"/>
                </a:lnTo>
                <a:lnTo>
                  <a:pt x="662067" y="932657"/>
                </a:lnTo>
                <a:lnTo>
                  <a:pt x="658896" y="901700"/>
                </a:lnTo>
                <a:lnTo>
                  <a:pt x="647002" y="871538"/>
                </a:lnTo>
                <a:lnTo>
                  <a:pt x="628766" y="844550"/>
                </a:lnTo>
                <a:lnTo>
                  <a:pt x="606565" y="823119"/>
                </a:lnTo>
                <a:lnTo>
                  <a:pt x="578021" y="806450"/>
                </a:lnTo>
                <a:lnTo>
                  <a:pt x="528861" y="782638"/>
                </a:lnTo>
                <a:lnTo>
                  <a:pt x="483666" y="752475"/>
                </a:lnTo>
                <a:lnTo>
                  <a:pt x="441643" y="718344"/>
                </a:lnTo>
                <a:lnTo>
                  <a:pt x="405170" y="677863"/>
                </a:lnTo>
                <a:lnTo>
                  <a:pt x="375832" y="632619"/>
                </a:lnTo>
                <a:lnTo>
                  <a:pt x="349667" y="584200"/>
                </a:lnTo>
                <a:lnTo>
                  <a:pt x="332223" y="531813"/>
                </a:lnTo>
                <a:lnTo>
                  <a:pt x="321123" y="476250"/>
                </a:lnTo>
                <a:lnTo>
                  <a:pt x="317158" y="417513"/>
                </a:lnTo>
                <a:lnTo>
                  <a:pt x="321123" y="360363"/>
                </a:lnTo>
                <a:lnTo>
                  <a:pt x="332223" y="304800"/>
                </a:lnTo>
                <a:lnTo>
                  <a:pt x="351253" y="252413"/>
                </a:lnTo>
                <a:lnTo>
                  <a:pt x="376625" y="202406"/>
                </a:lnTo>
                <a:lnTo>
                  <a:pt x="408341" y="157956"/>
                </a:lnTo>
                <a:lnTo>
                  <a:pt x="444814" y="117475"/>
                </a:lnTo>
                <a:lnTo>
                  <a:pt x="486838" y="80963"/>
                </a:lnTo>
                <a:lnTo>
                  <a:pt x="532826" y="52388"/>
                </a:lnTo>
                <a:lnTo>
                  <a:pt x="582778" y="28575"/>
                </a:lnTo>
                <a:lnTo>
                  <a:pt x="636695" y="11906"/>
                </a:lnTo>
                <a:lnTo>
                  <a:pt x="693783" y="15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5872163" y="2183462"/>
            <a:ext cx="1471613" cy="2516188"/>
          </a:xfrm>
          <a:custGeom>
            <a:avLst/>
            <a:gdLst>
              <a:gd name="connsiteX0" fmla="*/ 733823 w 1471613"/>
              <a:gd name="connsiteY0" fmla="*/ 1811338 h 2516188"/>
              <a:gd name="connsiteX1" fmla="*/ 681364 w 1471613"/>
              <a:gd name="connsiteY1" fmla="*/ 1815307 h 2516188"/>
              <a:gd name="connsiteX2" fmla="*/ 632879 w 1471613"/>
              <a:gd name="connsiteY2" fmla="*/ 1828801 h 2516188"/>
              <a:gd name="connsiteX3" fmla="*/ 587573 w 1471613"/>
              <a:gd name="connsiteY3" fmla="*/ 1850232 h 2516188"/>
              <a:gd name="connsiteX4" fmla="*/ 547036 w 1471613"/>
              <a:gd name="connsiteY4" fmla="*/ 1878807 h 2516188"/>
              <a:gd name="connsiteX5" fmla="*/ 512858 w 1471613"/>
              <a:gd name="connsiteY5" fmla="*/ 1914526 h 2516188"/>
              <a:gd name="connsiteX6" fmla="*/ 484244 w 1471613"/>
              <a:gd name="connsiteY6" fmla="*/ 1954213 h 2516188"/>
              <a:gd name="connsiteX7" fmla="*/ 461194 w 1471613"/>
              <a:gd name="connsiteY7" fmla="*/ 1998663 h 2516188"/>
              <a:gd name="connsiteX8" fmla="*/ 447681 w 1471613"/>
              <a:gd name="connsiteY8" fmla="*/ 2048669 h 2516188"/>
              <a:gd name="connsiteX9" fmla="*/ 442912 w 1471613"/>
              <a:gd name="connsiteY9" fmla="*/ 2101057 h 2516188"/>
              <a:gd name="connsiteX10" fmla="*/ 447681 w 1471613"/>
              <a:gd name="connsiteY10" fmla="*/ 2151857 h 2516188"/>
              <a:gd name="connsiteX11" fmla="*/ 461194 w 1471613"/>
              <a:gd name="connsiteY11" fmla="*/ 2201863 h 2516188"/>
              <a:gd name="connsiteX12" fmla="*/ 484244 w 1471613"/>
              <a:gd name="connsiteY12" fmla="*/ 2247107 h 2516188"/>
              <a:gd name="connsiteX13" fmla="*/ 512858 w 1471613"/>
              <a:gd name="connsiteY13" fmla="*/ 2287588 h 2516188"/>
              <a:gd name="connsiteX14" fmla="*/ 547036 w 1471613"/>
              <a:gd name="connsiteY14" fmla="*/ 2321719 h 2516188"/>
              <a:gd name="connsiteX15" fmla="*/ 587573 w 1471613"/>
              <a:gd name="connsiteY15" fmla="*/ 2350294 h 2516188"/>
              <a:gd name="connsiteX16" fmla="*/ 632879 w 1471613"/>
              <a:gd name="connsiteY16" fmla="*/ 2371726 h 2516188"/>
              <a:gd name="connsiteX17" fmla="*/ 681364 w 1471613"/>
              <a:gd name="connsiteY17" fmla="*/ 2385219 h 2516188"/>
              <a:gd name="connsiteX18" fmla="*/ 733823 w 1471613"/>
              <a:gd name="connsiteY18" fmla="*/ 2389188 h 2516188"/>
              <a:gd name="connsiteX19" fmla="*/ 784693 w 1471613"/>
              <a:gd name="connsiteY19" fmla="*/ 2385219 h 2516188"/>
              <a:gd name="connsiteX20" fmla="*/ 834768 w 1471613"/>
              <a:gd name="connsiteY20" fmla="*/ 2371726 h 2516188"/>
              <a:gd name="connsiteX21" fmla="*/ 879279 w 1471613"/>
              <a:gd name="connsiteY21" fmla="*/ 2350294 h 2516188"/>
              <a:gd name="connsiteX22" fmla="*/ 920611 w 1471613"/>
              <a:gd name="connsiteY22" fmla="*/ 2321719 h 2516188"/>
              <a:gd name="connsiteX23" fmla="*/ 954789 w 1471613"/>
              <a:gd name="connsiteY23" fmla="*/ 2287588 h 2516188"/>
              <a:gd name="connsiteX24" fmla="*/ 983403 w 1471613"/>
              <a:gd name="connsiteY24" fmla="*/ 2247107 h 2516188"/>
              <a:gd name="connsiteX25" fmla="*/ 1004864 w 1471613"/>
              <a:gd name="connsiteY25" fmla="*/ 2201863 h 2516188"/>
              <a:gd name="connsiteX26" fmla="*/ 1018376 w 1471613"/>
              <a:gd name="connsiteY26" fmla="*/ 2151857 h 2516188"/>
              <a:gd name="connsiteX27" fmla="*/ 1022350 w 1471613"/>
              <a:gd name="connsiteY27" fmla="*/ 2101057 h 2516188"/>
              <a:gd name="connsiteX28" fmla="*/ 1018376 w 1471613"/>
              <a:gd name="connsiteY28" fmla="*/ 2048669 h 2516188"/>
              <a:gd name="connsiteX29" fmla="*/ 1004864 w 1471613"/>
              <a:gd name="connsiteY29" fmla="*/ 1998663 h 2516188"/>
              <a:gd name="connsiteX30" fmla="*/ 983403 w 1471613"/>
              <a:gd name="connsiteY30" fmla="*/ 1954213 h 2516188"/>
              <a:gd name="connsiteX31" fmla="*/ 954789 w 1471613"/>
              <a:gd name="connsiteY31" fmla="*/ 1914526 h 2516188"/>
              <a:gd name="connsiteX32" fmla="*/ 920611 w 1471613"/>
              <a:gd name="connsiteY32" fmla="*/ 1878807 h 2516188"/>
              <a:gd name="connsiteX33" fmla="*/ 879279 w 1471613"/>
              <a:gd name="connsiteY33" fmla="*/ 1850232 h 2516188"/>
              <a:gd name="connsiteX34" fmla="*/ 834768 w 1471613"/>
              <a:gd name="connsiteY34" fmla="*/ 1828801 h 2516188"/>
              <a:gd name="connsiteX35" fmla="*/ 784693 w 1471613"/>
              <a:gd name="connsiteY35" fmla="*/ 1815307 h 2516188"/>
              <a:gd name="connsiteX36" fmla="*/ 733425 w 1471613"/>
              <a:gd name="connsiteY36" fmla="*/ 115888 h 2516188"/>
              <a:gd name="connsiteX37" fmla="*/ 661194 w 1471613"/>
              <a:gd name="connsiteY37" fmla="*/ 120648 h 2516188"/>
              <a:gd name="connsiteX38" fmla="*/ 590550 w 1471613"/>
              <a:gd name="connsiteY38" fmla="*/ 132546 h 2516188"/>
              <a:gd name="connsiteX39" fmla="*/ 524669 w 1471613"/>
              <a:gd name="connsiteY39" fmla="*/ 152377 h 2516188"/>
              <a:gd name="connsiteX40" fmla="*/ 459581 w 1471613"/>
              <a:gd name="connsiteY40" fmla="*/ 179347 h 2516188"/>
              <a:gd name="connsiteX41" fmla="*/ 400844 w 1471613"/>
              <a:gd name="connsiteY41" fmla="*/ 211870 h 2516188"/>
              <a:gd name="connsiteX42" fmla="*/ 345281 w 1471613"/>
              <a:gd name="connsiteY42" fmla="*/ 252326 h 2516188"/>
              <a:gd name="connsiteX43" fmla="*/ 294481 w 1471613"/>
              <a:gd name="connsiteY43" fmla="*/ 297540 h 2516188"/>
              <a:gd name="connsiteX44" fmla="*/ 249237 w 1471613"/>
              <a:gd name="connsiteY44" fmla="*/ 348308 h 2516188"/>
              <a:gd name="connsiteX45" fmla="*/ 210344 w 1471613"/>
              <a:gd name="connsiteY45" fmla="*/ 403835 h 2516188"/>
              <a:gd name="connsiteX46" fmla="*/ 175419 w 1471613"/>
              <a:gd name="connsiteY46" fmla="*/ 462535 h 2516188"/>
              <a:gd name="connsiteX47" fmla="*/ 148431 w 1471613"/>
              <a:gd name="connsiteY47" fmla="*/ 527580 h 2516188"/>
              <a:gd name="connsiteX48" fmla="*/ 129381 w 1471613"/>
              <a:gd name="connsiteY48" fmla="*/ 593420 h 2516188"/>
              <a:gd name="connsiteX49" fmla="*/ 117475 w 1471613"/>
              <a:gd name="connsiteY49" fmla="*/ 664018 h 2516188"/>
              <a:gd name="connsiteX50" fmla="*/ 112712 w 1471613"/>
              <a:gd name="connsiteY50" fmla="*/ 736203 h 2516188"/>
              <a:gd name="connsiteX51" fmla="*/ 117475 w 1471613"/>
              <a:gd name="connsiteY51" fmla="*/ 808388 h 2516188"/>
              <a:gd name="connsiteX52" fmla="*/ 129381 w 1471613"/>
              <a:gd name="connsiteY52" fmla="*/ 877400 h 2516188"/>
              <a:gd name="connsiteX53" fmla="*/ 148431 w 1471613"/>
              <a:gd name="connsiteY53" fmla="*/ 944826 h 2516188"/>
              <a:gd name="connsiteX54" fmla="*/ 175419 w 1471613"/>
              <a:gd name="connsiteY54" fmla="*/ 1007492 h 2516188"/>
              <a:gd name="connsiteX55" fmla="*/ 210344 w 1471613"/>
              <a:gd name="connsiteY55" fmla="*/ 1067778 h 2516188"/>
              <a:gd name="connsiteX56" fmla="*/ 249237 w 1471613"/>
              <a:gd name="connsiteY56" fmla="*/ 1123305 h 2516188"/>
              <a:gd name="connsiteX57" fmla="*/ 294481 w 1471613"/>
              <a:gd name="connsiteY57" fmla="*/ 1174072 h 2516188"/>
              <a:gd name="connsiteX58" fmla="*/ 345281 w 1471613"/>
              <a:gd name="connsiteY58" fmla="*/ 1219287 h 2516188"/>
              <a:gd name="connsiteX59" fmla="*/ 400844 w 1471613"/>
              <a:gd name="connsiteY59" fmla="*/ 1258156 h 2516188"/>
              <a:gd name="connsiteX60" fmla="*/ 459581 w 1471613"/>
              <a:gd name="connsiteY60" fmla="*/ 1291472 h 2516188"/>
              <a:gd name="connsiteX61" fmla="*/ 524669 w 1471613"/>
              <a:gd name="connsiteY61" fmla="*/ 1318442 h 2516188"/>
              <a:gd name="connsiteX62" fmla="*/ 590550 w 1471613"/>
              <a:gd name="connsiteY62" fmla="*/ 1338273 h 2516188"/>
              <a:gd name="connsiteX63" fmla="*/ 661194 w 1471613"/>
              <a:gd name="connsiteY63" fmla="*/ 1351758 h 2516188"/>
              <a:gd name="connsiteX64" fmla="*/ 733425 w 1471613"/>
              <a:gd name="connsiteY64" fmla="*/ 1354138 h 2516188"/>
              <a:gd name="connsiteX65" fmla="*/ 805656 w 1471613"/>
              <a:gd name="connsiteY65" fmla="*/ 1351758 h 2516188"/>
              <a:gd name="connsiteX66" fmla="*/ 874713 w 1471613"/>
              <a:gd name="connsiteY66" fmla="*/ 1338273 h 2516188"/>
              <a:gd name="connsiteX67" fmla="*/ 942181 w 1471613"/>
              <a:gd name="connsiteY67" fmla="*/ 1318442 h 2516188"/>
              <a:gd name="connsiteX68" fmla="*/ 1005681 w 1471613"/>
              <a:gd name="connsiteY68" fmla="*/ 1291472 h 2516188"/>
              <a:gd name="connsiteX69" fmla="*/ 1065213 w 1471613"/>
              <a:gd name="connsiteY69" fmla="*/ 1258156 h 2516188"/>
              <a:gd name="connsiteX70" fmla="*/ 1120775 w 1471613"/>
              <a:gd name="connsiteY70" fmla="*/ 1219287 h 2516188"/>
              <a:gd name="connsiteX71" fmla="*/ 1172369 w 1471613"/>
              <a:gd name="connsiteY71" fmla="*/ 1174072 h 2516188"/>
              <a:gd name="connsiteX72" fmla="*/ 1216819 w 1471613"/>
              <a:gd name="connsiteY72" fmla="*/ 1123305 h 2516188"/>
              <a:gd name="connsiteX73" fmla="*/ 1256506 w 1471613"/>
              <a:gd name="connsiteY73" fmla="*/ 1067778 h 2516188"/>
              <a:gd name="connsiteX74" fmla="*/ 1290638 w 1471613"/>
              <a:gd name="connsiteY74" fmla="*/ 1007492 h 2516188"/>
              <a:gd name="connsiteX75" fmla="*/ 1316038 w 1471613"/>
              <a:gd name="connsiteY75" fmla="*/ 944826 h 2516188"/>
              <a:gd name="connsiteX76" fmla="*/ 1337469 w 1471613"/>
              <a:gd name="connsiteY76" fmla="*/ 877400 h 2516188"/>
              <a:gd name="connsiteX77" fmla="*/ 1349375 w 1471613"/>
              <a:gd name="connsiteY77" fmla="*/ 808388 h 2516188"/>
              <a:gd name="connsiteX78" fmla="*/ 1352550 w 1471613"/>
              <a:gd name="connsiteY78" fmla="*/ 736203 h 2516188"/>
              <a:gd name="connsiteX79" fmla="*/ 1349375 w 1471613"/>
              <a:gd name="connsiteY79" fmla="*/ 664018 h 2516188"/>
              <a:gd name="connsiteX80" fmla="*/ 1337469 w 1471613"/>
              <a:gd name="connsiteY80" fmla="*/ 593420 h 2516188"/>
              <a:gd name="connsiteX81" fmla="*/ 1316038 w 1471613"/>
              <a:gd name="connsiteY81" fmla="*/ 527580 h 2516188"/>
              <a:gd name="connsiteX82" fmla="*/ 1290638 w 1471613"/>
              <a:gd name="connsiteY82" fmla="*/ 462535 h 2516188"/>
              <a:gd name="connsiteX83" fmla="*/ 1256506 w 1471613"/>
              <a:gd name="connsiteY83" fmla="*/ 403835 h 2516188"/>
              <a:gd name="connsiteX84" fmla="*/ 1216819 w 1471613"/>
              <a:gd name="connsiteY84" fmla="*/ 348308 h 2516188"/>
              <a:gd name="connsiteX85" fmla="*/ 1172369 w 1471613"/>
              <a:gd name="connsiteY85" fmla="*/ 297540 h 2516188"/>
              <a:gd name="connsiteX86" fmla="*/ 1120775 w 1471613"/>
              <a:gd name="connsiteY86" fmla="*/ 252326 h 2516188"/>
              <a:gd name="connsiteX87" fmla="*/ 1065213 w 1471613"/>
              <a:gd name="connsiteY87" fmla="*/ 211870 h 2516188"/>
              <a:gd name="connsiteX88" fmla="*/ 1005681 w 1471613"/>
              <a:gd name="connsiteY88" fmla="*/ 179347 h 2516188"/>
              <a:gd name="connsiteX89" fmla="*/ 942181 w 1471613"/>
              <a:gd name="connsiteY89" fmla="*/ 152377 h 2516188"/>
              <a:gd name="connsiteX90" fmla="*/ 874713 w 1471613"/>
              <a:gd name="connsiteY90" fmla="*/ 132546 h 2516188"/>
              <a:gd name="connsiteX91" fmla="*/ 805656 w 1471613"/>
              <a:gd name="connsiteY91" fmla="*/ 120648 h 2516188"/>
              <a:gd name="connsiteX92" fmla="*/ 752882 w 1471613"/>
              <a:gd name="connsiteY92" fmla="*/ 0 h 2516188"/>
              <a:gd name="connsiteX93" fmla="*/ 833094 w 1471613"/>
              <a:gd name="connsiteY93" fmla="*/ 6350 h 2516188"/>
              <a:gd name="connsiteX94" fmla="*/ 907746 w 1471613"/>
              <a:gd name="connsiteY94" fmla="*/ 19844 h 2516188"/>
              <a:gd name="connsiteX95" fmla="*/ 981605 w 1471613"/>
              <a:gd name="connsiteY95" fmla="*/ 42069 h 2516188"/>
              <a:gd name="connsiteX96" fmla="*/ 1050699 w 1471613"/>
              <a:gd name="connsiteY96" fmla="*/ 70644 h 2516188"/>
              <a:gd name="connsiteX97" fmla="*/ 1117410 w 1471613"/>
              <a:gd name="connsiteY97" fmla="*/ 107156 h 2516188"/>
              <a:gd name="connsiteX98" fmla="*/ 1178561 w 1471613"/>
              <a:gd name="connsiteY98" fmla="*/ 149225 h 2516188"/>
              <a:gd name="connsiteX99" fmla="*/ 1235742 w 1471613"/>
              <a:gd name="connsiteY99" fmla="*/ 196850 h 2516188"/>
              <a:gd name="connsiteX100" fmla="*/ 1288158 w 1471613"/>
              <a:gd name="connsiteY100" fmla="*/ 250825 h 2516188"/>
              <a:gd name="connsiteX101" fmla="*/ 1335014 w 1471613"/>
              <a:gd name="connsiteY101" fmla="*/ 309563 h 2516188"/>
              <a:gd name="connsiteX102" fmla="*/ 1375518 w 1471613"/>
              <a:gd name="connsiteY102" fmla="*/ 373063 h 2516188"/>
              <a:gd name="connsiteX103" fmla="*/ 1408873 w 1471613"/>
              <a:gd name="connsiteY103" fmla="*/ 438944 h 2516188"/>
              <a:gd name="connsiteX104" fmla="*/ 1435875 w 1471613"/>
              <a:gd name="connsiteY104" fmla="*/ 509588 h 2516188"/>
              <a:gd name="connsiteX105" fmla="*/ 1457318 w 1471613"/>
              <a:gd name="connsiteY105" fmla="*/ 583407 h 2516188"/>
              <a:gd name="connsiteX106" fmla="*/ 1469231 w 1471613"/>
              <a:gd name="connsiteY106" fmla="*/ 659607 h 2516188"/>
              <a:gd name="connsiteX107" fmla="*/ 1471613 w 1471613"/>
              <a:gd name="connsiteY107" fmla="*/ 738188 h 2516188"/>
              <a:gd name="connsiteX108" fmla="*/ 1467642 w 1471613"/>
              <a:gd name="connsiteY108" fmla="*/ 817563 h 2516188"/>
              <a:gd name="connsiteX109" fmla="*/ 1455730 w 1471613"/>
              <a:gd name="connsiteY109" fmla="*/ 892969 h 2516188"/>
              <a:gd name="connsiteX110" fmla="*/ 1435875 w 1471613"/>
              <a:gd name="connsiteY110" fmla="*/ 965994 h 2516188"/>
              <a:gd name="connsiteX111" fmla="*/ 1408873 w 1471613"/>
              <a:gd name="connsiteY111" fmla="*/ 1035050 h 2516188"/>
              <a:gd name="connsiteX112" fmla="*/ 1375518 w 1471613"/>
              <a:gd name="connsiteY112" fmla="*/ 1101725 h 2516188"/>
              <a:gd name="connsiteX113" fmla="*/ 1335014 w 1471613"/>
              <a:gd name="connsiteY113" fmla="*/ 1164432 h 2516188"/>
              <a:gd name="connsiteX114" fmla="*/ 1288158 w 1471613"/>
              <a:gd name="connsiteY114" fmla="*/ 1221582 h 2516188"/>
              <a:gd name="connsiteX115" fmla="*/ 1237330 w 1471613"/>
              <a:gd name="connsiteY115" fmla="*/ 1273969 h 2516188"/>
              <a:gd name="connsiteX116" fmla="*/ 1181738 w 1471613"/>
              <a:gd name="connsiteY116" fmla="*/ 1322388 h 2516188"/>
              <a:gd name="connsiteX117" fmla="*/ 1119792 w 1471613"/>
              <a:gd name="connsiteY117" fmla="*/ 1364457 h 2516188"/>
              <a:gd name="connsiteX118" fmla="*/ 1055464 w 1471613"/>
              <a:gd name="connsiteY118" fmla="*/ 1398588 h 2516188"/>
              <a:gd name="connsiteX119" fmla="*/ 986370 w 1471613"/>
              <a:gd name="connsiteY119" fmla="*/ 1427163 h 2516188"/>
              <a:gd name="connsiteX120" fmla="*/ 914100 w 1471613"/>
              <a:gd name="connsiteY120" fmla="*/ 1450182 h 2516188"/>
              <a:gd name="connsiteX121" fmla="*/ 885509 w 1471613"/>
              <a:gd name="connsiteY121" fmla="*/ 1460500 h 2516188"/>
              <a:gd name="connsiteX122" fmla="*/ 860096 w 1471613"/>
              <a:gd name="connsiteY122" fmla="*/ 1477169 h 2516188"/>
              <a:gd name="connsiteX123" fmla="*/ 838653 w 1471613"/>
              <a:gd name="connsiteY123" fmla="*/ 1497807 h 2516188"/>
              <a:gd name="connsiteX124" fmla="*/ 822769 w 1471613"/>
              <a:gd name="connsiteY124" fmla="*/ 1523207 h 2516188"/>
              <a:gd name="connsiteX125" fmla="*/ 813239 w 1471613"/>
              <a:gd name="connsiteY125" fmla="*/ 1551782 h 2516188"/>
              <a:gd name="connsiteX126" fmla="*/ 809268 w 1471613"/>
              <a:gd name="connsiteY126" fmla="*/ 1583532 h 2516188"/>
              <a:gd name="connsiteX127" fmla="*/ 813239 w 1471613"/>
              <a:gd name="connsiteY127" fmla="*/ 1615282 h 2516188"/>
              <a:gd name="connsiteX128" fmla="*/ 823563 w 1471613"/>
              <a:gd name="connsiteY128" fmla="*/ 1645444 h 2516188"/>
              <a:gd name="connsiteX129" fmla="*/ 841830 w 1471613"/>
              <a:gd name="connsiteY129" fmla="*/ 1672432 h 2516188"/>
              <a:gd name="connsiteX130" fmla="*/ 865655 w 1471613"/>
              <a:gd name="connsiteY130" fmla="*/ 1693069 h 2516188"/>
              <a:gd name="connsiteX131" fmla="*/ 894245 w 1471613"/>
              <a:gd name="connsiteY131" fmla="*/ 1709738 h 2516188"/>
              <a:gd name="connsiteX132" fmla="*/ 942690 w 1471613"/>
              <a:gd name="connsiteY132" fmla="*/ 1733551 h 2516188"/>
              <a:gd name="connsiteX133" fmla="*/ 989547 w 1471613"/>
              <a:gd name="connsiteY133" fmla="*/ 1763713 h 2516188"/>
              <a:gd name="connsiteX134" fmla="*/ 1030050 w 1471613"/>
              <a:gd name="connsiteY134" fmla="*/ 1798638 h 2516188"/>
              <a:gd name="connsiteX135" fmla="*/ 1065788 w 1471613"/>
              <a:gd name="connsiteY135" fmla="*/ 1839119 h 2516188"/>
              <a:gd name="connsiteX136" fmla="*/ 1097555 w 1471613"/>
              <a:gd name="connsiteY136" fmla="*/ 1884363 h 2516188"/>
              <a:gd name="connsiteX137" fmla="*/ 1121380 w 1471613"/>
              <a:gd name="connsiteY137" fmla="*/ 1933576 h 2516188"/>
              <a:gd name="connsiteX138" fmla="*/ 1139647 w 1471613"/>
              <a:gd name="connsiteY138" fmla="*/ 1984376 h 2516188"/>
              <a:gd name="connsiteX139" fmla="*/ 1151559 w 1471613"/>
              <a:gd name="connsiteY139" fmla="*/ 2039938 h 2516188"/>
              <a:gd name="connsiteX140" fmla="*/ 1154736 w 1471613"/>
              <a:gd name="connsiteY140" fmla="*/ 2097088 h 2516188"/>
              <a:gd name="connsiteX141" fmla="*/ 1151559 w 1471613"/>
              <a:gd name="connsiteY141" fmla="*/ 2155826 h 2516188"/>
              <a:gd name="connsiteX142" fmla="*/ 1139647 w 1471613"/>
              <a:gd name="connsiteY142" fmla="*/ 2211388 h 2516188"/>
              <a:gd name="connsiteX143" fmla="*/ 1121380 w 1471613"/>
              <a:gd name="connsiteY143" fmla="*/ 2263776 h 2516188"/>
              <a:gd name="connsiteX144" fmla="*/ 1095967 w 1471613"/>
              <a:gd name="connsiteY144" fmla="*/ 2313782 h 2516188"/>
              <a:gd name="connsiteX145" fmla="*/ 1064200 w 1471613"/>
              <a:gd name="connsiteY145" fmla="*/ 2359026 h 2516188"/>
              <a:gd name="connsiteX146" fmla="*/ 1026873 w 1471613"/>
              <a:gd name="connsiteY146" fmla="*/ 2399507 h 2516188"/>
              <a:gd name="connsiteX147" fmla="*/ 984782 w 1471613"/>
              <a:gd name="connsiteY147" fmla="*/ 2435226 h 2516188"/>
              <a:gd name="connsiteX148" fmla="*/ 937925 w 1471613"/>
              <a:gd name="connsiteY148" fmla="*/ 2465388 h 2516188"/>
              <a:gd name="connsiteX149" fmla="*/ 888686 w 1471613"/>
              <a:gd name="connsiteY149" fmla="*/ 2487613 h 2516188"/>
              <a:gd name="connsiteX150" fmla="*/ 834682 w 1471613"/>
              <a:gd name="connsiteY150" fmla="*/ 2505869 h 2516188"/>
              <a:gd name="connsiteX151" fmla="*/ 779089 w 1471613"/>
              <a:gd name="connsiteY151" fmla="*/ 2514601 h 2516188"/>
              <a:gd name="connsiteX152" fmla="*/ 720320 w 1471613"/>
              <a:gd name="connsiteY152" fmla="*/ 2516188 h 2516188"/>
              <a:gd name="connsiteX153" fmla="*/ 661551 w 1471613"/>
              <a:gd name="connsiteY153" fmla="*/ 2510632 h 2516188"/>
              <a:gd name="connsiteX154" fmla="*/ 605959 w 1471613"/>
              <a:gd name="connsiteY154" fmla="*/ 2497138 h 2516188"/>
              <a:gd name="connsiteX155" fmla="*/ 553543 w 1471613"/>
              <a:gd name="connsiteY155" fmla="*/ 2474119 h 2516188"/>
              <a:gd name="connsiteX156" fmla="*/ 505098 w 1471613"/>
              <a:gd name="connsiteY156" fmla="*/ 2447132 h 2516188"/>
              <a:gd name="connsiteX157" fmla="*/ 459830 w 1471613"/>
              <a:gd name="connsiteY157" fmla="*/ 2413001 h 2516188"/>
              <a:gd name="connsiteX158" fmla="*/ 420915 w 1471613"/>
              <a:gd name="connsiteY158" fmla="*/ 2374107 h 2516188"/>
              <a:gd name="connsiteX159" fmla="*/ 385971 w 1471613"/>
              <a:gd name="connsiteY159" fmla="*/ 2330451 h 2516188"/>
              <a:gd name="connsiteX160" fmla="*/ 358969 w 1471613"/>
              <a:gd name="connsiteY160" fmla="*/ 2280444 h 2516188"/>
              <a:gd name="connsiteX161" fmla="*/ 336732 w 1471613"/>
              <a:gd name="connsiteY161" fmla="*/ 2228057 h 2516188"/>
              <a:gd name="connsiteX162" fmla="*/ 323231 w 1471613"/>
              <a:gd name="connsiteY162" fmla="*/ 2174082 h 2516188"/>
              <a:gd name="connsiteX163" fmla="*/ 316878 w 1471613"/>
              <a:gd name="connsiteY163" fmla="*/ 2115344 h 2516188"/>
              <a:gd name="connsiteX164" fmla="*/ 318466 w 1471613"/>
              <a:gd name="connsiteY164" fmla="*/ 2055019 h 2516188"/>
              <a:gd name="connsiteX165" fmla="*/ 327996 w 1471613"/>
              <a:gd name="connsiteY165" fmla="*/ 1997869 h 2516188"/>
              <a:gd name="connsiteX166" fmla="*/ 345468 w 1471613"/>
              <a:gd name="connsiteY166" fmla="*/ 1943894 h 2516188"/>
              <a:gd name="connsiteX167" fmla="*/ 370087 w 1471613"/>
              <a:gd name="connsiteY167" fmla="*/ 1893094 h 2516188"/>
              <a:gd name="connsiteX168" fmla="*/ 401060 w 1471613"/>
              <a:gd name="connsiteY168" fmla="*/ 1846263 h 2516188"/>
              <a:gd name="connsiteX169" fmla="*/ 437593 w 1471613"/>
              <a:gd name="connsiteY169" fmla="*/ 1802607 h 2516188"/>
              <a:gd name="connsiteX170" fmla="*/ 479684 w 1471613"/>
              <a:gd name="connsiteY170" fmla="*/ 1766888 h 2516188"/>
              <a:gd name="connsiteX171" fmla="*/ 526541 w 1471613"/>
              <a:gd name="connsiteY171" fmla="*/ 1735138 h 2516188"/>
              <a:gd name="connsiteX172" fmla="*/ 575780 w 1471613"/>
              <a:gd name="connsiteY172" fmla="*/ 1709738 h 2516188"/>
              <a:gd name="connsiteX173" fmla="*/ 604370 w 1471613"/>
              <a:gd name="connsiteY173" fmla="*/ 1694657 h 2516188"/>
              <a:gd name="connsiteX174" fmla="*/ 628196 w 1471613"/>
              <a:gd name="connsiteY174" fmla="*/ 1672432 h 2516188"/>
              <a:gd name="connsiteX175" fmla="*/ 646462 w 1471613"/>
              <a:gd name="connsiteY175" fmla="*/ 1647032 h 2516188"/>
              <a:gd name="connsiteX176" fmla="*/ 658374 w 1471613"/>
              <a:gd name="connsiteY176" fmla="*/ 1615282 h 2516188"/>
              <a:gd name="connsiteX177" fmla="*/ 663139 w 1471613"/>
              <a:gd name="connsiteY177" fmla="*/ 1583532 h 2516188"/>
              <a:gd name="connsiteX178" fmla="*/ 658374 w 1471613"/>
              <a:gd name="connsiteY178" fmla="*/ 1551782 h 2516188"/>
              <a:gd name="connsiteX179" fmla="*/ 649638 w 1471613"/>
              <a:gd name="connsiteY179" fmla="*/ 1523207 h 2516188"/>
              <a:gd name="connsiteX180" fmla="*/ 632961 w 1471613"/>
              <a:gd name="connsiteY180" fmla="*/ 1499394 h 2516188"/>
              <a:gd name="connsiteX181" fmla="*/ 613106 w 1471613"/>
              <a:gd name="connsiteY181" fmla="*/ 1477169 h 2516188"/>
              <a:gd name="connsiteX182" fmla="*/ 587692 w 1471613"/>
              <a:gd name="connsiteY182" fmla="*/ 1460500 h 2516188"/>
              <a:gd name="connsiteX183" fmla="*/ 559102 w 1471613"/>
              <a:gd name="connsiteY183" fmla="*/ 1450182 h 2516188"/>
              <a:gd name="connsiteX184" fmla="*/ 485243 w 1471613"/>
              <a:gd name="connsiteY184" fmla="*/ 1428750 h 2516188"/>
              <a:gd name="connsiteX185" fmla="*/ 416150 w 1471613"/>
              <a:gd name="connsiteY185" fmla="*/ 1398588 h 2516188"/>
              <a:gd name="connsiteX186" fmla="*/ 351821 w 1471613"/>
              <a:gd name="connsiteY186" fmla="*/ 1364457 h 2516188"/>
              <a:gd name="connsiteX187" fmla="*/ 289875 w 1471613"/>
              <a:gd name="connsiteY187" fmla="*/ 1322388 h 2516188"/>
              <a:gd name="connsiteX188" fmla="*/ 234283 w 1471613"/>
              <a:gd name="connsiteY188" fmla="*/ 1273969 h 2516188"/>
              <a:gd name="connsiteX189" fmla="*/ 181867 w 1471613"/>
              <a:gd name="connsiteY189" fmla="*/ 1221582 h 2516188"/>
              <a:gd name="connsiteX190" fmla="*/ 136599 w 1471613"/>
              <a:gd name="connsiteY190" fmla="*/ 1162844 h 2516188"/>
              <a:gd name="connsiteX191" fmla="*/ 96096 w 1471613"/>
              <a:gd name="connsiteY191" fmla="*/ 1101725 h 2516188"/>
              <a:gd name="connsiteX192" fmla="*/ 62740 w 1471613"/>
              <a:gd name="connsiteY192" fmla="*/ 1033463 h 2516188"/>
              <a:gd name="connsiteX193" fmla="*/ 35738 w 1471613"/>
              <a:gd name="connsiteY193" fmla="*/ 964407 h 2516188"/>
              <a:gd name="connsiteX194" fmla="*/ 15090 w 1471613"/>
              <a:gd name="connsiteY194" fmla="*/ 891382 h 2516188"/>
              <a:gd name="connsiteX195" fmla="*/ 3177 w 1471613"/>
              <a:gd name="connsiteY195" fmla="*/ 814388 h 2516188"/>
              <a:gd name="connsiteX196" fmla="*/ 0 w 1471613"/>
              <a:gd name="connsiteY196" fmla="*/ 736600 h 2516188"/>
              <a:gd name="connsiteX197" fmla="*/ 3177 w 1471613"/>
              <a:gd name="connsiteY197" fmla="*/ 655638 h 2516188"/>
              <a:gd name="connsiteX198" fmla="*/ 16678 w 1471613"/>
              <a:gd name="connsiteY198" fmla="*/ 575469 h 2516188"/>
              <a:gd name="connsiteX199" fmla="*/ 37327 w 1471613"/>
              <a:gd name="connsiteY199" fmla="*/ 500856 h 2516188"/>
              <a:gd name="connsiteX200" fmla="*/ 65917 w 1471613"/>
              <a:gd name="connsiteY200" fmla="*/ 428625 h 2516188"/>
              <a:gd name="connsiteX201" fmla="*/ 102449 w 1471613"/>
              <a:gd name="connsiteY201" fmla="*/ 359569 h 2516188"/>
              <a:gd name="connsiteX202" fmla="*/ 146129 w 1471613"/>
              <a:gd name="connsiteY202" fmla="*/ 296069 h 2516188"/>
              <a:gd name="connsiteX203" fmla="*/ 193780 w 1471613"/>
              <a:gd name="connsiteY203" fmla="*/ 237331 h 2516188"/>
              <a:gd name="connsiteX204" fmla="*/ 249372 w 1471613"/>
              <a:gd name="connsiteY204" fmla="*/ 183356 h 2516188"/>
              <a:gd name="connsiteX205" fmla="*/ 308142 w 1471613"/>
              <a:gd name="connsiteY205" fmla="*/ 135731 h 2516188"/>
              <a:gd name="connsiteX206" fmla="*/ 374058 w 1471613"/>
              <a:gd name="connsiteY206" fmla="*/ 95250 h 2516188"/>
              <a:gd name="connsiteX207" fmla="*/ 443152 w 1471613"/>
              <a:gd name="connsiteY207" fmla="*/ 60325 h 2516188"/>
              <a:gd name="connsiteX208" fmla="*/ 515422 w 1471613"/>
              <a:gd name="connsiteY208" fmla="*/ 33338 h 2516188"/>
              <a:gd name="connsiteX209" fmla="*/ 592457 w 1471613"/>
              <a:gd name="connsiteY209" fmla="*/ 13494 h 2516188"/>
              <a:gd name="connsiteX210" fmla="*/ 671875 w 1471613"/>
              <a:gd name="connsiteY210" fmla="*/ 3175 h 2516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1471613" h="2516188">
                <a:moveTo>
                  <a:pt x="733823" y="1811338"/>
                </a:moveTo>
                <a:lnTo>
                  <a:pt x="681364" y="1815307"/>
                </a:lnTo>
                <a:lnTo>
                  <a:pt x="632879" y="1828801"/>
                </a:lnTo>
                <a:lnTo>
                  <a:pt x="587573" y="1850232"/>
                </a:lnTo>
                <a:lnTo>
                  <a:pt x="547036" y="1878807"/>
                </a:lnTo>
                <a:lnTo>
                  <a:pt x="512858" y="1914526"/>
                </a:lnTo>
                <a:lnTo>
                  <a:pt x="484244" y="1954213"/>
                </a:lnTo>
                <a:lnTo>
                  <a:pt x="461194" y="1998663"/>
                </a:lnTo>
                <a:lnTo>
                  <a:pt x="447681" y="2048669"/>
                </a:lnTo>
                <a:lnTo>
                  <a:pt x="442912" y="2101057"/>
                </a:lnTo>
                <a:lnTo>
                  <a:pt x="447681" y="2151857"/>
                </a:lnTo>
                <a:lnTo>
                  <a:pt x="461194" y="2201863"/>
                </a:lnTo>
                <a:lnTo>
                  <a:pt x="484244" y="2247107"/>
                </a:lnTo>
                <a:lnTo>
                  <a:pt x="512858" y="2287588"/>
                </a:lnTo>
                <a:lnTo>
                  <a:pt x="547036" y="2321719"/>
                </a:lnTo>
                <a:lnTo>
                  <a:pt x="587573" y="2350294"/>
                </a:lnTo>
                <a:lnTo>
                  <a:pt x="632879" y="2371726"/>
                </a:lnTo>
                <a:lnTo>
                  <a:pt x="681364" y="2385219"/>
                </a:lnTo>
                <a:lnTo>
                  <a:pt x="733823" y="2389188"/>
                </a:lnTo>
                <a:lnTo>
                  <a:pt x="784693" y="2385219"/>
                </a:lnTo>
                <a:lnTo>
                  <a:pt x="834768" y="2371726"/>
                </a:lnTo>
                <a:lnTo>
                  <a:pt x="879279" y="2350294"/>
                </a:lnTo>
                <a:lnTo>
                  <a:pt x="920611" y="2321719"/>
                </a:lnTo>
                <a:lnTo>
                  <a:pt x="954789" y="2287588"/>
                </a:lnTo>
                <a:lnTo>
                  <a:pt x="983403" y="2247107"/>
                </a:lnTo>
                <a:lnTo>
                  <a:pt x="1004864" y="2201863"/>
                </a:lnTo>
                <a:lnTo>
                  <a:pt x="1018376" y="2151857"/>
                </a:lnTo>
                <a:lnTo>
                  <a:pt x="1022350" y="2101057"/>
                </a:lnTo>
                <a:lnTo>
                  <a:pt x="1018376" y="2048669"/>
                </a:lnTo>
                <a:lnTo>
                  <a:pt x="1004864" y="1998663"/>
                </a:lnTo>
                <a:lnTo>
                  <a:pt x="983403" y="1954213"/>
                </a:lnTo>
                <a:lnTo>
                  <a:pt x="954789" y="1914526"/>
                </a:lnTo>
                <a:lnTo>
                  <a:pt x="920611" y="1878807"/>
                </a:lnTo>
                <a:lnTo>
                  <a:pt x="879279" y="1850232"/>
                </a:lnTo>
                <a:lnTo>
                  <a:pt x="834768" y="1828801"/>
                </a:lnTo>
                <a:lnTo>
                  <a:pt x="784693" y="1815307"/>
                </a:lnTo>
                <a:close/>
                <a:moveTo>
                  <a:pt x="733425" y="115888"/>
                </a:moveTo>
                <a:lnTo>
                  <a:pt x="661194" y="120648"/>
                </a:lnTo>
                <a:lnTo>
                  <a:pt x="590550" y="132546"/>
                </a:lnTo>
                <a:lnTo>
                  <a:pt x="524669" y="152377"/>
                </a:lnTo>
                <a:lnTo>
                  <a:pt x="459581" y="179347"/>
                </a:lnTo>
                <a:lnTo>
                  <a:pt x="400844" y="211870"/>
                </a:lnTo>
                <a:lnTo>
                  <a:pt x="345281" y="252326"/>
                </a:lnTo>
                <a:lnTo>
                  <a:pt x="294481" y="297540"/>
                </a:lnTo>
                <a:lnTo>
                  <a:pt x="249237" y="348308"/>
                </a:lnTo>
                <a:lnTo>
                  <a:pt x="210344" y="403835"/>
                </a:lnTo>
                <a:lnTo>
                  <a:pt x="175419" y="462535"/>
                </a:lnTo>
                <a:lnTo>
                  <a:pt x="148431" y="527580"/>
                </a:lnTo>
                <a:lnTo>
                  <a:pt x="129381" y="593420"/>
                </a:lnTo>
                <a:lnTo>
                  <a:pt x="117475" y="664018"/>
                </a:lnTo>
                <a:lnTo>
                  <a:pt x="112712" y="736203"/>
                </a:lnTo>
                <a:lnTo>
                  <a:pt x="117475" y="808388"/>
                </a:lnTo>
                <a:lnTo>
                  <a:pt x="129381" y="877400"/>
                </a:lnTo>
                <a:lnTo>
                  <a:pt x="148431" y="944826"/>
                </a:lnTo>
                <a:lnTo>
                  <a:pt x="175419" y="1007492"/>
                </a:lnTo>
                <a:lnTo>
                  <a:pt x="210344" y="1067778"/>
                </a:lnTo>
                <a:lnTo>
                  <a:pt x="249237" y="1123305"/>
                </a:lnTo>
                <a:lnTo>
                  <a:pt x="294481" y="1174072"/>
                </a:lnTo>
                <a:lnTo>
                  <a:pt x="345281" y="1219287"/>
                </a:lnTo>
                <a:lnTo>
                  <a:pt x="400844" y="1258156"/>
                </a:lnTo>
                <a:lnTo>
                  <a:pt x="459581" y="1291472"/>
                </a:lnTo>
                <a:lnTo>
                  <a:pt x="524669" y="1318442"/>
                </a:lnTo>
                <a:lnTo>
                  <a:pt x="590550" y="1338273"/>
                </a:lnTo>
                <a:lnTo>
                  <a:pt x="661194" y="1351758"/>
                </a:lnTo>
                <a:lnTo>
                  <a:pt x="733425" y="1354138"/>
                </a:lnTo>
                <a:lnTo>
                  <a:pt x="805656" y="1351758"/>
                </a:lnTo>
                <a:lnTo>
                  <a:pt x="874713" y="1338273"/>
                </a:lnTo>
                <a:lnTo>
                  <a:pt x="942181" y="1318442"/>
                </a:lnTo>
                <a:lnTo>
                  <a:pt x="1005681" y="1291472"/>
                </a:lnTo>
                <a:lnTo>
                  <a:pt x="1065213" y="1258156"/>
                </a:lnTo>
                <a:lnTo>
                  <a:pt x="1120775" y="1219287"/>
                </a:lnTo>
                <a:lnTo>
                  <a:pt x="1172369" y="1174072"/>
                </a:lnTo>
                <a:lnTo>
                  <a:pt x="1216819" y="1123305"/>
                </a:lnTo>
                <a:lnTo>
                  <a:pt x="1256506" y="1067778"/>
                </a:lnTo>
                <a:lnTo>
                  <a:pt x="1290638" y="1007492"/>
                </a:lnTo>
                <a:lnTo>
                  <a:pt x="1316038" y="944826"/>
                </a:lnTo>
                <a:lnTo>
                  <a:pt x="1337469" y="877400"/>
                </a:lnTo>
                <a:lnTo>
                  <a:pt x="1349375" y="808388"/>
                </a:lnTo>
                <a:lnTo>
                  <a:pt x="1352550" y="736203"/>
                </a:lnTo>
                <a:lnTo>
                  <a:pt x="1349375" y="664018"/>
                </a:lnTo>
                <a:lnTo>
                  <a:pt x="1337469" y="593420"/>
                </a:lnTo>
                <a:lnTo>
                  <a:pt x="1316038" y="527580"/>
                </a:lnTo>
                <a:lnTo>
                  <a:pt x="1290638" y="462535"/>
                </a:lnTo>
                <a:lnTo>
                  <a:pt x="1256506" y="403835"/>
                </a:lnTo>
                <a:lnTo>
                  <a:pt x="1216819" y="348308"/>
                </a:lnTo>
                <a:lnTo>
                  <a:pt x="1172369" y="297540"/>
                </a:lnTo>
                <a:lnTo>
                  <a:pt x="1120775" y="252326"/>
                </a:lnTo>
                <a:lnTo>
                  <a:pt x="1065213" y="211870"/>
                </a:lnTo>
                <a:lnTo>
                  <a:pt x="1005681" y="179347"/>
                </a:lnTo>
                <a:lnTo>
                  <a:pt x="942181" y="152377"/>
                </a:lnTo>
                <a:lnTo>
                  <a:pt x="874713" y="132546"/>
                </a:lnTo>
                <a:lnTo>
                  <a:pt x="805656" y="120648"/>
                </a:lnTo>
                <a:close/>
                <a:moveTo>
                  <a:pt x="752882" y="0"/>
                </a:moveTo>
                <a:lnTo>
                  <a:pt x="833094" y="6350"/>
                </a:lnTo>
                <a:lnTo>
                  <a:pt x="907746" y="19844"/>
                </a:lnTo>
                <a:lnTo>
                  <a:pt x="981605" y="42069"/>
                </a:lnTo>
                <a:lnTo>
                  <a:pt x="1050699" y="70644"/>
                </a:lnTo>
                <a:lnTo>
                  <a:pt x="1117410" y="107156"/>
                </a:lnTo>
                <a:lnTo>
                  <a:pt x="1178561" y="149225"/>
                </a:lnTo>
                <a:lnTo>
                  <a:pt x="1235742" y="196850"/>
                </a:lnTo>
                <a:lnTo>
                  <a:pt x="1288158" y="250825"/>
                </a:lnTo>
                <a:lnTo>
                  <a:pt x="1335014" y="309563"/>
                </a:lnTo>
                <a:lnTo>
                  <a:pt x="1375518" y="373063"/>
                </a:lnTo>
                <a:lnTo>
                  <a:pt x="1408873" y="438944"/>
                </a:lnTo>
                <a:lnTo>
                  <a:pt x="1435875" y="509588"/>
                </a:lnTo>
                <a:lnTo>
                  <a:pt x="1457318" y="583407"/>
                </a:lnTo>
                <a:lnTo>
                  <a:pt x="1469231" y="659607"/>
                </a:lnTo>
                <a:lnTo>
                  <a:pt x="1471613" y="738188"/>
                </a:lnTo>
                <a:lnTo>
                  <a:pt x="1467642" y="817563"/>
                </a:lnTo>
                <a:lnTo>
                  <a:pt x="1455730" y="892969"/>
                </a:lnTo>
                <a:lnTo>
                  <a:pt x="1435875" y="965994"/>
                </a:lnTo>
                <a:lnTo>
                  <a:pt x="1408873" y="1035050"/>
                </a:lnTo>
                <a:lnTo>
                  <a:pt x="1375518" y="1101725"/>
                </a:lnTo>
                <a:lnTo>
                  <a:pt x="1335014" y="1164432"/>
                </a:lnTo>
                <a:lnTo>
                  <a:pt x="1288158" y="1221582"/>
                </a:lnTo>
                <a:lnTo>
                  <a:pt x="1237330" y="1273969"/>
                </a:lnTo>
                <a:lnTo>
                  <a:pt x="1181738" y="1322388"/>
                </a:lnTo>
                <a:lnTo>
                  <a:pt x="1119792" y="1364457"/>
                </a:lnTo>
                <a:lnTo>
                  <a:pt x="1055464" y="1398588"/>
                </a:lnTo>
                <a:lnTo>
                  <a:pt x="986370" y="1427163"/>
                </a:lnTo>
                <a:lnTo>
                  <a:pt x="914100" y="1450182"/>
                </a:lnTo>
                <a:lnTo>
                  <a:pt x="885509" y="1460500"/>
                </a:lnTo>
                <a:lnTo>
                  <a:pt x="860096" y="1477169"/>
                </a:lnTo>
                <a:lnTo>
                  <a:pt x="838653" y="1497807"/>
                </a:lnTo>
                <a:lnTo>
                  <a:pt x="822769" y="1523207"/>
                </a:lnTo>
                <a:lnTo>
                  <a:pt x="813239" y="1551782"/>
                </a:lnTo>
                <a:lnTo>
                  <a:pt x="809268" y="1583532"/>
                </a:lnTo>
                <a:lnTo>
                  <a:pt x="813239" y="1615282"/>
                </a:lnTo>
                <a:lnTo>
                  <a:pt x="823563" y="1645444"/>
                </a:lnTo>
                <a:lnTo>
                  <a:pt x="841830" y="1672432"/>
                </a:lnTo>
                <a:lnTo>
                  <a:pt x="865655" y="1693069"/>
                </a:lnTo>
                <a:lnTo>
                  <a:pt x="894245" y="1709738"/>
                </a:lnTo>
                <a:lnTo>
                  <a:pt x="942690" y="1733551"/>
                </a:lnTo>
                <a:lnTo>
                  <a:pt x="989547" y="1763713"/>
                </a:lnTo>
                <a:lnTo>
                  <a:pt x="1030050" y="1798638"/>
                </a:lnTo>
                <a:lnTo>
                  <a:pt x="1065788" y="1839119"/>
                </a:lnTo>
                <a:lnTo>
                  <a:pt x="1097555" y="1884363"/>
                </a:lnTo>
                <a:lnTo>
                  <a:pt x="1121380" y="1933576"/>
                </a:lnTo>
                <a:lnTo>
                  <a:pt x="1139647" y="1984376"/>
                </a:lnTo>
                <a:lnTo>
                  <a:pt x="1151559" y="2039938"/>
                </a:lnTo>
                <a:lnTo>
                  <a:pt x="1154736" y="2097088"/>
                </a:lnTo>
                <a:lnTo>
                  <a:pt x="1151559" y="2155826"/>
                </a:lnTo>
                <a:lnTo>
                  <a:pt x="1139647" y="2211388"/>
                </a:lnTo>
                <a:lnTo>
                  <a:pt x="1121380" y="2263776"/>
                </a:lnTo>
                <a:lnTo>
                  <a:pt x="1095967" y="2313782"/>
                </a:lnTo>
                <a:lnTo>
                  <a:pt x="1064200" y="2359026"/>
                </a:lnTo>
                <a:lnTo>
                  <a:pt x="1026873" y="2399507"/>
                </a:lnTo>
                <a:lnTo>
                  <a:pt x="984782" y="2435226"/>
                </a:lnTo>
                <a:lnTo>
                  <a:pt x="937925" y="2465388"/>
                </a:lnTo>
                <a:lnTo>
                  <a:pt x="888686" y="2487613"/>
                </a:lnTo>
                <a:lnTo>
                  <a:pt x="834682" y="2505869"/>
                </a:lnTo>
                <a:lnTo>
                  <a:pt x="779089" y="2514601"/>
                </a:lnTo>
                <a:lnTo>
                  <a:pt x="720320" y="2516188"/>
                </a:lnTo>
                <a:lnTo>
                  <a:pt x="661551" y="2510632"/>
                </a:lnTo>
                <a:lnTo>
                  <a:pt x="605959" y="2497138"/>
                </a:lnTo>
                <a:lnTo>
                  <a:pt x="553543" y="2474119"/>
                </a:lnTo>
                <a:lnTo>
                  <a:pt x="505098" y="2447132"/>
                </a:lnTo>
                <a:lnTo>
                  <a:pt x="459830" y="2413001"/>
                </a:lnTo>
                <a:lnTo>
                  <a:pt x="420915" y="2374107"/>
                </a:lnTo>
                <a:lnTo>
                  <a:pt x="385971" y="2330451"/>
                </a:lnTo>
                <a:lnTo>
                  <a:pt x="358969" y="2280444"/>
                </a:lnTo>
                <a:lnTo>
                  <a:pt x="336732" y="2228057"/>
                </a:lnTo>
                <a:lnTo>
                  <a:pt x="323231" y="2174082"/>
                </a:lnTo>
                <a:lnTo>
                  <a:pt x="316878" y="2115344"/>
                </a:lnTo>
                <a:lnTo>
                  <a:pt x="318466" y="2055019"/>
                </a:lnTo>
                <a:lnTo>
                  <a:pt x="327996" y="1997869"/>
                </a:lnTo>
                <a:lnTo>
                  <a:pt x="345468" y="1943894"/>
                </a:lnTo>
                <a:lnTo>
                  <a:pt x="370087" y="1893094"/>
                </a:lnTo>
                <a:lnTo>
                  <a:pt x="401060" y="1846263"/>
                </a:lnTo>
                <a:lnTo>
                  <a:pt x="437593" y="1802607"/>
                </a:lnTo>
                <a:lnTo>
                  <a:pt x="479684" y="1766888"/>
                </a:lnTo>
                <a:lnTo>
                  <a:pt x="526541" y="1735138"/>
                </a:lnTo>
                <a:lnTo>
                  <a:pt x="575780" y="1709738"/>
                </a:lnTo>
                <a:lnTo>
                  <a:pt x="604370" y="1694657"/>
                </a:lnTo>
                <a:lnTo>
                  <a:pt x="628196" y="1672432"/>
                </a:lnTo>
                <a:lnTo>
                  <a:pt x="646462" y="1647032"/>
                </a:lnTo>
                <a:lnTo>
                  <a:pt x="658374" y="1615282"/>
                </a:lnTo>
                <a:lnTo>
                  <a:pt x="663139" y="1583532"/>
                </a:lnTo>
                <a:lnTo>
                  <a:pt x="658374" y="1551782"/>
                </a:lnTo>
                <a:lnTo>
                  <a:pt x="649638" y="1523207"/>
                </a:lnTo>
                <a:lnTo>
                  <a:pt x="632961" y="1499394"/>
                </a:lnTo>
                <a:lnTo>
                  <a:pt x="613106" y="1477169"/>
                </a:lnTo>
                <a:lnTo>
                  <a:pt x="587692" y="1460500"/>
                </a:lnTo>
                <a:lnTo>
                  <a:pt x="559102" y="1450182"/>
                </a:lnTo>
                <a:lnTo>
                  <a:pt x="485243" y="1428750"/>
                </a:lnTo>
                <a:lnTo>
                  <a:pt x="416150" y="1398588"/>
                </a:lnTo>
                <a:lnTo>
                  <a:pt x="351821" y="1364457"/>
                </a:lnTo>
                <a:lnTo>
                  <a:pt x="289875" y="1322388"/>
                </a:lnTo>
                <a:lnTo>
                  <a:pt x="234283" y="1273969"/>
                </a:lnTo>
                <a:lnTo>
                  <a:pt x="181867" y="1221582"/>
                </a:lnTo>
                <a:lnTo>
                  <a:pt x="136599" y="1162844"/>
                </a:lnTo>
                <a:lnTo>
                  <a:pt x="96096" y="1101725"/>
                </a:lnTo>
                <a:lnTo>
                  <a:pt x="62740" y="1033463"/>
                </a:lnTo>
                <a:lnTo>
                  <a:pt x="35738" y="964407"/>
                </a:lnTo>
                <a:lnTo>
                  <a:pt x="15090" y="891382"/>
                </a:lnTo>
                <a:lnTo>
                  <a:pt x="3177" y="814388"/>
                </a:lnTo>
                <a:lnTo>
                  <a:pt x="0" y="736600"/>
                </a:lnTo>
                <a:lnTo>
                  <a:pt x="3177" y="655638"/>
                </a:lnTo>
                <a:lnTo>
                  <a:pt x="16678" y="575469"/>
                </a:lnTo>
                <a:lnTo>
                  <a:pt x="37327" y="500856"/>
                </a:lnTo>
                <a:lnTo>
                  <a:pt x="65917" y="428625"/>
                </a:lnTo>
                <a:lnTo>
                  <a:pt x="102449" y="359569"/>
                </a:lnTo>
                <a:lnTo>
                  <a:pt x="146129" y="296069"/>
                </a:lnTo>
                <a:lnTo>
                  <a:pt x="193780" y="237331"/>
                </a:lnTo>
                <a:lnTo>
                  <a:pt x="249372" y="183356"/>
                </a:lnTo>
                <a:lnTo>
                  <a:pt x="308142" y="135731"/>
                </a:lnTo>
                <a:lnTo>
                  <a:pt x="374058" y="95250"/>
                </a:lnTo>
                <a:lnTo>
                  <a:pt x="443152" y="60325"/>
                </a:lnTo>
                <a:lnTo>
                  <a:pt x="515422" y="33338"/>
                </a:lnTo>
                <a:lnTo>
                  <a:pt x="592457" y="13494"/>
                </a:lnTo>
                <a:lnTo>
                  <a:pt x="671875" y="3175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902450" y="3851925"/>
            <a:ext cx="1473200" cy="2516188"/>
          </a:xfrm>
          <a:custGeom>
            <a:avLst/>
            <a:gdLst>
              <a:gd name="connsiteX0" fmla="*/ 735807 w 1473200"/>
              <a:gd name="connsiteY0" fmla="*/ 1169987 h 2516188"/>
              <a:gd name="connsiteX1" fmla="*/ 664370 w 1473200"/>
              <a:gd name="connsiteY1" fmla="*/ 1174750 h 2516188"/>
              <a:gd name="connsiteX2" fmla="*/ 593726 w 1473200"/>
              <a:gd name="connsiteY2" fmla="*/ 1186656 h 2516188"/>
              <a:gd name="connsiteX3" fmla="*/ 527051 w 1473200"/>
              <a:gd name="connsiteY3" fmla="*/ 1206500 h 2516188"/>
              <a:gd name="connsiteX4" fmla="*/ 462757 w 1473200"/>
              <a:gd name="connsiteY4" fmla="*/ 1233487 h 2516188"/>
              <a:gd name="connsiteX5" fmla="*/ 404020 w 1473200"/>
              <a:gd name="connsiteY5" fmla="*/ 1266031 h 2516188"/>
              <a:gd name="connsiteX6" fmla="*/ 348457 w 1473200"/>
              <a:gd name="connsiteY6" fmla="*/ 1305719 h 2516188"/>
              <a:gd name="connsiteX7" fmla="*/ 297657 w 1473200"/>
              <a:gd name="connsiteY7" fmla="*/ 1351756 h 2516188"/>
              <a:gd name="connsiteX8" fmla="*/ 252413 w 1473200"/>
              <a:gd name="connsiteY8" fmla="*/ 1401762 h 2516188"/>
              <a:gd name="connsiteX9" fmla="*/ 211932 w 1473200"/>
              <a:gd name="connsiteY9" fmla="*/ 1457325 h 2516188"/>
              <a:gd name="connsiteX10" fmla="*/ 178595 w 1473200"/>
              <a:gd name="connsiteY10" fmla="*/ 1516856 h 2516188"/>
              <a:gd name="connsiteX11" fmla="*/ 151607 w 1473200"/>
              <a:gd name="connsiteY11" fmla="*/ 1580356 h 2516188"/>
              <a:gd name="connsiteX12" fmla="*/ 131763 w 1473200"/>
              <a:gd name="connsiteY12" fmla="*/ 1647825 h 2516188"/>
              <a:gd name="connsiteX13" fmla="*/ 119857 w 1473200"/>
              <a:gd name="connsiteY13" fmla="*/ 1716881 h 2516188"/>
              <a:gd name="connsiteX14" fmla="*/ 115888 w 1473200"/>
              <a:gd name="connsiteY14" fmla="*/ 1789112 h 2516188"/>
              <a:gd name="connsiteX15" fmla="*/ 119857 w 1473200"/>
              <a:gd name="connsiteY15" fmla="*/ 1861344 h 2516188"/>
              <a:gd name="connsiteX16" fmla="*/ 131763 w 1473200"/>
              <a:gd name="connsiteY16" fmla="*/ 1931988 h 2516188"/>
              <a:gd name="connsiteX17" fmla="*/ 151607 w 1473200"/>
              <a:gd name="connsiteY17" fmla="*/ 1997869 h 2516188"/>
              <a:gd name="connsiteX18" fmla="*/ 178595 w 1473200"/>
              <a:gd name="connsiteY18" fmla="*/ 2062163 h 2516188"/>
              <a:gd name="connsiteX19" fmla="*/ 211932 w 1473200"/>
              <a:gd name="connsiteY19" fmla="*/ 2122488 h 2516188"/>
              <a:gd name="connsiteX20" fmla="*/ 252413 w 1473200"/>
              <a:gd name="connsiteY20" fmla="*/ 2176463 h 2516188"/>
              <a:gd name="connsiteX21" fmla="*/ 297657 w 1473200"/>
              <a:gd name="connsiteY21" fmla="*/ 2228056 h 2516188"/>
              <a:gd name="connsiteX22" fmla="*/ 348457 w 1473200"/>
              <a:gd name="connsiteY22" fmla="*/ 2272506 h 2516188"/>
              <a:gd name="connsiteX23" fmla="*/ 404020 w 1473200"/>
              <a:gd name="connsiteY23" fmla="*/ 2313781 h 2516188"/>
              <a:gd name="connsiteX24" fmla="*/ 462757 w 1473200"/>
              <a:gd name="connsiteY24" fmla="*/ 2346325 h 2516188"/>
              <a:gd name="connsiteX25" fmla="*/ 527051 w 1473200"/>
              <a:gd name="connsiteY25" fmla="*/ 2373313 h 2516188"/>
              <a:gd name="connsiteX26" fmla="*/ 593726 w 1473200"/>
              <a:gd name="connsiteY26" fmla="*/ 2393156 h 2516188"/>
              <a:gd name="connsiteX27" fmla="*/ 664370 w 1473200"/>
              <a:gd name="connsiteY27" fmla="*/ 2405063 h 2516188"/>
              <a:gd name="connsiteX28" fmla="*/ 735807 w 1473200"/>
              <a:gd name="connsiteY28" fmla="*/ 2409825 h 2516188"/>
              <a:gd name="connsiteX29" fmla="*/ 808038 w 1473200"/>
              <a:gd name="connsiteY29" fmla="*/ 2405063 h 2516188"/>
              <a:gd name="connsiteX30" fmla="*/ 877095 w 1473200"/>
              <a:gd name="connsiteY30" fmla="*/ 2393156 h 2516188"/>
              <a:gd name="connsiteX31" fmla="*/ 945357 w 1473200"/>
              <a:gd name="connsiteY31" fmla="*/ 2373313 h 2516188"/>
              <a:gd name="connsiteX32" fmla="*/ 1008064 w 1473200"/>
              <a:gd name="connsiteY32" fmla="*/ 2346325 h 2516188"/>
              <a:gd name="connsiteX33" fmla="*/ 1068389 w 1473200"/>
              <a:gd name="connsiteY33" fmla="*/ 2313781 h 2516188"/>
              <a:gd name="connsiteX34" fmla="*/ 1123951 w 1473200"/>
              <a:gd name="connsiteY34" fmla="*/ 2272506 h 2516188"/>
              <a:gd name="connsiteX35" fmla="*/ 1174751 w 1473200"/>
              <a:gd name="connsiteY35" fmla="*/ 2228056 h 2516188"/>
              <a:gd name="connsiteX36" fmla="*/ 1219995 w 1473200"/>
              <a:gd name="connsiteY36" fmla="*/ 2176463 h 2516188"/>
              <a:gd name="connsiteX37" fmla="*/ 1258889 w 1473200"/>
              <a:gd name="connsiteY37" fmla="*/ 2122488 h 2516188"/>
              <a:gd name="connsiteX38" fmla="*/ 1292226 w 1473200"/>
              <a:gd name="connsiteY38" fmla="*/ 2062163 h 2516188"/>
              <a:gd name="connsiteX39" fmla="*/ 1319214 w 1473200"/>
              <a:gd name="connsiteY39" fmla="*/ 1997869 h 2516188"/>
              <a:gd name="connsiteX40" fmla="*/ 1340645 w 1473200"/>
              <a:gd name="connsiteY40" fmla="*/ 1931988 h 2516188"/>
              <a:gd name="connsiteX41" fmla="*/ 1352551 w 1473200"/>
              <a:gd name="connsiteY41" fmla="*/ 1861344 h 2516188"/>
              <a:gd name="connsiteX42" fmla="*/ 1355726 w 1473200"/>
              <a:gd name="connsiteY42" fmla="*/ 1789112 h 2516188"/>
              <a:gd name="connsiteX43" fmla="*/ 1352551 w 1473200"/>
              <a:gd name="connsiteY43" fmla="*/ 1716881 h 2516188"/>
              <a:gd name="connsiteX44" fmla="*/ 1340645 w 1473200"/>
              <a:gd name="connsiteY44" fmla="*/ 1647825 h 2516188"/>
              <a:gd name="connsiteX45" fmla="*/ 1319214 w 1473200"/>
              <a:gd name="connsiteY45" fmla="*/ 1580356 h 2516188"/>
              <a:gd name="connsiteX46" fmla="*/ 1292226 w 1473200"/>
              <a:gd name="connsiteY46" fmla="*/ 1516856 h 2516188"/>
              <a:gd name="connsiteX47" fmla="*/ 1258889 w 1473200"/>
              <a:gd name="connsiteY47" fmla="*/ 1457325 h 2516188"/>
              <a:gd name="connsiteX48" fmla="*/ 1219995 w 1473200"/>
              <a:gd name="connsiteY48" fmla="*/ 1401762 h 2516188"/>
              <a:gd name="connsiteX49" fmla="*/ 1174751 w 1473200"/>
              <a:gd name="connsiteY49" fmla="*/ 1351756 h 2516188"/>
              <a:gd name="connsiteX50" fmla="*/ 1123951 w 1473200"/>
              <a:gd name="connsiteY50" fmla="*/ 1305719 h 2516188"/>
              <a:gd name="connsiteX51" fmla="*/ 1068389 w 1473200"/>
              <a:gd name="connsiteY51" fmla="*/ 1266031 h 2516188"/>
              <a:gd name="connsiteX52" fmla="*/ 1008064 w 1473200"/>
              <a:gd name="connsiteY52" fmla="*/ 1233487 h 2516188"/>
              <a:gd name="connsiteX53" fmla="*/ 945357 w 1473200"/>
              <a:gd name="connsiteY53" fmla="*/ 1206500 h 2516188"/>
              <a:gd name="connsiteX54" fmla="*/ 877095 w 1473200"/>
              <a:gd name="connsiteY54" fmla="*/ 1186656 h 2516188"/>
              <a:gd name="connsiteX55" fmla="*/ 808038 w 1473200"/>
              <a:gd name="connsiteY55" fmla="*/ 1174750 h 2516188"/>
              <a:gd name="connsiteX56" fmla="*/ 736997 w 1473200"/>
              <a:gd name="connsiteY56" fmla="*/ 134937 h 2516188"/>
              <a:gd name="connsiteX57" fmla="*/ 684681 w 1473200"/>
              <a:gd name="connsiteY57" fmla="*/ 139693 h 2516188"/>
              <a:gd name="connsiteX58" fmla="*/ 637121 w 1473200"/>
              <a:gd name="connsiteY58" fmla="*/ 153168 h 2516188"/>
              <a:gd name="connsiteX59" fmla="*/ 591940 w 1473200"/>
              <a:gd name="connsiteY59" fmla="*/ 174570 h 2516188"/>
              <a:gd name="connsiteX60" fmla="*/ 551514 w 1473200"/>
              <a:gd name="connsiteY60" fmla="*/ 202313 h 2516188"/>
              <a:gd name="connsiteX61" fmla="*/ 516637 w 1473200"/>
              <a:gd name="connsiteY61" fmla="*/ 237190 h 2516188"/>
              <a:gd name="connsiteX62" fmla="*/ 488101 w 1473200"/>
              <a:gd name="connsiteY62" fmla="*/ 277616 h 2516188"/>
              <a:gd name="connsiteX63" fmla="*/ 465906 w 1473200"/>
              <a:gd name="connsiteY63" fmla="*/ 322798 h 2516188"/>
              <a:gd name="connsiteX64" fmla="*/ 452431 w 1473200"/>
              <a:gd name="connsiteY64" fmla="*/ 371943 h 2516188"/>
              <a:gd name="connsiteX65" fmla="*/ 447675 w 1473200"/>
              <a:gd name="connsiteY65" fmla="*/ 423466 h 2516188"/>
              <a:gd name="connsiteX66" fmla="*/ 452431 w 1473200"/>
              <a:gd name="connsiteY66" fmla="*/ 475781 h 2516188"/>
              <a:gd name="connsiteX67" fmla="*/ 465906 w 1473200"/>
              <a:gd name="connsiteY67" fmla="*/ 524927 h 2516188"/>
              <a:gd name="connsiteX68" fmla="*/ 488101 w 1473200"/>
              <a:gd name="connsiteY68" fmla="*/ 570108 h 2516188"/>
              <a:gd name="connsiteX69" fmla="*/ 516637 w 1473200"/>
              <a:gd name="connsiteY69" fmla="*/ 610534 h 2516188"/>
              <a:gd name="connsiteX70" fmla="*/ 551514 w 1473200"/>
              <a:gd name="connsiteY70" fmla="*/ 645411 h 2516188"/>
              <a:gd name="connsiteX71" fmla="*/ 591940 w 1473200"/>
              <a:gd name="connsiteY71" fmla="*/ 673947 h 2516188"/>
              <a:gd name="connsiteX72" fmla="*/ 637121 w 1473200"/>
              <a:gd name="connsiteY72" fmla="*/ 694556 h 2516188"/>
              <a:gd name="connsiteX73" fmla="*/ 684681 w 1473200"/>
              <a:gd name="connsiteY73" fmla="*/ 708031 h 2516188"/>
              <a:gd name="connsiteX74" fmla="*/ 736997 w 1473200"/>
              <a:gd name="connsiteY74" fmla="*/ 712787 h 2516188"/>
              <a:gd name="connsiteX75" fmla="*/ 788520 w 1473200"/>
              <a:gd name="connsiteY75" fmla="*/ 708031 h 2516188"/>
              <a:gd name="connsiteX76" fmla="*/ 837665 w 1473200"/>
              <a:gd name="connsiteY76" fmla="*/ 694556 h 2516188"/>
              <a:gd name="connsiteX77" fmla="*/ 882846 w 1473200"/>
              <a:gd name="connsiteY77" fmla="*/ 673947 h 2516188"/>
              <a:gd name="connsiteX78" fmla="*/ 923272 w 1473200"/>
              <a:gd name="connsiteY78" fmla="*/ 645411 h 2516188"/>
              <a:gd name="connsiteX79" fmla="*/ 958149 w 1473200"/>
              <a:gd name="connsiteY79" fmla="*/ 610534 h 2516188"/>
              <a:gd name="connsiteX80" fmla="*/ 986685 w 1473200"/>
              <a:gd name="connsiteY80" fmla="*/ 570108 h 2516188"/>
              <a:gd name="connsiteX81" fmla="*/ 1007294 w 1473200"/>
              <a:gd name="connsiteY81" fmla="*/ 524927 h 2516188"/>
              <a:gd name="connsiteX82" fmla="*/ 1020769 w 1473200"/>
              <a:gd name="connsiteY82" fmla="*/ 475781 h 2516188"/>
              <a:gd name="connsiteX83" fmla="*/ 1025525 w 1473200"/>
              <a:gd name="connsiteY83" fmla="*/ 423466 h 2516188"/>
              <a:gd name="connsiteX84" fmla="*/ 1020769 w 1473200"/>
              <a:gd name="connsiteY84" fmla="*/ 371943 h 2516188"/>
              <a:gd name="connsiteX85" fmla="*/ 1007294 w 1473200"/>
              <a:gd name="connsiteY85" fmla="*/ 322798 h 2516188"/>
              <a:gd name="connsiteX86" fmla="*/ 986685 w 1473200"/>
              <a:gd name="connsiteY86" fmla="*/ 277616 h 2516188"/>
              <a:gd name="connsiteX87" fmla="*/ 958149 w 1473200"/>
              <a:gd name="connsiteY87" fmla="*/ 237190 h 2516188"/>
              <a:gd name="connsiteX88" fmla="*/ 923272 w 1473200"/>
              <a:gd name="connsiteY88" fmla="*/ 202313 h 2516188"/>
              <a:gd name="connsiteX89" fmla="*/ 882846 w 1473200"/>
              <a:gd name="connsiteY89" fmla="*/ 174570 h 2516188"/>
              <a:gd name="connsiteX90" fmla="*/ 837665 w 1473200"/>
              <a:gd name="connsiteY90" fmla="*/ 153168 h 2516188"/>
              <a:gd name="connsiteX91" fmla="*/ 788520 w 1473200"/>
              <a:gd name="connsiteY91" fmla="*/ 139693 h 2516188"/>
              <a:gd name="connsiteX92" fmla="*/ 752881 w 1473200"/>
              <a:gd name="connsiteY92" fmla="*/ 0 h 2516188"/>
              <a:gd name="connsiteX93" fmla="*/ 810062 w 1473200"/>
              <a:gd name="connsiteY93" fmla="*/ 6350 h 2516188"/>
              <a:gd name="connsiteX94" fmla="*/ 865654 w 1473200"/>
              <a:gd name="connsiteY94" fmla="*/ 20638 h 2516188"/>
              <a:gd name="connsiteX95" fmla="*/ 918864 w 1473200"/>
              <a:gd name="connsiteY95" fmla="*/ 42069 h 2516188"/>
              <a:gd name="connsiteX96" fmla="*/ 968103 w 1473200"/>
              <a:gd name="connsiteY96" fmla="*/ 69056 h 2516188"/>
              <a:gd name="connsiteX97" fmla="*/ 1011783 w 1473200"/>
              <a:gd name="connsiteY97" fmla="*/ 103981 h 2516188"/>
              <a:gd name="connsiteX98" fmla="*/ 1050698 w 1473200"/>
              <a:gd name="connsiteY98" fmla="*/ 142875 h 2516188"/>
              <a:gd name="connsiteX99" fmla="*/ 1085641 w 1473200"/>
              <a:gd name="connsiteY99" fmla="*/ 188119 h 2516188"/>
              <a:gd name="connsiteX100" fmla="*/ 1114232 w 1473200"/>
              <a:gd name="connsiteY100" fmla="*/ 235744 h 2516188"/>
              <a:gd name="connsiteX101" fmla="*/ 1134880 w 1473200"/>
              <a:gd name="connsiteY101" fmla="*/ 288131 h 2516188"/>
              <a:gd name="connsiteX102" fmla="*/ 1148381 w 1473200"/>
              <a:gd name="connsiteY102" fmla="*/ 343694 h 2516188"/>
              <a:gd name="connsiteX103" fmla="*/ 1156323 w 1473200"/>
              <a:gd name="connsiteY103" fmla="*/ 400844 h 2516188"/>
              <a:gd name="connsiteX104" fmla="*/ 1154735 w 1473200"/>
              <a:gd name="connsiteY104" fmla="*/ 461169 h 2516188"/>
              <a:gd name="connsiteX105" fmla="*/ 1144411 w 1473200"/>
              <a:gd name="connsiteY105" fmla="*/ 518319 h 2516188"/>
              <a:gd name="connsiteX106" fmla="*/ 1126144 w 1473200"/>
              <a:gd name="connsiteY106" fmla="*/ 573882 h 2516188"/>
              <a:gd name="connsiteX107" fmla="*/ 1102319 w 1473200"/>
              <a:gd name="connsiteY107" fmla="*/ 623094 h 2516188"/>
              <a:gd name="connsiteX108" fmla="*/ 1072140 w 1473200"/>
              <a:gd name="connsiteY108" fmla="*/ 671513 h 2516188"/>
              <a:gd name="connsiteX109" fmla="*/ 1034020 w 1473200"/>
              <a:gd name="connsiteY109" fmla="*/ 713582 h 2516188"/>
              <a:gd name="connsiteX110" fmla="*/ 993517 w 1473200"/>
              <a:gd name="connsiteY110" fmla="*/ 749300 h 2516188"/>
              <a:gd name="connsiteX111" fmla="*/ 947454 w 1473200"/>
              <a:gd name="connsiteY111" fmla="*/ 781050 h 2516188"/>
              <a:gd name="connsiteX112" fmla="*/ 895833 w 1473200"/>
              <a:gd name="connsiteY112" fmla="*/ 806450 h 2516188"/>
              <a:gd name="connsiteX113" fmla="*/ 867242 w 1473200"/>
              <a:gd name="connsiteY113" fmla="*/ 823119 h 2516188"/>
              <a:gd name="connsiteX114" fmla="*/ 843417 w 1473200"/>
              <a:gd name="connsiteY114" fmla="*/ 844550 h 2516188"/>
              <a:gd name="connsiteX115" fmla="*/ 825151 w 1473200"/>
              <a:gd name="connsiteY115" fmla="*/ 871538 h 2516188"/>
              <a:gd name="connsiteX116" fmla="*/ 813238 w 1473200"/>
              <a:gd name="connsiteY116" fmla="*/ 901700 h 2516188"/>
              <a:gd name="connsiteX117" fmla="*/ 810062 w 1473200"/>
              <a:gd name="connsiteY117" fmla="*/ 932657 h 2516188"/>
              <a:gd name="connsiteX118" fmla="*/ 813238 w 1473200"/>
              <a:gd name="connsiteY118" fmla="*/ 964407 h 2516188"/>
              <a:gd name="connsiteX119" fmla="*/ 823563 w 1473200"/>
              <a:gd name="connsiteY119" fmla="*/ 992982 h 2516188"/>
              <a:gd name="connsiteX120" fmla="*/ 838652 w 1473200"/>
              <a:gd name="connsiteY120" fmla="*/ 1018382 h 2516188"/>
              <a:gd name="connsiteX121" fmla="*/ 860095 w 1473200"/>
              <a:gd name="connsiteY121" fmla="*/ 1039813 h 2516188"/>
              <a:gd name="connsiteX122" fmla="*/ 883920 w 1473200"/>
              <a:gd name="connsiteY122" fmla="*/ 1055688 h 2516188"/>
              <a:gd name="connsiteX123" fmla="*/ 914099 w 1473200"/>
              <a:gd name="connsiteY123" fmla="*/ 1066800 h 2516188"/>
              <a:gd name="connsiteX124" fmla="*/ 986369 w 1473200"/>
              <a:gd name="connsiteY124" fmla="*/ 1087438 h 2516188"/>
              <a:gd name="connsiteX125" fmla="*/ 1055463 w 1473200"/>
              <a:gd name="connsiteY125" fmla="*/ 1117600 h 2516188"/>
              <a:gd name="connsiteX126" fmla="*/ 1119791 w 1473200"/>
              <a:gd name="connsiteY126" fmla="*/ 1152525 h 2516188"/>
              <a:gd name="connsiteX127" fmla="*/ 1181737 w 1473200"/>
              <a:gd name="connsiteY127" fmla="*/ 1194594 h 2516188"/>
              <a:gd name="connsiteX128" fmla="*/ 1238918 w 1473200"/>
              <a:gd name="connsiteY128" fmla="*/ 1242219 h 2516188"/>
              <a:gd name="connsiteX129" fmla="*/ 1289745 w 1473200"/>
              <a:gd name="connsiteY129" fmla="*/ 1294607 h 2516188"/>
              <a:gd name="connsiteX130" fmla="*/ 1336602 w 1473200"/>
              <a:gd name="connsiteY130" fmla="*/ 1353344 h 2516188"/>
              <a:gd name="connsiteX131" fmla="*/ 1375516 w 1473200"/>
              <a:gd name="connsiteY131" fmla="*/ 1415257 h 2516188"/>
              <a:gd name="connsiteX132" fmla="*/ 1410460 w 1473200"/>
              <a:gd name="connsiteY132" fmla="*/ 1482725 h 2516188"/>
              <a:gd name="connsiteX133" fmla="*/ 1437462 w 1473200"/>
              <a:gd name="connsiteY133" fmla="*/ 1551782 h 2516188"/>
              <a:gd name="connsiteX134" fmla="*/ 1456522 w 1473200"/>
              <a:gd name="connsiteY134" fmla="*/ 1625601 h 2516188"/>
              <a:gd name="connsiteX135" fmla="*/ 1469229 w 1473200"/>
              <a:gd name="connsiteY135" fmla="*/ 1701801 h 2516188"/>
              <a:gd name="connsiteX136" fmla="*/ 1473200 w 1473200"/>
              <a:gd name="connsiteY136" fmla="*/ 1780382 h 2516188"/>
              <a:gd name="connsiteX137" fmla="*/ 1469229 w 1473200"/>
              <a:gd name="connsiteY137" fmla="*/ 1862932 h 2516188"/>
              <a:gd name="connsiteX138" fmla="*/ 1454934 w 1473200"/>
              <a:gd name="connsiteY138" fmla="*/ 1940719 h 2516188"/>
              <a:gd name="connsiteX139" fmla="*/ 1434285 w 1473200"/>
              <a:gd name="connsiteY139" fmla="*/ 2016126 h 2516188"/>
              <a:gd name="connsiteX140" fmla="*/ 1405695 w 1473200"/>
              <a:gd name="connsiteY140" fmla="*/ 2089944 h 2516188"/>
              <a:gd name="connsiteX141" fmla="*/ 1369957 w 1473200"/>
              <a:gd name="connsiteY141" fmla="*/ 2157413 h 2516188"/>
              <a:gd name="connsiteX142" fmla="*/ 1327866 w 1473200"/>
              <a:gd name="connsiteY142" fmla="*/ 2220119 h 2516188"/>
              <a:gd name="connsiteX143" fmla="*/ 1277832 w 1473200"/>
              <a:gd name="connsiteY143" fmla="*/ 2280444 h 2516188"/>
              <a:gd name="connsiteX144" fmla="*/ 1223828 w 1473200"/>
              <a:gd name="connsiteY144" fmla="*/ 2332832 h 2516188"/>
              <a:gd name="connsiteX145" fmla="*/ 1163471 w 1473200"/>
              <a:gd name="connsiteY145" fmla="*/ 2381251 h 2516188"/>
              <a:gd name="connsiteX146" fmla="*/ 1099142 w 1473200"/>
              <a:gd name="connsiteY146" fmla="*/ 2421732 h 2516188"/>
              <a:gd name="connsiteX147" fmla="*/ 1030049 w 1473200"/>
              <a:gd name="connsiteY147" fmla="*/ 2455863 h 2516188"/>
              <a:gd name="connsiteX148" fmla="*/ 956190 w 1473200"/>
              <a:gd name="connsiteY148" fmla="*/ 2482851 h 2516188"/>
              <a:gd name="connsiteX149" fmla="*/ 879155 w 1473200"/>
              <a:gd name="connsiteY149" fmla="*/ 2502694 h 2516188"/>
              <a:gd name="connsiteX150" fmla="*/ 801326 w 1473200"/>
              <a:gd name="connsiteY150" fmla="*/ 2514601 h 2516188"/>
              <a:gd name="connsiteX151" fmla="*/ 718731 w 1473200"/>
              <a:gd name="connsiteY151" fmla="*/ 2516188 h 2516188"/>
              <a:gd name="connsiteX152" fmla="*/ 640108 w 1473200"/>
              <a:gd name="connsiteY152" fmla="*/ 2509838 h 2516188"/>
              <a:gd name="connsiteX153" fmla="*/ 563867 w 1473200"/>
              <a:gd name="connsiteY153" fmla="*/ 2496344 h 2516188"/>
              <a:gd name="connsiteX154" fmla="*/ 490008 w 1473200"/>
              <a:gd name="connsiteY154" fmla="*/ 2474119 h 2516188"/>
              <a:gd name="connsiteX155" fmla="*/ 420915 w 1473200"/>
              <a:gd name="connsiteY155" fmla="*/ 2445544 h 2516188"/>
              <a:gd name="connsiteX156" fmla="*/ 354998 w 1473200"/>
              <a:gd name="connsiteY156" fmla="*/ 2409826 h 2516188"/>
              <a:gd name="connsiteX157" fmla="*/ 293052 w 1473200"/>
              <a:gd name="connsiteY157" fmla="*/ 2367757 h 2516188"/>
              <a:gd name="connsiteX158" fmla="*/ 235871 w 1473200"/>
              <a:gd name="connsiteY158" fmla="*/ 2319338 h 2516188"/>
              <a:gd name="connsiteX159" fmla="*/ 183455 w 1473200"/>
              <a:gd name="connsiteY159" fmla="*/ 2265363 h 2516188"/>
              <a:gd name="connsiteX160" fmla="*/ 138187 w 1473200"/>
              <a:gd name="connsiteY160" fmla="*/ 2208213 h 2516188"/>
              <a:gd name="connsiteX161" fmla="*/ 97684 w 1473200"/>
              <a:gd name="connsiteY161" fmla="*/ 2145507 h 2516188"/>
              <a:gd name="connsiteX162" fmla="*/ 62740 w 1473200"/>
              <a:gd name="connsiteY162" fmla="*/ 2077244 h 2516188"/>
              <a:gd name="connsiteX163" fmla="*/ 35738 w 1473200"/>
              <a:gd name="connsiteY163" fmla="*/ 2006601 h 2516188"/>
              <a:gd name="connsiteX164" fmla="*/ 16678 w 1473200"/>
              <a:gd name="connsiteY164" fmla="*/ 1933576 h 2516188"/>
              <a:gd name="connsiteX165" fmla="*/ 3971 w 1473200"/>
              <a:gd name="connsiteY165" fmla="*/ 1856582 h 2516188"/>
              <a:gd name="connsiteX166" fmla="*/ 0 w 1473200"/>
              <a:gd name="connsiteY166" fmla="*/ 1778794 h 2516188"/>
              <a:gd name="connsiteX167" fmla="*/ 3971 w 1473200"/>
              <a:gd name="connsiteY167" fmla="*/ 1700213 h 2516188"/>
              <a:gd name="connsiteX168" fmla="*/ 16678 w 1473200"/>
              <a:gd name="connsiteY168" fmla="*/ 1624013 h 2516188"/>
              <a:gd name="connsiteX169" fmla="*/ 35738 w 1473200"/>
              <a:gd name="connsiteY169" fmla="*/ 1551782 h 2516188"/>
              <a:gd name="connsiteX170" fmla="*/ 62740 w 1473200"/>
              <a:gd name="connsiteY170" fmla="*/ 1481138 h 2516188"/>
              <a:gd name="connsiteX171" fmla="*/ 97684 w 1473200"/>
              <a:gd name="connsiteY171" fmla="*/ 1415257 h 2516188"/>
              <a:gd name="connsiteX172" fmla="*/ 136599 w 1473200"/>
              <a:gd name="connsiteY172" fmla="*/ 1353344 h 2516188"/>
              <a:gd name="connsiteX173" fmla="*/ 183455 w 1473200"/>
              <a:gd name="connsiteY173" fmla="*/ 1294607 h 2516188"/>
              <a:gd name="connsiteX174" fmla="*/ 234283 w 1473200"/>
              <a:gd name="connsiteY174" fmla="*/ 1242219 h 2516188"/>
              <a:gd name="connsiteX175" fmla="*/ 289875 w 1473200"/>
              <a:gd name="connsiteY175" fmla="*/ 1194594 h 2516188"/>
              <a:gd name="connsiteX176" fmla="*/ 351821 w 1473200"/>
              <a:gd name="connsiteY176" fmla="*/ 1153319 h 2516188"/>
              <a:gd name="connsiteX177" fmla="*/ 416149 w 1473200"/>
              <a:gd name="connsiteY177" fmla="*/ 1117600 h 2516188"/>
              <a:gd name="connsiteX178" fmla="*/ 485243 w 1473200"/>
              <a:gd name="connsiteY178" fmla="*/ 1089025 h 2516188"/>
              <a:gd name="connsiteX179" fmla="*/ 557513 w 1473200"/>
              <a:gd name="connsiteY179" fmla="*/ 1066800 h 2516188"/>
              <a:gd name="connsiteX180" fmla="*/ 587692 w 1473200"/>
              <a:gd name="connsiteY180" fmla="*/ 1055688 h 2516188"/>
              <a:gd name="connsiteX181" fmla="*/ 613106 w 1473200"/>
              <a:gd name="connsiteY181" fmla="*/ 1039813 h 2516188"/>
              <a:gd name="connsiteX182" fmla="*/ 632960 w 1473200"/>
              <a:gd name="connsiteY182" fmla="*/ 1018382 h 2516188"/>
              <a:gd name="connsiteX183" fmla="*/ 649638 w 1473200"/>
              <a:gd name="connsiteY183" fmla="*/ 992982 h 2516188"/>
              <a:gd name="connsiteX184" fmla="*/ 659962 w 1473200"/>
              <a:gd name="connsiteY184" fmla="*/ 964407 h 2516188"/>
              <a:gd name="connsiteX185" fmla="*/ 663139 w 1473200"/>
              <a:gd name="connsiteY185" fmla="*/ 934244 h 2516188"/>
              <a:gd name="connsiteX186" fmla="*/ 663139 w 1473200"/>
              <a:gd name="connsiteY186" fmla="*/ 932657 h 2516188"/>
              <a:gd name="connsiteX187" fmla="*/ 659962 w 1473200"/>
              <a:gd name="connsiteY187" fmla="*/ 901700 h 2516188"/>
              <a:gd name="connsiteX188" fmla="*/ 648049 w 1473200"/>
              <a:gd name="connsiteY188" fmla="*/ 871538 h 2516188"/>
              <a:gd name="connsiteX189" fmla="*/ 629783 w 1473200"/>
              <a:gd name="connsiteY189" fmla="*/ 844550 h 2516188"/>
              <a:gd name="connsiteX190" fmla="*/ 607546 w 1473200"/>
              <a:gd name="connsiteY190" fmla="*/ 823119 h 2516188"/>
              <a:gd name="connsiteX191" fmla="*/ 578956 w 1473200"/>
              <a:gd name="connsiteY191" fmla="*/ 806450 h 2516188"/>
              <a:gd name="connsiteX192" fmla="*/ 528923 w 1473200"/>
              <a:gd name="connsiteY192" fmla="*/ 782638 h 2516188"/>
              <a:gd name="connsiteX193" fmla="*/ 483655 w 1473200"/>
              <a:gd name="connsiteY193" fmla="*/ 752475 h 2516188"/>
              <a:gd name="connsiteX194" fmla="*/ 441563 w 1473200"/>
              <a:gd name="connsiteY194" fmla="*/ 718344 h 2516188"/>
              <a:gd name="connsiteX195" fmla="*/ 405825 w 1473200"/>
              <a:gd name="connsiteY195" fmla="*/ 677863 h 2516188"/>
              <a:gd name="connsiteX196" fmla="*/ 375646 w 1473200"/>
              <a:gd name="connsiteY196" fmla="*/ 632619 h 2516188"/>
              <a:gd name="connsiteX197" fmla="*/ 350233 w 1473200"/>
              <a:gd name="connsiteY197" fmla="*/ 584200 h 2516188"/>
              <a:gd name="connsiteX198" fmla="*/ 331967 w 1473200"/>
              <a:gd name="connsiteY198" fmla="*/ 531813 h 2516188"/>
              <a:gd name="connsiteX199" fmla="*/ 320054 w 1473200"/>
              <a:gd name="connsiteY199" fmla="*/ 476250 h 2516188"/>
              <a:gd name="connsiteX200" fmla="*/ 316877 w 1473200"/>
              <a:gd name="connsiteY200" fmla="*/ 417513 h 2516188"/>
              <a:gd name="connsiteX201" fmla="*/ 321642 w 1473200"/>
              <a:gd name="connsiteY201" fmla="*/ 360363 h 2516188"/>
              <a:gd name="connsiteX202" fmla="*/ 331967 w 1473200"/>
              <a:gd name="connsiteY202" fmla="*/ 304800 h 2516188"/>
              <a:gd name="connsiteX203" fmla="*/ 351821 w 1473200"/>
              <a:gd name="connsiteY203" fmla="*/ 252413 h 2516188"/>
              <a:gd name="connsiteX204" fmla="*/ 377235 w 1473200"/>
              <a:gd name="connsiteY204" fmla="*/ 202406 h 2516188"/>
              <a:gd name="connsiteX205" fmla="*/ 409002 w 1473200"/>
              <a:gd name="connsiteY205" fmla="*/ 157956 h 2516188"/>
              <a:gd name="connsiteX206" fmla="*/ 444740 w 1473200"/>
              <a:gd name="connsiteY206" fmla="*/ 117475 h 2516188"/>
              <a:gd name="connsiteX207" fmla="*/ 486831 w 1473200"/>
              <a:gd name="connsiteY207" fmla="*/ 80963 h 2516188"/>
              <a:gd name="connsiteX208" fmla="*/ 533688 w 1473200"/>
              <a:gd name="connsiteY208" fmla="*/ 52388 h 2516188"/>
              <a:gd name="connsiteX209" fmla="*/ 582927 w 1473200"/>
              <a:gd name="connsiteY209" fmla="*/ 28575 h 2516188"/>
              <a:gd name="connsiteX210" fmla="*/ 636931 w 1473200"/>
              <a:gd name="connsiteY210" fmla="*/ 11906 h 2516188"/>
              <a:gd name="connsiteX211" fmla="*/ 694112 w 1473200"/>
              <a:gd name="connsiteY211" fmla="*/ 1588 h 2516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</a:cxnLst>
            <a:rect l="l" t="t" r="r" b="b"/>
            <a:pathLst>
              <a:path w="1473200" h="2516188">
                <a:moveTo>
                  <a:pt x="735807" y="1169987"/>
                </a:moveTo>
                <a:lnTo>
                  <a:pt x="664370" y="1174750"/>
                </a:lnTo>
                <a:lnTo>
                  <a:pt x="593726" y="1186656"/>
                </a:lnTo>
                <a:lnTo>
                  <a:pt x="527051" y="1206500"/>
                </a:lnTo>
                <a:lnTo>
                  <a:pt x="462757" y="1233487"/>
                </a:lnTo>
                <a:lnTo>
                  <a:pt x="404020" y="1266031"/>
                </a:lnTo>
                <a:lnTo>
                  <a:pt x="348457" y="1305719"/>
                </a:lnTo>
                <a:lnTo>
                  <a:pt x="297657" y="1351756"/>
                </a:lnTo>
                <a:lnTo>
                  <a:pt x="252413" y="1401762"/>
                </a:lnTo>
                <a:lnTo>
                  <a:pt x="211932" y="1457325"/>
                </a:lnTo>
                <a:lnTo>
                  <a:pt x="178595" y="1516856"/>
                </a:lnTo>
                <a:lnTo>
                  <a:pt x="151607" y="1580356"/>
                </a:lnTo>
                <a:lnTo>
                  <a:pt x="131763" y="1647825"/>
                </a:lnTo>
                <a:lnTo>
                  <a:pt x="119857" y="1716881"/>
                </a:lnTo>
                <a:lnTo>
                  <a:pt x="115888" y="1789112"/>
                </a:lnTo>
                <a:lnTo>
                  <a:pt x="119857" y="1861344"/>
                </a:lnTo>
                <a:lnTo>
                  <a:pt x="131763" y="1931988"/>
                </a:lnTo>
                <a:lnTo>
                  <a:pt x="151607" y="1997869"/>
                </a:lnTo>
                <a:lnTo>
                  <a:pt x="178595" y="2062163"/>
                </a:lnTo>
                <a:lnTo>
                  <a:pt x="211932" y="2122488"/>
                </a:lnTo>
                <a:lnTo>
                  <a:pt x="252413" y="2176463"/>
                </a:lnTo>
                <a:lnTo>
                  <a:pt x="297657" y="2228056"/>
                </a:lnTo>
                <a:lnTo>
                  <a:pt x="348457" y="2272506"/>
                </a:lnTo>
                <a:lnTo>
                  <a:pt x="404020" y="2313781"/>
                </a:lnTo>
                <a:lnTo>
                  <a:pt x="462757" y="2346325"/>
                </a:lnTo>
                <a:lnTo>
                  <a:pt x="527051" y="2373313"/>
                </a:lnTo>
                <a:lnTo>
                  <a:pt x="593726" y="2393156"/>
                </a:lnTo>
                <a:lnTo>
                  <a:pt x="664370" y="2405063"/>
                </a:lnTo>
                <a:lnTo>
                  <a:pt x="735807" y="2409825"/>
                </a:lnTo>
                <a:lnTo>
                  <a:pt x="808038" y="2405063"/>
                </a:lnTo>
                <a:lnTo>
                  <a:pt x="877095" y="2393156"/>
                </a:lnTo>
                <a:lnTo>
                  <a:pt x="945357" y="2373313"/>
                </a:lnTo>
                <a:lnTo>
                  <a:pt x="1008064" y="2346325"/>
                </a:lnTo>
                <a:lnTo>
                  <a:pt x="1068389" y="2313781"/>
                </a:lnTo>
                <a:lnTo>
                  <a:pt x="1123951" y="2272506"/>
                </a:lnTo>
                <a:lnTo>
                  <a:pt x="1174751" y="2228056"/>
                </a:lnTo>
                <a:lnTo>
                  <a:pt x="1219995" y="2176463"/>
                </a:lnTo>
                <a:lnTo>
                  <a:pt x="1258889" y="2122488"/>
                </a:lnTo>
                <a:lnTo>
                  <a:pt x="1292226" y="2062163"/>
                </a:lnTo>
                <a:lnTo>
                  <a:pt x="1319214" y="1997869"/>
                </a:lnTo>
                <a:lnTo>
                  <a:pt x="1340645" y="1931988"/>
                </a:lnTo>
                <a:lnTo>
                  <a:pt x="1352551" y="1861344"/>
                </a:lnTo>
                <a:lnTo>
                  <a:pt x="1355726" y="1789112"/>
                </a:lnTo>
                <a:lnTo>
                  <a:pt x="1352551" y="1716881"/>
                </a:lnTo>
                <a:lnTo>
                  <a:pt x="1340645" y="1647825"/>
                </a:lnTo>
                <a:lnTo>
                  <a:pt x="1319214" y="1580356"/>
                </a:lnTo>
                <a:lnTo>
                  <a:pt x="1292226" y="1516856"/>
                </a:lnTo>
                <a:lnTo>
                  <a:pt x="1258889" y="1457325"/>
                </a:lnTo>
                <a:lnTo>
                  <a:pt x="1219995" y="1401762"/>
                </a:lnTo>
                <a:lnTo>
                  <a:pt x="1174751" y="1351756"/>
                </a:lnTo>
                <a:lnTo>
                  <a:pt x="1123951" y="1305719"/>
                </a:lnTo>
                <a:lnTo>
                  <a:pt x="1068389" y="1266031"/>
                </a:lnTo>
                <a:lnTo>
                  <a:pt x="1008064" y="1233487"/>
                </a:lnTo>
                <a:lnTo>
                  <a:pt x="945357" y="1206500"/>
                </a:lnTo>
                <a:lnTo>
                  <a:pt x="877095" y="1186656"/>
                </a:lnTo>
                <a:lnTo>
                  <a:pt x="808038" y="1174750"/>
                </a:lnTo>
                <a:close/>
                <a:moveTo>
                  <a:pt x="736997" y="134937"/>
                </a:moveTo>
                <a:lnTo>
                  <a:pt x="684681" y="139693"/>
                </a:lnTo>
                <a:lnTo>
                  <a:pt x="637121" y="153168"/>
                </a:lnTo>
                <a:lnTo>
                  <a:pt x="591940" y="174570"/>
                </a:lnTo>
                <a:lnTo>
                  <a:pt x="551514" y="202313"/>
                </a:lnTo>
                <a:lnTo>
                  <a:pt x="516637" y="237190"/>
                </a:lnTo>
                <a:lnTo>
                  <a:pt x="488101" y="277616"/>
                </a:lnTo>
                <a:lnTo>
                  <a:pt x="465906" y="322798"/>
                </a:lnTo>
                <a:lnTo>
                  <a:pt x="452431" y="371943"/>
                </a:lnTo>
                <a:lnTo>
                  <a:pt x="447675" y="423466"/>
                </a:lnTo>
                <a:lnTo>
                  <a:pt x="452431" y="475781"/>
                </a:lnTo>
                <a:lnTo>
                  <a:pt x="465906" y="524927"/>
                </a:lnTo>
                <a:lnTo>
                  <a:pt x="488101" y="570108"/>
                </a:lnTo>
                <a:lnTo>
                  <a:pt x="516637" y="610534"/>
                </a:lnTo>
                <a:lnTo>
                  <a:pt x="551514" y="645411"/>
                </a:lnTo>
                <a:lnTo>
                  <a:pt x="591940" y="673947"/>
                </a:lnTo>
                <a:lnTo>
                  <a:pt x="637121" y="694556"/>
                </a:lnTo>
                <a:lnTo>
                  <a:pt x="684681" y="708031"/>
                </a:lnTo>
                <a:lnTo>
                  <a:pt x="736997" y="712787"/>
                </a:lnTo>
                <a:lnTo>
                  <a:pt x="788520" y="708031"/>
                </a:lnTo>
                <a:lnTo>
                  <a:pt x="837665" y="694556"/>
                </a:lnTo>
                <a:lnTo>
                  <a:pt x="882846" y="673947"/>
                </a:lnTo>
                <a:lnTo>
                  <a:pt x="923272" y="645411"/>
                </a:lnTo>
                <a:lnTo>
                  <a:pt x="958149" y="610534"/>
                </a:lnTo>
                <a:lnTo>
                  <a:pt x="986685" y="570108"/>
                </a:lnTo>
                <a:lnTo>
                  <a:pt x="1007294" y="524927"/>
                </a:lnTo>
                <a:lnTo>
                  <a:pt x="1020769" y="475781"/>
                </a:lnTo>
                <a:lnTo>
                  <a:pt x="1025525" y="423466"/>
                </a:lnTo>
                <a:lnTo>
                  <a:pt x="1020769" y="371943"/>
                </a:lnTo>
                <a:lnTo>
                  <a:pt x="1007294" y="322798"/>
                </a:lnTo>
                <a:lnTo>
                  <a:pt x="986685" y="277616"/>
                </a:lnTo>
                <a:lnTo>
                  <a:pt x="958149" y="237190"/>
                </a:lnTo>
                <a:lnTo>
                  <a:pt x="923272" y="202313"/>
                </a:lnTo>
                <a:lnTo>
                  <a:pt x="882846" y="174570"/>
                </a:lnTo>
                <a:lnTo>
                  <a:pt x="837665" y="153168"/>
                </a:lnTo>
                <a:lnTo>
                  <a:pt x="788520" y="139693"/>
                </a:lnTo>
                <a:close/>
                <a:moveTo>
                  <a:pt x="752881" y="0"/>
                </a:moveTo>
                <a:lnTo>
                  <a:pt x="810062" y="6350"/>
                </a:lnTo>
                <a:lnTo>
                  <a:pt x="865654" y="20638"/>
                </a:lnTo>
                <a:lnTo>
                  <a:pt x="918864" y="42069"/>
                </a:lnTo>
                <a:lnTo>
                  <a:pt x="968103" y="69056"/>
                </a:lnTo>
                <a:lnTo>
                  <a:pt x="1011783" y="103981"/>
                </a:lnTo>
                <a:lnTo>
                  <a:pt x="1050698" y="142875"/>
                </a:lnTo>
                <a:lnTo>
                  <a:pt x="1085641" y="188119"/>
                </a:lnTo>
                <a:lnTo>
                  <a:pt x="1114232" y="235744"/>
                </a:lnTo>
                <a:lnTo>
                  <a:pt x="1134880" y="288131"/>
                </a:lnTo>
                <a:lnTo>
                  <a:pt x="1148381" y="343694"/>
                </a:lnTo>
                <a:lnTo>
                  <a:pt x="1156323" y="400844"/>
                </a:lnTo>
                <a:lnTo>
                  <a:pt x="1154735" y="461169"/>
                </a:lnTo>
                <a:lnTo>
                  <a:pt x="1144411" y="518319"/>
                </a:lnTo>
                <a:lnTo>
                  <a:pt x="1126144" y="573882"/>
                </a:lnTo>
                <a:lnTo>
                  <a:pt x="1102319" y="623094"/>
                </a:lnTo>
                <a:lnTo>
                  <a:pt x="1072140" y="671513"/>
                </a:lnTo>
                <a:lnTo>
                  <a:pt x="1034020" y="713582"/>
                </a:lnTo>
                <a:lnTo>
                  <a:pt x="993517" y="749300"/>
                </a:lnTo>
                <a:lnTo>
                  <a:pt x="947454" y="781050"/>
                </a:lnTo>
                <a:lnTo>
                  <a:pt x="895833" y="806450"/>
                </a:lnTo>
                <a:lnTo>
                  <a:pt x="867242" y="823119"/>
                </a:lnTo>
                <a:lnTo>
                  <a:pt x="843417" y="844550"/>
                </a:lnTo>
                <a:lnTo>
                  <a:pt x="825151" y="871538"/>
                </a:lnTo>
                <a:lnTo>
                  <a:pt x="813238" y="901700"/>
                </a:lnTo>
                <a:lnTo>
                  <a:pt x="810062" y="932657"/>
                </a:lnTo>
                <a:lnTo>
                  <a:pt x="813238" y="964407"/>
                </a:lnTo>
                <a:lnTo>
                  <a:pt x="823563" y="992982"/>
                </a:lnTo>
                <a:lnTo>
                  <a:pt x="838652" y="1018382"/>
                </a:lnTo>
                <a:lnTo>
                  <a:pt x="860095" y="1039813"/>
                </a:lnTo>
                <a:lnTo>
                  <a:pt x="883920" y="1055688"/>
                </a:lnTo>
                <a:lnTo>
                  <a:pt x="914099" y="1066800"/>
                </a:lnTo>
                <a:lnTo>
                  <a:pt x="986369" y="1087438"/>
                </a:lnTo>
                <a:lnTo>
                  <a:pt x="1055463" y="1117600"/>
                </a:lnTo>
                <a:lnTo>
                  <a:pt x="1119791" y="1152525"/>
                </a:lnTo>
                <a:lnTo>
                  <a:pt x="1181737" y="1194594"/>
                </a:lnTo>
                <a:lnTo>
                  <a:pt x="1238918" y="1242219"/>
                </a:lnTo>
                <a:lnTo>
                  <a:pt x="1289745" y="1294607"/>
                </a:lnTo>
                <a:lnTo>
                  <a:pt x="1336602" y="1353344"/>
                </a:lnTo>
                <a:lnTo>
                  <a:pt x="1375516" y="1415257"/>
                </a:lnTo>
                <a:lnTo>
                  <a:pt x="1410460" y="1482725"/>
                </a:lnTo>
                <a:lnTo>
                  <a:pt x="1437462" y="1551782"/>
                </a:lnTo>
                <a:lnTo>
                  <a:pt x="1456522" y="1625601"/>
                </a:lnTo>
                <a:lnTo>
                  <a:pt x="1469229" y="1701801"/>
                </a:lnTo>
                <a:lnTo>
                  <a:pt x="1473200" y="1780382"/>
                </a:lnTo>
                <a:lnTo>
                  <a:pt x="1469229" y="1862932"/>
                </a:lnTo>
                <a:lnTo>
                  <a:pt x="1454934" y="1940719"/>
                </a:lnTo>
                <a:lnTo>
                  <a:pt x="1434285" y="2016126"/>
                </a:lnTo>
                <a:lnTo>
                  <a:pt x="1405695" y="2089944"/>
                </a:lnTo>
                <a:lnTo>
                  <a:pt x="1369957" y="2157413"/>
                </a:lnTo>
                <a:lnTo>
                  <a:pt x="1327866" y="2220119"/>
                </a:lnTo>
                <a:lnTo>
                  <a:pt x="1277832" y="2280444"/>
                </a:lnTo>
                <a:lnTo>
                  <a:pt x="1223828" y="2332832"/>
                </a:lnTo>
                <a:lnTo>
                  <a:pt x="1163471" y="2381251"/>
                </a:lnTo>
                <a:lnTo>
                  <a:pt x="1099142" y="2421732"/>
                </a:lnTo>
                <a:lnTo>
                  <a:pt x="1030049" y="2455863"/>
                </a:lnTo>
                <a:lnTo>
                  <a:pt x="956190" y="2482851"/>
                </a:lnTo>
                <a:lnTo>
                  <a:pt x="879155" y="2502694"/>
                </a:lnTo>
                <a:lnTo>
                  <a:pt x="801326" y="2514601"/>
                </a:lnTo>
                <a:lnTo>
                  <a:pt x="718731" y="2516188"/>
                </a:lnTo>
                <a:lnTo>
                  <a:pt x="640108" y="2509838"/>
                </a:lnTo>
                <a:lnTo>
                  <a:pt x="563867" y="2496344"/>
                </a:lnTo>
                <a:lnTo>
                  <a:pt x="490008" y="2474119"/>
                </a:lnTo>
                <a:lnTo>
                  <a:pt x="420915" y="2445544"/>
                </a:lnTo>
                <a:lnTo>
                  <a:pt x="354998" y="2409826"/>
                </a:lnTo>
                <a:lnTo>
                  <a:pt x="293052" y="2367757"/>
                </a:lnTo>
                <a:lnTo>
                  <a:pt x="235871" y="2319338"/>
                </a:lnTo>
                <a:lnTo>
                  <a:pt x="183455" y="2265363"/>
                </a:lnTo>
                <a:lnTo>
                  <a:pt x="138187" y="2208213"/>
                </a:lnTo>
                <a:lnTo>
                  <a:pt x="97684" y="2145507"/>
                </a:lnTo>
                <a:lnTo>
                  <a:pt x="62740" y="2077244"/>
                </a:lnTo>
                <a:lnTo>
                  <a:pt x="35738" y="2006601"/>
                </a:lnTo>
                <a:lnTo>
                  <a:pt x="16678" y="1933576"/>
                </a:lnTo>
                <a:lnTo>
                  <a:pt x="3971" y="1856582"/>
                </a:lnTo>
                <a:lnTo>
                  <a:pt x="0" y="1778794"/>
                </a:lnTo>
                <a:lnTo>
                  <a:pt x="3971" y="1700213"/>
                </a:lnTo>
                <a:lnTo>
                  <a:pt x="16678" y="1624013"/>
                </a:lnTo>
                <a:lnTo>
                  <a:pt x="35738" y="1551782"/>
                </a:lnTo>
                <a:lnTo>
                  <a:pt x="62740" y="1481138"/>
                </a:lnTo>
                <a:lnTo>
                  <a:pt x="97684" y="1415257"/>
                </a:lnTo>
                <a:lnTo>
                  <a:pt x="136599" y="1353344"/>
                </a:lnTo>
                <a:lnTo>
                  <a:pt x="183455" y="1294607"/>
                </a:lnTo>
                <a:lnTo>
                  <a:pt x="234283" y="1242219"/>
                </a:lnTo>
                <a:lnTo>
                  <a:pt x="289875" y="1194594"/>
                </a:lnTo>
                <a:lnTo>
                  <a:pt x="351821" y="1153319"/>
                </a:lnTo>
                <a:lnTo>
                  <a:pt x="416149" y="1117600"/>
                </a:lnTo>
                <a:lnTo>
                  <a:pt x="485243" y="1089025"/>
                </a:lnTo>
                <a:lnTo>
                  <a:pt x="557513" y="1066800"/>
                </a:lnTo>
                <a:lnTo>
                  <a:pt x="587692" y="1055688"/>
                </a:lnTo>
                <a:lnTo>
                  <a:pt x="613106" y="1039813"/>
                </a:lnTo>
                <a:lnTo>
                  <a:pt x="632960" y="1018382"/>
                </a:lnTo>
                <a:lnTo>
                  <a:pt x="649638" y="992982"/>
                </a:lnTo>
                <a:lnTo>
                  <a:pt x="659962" y="964407"/>
                </a:lnTo>
                <a:lnTo>
                  <a:pt x="663139" y="934244"/>
                </a:lnTo>
                <a:lnTo>
                  <a:pt x="663139" y="932657"/>
                </a:lnTo>
                <a:lnTo>
                  <a:pt x="659962" y="901700"/>
                </a:lnTo>
                <a:lnTo>
                  <a:pt x="648049" y="871538"/>
                </a:lnTo>
                <a:lnTo>
                  <a:pt x="629783" y="844550"/>
                </a:lnTo>
                <a:lnTo>
                  <a:pt x="607546" y="823119"/>
                </a:lnTo>
                <a:lnTo>
                  <a:pt x="578956" y="806450"/>
                </a:lnTo>
                <a:lnTo>
                  <a:pt x="528923" y="782638"/>
                </a:lnTo>
                <a:lnTo>
                  <a:pt x="483655" y="752475"/>
                </a:lnTo>
                <a:lnTo>
                  <a:pt x="441563" y="718344"/>
                </a:lnTo>
                <a:lnTo>
                  <a:pt x="405825" y="677863"/>
                </a:lnTo>
                <a:lnTo>
                  <a:pt x="375646" y="632619"/>
                </a:lnTo>
                <a:lnTo>
                  <a:pt x="350233" y="584200"/>
                </a:lnTo>
                <a:lnTo>
                  <a:pt x="331967" y="531813"/>
                </a:lnTo>
                <a:lnTo>
                  <a:pt x="320054" y="476250"/>
                </a:lnTo>
                <a:lnTo>
                  <a:pt x="316877" y="417513"/>
                </a:lnTo>
                <a:lnTo>
                  <a:pt x="321642" y="360363"/>
                </a:lnTo>
                <a:lnTo>
                  <a:pt x="331967" y="304800"/>
                </a:lnTo>
                <a:lnTo>
                  <a:pt x="351821" y="252413"/>
                </a:lnTo>
                <a:lnTo>
                  <a:pt x="377235" y="202406"/>
                </a:lnTo>
                <a:lnTo>
                  <a:pt x="409002" y="157956"/>
                </a:lnTo>
                <a:lnTo>
                  <a:pt x="444740" y="117475"/>
                </a:lnTo>
                <a:lnTo>
                  <a:pt x="486831" y="80963"/>
                </a:lnTo>
                <a:lnTo>
                  <a:pt x="533688" y="52388"/>
                </a:lnTo>
                <a:lnTo>
                  <a:pt x="582927" y="28575"/>
                </a:lnTo>
                <a:lnTo>
                  <a:pt x="636931" y="11906"/>
                </a:lnTo>
                <a:lnTo>
                  <a:pt x="694112" y="1588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418704" y="4035070"/>
            <a:ext cx="2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04418" y="4035070"/>
            <a:ext cx="351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ii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6089" y="4035070"/>
            <a:ext cx="434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iii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21683" y="4035070"/>
            <a:ext cx="434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iv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Freeform 39"/>
          <p:cNvSpPr>
            <a:spLocks/>
          </p:cNvSpPr>
          <p:nvPr/>
        </p:nvSpPr>
        <p:spPr bwMode="auto">
          <a:xfrm>
            <a:off x="4183778" y="2440318"/>
            <a:ext cx="720881" cy="718386"/>
          </a:xfrm>
          <a:custGeom>
            <a:avLst/>
            <a:gdLst>
              <a:gd name="T0" fmla="*/ 289 w 577"/>
              <a:gd name="T1" fmla="*/ 0 h 577"/>
              <a:gd name="T2" fmla="*/ 340 w 577"/>
              <a:gd name="T3" fmla="*/ 5 h 577"/>
              <a:gd name="T4" fmla="*/ 388 w 577"/>
              <a:gd name="T5" fmla="*/ 19 h 577"/>
              <a:gd name="T6" fmla="*/ 435 w 577"/>
              <a:gd name="T7" fmla="*/ 40 h 577"/>
              <a:gd name="T8" fmla="*/ 474 w 577"/>
              <a:gd name="T9" fmla="*/ 69 h 577"/>
              <a:gd name="T10" fmla="*/ 508 w 577"/>
              <a:gd name="T11" fmla="*/ 103 h 577"/>
              <a:gd name="T12" fmla="*/ 537 w 577"/>
              <a:gd name="T13" fmla="*/ 144 h 577"/>
              <a:gd name="T14" fmla="*/ 558 w 577"/>
              <a:gd name="T15" fmla="*/ 188 h 577"/>
              <a:gd name="T16" fmla="*/ 571 w 577"/>
              <a:gd name="T17" fmla="*/ 238 h 577"/>
              <a:gd name="T18" fmla="*/ 577 w 577"/>
              <a:gd name="T19" fmla="*/ 289 h 577"/>
              <a:gd name="T20" fmla="*/ 571 w 577"/>
              <a:gd name="T21" fmla="*/ 341 h 577"/>
              <a:gd name="T22" fmla="*/ 558 w 577"/>
              <a:gd name="T23" fmla="*/ 390 h 577"/>
              <a:gd name="T24" fmla="*/ 537 w 577"/>
              <a:gd name="T25" fmla="*/ 435 h 577"/>
              <a:gd name="T26" fmla="*/ 508 w 577"/>
              <a:gd name="T27" fmla="*/ 474 h 577"/>
              <a:gd name="T28" fmla="*/ 474 w 577"/>
              <a:gd name="T29" fmla="*/ 510 h 577"/>
              <a:gd name="T30" fmla="*/ 435 w 577"/>
              <a:gd name="T31" fmla="*/ 538 h 577"/>
              <a:gd name="T32" fmla="*/ 388 w 577"/>
              <a:gd name="T33" fmla="*/ 560 h 577"/>
              <a:gd name="T34" fmla="*/ 340 w 577"/>
              <a:gd name="T35" fmla="*/ 574 h 577"/>
              <a:gd name="T36" fmla="*/ 289 w 577"/>
              <a:gd name="T37" fmla="*/ 577 h 577"/>
              <a:gd name="T38" fmla="*/ 236 w 577"/>
              <a:gd name="T39" fmla="*/ 574 h 577"/>
              <a:gd name="T40" fmla="*/ 188 w 577"/>
              <a:gd name="T41" fmla="*/ 560 h 577"/>
              <a:gd name="T42" fmla="*/ 144 w 577"/>
              <a:gd name="T43" fmla="*/ 538 h 577"/>
              <a:gd name="T44" fmla="*/ 102 w 577"/>
              <a:gd name="T45" fmla="*/ 510 h 577"/>
              <a:gd name="T46" fmla="*/ 68 w 577"/>
              <a:gd name="T47" fmla="*/ 474 h 577"/>
              <a:gd name="T48" fmla="*/ 39 w 577"/>
              <a:gd name="T49" fmla="*/ 435 h 577"/>
              <a:gd name="T50" fmla="*/ 19 w 577"/>
              <a:gd name="T51" fmla="*/ 390 h 577"/>
              <a:gd name="T52" fmla="*/ 5 w 577"/>
              <a:gd name="T53" fmla="*/ 341 h 577"/>
              <a:gd name="T54" fmla="*/ 0 w 577"/>
              <a:gd name="T55" fmla="*/ 289 h 577"/>
              <a:gd name="T56" fmla="*/ 5 w 577"/>
              <a:gd name="T57" fmla="*/ 238 h 577"/>
              <a:gd name="T58" fmla="*/ 19 w 577"/>
              <a:gd name="T59" fmla="*/ 188 h 577"/>
              <a:gd name="T60" fmla="*/ 39 w 577"/>
              <a:gd name="T61" fmla="*/ 144 h 577"/>
              <a:gd name="T62" fmla="*/ 68 w 577"/>
              <a:gd name="T63" fmla="*/ 103 h 577"/>
              <a:gd name="T64" fmla="*/ 102 w 577"/>
              <a:gd name="T65" fmla="*/ 69 h 577"/>
              <a:gd name="T66" fmla="*/ 144 w 577"/>
              <a:gd name="T67" fmla="*/ 40 h 577"/>
              <a:gd name="T68" fmla="*/ 188 w 577"/>
              <a:gd name="T69" fmla="*/ 19 h 577"/>
              <a:gd name="T70" fmla="*/ 236 w 577"/>
              <a:gd name="T71" fmla="*/ 5 h 577"/>
              <a:gd name="T72" fmla="*/ 289 w 577"/>
              <a:gd name="T73" fmla="*/ 0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7" h="577">
                <a:moveTo>
                  <a:pt x="289" y="0"/>
                </a:moveTo>
                <a:lnTo>
                  <a:pt x="340" y="5"/>
                </a:lnTo>
                <a:lnTo>
                  <a:pt x="388" y="19"/>
                </a:lnTo>
                <a:lnTo>
                  <a:pt x="435" y="40"/>
                </a:lnTo>
                <a:lnTo>
                  <a:pt x="474" y="69"/>
                </a:lnTo>
                <a:lnTo>
                  <a:pt x="508" y="103"/>
                </a:lnTo>
                <a:lnTo>
                  <a:pt x="537" y="144"/>
                </a:lnTo>
                <a:lnTo>
                  <a:pt x="558" y="188"/>
                </a:lnTo>
                <a:lnTo>
                  <a:pt x="571" y="238"/>
                </a:lnTo>
                <a:lnTo>
                  <a:pt x="577" y="289"/>
                </a:lnTo>
                <a:lnTo>
                  <a:pt x="571" y="341"/>
                </a:lnTo>
                <a:lnTo>
                  <a:pt x="558" y="390"/>
                </a:lnTo>
                <a:lnTo>
                  <a:pt x="537" y="435"/>
                </a:lnTo>
                <a:lnTo>
                  <a:pt x="508" y="474"/>
                </a:lnTo>
                <a:lnTo>
                  <a:pt x="474" y="510"/>
                </a:lnTo>
                <a:lnTo>
                  <a:pt x="435" y="538"/>
                </a:lnTo>
                <a:lnTo>
                  <a:pt x="388" y="560"/>
                </a:lnTo>
                <a:lnTo>
                  <a:pt x="340" y="574"/>
                </a:lnTo>
                <a:lnTo>
                  <a:pt x="289" y="577"/>
                </a:lnTo>
                <a:lnTo>
                  <a:pt x="236" y="574"/>
                </a:lnTo>
                <a:lnTo>
                  <a:pt x="188" y="560"/>
                </a:lnTo>
                <a:lnTo>
                  <a:pt x="144" y="538"/>
                </a:lnTo>
                <a:lnTo>
                  <a:pt x="102" y="510"/>
                </a:lnTo>
                <a:lnTo>
                  <a:pt x="68" y="474"/>
                </a:lnTo>
                <a:lnTo>
                  <a:pt x="39" y="435"/>
                </a:lnTo>
                <a:lnTo>
                  <a:pt x="19" y="390"/>
                </a:lnTo>
                <a:lnTo>
                  <a:pt x="5" y="341"/>
                </a:lnTo>
                <a:lnTo>
                  <a:pt x="0" y="289"/>
                </a:lnTo>
                <a:lnTo>
                  <a:pt x="5" y="238"/>
                </a:lnTo>
                <a:lnTo>
                  <a:pt x="19" y="188"/>
                </a:lnTo>
                <a:lnTo>
                  <a:pt x="39" y="144"/>
                </a:lnTo>
                <a:lnTo>
                  <a:pt x="68" y="103"/>
                </a:lnTo>
                <a:lnTo>
                  <a:pt x="102" y="69"/>
                </a:lnTo>
                <a:lnTo>
                  <a:pt x="144" y="40"/>
                </a:lnTo>
                <a:lnTo>
                  <a:pt x="188" y="19"/>
                </a:lnTo>
                <a:lnTo>
                  <a:pt x="236" y="5"/>
                </a:lnTo>
                <a:lnTo>
                  <a:pt x="28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4393017" y="2657551"/>
            <a:ext cx="302401" cy="273881"/>
            <a:chOff x="5857875" y="1573213"/>
            <a:chExt cx="417513" cy="409575"/>
          </a:xfrm>
          <a:solidFill>
            <a:schemeClr val="bg1"/>
          </a:solidFill>
        </p:grpSpPr>
        <p:sp>
          <p:nvSpPr>
            <p:cNvPr id="43" name="Freeform 49"/>
            <p:cNvSpPr>
              <a:spLocks noEditPoints="1"/>
            </p:cNvSpPr>
            <p:nvPr/>
          </p:nvSpPr>
          <p:spPr bwMode="auto">
            <a:xfrm>
              <a:off x="5857875" y="1573213"/>
              <a:ext cx="417513" cy="409575"/>
            </a:xfrm>
            <a:custGeom>
              <a:avLst/>
              <a:gdLst/>
              <a:ahLst/>
              <a:cxnLst>
                <a:cxn ang="0">
                  <a:pos x="111" y="240"/>
                </a:cxn>
                <a:cxn ang="0">
                  <a:pos x="152" y="166"/>
                </a:cxn>
                <a:cxn ang="0">
                  <a:pos x="131" y="21"/>
                </a:cxn>
                <a:cxn ang="0">
                  <a:pos x="43" y="240"/>
                </a:cxn>
                <a:cxn ang="0">
                  <a:pos x="93" y="157"/>
                </a:cxn>
                <a:cxn ang="0">
                  <a:pos x="94" y="153"/>
                </a:cxn>
                <a:cxn ang="0">
                  <a:pos x="96" y="150"/>
                </a:cxn>
                <a:cxn ang="0">
                  <a:pos x="100" y="148"/>
                </a:cxn>
                <a:cxn ang="0">
                  <a:pos x="161" y="148"/>
                </a:cxn>
                <a:cxn ang="0">
                  <a:pos x="165" y="149"/>
                </a:cxn>
                <a:cxn ang="0">
                  <a:pos x="168" y="151"/>
                </a:cxn>
                <a:cxn ang="0">
                  <a:pos x="170" y="155"/>
                </a:cxn>
                <a:cxn ang="0">
                  <a:pos x="170" y="240"/>
                </a:cxn>
                <a:cxn ang="0">
                  <a:pos x="221" y="99"/>
                </a:cxn>
                <a:cxn ang="0">
                  <a:pos x="131" y="21"/>
                </a:cxn>
                <a:cxn ang="0">
                  <a:pos x="132" y="0"/>
                </a:cxn>
                <a:cxn ang="0">
                  <a:pos x="136" y="1"/>
                </a:cxn>
                <a:cxn ang="0">
                  <a:pos x="260" y="110"/>
                </a:cxn>
                <a:cxn ang="0">
                  <a:pos x="262" y="112"/>
                </a:cxn>
                <a:cxn ang="0">
                  <a:pos x="263" y="116"/>
                </a:cxn>
                <a:cxn ang="0">
                  <a:pos x="263" y="119"/>
                </a:cxn>
                <a:cxn ang="0">
                  <a:pos x="261" y="122"/>
                </a:cxn>
                <a:cxn ang="0">
                  <a:pos x="258" y="125"/>
                </a:cxn>
                <a:cxn ang="0">
                  <a:pos x="254" y="125"/>
                </a:cxn>
                <a:cxn ang="0">
                  <a:pos x="251" y="125"/>
                </a:cxn>
                <a:cxn ang="0">
                  <a:pos x="248" y="123"/>
                </a:cxn>
                <a:cxn ang="0">
                  <a:pos x="239" y="249"/>
                </a:cxn>
                <a:cxn ang="0">
                  <a:pos x="238" y="253"/>
                </a:cxn>
                <a:cxn ang="0">
                  <a:pos x="235" y="256"/>
                </a:cxn>
                <a:cxn ang="0">
                  <a:pos x="232" y="258"/>
                </a:cxn>
                <a:cxn ang="0">
                  <a:pos x="34" y="258"/>
                </a:cxn>
                <a:cxn ang="0">
                  <a:pos x="30" y="257"/>
                </a:cxn>
                <a:cxn ang="0">
                  <a:pos x="26" y="255"/>
                </a:cxn>
                <a:cxn ang="0">
                  <a:pos x="25" y="251"/>
                </a:cxn>
                <a:cxn ang="0">
                  <a:pos x="24" y="115"/>
                </a:cxn>
                <a:cxn ang="0">
                  <a:pos x="13" y="124"/>
                </a:cxn>
                <a:cxn ang="0">
                  <a:pos x="10" y="125"/>
                </a:cxn>
                <a:cxn ang="0">
                  <a:pos x="7" y="125"/>
                </a:cxn>
                <a:cxn ang="0">
                  <a:pos x="4" y="124"/>
                </a:cxn>
                <a:cxn ang="0">
                  <a:pos x="1" y="121"/>
                </a:cxn>
                <a:cxn ang="0">
                  <a:pos x="0" y="117"/>
                </a:cxn>
                <a:cxn ang="0">
                  <a:pos x="0" y="114"/>
                </a:cxn>
                <a:cxn ang="0">
                  <a:pos x="2" y="111"/>
                </a:cxn>
                <a:cxn ang="0">
                  <a:pos x="126" y="2"/>
                </a:cxn>
                <a:cxn ang="0">
                  <a:pos x="129" y="0"/>
                </a:cxn>
              </a:cxnLst>
              <a:rect l="0" t="0" r="r" b="b"/>
              <a:pathLst>
                <a:path w="263" h="258">
                  <a:moveTo>
                    <a:pt x="111" y="166"/>
                  </a:moveTo>
                  <a:lnTo>
                    <a:pt x="111" y="240"/>
                  </a:lnTo>
                  <a:lnTo>
                    <a:pt x="152" y="240"/>
                  </a:lnTo>
                  <a:lnTo>
                    <a:pt x="152" y="166"/>
                  </a:lnTo>
                  <a:lnTo>
                    <a:pt x="111" y="166"/>
                  </a:lnTo>
                  <a:close/>
                  <a:moveTo>
                    <a:pt x="131" y="21"/>
                  </a:moveTo>
                  <a:lnTo>
                    <a:pt x="43" y="99"/>
                  </a:lnTo>
                  <a:lnTo>
                    <a:pt x="43" y="240"/>
                  </a:lnTo>
                  <a:lnTo>
                    <a:pt x="93" y="240"/>
                  </a:lnTo>
                  <a:lnTo>
                    <a:pt x="93" y="157"/>
                  </a:lnTo>
                  <a:lnTo>
                    <a:pt x="93" y="155"/>
                  </a:lnTo>
                  <a:lnTo>
                    <a:pt x="94" y="153"/>
                  </a:lnTo>
                  <a:lnTo>
                    <a:pt x="95" y="151"/>
                  </a:lnTo>
                  <a:lnTo>
                    <a:pt x="96" y="150"/>
                  </a:lnTo>
                  <a:lnTo>
                    <a:pt x="98" y="149"/>
                  </a:lnTo>
                  <a:lnTo>
                    <a:pt x="100" y="148"/>
                  </a:lnTo>
                  <a:lnTo>
                    <a:pt x="102" y="148"/>
                  </a:lnTo>
                  <a:lnTo>
                    <a:pt x="161" y="148"/>
                  </a:lnTo>
                  <a:lnTo>
                    <a:pt x="163" y="148"/>
                  </a:lnTo>
                  <a:lnTo>
                    <a:pt x="165" y="149"/>
                  </a:lnTo>
                  <a:lnTo>
                    <a:pt x="167" y="150"/>
                  </a:lnTo>
                  <a:lnTo>
                    <a:pt x="168" y="151"/>
                  </a:lnTo>
                  <a:lnTo>
                    <a:pt x="170" y="153"/>
                  </a:lnTo>
                  <a:lnTo>
                    <a:pt x="170" y="155"/>
                  </a:lnTo>
                  <a:lnTo>
                    <a:pt x="170" y="157"/>
                  </a:lnTo>
                  <a:lnTo>
                    <a:pt x="170" y="240"/>
                  </a:lnTo>
                  <a:lnTo>
                    <a:pt x="221" y="240"/>
                  </a:lnTo>
                  <a:lnTo>
                    <a:pt x="221" y="99"/>
                  </a:lnTo>
                  <a:lnTo>
                    <a:pt x="221" y="99"/>
                  </a:lnTo>
                  <a:lnTo>
                    <a:pt x="131" y="21"/>
                  </a:lnTo>
                  <a:close/>
                  <a:moveTo>
                    <a:pt x="131" y="0"/>
                  </a:moveTo>
                  <a:lnTo>
                    <a:pt x="132" y="0"/>
                  </a:lnTo>
                  <a:lnTo>
                    <a:pt x="134" y="0"/>
                  </a:lnTo>
                  <a:lnTo>
                    <a:pt x="136" y="1"/>
                  </a:lnTo>
                  <a:lnTo>
                    <a:pt x="137" y="2"/>
                  </a:lnTo>
                  <a:lnTo>
                    <a:pt x="260" y="110"/>
                  </a:lnTo>
                  <a:lnTo>
                    <a:pt x="261" y="111"/>
                  </a:lnTo>
                  <a:lnTo>
                    <a:pt x="262" y="112"/>
                  </a:lnTo>
                  <a:lnTo>
                    <a:pt x="263" y="114"/>
                  </a:lnTo>
                  <a:lnTo>
                    <a:pt x="263" y="116"/>
                  </a:lnTo>
                  <a:lnTo>
                    <a:pt x="263" y="117"/>
                  </a:lnTo>
                  <a:lnTo>
                    <a:pt x="263" y="119"/>
                  </a:lnTo>
                  <a:lnTo>
                    <a:pt x="262" y="121"/>
                  </a:lnTo>
                  <a:lnTo>
                    <a:pt x="261" y="122"/>
                  </a:lnTo>
                  <a:lnTo>
                    <a:pt x="259" y="124"/>
                  </a:lnTo>
                  <a:lnTo>
                    <a:pt x="258" y="125"/>
                  </a:lnTo>
                  <a:lnTo>
                    <a:pt x="256" y="125"/>
                  </a:lnTo>
                  <a:lnTo>
                    <a:pt x="254" y="125"/>
                  </a:lnTo>
                  <a:lnTo>
                    <a:pt x="253" y="125"/>
                  </a:lnTo>
                  <a:lnTo>
                    <a:pt x="251" y="125"/>
                  </a:lnTo>
                  <a:lnTo>
                    <a:pt x="249" y="124"/>
                  </a:lnTo>
                  <a:lnTo>
                    <a:pt x="248" y="123"/>
                  </a:lnTo>
                  <a:lnTo>
                    <a:pt x="239" y="115"/>
                  </a:lnTo>
                  <a:lnTo>
                    <a:pt x="239" y="249"/>
                  </a:lnTo>
                  <a:lnTo>
                    <a:pt x="238" y="251"/>
                  </a:lnTo>
                  <a:lnTo>
                    <a:pt x="238" y="253"/>
                  </a:lnTo>
                  <a:lnTo>
                    <a:pt x="237" y="255"/>
                  </a:lnTo>
                  <a:lnTo>
                    <a:pt x="235" y="256"/>
                  </a:lnTo>
                  <a:lnTo>
                    <a:pt x="234" y="257"/>
                  </a:lnTo>
                  <a:lnTo>
                    <a:pt x="232" y="258"/>
                  </a:lnTo>
                  <a:lnTo>
                    <a:pt x="230" y="258"/>
                  </a:lnTo>
                  <a:lnTo>
                    <a:pt x="34" y="258"/>
                  </a:lnTo>
                  <a:lnTo>
                    <a:pt x="31" y="258"/>
                  </a:lnTo>
                  <a:lnTo>
                    <a:pt x="30" y="257"/>
                  </a:lnTo>
                  <a:lnTo>
                    <a:pt x="28" y="256"/>
                  </a:lnTo>
                  <a:lnTo>
                    <a:pt x="26" y="255"/>
                  </a:lnTo>
                  <a:lnTo>
                    <a:pt x="25" y="253"/>
                  </a:lnTo>
                  <a:lnTo>
                    <a:pt x="25" y="251"/>
                  </a:lnTo>
                  <a:lnTo>
                    <a:pt x="24" y="249"/>
                  </a:lnTo>
                  <a:lnTo>
                    <a:pt x="24" y="115"/>
                  </a:lnTo>
                  <a:lnTo>
                    <a:pt x="15" y="123"/>
                  </a:lnTo>
                  <a:lnTo>
                    <a:pt x="13" y="124"/>
                  </a:lnTo>
                  <a:lnTo>
                    <a:pt x="12" y="125"/>
                  </a:lnTo>
                  <a:lnTo>
                    <a:pt x="10" y="125"/>
                  </a:lnTo>
                  <a:lnTo>
                    <a:pt x="8" y="125"/>
                  </a:lnTo>
                  <a:lnTo>
                    <a:pt x="7" y="125"/>
                  </a:lnTo>
                  <a:lnTo>
                    <a:pt x="5" y="124"/>
                  </a:lnTo>
                  <a:lnTo>
                    <a:pt x="4" y="124"/>
                  </a:lnTo>
                  <a:lnTo>
                    <a:pt x="2" y="122"/>
                  </a:lnTo>
                  <a:lnTo>
                    <a:pt x="1" y="121"/>
                  </a:lnTo>
                  <a:lnTo>
                    <a:pt x="0" y="119"/>
                  </a:lnTo>
                  <a:lnTo>
                    <a:pt x="0" y="117"/>
                  </a:lnTo>
                  <a:lnTo>
                    <a:pt x="0" y="116"/>
                  </a:lnTo>
                  <a:lnTo>
                    <a:pt x="0" y="114"/>
                  </a:lnTo>
                  <a:lnTo>
                    <a:pt x="1" y="112"/>
                  </a:lnTo>
                  <a:lnTo>
                    <a:pt x="2" y="111"/>
                  </a:lnTo>
                  <a:lnTo>
                    <a:pt x="3" y="110"/>
                  </a:lnTo>
                  <a:lnTo>
                    <a:pt x="126" y="2"/>
                  </a:lnTo>
                  <a:lnTo>
                    <a:pt x="127" y="1"/>
                  </a:lnTo>
                  <a:lnTo>
                    <a:pt x="129" y="0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50"/>
            <p:cNvSpPr>
              <a:spLocks/>
            </p:cNvSpPr>
            <p:nvPr/>
          </p:nvSpPr>
          <p:spPr bwMode="auto">
            <a:xfrm>
              <a:off x="6034088" y="1692275"/>
              <a:ext cx="65088" cy="285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32" y="0"/>
                </a:cxn>
                <a:cxn ang="0">
                  <a:pos x="34" y="0"/>
                </a:cxn>
                <a:cxn ang="0">
                  <a:pos x="36" y="1"/>
                </a:cxn>
                <a:cxn ang="0">
                  <a:pos x="37" y="2"/>
                </a:cxn>
                <a:cxn ang="0">
                  <a:pos x="39" y="4"/>
                </a:cxn>
                <a:cxn ang="0">
                  <a:pos x="40" y="5"/>
                </a:cxn>
                <a:cxn ang="0">
                  <a:pos x="40" y="7"/>
                </a:cxn>
                <a:cxn ang="0">
                  <a:pos x="41" y="9"/>
                </a:cxn>
                <a:cxn ang="0">
                  <a:pos x="40" y="11"/>
                </a:cxn>
                <a:cxn ang="0">
                  <a:pos x="40" y="13"/>
                </a:cxn>
                <a:cxn ang="0">
                  <a:pos x="39" y="15"/>
                </a:cxn>
                <a:cxn ang="0">
                  <a:pos x="37" y="16"/>
                </a:cxn>
                <a:cxn ang="0">
                  <a:pos x="36" y="17"/>
                </a:cxn>
                <a:cxn ang="0">
                  <a:pos x="34" y="18"/>
                </a:cxn>
                <a:cxn ang="0">
                  <a:pos x="32" y="18"/>
                </a:cxn>
                <a:cxn ang="0">
                  <a:pos x="9" y="18"/>
                </a:cxn>
                <a:cxn ang="0">
                  <a:pos x="7" y="18"/>
                </a:cxn>
                <a:cxn ang="0">
                  <a:pos x="5" y="17"/>
                </a:cxn>
                <a:cxn ang="0">
                  <a:pos x="4" y="16"/>
                </a:cxn>
                <a:cxn ang="0">
                  <a:pos x="2" y="15"/>
                </a:cxn>
                <a:cxn ang="0">
                  <a:pos x="1" y="13"/>
                </a:cxn>
                <a:cxn ang="0">
                  <a:pos x="1" y="11"/>
                </a:cxn>
                <a:cxn ang="0">
                  <a:pos x="0" y="9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5" y="1"/>
                </a:cxn>
                <a:cxn ang="0">
                  <a:pos x="7" y="0"/>
                </a:cxn>
                <a:cxn ang="0">
                  <a:pos x="9" y="0"/>
                </a:cxn>
              </a:cxnLst>
              <a:rect l="0" t="0" r="r" b="b"/>
              <a:pathLst>
                <a:path w="41" h="18">
                  <a:moveTo>
                    <a:pt x="9" y="0"/>
                  </a:moveTo>
                  <a:lnTo>
                    <a:pt x="32" y="0"/>
                  </a:lnTo>
                  <a:lnTo>
                    <a:pt x="34" y="0"/>
                  </a:lnTo>
                  <a:lnTo>
                    <a:pt x="36" y="1"/>
                  </a:lnTo>
                  <a:lnTo>
                    <a:pt x="37" y="2"/>
                  </a:lnTo>
                  <a:lnTo>
                    <a:pt x="39" y="4"/>
                  </a:lnTo>
                  <a:lnTo>
                    <a:pt x="40" y="5"/>
                  </a:lnTo>
                  <a:lnTo>
                    <a:pt x="40" y="7"/>
                  </a:lnTo>
                  <a:lnTo>
                    <a:pt x="41" y="9"/>
                  </a:lnTo>
                  <a:lnTo>
                    <a:pt x="40" y="11"/>
                  </a:lnTo>
                  <a:lnTo>
                    <a:pt x="40" y="13"/>
                  </a:lnTo>
                  <a:lnTo>
                    <a:pt x="39" y="15"/>
                  </a:lnTo>
                  <a:lnTo>
                    <a:pt x="37" y="16"/>
                  </a:lnTo>
                  <a:lnTo>
                    <a:pt x="36" y="17"/>
                  </a:lnTo>
                  <a:lnTo>
                    <a:pt x="34" y="18"/>
                  </a:lnTo>
                  <a:lnTo>
                    <a:pt x="32" y="18"/>
                  </a:lnTo>
                  <a:lnTo>
                    <a:pt x="9" y="18"/>
                  </a:lnTo>
                  <a:lnTo>
                    <a:pt x="7" y="18"/>
                  </a:lnTo>
                  <a:lnTo>
                    <a:pt x="5" y="17"/>
                  </a:lnTo>
                  <a:lnTo>
                    <a:pt x="4" y="16"/>
                  </a:lnTo>
                  <a:lnTo>
                    <a:pt x="2" y="15"/>
                  </a:lnTo>
                  <a:lnTo>
                    <a:pt x="1" y="13"/>
                  </a:lnTo>
                  <a:lnTo>
                    <a:pt x="1" y="11"/>
                  </a:lnTo>
                  <a:lnTo>
                    <a:pt x="0" y="9"/>
                  </a:lnTo>
                  <a:lnTo>
                    <a:pt x="1" y="7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2"/>
                  </a:lnTo>
                  <a:lnTo>
                    <a:pt x="5" y="1"/>
                  </a:lnTo>
                  <a:lnTo>
                    <a:pt x="7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8" name="Freeform 57"/>
          <p:cNvSpPr>
            <a:spLocks/>
          </p:cNvSpPr>
          <p:nvPr/>
        </p:nvSpPr>
        <p:spPr bwMode="auto">
          <a:xfrm>
            <a:off x="7279857" y="5457873"/>
            <a:ext cx="718386" cy="718386"/>
          </a:xfrm>
          <a:custGeom>
            <a:avLst/>
            <a:gdLst>
              <a:gd name="T0" fmla="*/ 288 w 577"/>
              <a:gd name="T1" fmla="*/ 0 h 577"/>
              <a:gd name="T2" fmla="*/ 341 w 577"/>
              <a:gd name="T3" fmla="*/ 5 h 577"/>
              <a:gd name="T4" fmla="*/ 389 w 577"/>
              <a:gd name="T5" fmla="*/ 19 h 577"/>
              <a:gd name="T6" fmla="*/ 433 w 577"/>
              <a:gd name="T7" fmla="*/ 40 h 577"/>
              <a:gd name="T8" fmla="*/ 474 w 577"/>
              <a:gd name="T9" fmla="*/ 69 h 577"/>
              <a:gd name="T10" fmla="*/ 509 w 577"/>
              <a:gd name="T11" fmla="*/ 103 h 577"/>
              <a:gd name="T12" fmla="*/ 538 w 577"/>
              <a:gd name="T13" fmla="*/ 144 h 577"/>
              <a:gd name="T14" fmla="*/ 558 w 577"/>
              <a:gd name="T15" fmla="*/ 188 h 577"/>
              <a:gd name="T16" fmla="*/ 572 w 577"/>
              <a:gd name="T17" fmla="*/ 238 h 577"/>
              <a:gd name="T18" fmla="*/ 577 w 577"/>
              <a:gd name="T19" fmla="*/ 289 h 577"/>
              <a:gd name="T20" fmla="*/ 572 w 577"/>
              <a:gd name="T21" fmla="*/ 341 h 577"/>
              <a:gd name="T22" fmla="*/ 558 w 577"/>
              <a:gd name="T23" fmla="*/ 390 h 577"/>
              <a:gd name="T24" fmla="*/ 538 w 577"/>
              <a:gd name="T25" fmla="*/ 435 h 577"/>
              <a:gd name="T26" fmla="*/ 509 w 577"/>
              <a:gd name="T27" fmla="*/ 474 h 577"/>
              <a:gd name="T28" fmla="*/ 474 w 577"/>
              <a:gd name="T29" fmla="*/ 510 h 577"/>
              <a:gd name="T30" fmla="*/ 433 w 577"/>
              <a:gd name="T31" fmla="*/ 538 h 577"/>
              <a:gd name="T32" fmla="*/ 389 w 577"/>
              <a:gd name="T33" fmla="*/ 560 h 577"/>
              <a:gd name="T34" fmla="*/ 341 w 577"/>
              <a:gd name="T35" fmla="*/ 574 h 577"/>
              <a:gd name="T36" fmla="*/ 288 w 577"/>
              <a:gd name="T37" fmla="*/ 577 h 577"/>
              <a:gd name="T38" fmla="*/ 236 w 577"/>
              <a:gd name="T39" fmla="*/ 574 h 577"/>
              <a:gd name="T40" fmla="*/ 189 w 577"/>
              <a:gd name="T41" fmla="*/ 560 h 577"/>
              <a:gd name="T42" fmla="*/ 142 w 577"/>
              <a:gd name="T43" fmla="*/ 538 h 577"/>
              <a:gd name="T44" fmla="*/ 103 w 577"/>
              <a:gd name="T45" fmla="*/ 510 h 577"/>
              <a:gd name="T46" fmla="*/ 69 w 577"/>
              <a:gd name="T47" fmla="*/ 474 h 577"/>
              <a:gd name="T48" fmla="*/ 40 w 577"/>
              <a:gd name="T49" fmla="*/ 435 h 577"/>
              <a:gd name="T50" fmla="*/ 19 w 577"/>
              <a:gd name="T51" fmla="*/ 390 h 577"/>
              <a:gd name="T52" fmla="*/ 5 w 577"/>
              <a:gd name="T53" fmla="*/ 341 h 577"/>
              <a:gd name="T54" fmla="*/ 0 w 577"/>
              <a:gd name="T55" fmla="*/ 289 h 577"/>
              <a:gd name="T56" fmla="*/ 5 w 577"/>
              <a:gd name="T57" fmla="*/ 238 h 577"/>
              <a:gd name="T58" fmla="*/ 19 w 577"/>
              <a:gd name="T59" fmla="*/ 188 h 577"/>
              <a:gd name="T60" fmla="*/ 40 w 577"/>
              <a:gd name="T61" fmla="*/ 144 h 577"/>
              <a:gd name="T62" fmla="*/ 69 w 577"/>
              <a:gd name="T63" fmla="*/ 103 h 577"/>
              <a:gd name="T64" fmla="*/ 103 w 577"/>
              <a:gd name="T65" fmla="*/ 69 h 577"/>
              <a:gd name="T66" fmla="*/ 142 w 577"/>
              <a:gd name="T67" fmla="*/ 40 h 577"/>
              <a:gd name="T68" fmla="*/ 189 w 577"/>
              <a:gd name="T69" fmla="*/ 19 h 577"/>
              <a:gd name="T70" fmla="*/ 236 w 577"/>
              <a:gd name="T71" fmla="*/ 5 h 577"/>
              <a:gd name="T72" fmla="*/ 288 w 577"/>
              <a:gd name="T73" fmla="*/ 0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7" h="577">
                <a:moveTo>
                  <a:pt x="288" y="0"/>
                </a:moveTo>
                <a:lnTo>
                  <a:pt x="341" y="5"/>
                </a:lnTo>
                <a:lnTo>
                  <a:pt x="389" y="19"/>
                </a:lnTo>
                <a:lnTo>
                  <a:pt x="433" y="40"/>
                </a:lnTo>
                <a:lnTo>
                  <a:pt x="474" y="69"/>
                </a:lnTo>
                <a:lnTo>
                  <a:pt x="509" y="103"/>
                </a:lnTo>
                <a:lnTo>
                  <a:pt x="538" y="144"/>
                </a:lnTo>
                <a:lnTo>
                  <a:pt x="558" y="188"/>
                </a:lnTo>
                <a:lnTo>
                  <a:pt x="572" y="238"/>
                </a:lnTo>
                <a:lnTo>
                  <a:pt x="577" y="289"/>
                </a:lnTo>
                <a:lnTo>
                  <a:pt x="572" y="341"/>
                </a:lnTo>
                <a:lnTo>
                  <a:pt x="558" y="390"/>
                </a:lnTo>
                <a:lnTo>
                  <a:pt x="538" y="435"/>
                </a:lnTo>
                <a:lnTo>
                  <a:pt x="509" y="474"/>
                </a:lnTo>
                <a:lnTo>
                  <a:pt x="474" y="510"/>
                </a:lnTo>
                <a:lnTo>
                  <a:pt x="433" y="538"/>
                </a:lnTo>
                <a:lnTo>
                  <a:pt x="389" y="560"/>
                </a:lnTo>
                <a:lnTo>
                  <a:pt x="341" y="574"/>
                </a:lnTo>
                <a:lnTo>
                  <a:pt x="288" y="577"/>
                </a:lnTo>
                <a:lnTo>
                  <a:pt x="236" y="574"/>
                </a:lnTo>
                <a:lnTo>
                  <a:pt x="189" y="560"/>
                </a:lnTo>
                <a:lnTo>
                  <a:pt x="142" y="538"/>
                </a:lnTo>
                <a:lnTo>
                  <a:pt x="103" y="510"/>
                </a:lnTo>
                <a:lnTo>
                  <a:pt x="69" y="474"/>
                </a:lnTo>
                <a:lnTo>
                  <a:pt x="40" y="435"/>
                </a:lnTo>
                <a:lnTo>
                  <a:pt x="19" y="390"/>
                </a:lnTo>
                <a:lnTo>
                  <a:pt x="5" y="341"/>
                </a:lnTo>
                <a:lnTo>
                  <a:pt x="0" y="289"/>
                </a:lnTo>
                <a:lnTo>
                  <a:pt x="5" y="238"/>
                </a:lnTo>
                <a:lnTo>
                  <a:pt x="19" y="188"/>
                </a:lnTo>
                <a:lnTo>
                  <a:pt x="40" y="144"/>
                </a:lnTo>
                <a:lnTo>
                  <a:pt x="69" y="103"/>
                </a:lnTo>
                <a:lnTo>
                  <a:pt x="103" y="69"/>
                </a:lnTo>
                <a:lnTo>
                  <a:pt x="142" y="40"/>
                </a:lnTo>
                <a:lnTo>
                  <a:pt x="189" y="19"/>
                </a:lnTo>
                <a:lnTo>
                  <a:pt x="236" y="5"/>
                </a:lnTo>
                <a:lnTo>
                  <a:pt x="28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175"/>
          <p:cNvSpPr>
            <a:spLocks noEditPoints="1"/>
          </p:cNvSpPr>
          <p:nvPr/>
        </p:nvSpPr>
        <p:spPr bwMode="auto">
          <a:xfrm>
            <a:off x="7476351" y="5701665"/>
            <a:ext cx="325395" cy="220763"/>
          </a:xfrm>
          <a:custGeom>
            <a:avLst/>
            <a:gdLst/>
            <a:ahLst/>
            <a:cxnLst>
              <a:cxn ang="0">
                <a:pos x="83" y="22"/>
              </a:cxn>
              <a:cxn ang="0">
                <a:pos x="64" y="36"/>
              </a:cxn>
              <a:cxn ang="0">
                <a:pos x="54" y="57"/>
              </a:cxn>
              <a:cxn ang="0">
                <a:pos x="53" y="75"/>
              </a:cxn>
              <a:cxn ang="0">
                <a:pos x="43" y="82"/>
              </a:cxn>
              <a:cxn ang="0">
                <a:pos x="26" y="98"/>
              </a:cxn>
              <a:cxn ang="0">
                <a:pos x="18" y="120"/>
              </a:cxn>
              <a:cxn ang="0">
                <a:pos x="22" y="144"/>
              </a:cxn>
              <a:cxn ang="0">
                <a:pos x="36" y="163"/>
              </a:cxn>
              <a:cxn ang="0">
                <a:pos x="57" y="173"/>
              </a:cxn>
              <a:cxn ang="0">
                <a:pos x="105" y="124"/>
              </a:cxn>
              <a:cxn ang="0">
                <a:pos x="97" y="126"/>
              </a:cxn>
              <a:cxn ang="0">
                <a:pos x="90" y="121"/>
              </a:cxn>
              <a:cxn ang="0">
                <a:pos x="91" y="112"/>
              </a:cxn>
              <a:cxn ang="0">
                <a:pos x="140" y="65"/>
              </a:cxn>
              <a:cxn ang="0">
                <a:pos x="148" y="67"/>
              </a:cxn>
              <a:cxn ang="0">
                <a:pos x="194" y="117"/>
              </a:cxn>
              <a:cxn ang="0">
                <a:pos x="190" y="125"/>
              </a:cxn>
              <a:cxn ang="0">
                <a:pos x="181" y="126"/>
              </a:cxn>
              <a:cxn ang="0">
                <a:pos x="217" y="174"/>
              </a:cxn>
              <a:cxn ang="0">
                <a:pos x="240" y="168"/>
              </a:cxn>
              <a:cxn ang="0">
                <a:pos x="257" y="152"/>
              </a:cxn>
              <a:cxn ang="0">
                <a:pos x="265" y="130"/>
              </a:cxn>
              <a:cxn ang="0">
                <a:pos x="261" y="106"/>
              </a:cxn>
              <a:cxn ang="0">
                <a:pos x="248" y="87"/>
              </a:cxn>
              <a:cxn ang="0">
                <a:pos x="226" y="77"/>
              </a:cxn>
              <a:cxn ang="0">
                <a:pos x="212" y="75"/>
              </a:cxn>
              <a:cxn ang="0">
                <a:pos x="203" y="64"/>
              </a:cxn>
              <a:cxn ang="0">
                <a:pos x="186" y="50"/>
              </a:cxn>
              <a:cxn ang="0">
                <a:pos x="165" y="45"/>
              </a:cxn>
              <a:cxn ang="0">
                <a:pos x="150" y="47"/>
              </a:cxn>
              <a:cxn ang="0">
                <a:pos x="141" y="38"/>
              </a:cxn>
              <a:cxn ang="0">
                <a:pos x="124" y="23"/>
              </a:cxn>
              <a:cxn ang="0">
                <a:pos x="102" y="18"/>
              </a:cxn>
              <a:cxn ang="0">
                <a:pos x="122" y="3"/>
              </a:cxn>
              <a:cxn ang="0">
                <a:pos x="145" y="16"/>
              </a:cxn>
              <a:cxn ang="0">
                <a:pos x="165" y="27"/>
              </a:cxn>
              <a:cxn ang="0">
                <a:pos x="192" y="33"/>
              </a:cxn>
              <a:cxn ang="0">
                <a:pos x="214" y="49"/>
              </a:cxn>
              <a:cxn ang="0">
                <a:pos x="237" y="61"/>
              </a:cxn>
              <a:cxn ang="0">
                <a:pos x="261" y="75"/>
              </a:cxn>
              <a:cxn ang="0">
                <a:pos x="277" y="97"/>
              </a:cxn>
              <a:cxn ang="0">
                <a:pos x="283" y="125"/>
              </a:cxn>
              <a:cxn ang="0">
                <a:pos x="277" y="154"/>
              </a:cxn>
              <a:cxn ang="0">
                <a:pos x="259" y="176"/>
              </a:cxn>
              <a:cxn ang="0">
                <a:pos x="234" y="190"/>
              </a:cxn>
              <a:cxn ang="0">
                <a:pos x="60" y="192"/>
              </a:cxn>
              <a:cxn ang="0">
                <a:pos x="33" y="183"/>
              </a:cxn>
              <a:cxn ang="0">
                <a:pos x="12" y="164"/>
              </a:cxn>
              <a:cxn ang="0">
                <a:pos x="1" y="137"/>
              </a:cxn>
              <a:cxn ang="0">
                <a:pos x="2" y="108"/>
              </a:cxn>
              <a:cxn ang="0">
                <a:pos x="14" y="84"/>
              </a:cxn>
              <a:cxn ang="0">
                <a:pos x="35" y="66"/>
              </a:cxn>
              <a:cxn ang="0">
                <a:pos x="42" y="38"/>
              </a:cxn>
              <a:cxn ang="0">
                <a:pos x="59" y="15"/>
              </a:cxn>
              <a:cxn ang="0">
                <a:pos x="84" y="2"/>
              </a:cxn>
            </a:cxnLst>
            <a:rect l="0" t="0" r="r" b="b"/>
            <a:pathLst>
              <a:path w="283" h="192">
                <a:moveTo>
                  <a:pt x="102" y="18"/>
                </a:moveTo>
                <a:lnTo>
                  <a:pt x="97" y="18"/>
                </a:lnTo>
                <a:lnTo>
                  <a:pt x="92" y="19"/>
                </a:lnTo>
                <a:lnTo>
                  <a:pt x="87" y="20"/>
                </a:lnTo>
                <a:lnTo>
                  <a:pt x="83" y="22"/>
                </a:lnTo>
                <a:lnTo>
                  <a:pt x="78" y="24"/>
                </a:lnTo>
                <a:lnTo>
                  <a:pt x="75" y="26"/>
                </a:lnTo>
                <a:lnTo>
                  <a:pt x="71" y="29"/>
                </a:lnTo>
                <a:lnTo>
                  <a:pt x="67" y="32"/>
                </a:lnTo>
                <a:lnTo>
                  <a:pt x="64" y="36"/>
                </a:lnTo>
                <a:lnTo>
                  <a:pt x="61" y="40"/>
                </a:lnTo>
                <a:lnTo>
                  <a:pt x="59" y="44"/>
                </a:lnTo>
                <a:lnTo>
                  <a:pt x="57" y="48"/>
                </a:lnTo>
                <a:lnTo>
                  <a:pt x="55" y="52"/>
                </a:lnTo>
                <a:lnTo>
                  <a:pt x="54" y="57"/>
                </a:lnTo>
                <a:lnTo>
                  <a:pt x="53" y="62"/>
                </a:lnTo>
                <a:lnTo>
                  <a:pt x="53" y="67"/>
                </a:lnTo>
                <a:lnTo>
                  <a:pt x="53" y="71"/>
                </a:lnTo>
                <a:lnTo>
                  <a:pt x="53" y="73"/>
                </a:lnTo>
                <a:lnTo>
                  <a:pt x="53" y="75"/>
                </a:lnTo>
                <a:lnTo>
                  <a:pt x="52" y="76"/>
                </a:lnTo>
                <a:lnTo>
                  <a:pt x="51" y="78"/>
                </a:lnTo>
                <a:lnTo>
                  <a:pt x="49" y="79"/>
                </a:lnTo>
                <a:lnTo>
                  <a:pt x="48" y="80"/>
                </a:lnTo>
                <a:lnTo>
                  <a:pt x="43" y="82"/>
                </a:lnTo>
                <a:lnTo>
                  <a:pt x="39" y="84"/>
                </a:lnTo>
                <a:lnTo>
                  <a:pt x="35" y="87"/>
                </a:lnTo>
                <a:lnTo>
                  <a:pt x="32" y="91"/>
                </a:lnTo>
                <a:lnTo>
                  <a:pt x="29" y="94"/>
                </a:lnTo>
                <a:lnTo>
                  <a:pt x="26" y="98"/>
                </a:lnTo>
                <a:lnTo>
                  <a:pt x="24" y="102"/>
                </a:lnTo>
                <a:lnTo>
                  <a:pt x="22" y="106"/>
                </a:lnTo>
                <a:lnTo>
                  <a:pt x="20" y="111"/>
                </a:lnTo>
                <a:lnTo>
                  <a:pt x="19" y="115"/>
                </a:lnTo>
                <a:lnTo>
                  <a:pt x="18" y="120"/>
                </a:lnTo>
                <a:lnTo>
                  <a:pt x="18" y="125"/>
                </a:lnTo>
                <a:lnTo>
                  <a:pt x="18" y="130"/>
                </a:lnTo>
                <a:lnTo>
                  <a:pt x="19" y="135"/>
                </a:lnTo>
                <a:lnTo>
                  <a:pt x="20" y="140"/>
                </a:lnTo>
                <a:lnTo>
                  <a:pt x="22" y="144"/>
                </a:lnTo>
                <a:lnTo>
                  <a:pt x="24" y="148"/>
                </a:lnTo>
                <a:lnTo>
                  <a:pt x="26" y="152"/>
                </a:lnTo>
                <a:lnTo>
                  <a:pt x="29" y="156"/>
                </a:lnTo>
                <a:lnTo>
                  <a:pt x="32" y="160"/>
                </a:lnTo>
                <a:lnTo>
                  <a:pt x="36" y="163"/>
                </a:lnTo>
                <a:lnTo>
                  <a:pt x="39" y="166"/>
                </a:lnTo>
                <a:lnTo>
                  <a:pt x="43" y="168"/>
                </a:lnTo>
                <a:lnTo>
                  <a:pt x="48" y="170"/>
                </a:lnTo>
                <a:lnTo>
                  <a:pt x="52" y="172"/>
                </a:lnTo>
                <a:lnTo>
                  <a:pt x="57" y="173"/>
                </a:lnTo>
                <a:lnTo>
                  <a:pt x="62" y="174"/>
                </a:lnTo>
                <a:lnTo>
                  <a:pt x="67" y="174"/>
                </a:lnTo>
                <a:lnTo>
                  <a:pt x="133" y="174"/>
                </a:lnTo>
                <a:lnTo>
                  <a:pt x="133" y="96"/>
                </a:lnTo>
                <a:lnTo>
                  <a:pt x="105" y="124"/>
                </a:lnTo>
                <a:lnTo>
                  <a:pt x="103" y="125"/>
                </a:lnTo>
                <a:lnTo>
                  <a:pt x="102" y="126"/>
                </a:lnTo>
                <a:lnTo>
                  <a:pt x="100" y="126"/>
                </a:lnTo>
                <a:lnTo>
                  <a:pt x="98" y="126"/>
                </a:lnTo>
                <a:lnTo>
                  <a:pt x="97" y="126"/>
                </a:lnTo>
                <a:lnTo>
                  <a:pt x="95" y="126"/>
                </a:lnTo>
                <a:lnTo>
                  <a:pt x="93" y="125"/>
                </a:lnTo>
                <a:lnTo>
                  <a:pt x="92" y="124"/>
                </a:lnTo>
                <a:lnTo>
                  <a:pt x="91" y="122"/>
                </a:lnTo>
                <a:lnTo>
                  <a:pt x="90" y="121"/>
                </a:lnTo>
                <a:lnTo>
                  <a:pt x="90" y="119"/>
                </a:lnTo>
                <a:lnTo>
                  <a:pt x="89" y="117"/>
                </a:lnTo>
                <a:lnTo>
                  <a:pt x="90" y="116"/>
                </a:lnTo>
                <a:lnTo>
                  <a:pt x="90" y="114"/>
                </a:lnTo>
                <a:lnTo>
                  <a:pt x="91" y="112"/>
                </a:lnTo>
                <a:lnTo>
                  <a:pt x="92" y="111"/>
                </a:lnTo>
                <a:lnTo>
                  <a:pt x="135" y="67"/>
                </a:lnTo>
                <a:lnTo>
                  <a:pt x="137" y="66"/>
                </a:lnTo>
                <a:lnTo>
                  <a:pt x="138" y="65"/>
                </a:lnTo>
                <a:lnTo>
                  <a:pt x="140" y="65"/>
                </a:lnTo>
                <a:lnTo>
                  <a:pt x="142" y="65"/>
                </a:lnTo>
                <a:lnTo>
                  <a:pt x="143" y="65"/>
                </a:lnTo>
                <a:lnTo>
                  <a:pt x="145" y="65"/>
                </a:lnTo>
                <a:lnTo>
                  <a:pt x="147" y="66"/>
                </a:lnTo>
                <a:lnTo>
                  <a:pt x="148" y="67"/>
                </a:lnTo>
                <a:lnTo>
                  <a:pt x="191" y="111"/>
                </a:lnTo>
                <a:lnTo>
                  <a:pt x="192" y="112"/>
                </a:lnTo>
                <a:lnTo>
                  <a:pt x="193" y="114"/>
                </a:lnTo>
                <a:lnTo>
                  <a:pt x="194" y="116"/>
                </a:lnTo>
                <a:lnTo>
                  <a:pt x="194" y="117"/>
                </a:lnTo>
                <a:lnTo>
                  <a:pt x="194" y="119"/>
                </a:lnTo>
                <a:lnTo>
                  <a:pt x="193" y="121"/>
                </a:lnTo>
                <a:lnTo>
                  <a:pt x="192" y="122"/>
                </a:lnTo>
                <a:lnTo>
                  <a:pt x="191" y="124"/>
                </a:lnTo>
                <a:lnTo>
                  <a:pt x="190" y="125"/>
                </a:lnTo>
                <a:lnTo>
                  <a:pt x="188" y="126"/>
                </a:lnTo>
                <a:lnTo>
                  <a:pt x="186" y="126"/>
                </a:lnTo>
                <a:lnTo>
                  <a:pt x="185" y="126"/>
                </a:lnTo>
                <a:lnTo>
                  <a:pt x="183" y="126"/>
                </a:lnTo>
                <a:lnTo>
                  <a:pt x="181" y="126"/>
                </a:lnTo>
                <a:lnTo>
                  <a:pt x="180" y="125"/>
                </a:lnTo>
                <a:lnTo>
                  <a:pt x="178" y="124"/>
                </a:lnTo>
                <a:lnTo>
                  <a:pt x="151" y="96"/>
                </a:lnTo>
                <a:lnTo>
                  <a:pt x="151" y="174"/>
                </a:lnTo>
                <a:lnTo>
                  <a:pt x="217" y="174"/>
                </a:lnTo>
                <a:lnTo>
                  <a:pt x="222" y="174"/>
                </a:lnTo>
                <a:lnTo>
                  <a:pt x="226" y="173"/>
                </a:lnTo>
                <a:lnTo>
                  <a:pt x="231" y="172"/>
                </a:lnTo>
                <a:lnTo>
                  <a:pt x="236" y="170"/>
                </a:lnTo>
                <a:lnTo>
                  <a:pt x="240" y="168"/>
                </a:lnTo>
                <a:lnTo>
                  <a:pt x="244" y="166"/>
                </a:lnTo>
                <a:lnTo>
                  <a:pt x="248" y="163"/>
                </a:lnTo>
                <a:lnTo>
                  <a:pt x="251" y="160"/>
                </a:lnTo>
                <a:lnTo>
                  <a:pt x="254" y="156"/>
                </a:lnTo>
                <a:lnTo>
                  <a:pt x="257" y="152"/>
                </a:lnTo>
                <a:lnTo>
                  <a:pt x="259" y="148"/>
                </a:lnTo>
                <a:lnTo>
                  <a:pt x="261" y="144"/>
                </a:lnTo>
                <a:lnTo>
                  <a:pt x="263" y="140"/>
                </a:lnTo>
                <a:lnTo>
                  <a:pt x="264" y="135"/>
                </a:lnTo>
                <a:lnTo>
                  <a:pt x="265" y="130"/>
                </a:lnTo>
                <a:lnTo>
                  <a:pt x="265" y="125"/>
                </a:lnTo>
                <a:lnTo>
                  <a:pt x="265" y="120"/>
                </a:lnTo>
                <a:lnTo>
                  <a:pt x="264" y="115"/>
                </a:lnTo>
                <a:lnTo>
                  <a:pt x="263" y="110"/>
                </a:lnTo>
                <a:lnTo>
                  <a:pt x="261" y="106"/>
                </a:lnTo>
                <a:lnTo>
                  <a:pt x="259" y="102"/>
                </a:lnTo>
                <a:lnTo>
                  <a:pt x="257" y="98"/>
                </a:lnTo>
                <a:lnTo>
                  <a:pt x="254" y="94"/>
                </a:lnTo>
                <a:lnTo>
                  <a:pt x="251" y="90"/>
                </a:lnTo>
                <a:lnTo>
                  <a:pt x="248" y="87"/>
                </a:lnTo>
                <a:lnTo>
                  <a:pt x="244" y="84"/>
                </a:lnTo>
                <a:lnTo>
                  <a:pt x="240" y="82"/>
                </a:lnTo>
                <a:lnTo>
                  <a:pt x="236" y="80"/>
                </a:lnTo>
                <a:lnTo>
                  <a:pt x="231" y="78"/>
                </a:lnTo>
                <a:lnTo>
                  <a:pt x="226" y="77"/>
                </a:lnTo>
                <a:lnTo>
                  <a:pt x="222" y="76"/>
                </a:lnTo>
                <a:lnTo>
                  <a:pt x="217" y="76"/>
                </a:lnTo>
                <a:lnTo>
                  <a:pt x="216" y="76"/>
                </a:lnTo>
                <a:lnTo>
                  <a:pt x="214" y="76"/>
                </a:lnTo>
                <a:lnTo>
                  <a:pt x="212" y="75"/>
                </a:lnTo>
                <a:lnTo>
                  <a:pt x="210" y="74"/>
                </a:lnTo>
                <a:lnTo>
                  <a:pt x="209" y="73"/>
                </a:lnTo>
                <a:lnTo>
                  <a:pt x="208" y="71"/>
                </a:lnTo>
                <a:lnTo>
                  <a:pt x="205" y="67"/>
                </a:lnTo>
                <a:lnTo>
                  <a:pt x="203" y="64"/>
                </a:lnTo>
                <a:lnTo>
                  <a:pt x="200" y="60"/>
                </a:lnTo>
                <a:lnTo>
                  <a:pt x="197" y="57"/>
                </a:lnTo>
                <a:lnTo>
                  <a:pt x="193" y="55"/>
                </a:lnTo>
                <a:lnTo>
                  <a:pt x="190" y="52"/>
                </a:lnTo>
                <a:lnTo>
                  <a:pt x="186" y="50"/>
                </a:lnTo>
                <a:lnTo>
                  <a:pt x="182" y="48"/>
                </a:lnTo>
                <a:lnTo>
                  <a:pt x="178" y="47"/>
                </a:lnTo>
                <a:lnTo>
                  <a:pt x="174" y="46"/>
                </a:lnTo>
                <a:lnTo>
                  <a:pt x="169" y="45"/>
                </a:lnTo>
                <a:lnTo>
                  <a:pt x="165" y="45"/>
                </a:lnTo>
                <a:lnTo>
                  <a:pt x="161" y="45"/>
                </a:lnTo>
                <a:lnTo>
                  <a:pt x="157" y="46"/>
                </a:lnTo>
                <a:lnTo>
                  <a:pt x="153" y="47"/>
                </a:lnTo>
                <a:lnTo>
                  <a:pt x="151" y="47"/>
                </a:lnTo>
                <a:lnTo>
                  <a:pt x="150" y="47"/>
                </a:lnTo>
                <a:lnTo>
                  <a:pt x="148" y="46"/>
                </a:lnTo>
                <a:lnTo>
                  <a:pt x="146" y="45"/>
                </a:lnTo>
                <a:lnTo>
                  <a:pt x="145" y="44"/>
                </a:lnTo>
                <a:lnTo>
                  <a:pt x="144" y="42"/>
                </a:lnTo>
                <a:lnTo>
                  <a:pt x="141" y="38"/>
                </a:lnTo>
                <a:lnTo>
                  <a:pt x="138" y="35"/>
                </a:lnTo>
                <a:lnTo>
                  <a:pt x="135" y="31"/>
                </a:lnTo>
                <a:lnTo>
                  <a:pt x="131" y="28"/>
                </a:lnTo>
                <a:lnTo>
                  <a:pt x="128" y="26"/>
                </a:lnTo>
                <a:lnTo>
                  <a:pt x="124" y="23"/>
                </a:lnTo>
                <a:lnTo>
                  <a:pt x="120" y="22"/>
                </a:lnTo>
                <a:lnTo>
                  <a:pt x="115" y="20"/>
                </a:lnTo>
                <a:lnTo>
                  <a:pt x="111" y="19"/>
                </a:lnTo>
                <a:lnTo>
                  <a:pt x="106" y="18"/>
                </a:lnTo>
                <a:lnTo>
                  <a:pt x="102" y="18"/>
                </a:lnTo>
                <a:close/>
                <a:moveTo>
                  <a:pt x="102" y="0"/>
                </a:moveTo>
                <a:lnTo>
                  <a:pt x="107" y="0"/>
                </a:lnTo>
                <a:lnTo>
                  <a:pt x="112" y="1"/>
                </a:lnTo>
                <a:lnTo>
                  <a:pt x="117" y="2"/>
                </a:lnTo>
                <a:lnTo>
                  <a:pt x="122" y="3"/>
                </a:lnTo>
                <a:lnTo>
                  <a:pt x="127" y="5"/>
                </a:lnTo>
                <a:lnTo>
                  <a:pt x="132" y="7"/>
                </a:lnTo>
                <a:lnTo>
                  <a:pt x="136" y="10"/>
                </a:lnTo>
                <a:lnTo>
                  <a:pt x="141" y="13"/>
                </a:lnTo>
                <a:lnTo>
                  <a:pt x="145" y="16"/>
                </a:lnTo>
                <a:lnTo>
                  <a:pt x="149" y="20"/>
                </a:lnTo>
                <a:lnTo>
                  <a:pt x="152" y="24"/>
                </a:lnTo>
                <a:lnTo>
                  <a:pt x="156" y="28"/>
                </a:lnTo>
                <a:lnTo>
                  <a:pt x="160" y="27"/>
                </a:lnTo>
                <a:lnTo>
                  <a:pt x="165" y="27"/>
                </a:lnTo>
                <a:lnTo>
                  <a:pt x="170" y="27"/>
                </a:lnTo>
                <a:lnTo>
                  <a:pt x="176" y="28"/>
                </a:lnTo>
                <a:lnTo>
                  <a:pt x="181" y="29"/>
                </a:lnTo>
                <a:lnTo>
                  <a:pt x="187" y="31"/>
                </a:lnTo>
                <a:lnTo>
                  <a:pt x="192" y="33"/>
                </a:lnTo>
                <a:lnTo>
                  <a:pt x="197" y="35"/>
                </a:lnTo>
                <a:lnTo>
                  <a:pt x="201" y="38"/>
                </a:lnTo>
                <a:lnTo>
                  <a:pt x="206" y="41"/>
                </a:lnTo>
                <a:lnTo>
                  <a:pt x="210" y="45"/>
                </a:lnTo>
                <a:lnTo>
                  <a:pt x="214" y="49"/>
                </a:lnTo>
                <a:lnTo>
                  <a:pt x="217" y="53"/>
                </a:lnTo>
                <a:lnTo>
                  <a:pt x="221" y="58"/>
                </a:lnTo>
                <a:lnTo>
                  <a:pt x="226" y="59"/>
                </a:lnTo>
                <a:lnTo>
                  <a:pt x="232" y="60"/>
                </a:lnTo>
                <a:lnTo>
                  <a:pt x="237" y="61"/>
                </a:lnTo>
                <a:lnTo>
                  <a:pt x="243" y="63"/>
                </a:lnTo>
                <a:lnTo>
                  <a:pt x="248" y="66"/>
                </a:lnTo>
                <a:lnTo>
                  <a:pt x="252" y="68"/>
                </a:lnTo>
                <a:lnTo>
                  <a:pt x="257" y="72"/>
                </a:lnTo>
                <a:lnTo>
                  <a:pt x="261" y="75"/>
                </a:lnTo>
                <a:lnTo>
                  <a:pt x="265" y="79"/>
                </a:lnTo>
                <a:lnTo>
                  <a:pt x="269" y="83"/>
                </a:lnTo>
                <a:lnTo>
                  <a:pt x="272" y="88"/>
                </a:lnTo>
                <a:lnTo>
                  <a:pt x="275" y="92"/>
                </a:lnTo>
                <a:lnTo>
                  <a:pt x="277" y="97"/>
                </a:lnTo>
                <a:lnTo>
                  <a:pt x="279" y="102"/>
                </a:lnTo>
                <a:lnTo>
                  <a:pt x="281" y="108"/>
                </a:lnTo>
                <a:lnTo>
                  <a:pt x="282" y="113"/>
                </a:lnTo>
                <a:lnTo>
                  <a:pt x="283" y="119"/>
                </a:lnTo>
                <a:lnTo>
                  <a:pt x="283" y="125"/>
                </a:lnTo>
                <a:lnTo>
                  <a:pt x="283" y="131"/>
                </a:lnTo>
                <a:lnTo>
                  <a:pt x="282" y="137"/>
                </a:lnTo>
                <a:lnTo>
                  <a:pt x="281" y="143"/>
                </a:lnTo>
                <a:lnTo>
                  <a:pt x="279" y="148"/>
                </a:lnTo>
                <a:lnTo>
                  <a:pt x="277" y="154"/>
                </a:lnTo>
                <a:lnTo>
                  <a:pt x="274" y="159"/>
                </a:lnTo>
                <a:lnTo>
                  <a:pt x="271" y="164"/>
                </a:lnTo>
                <a:lnTo>
                  <a:pt x="267" y="168"/>
                </a:lnTo>
                <a:lnTo>
                  <a:pt x="264" y="172"/>
                </a:lnTo>
                <a:lnTo>
                  <a:pt x="259" y="176"/>
                </a:lnTo>
                <a:lnTo>
                  <a:pt x="255" y="180"/>
                </a:lnTo>
                <a:lnTo>
                  <a:pt x="250" y="183"/>
                </a:lnTo>
                <a:lnTo>
                  <a:pt x="245" y="186"/>
                </a:lnTo>
                <a:lnTo>
                  <a:pt x="240" y="188"/>
                </a:lnTo>
                <a:lnTo>
                  <a:pt x="234" y="190"/>
                </a:lnTo>
                <a:lnTo>
                  <a:pt x="229" y="191"/>
                </a:lnTo>
                <a:lnTo>
                  <a:pt x="223" y="192"/>
                </a:lnTo>
                <a:lnTo>
                  <a:pt x="217" y="192"/>
                </a:lnTo>
                <a:lnTo>
                  <a:pt x="67" y="192"/>
                </a:lnTo>
                <a:lnTo>
                  <a:pt x="60" y="192"/>
                </a:lnTo>
                <a:lnTo>
                  <a:pt x="55" y="191"/>
                </a:lnTo>
                <a:lnTo>
                  <a:pt x="49" y="190"/>
                </a:lnTo>
                <a:lnTo>
                  <a:pt x="43" y="188"/>
                </a:lnTo>
                <a:lnTo>
                  <a:pt x="38" y="186"/>
                </a:lnTo>
                <a:lnTo>
                  <a:pt x="33" y="183"/>
                </a:lnTo>
                <a:lnTo>
                  <a:pt x="28" y="180"/>
                </a:lnTo>
                <a:lnTo>
                  <a:pt x="24" y="176"/>
                </a:lnTo>
                <a:lnTo>
                  <a:pt x="20" y="172"/>
                </a:lnTo>
                <a:lnTo>
                  <a:pt x="16" y="168"/>
                </a:lnTo>
                <a:lnTo>
                  <a:pt x="12" y="164"/>
                </a:lnTo>
                <a:lnTo>
                  <a:pt x="9" y="159"/>
                </a:lnTo>
                <a:lnTo>
                  <a:pt x="6" y="154"/>
                </a:lnTo>
                <a:lnTo>
                  <a:pt x="4" y="148"/>
                </a:lnTo>
                <a:lnTo>
                  <a:pt x="2" y="143"/>
                </a:lnTo>
                <a:lnTo>
                  <a:pt x="1" y="137"/>
                </a:lnTo>
                <a:lnTo>
                  <a:pt x="0" y="131"/>
                </a:lnTo>
                <a:lnTo>
                  <a:pt x="0" y="125"/>
                </a:lnTo>
                <a:lnTo>
                  <a:pt x="0" y="119"/>
                </a:lnTo>
                <a:lnTo>
                  <a:pt x="1" y="114"/>
                </a:lnTo>
                <a:lnTo>
                  <a:pt x="2" y="108"/>
                </a:lnTo>
                <a:lnTo>
                  <a:pt x="4" y="103"/>
                </a:lnTo>
                <a:lnTo>
                  <a:pt x="6" y="98"/>
                </a:lnTo>
                <a:lnTo>
                  <a:pt x="8" y="93"/>
                </a:lnTo>
                <a:lnTo>
                  <a:pt x="11" y="88"/>
                </a:lnTo>
                <a:lnTo>
                  <a:pt x="14" y="84"/>
                </a:lnTo>
                <a:lnTo>
                  <a:pt x="18" y="79"/>
                </a:lnTo>
                <a:lnTo>
                  <a:pt x="22" y="76"/>
                </a:lnTo>
                <a:lnTo>
                  <a:pt x="26" y="72"/>
                </a:lnTo>
                <a:lnTo>
                  <a:pt x="30" y="69"/>
                </a:lnTo>
                <a:lnTo>
                  <a:pt x="35" y="66"/>
                </a:lnTo>
                <a:lnTo>
                  <a:pt x="35" y="60"/>
                </a:lnTo>
                <a:lnTo>
                  <a:pt x="36" y="54"/>
                </a:lnTo>
                <a:lnTo>
                  <a:pt x="38" y="48"/>
                </a:lnTo>
                <a:lnTo>
                  <a:pt x="40" y="43"/>
                </a:lnTo>
                <a:lnTo>
                  <a:pt x="42" y="38"/>
                </a:lnTo>
                <a:lnTo>
                  <a:pt x="45" y="33"/>
                </a:lnTo>
                <a:lnTo>
                  <a:pt x="48" y="28"/>
                </a:lnTo>
                <a:lnTo>
                  <a:pt x="51" y="23"/>
                </a:lnTo>
                <a:lnTo>
                  <a:pt x="55" y="19"/>
                </a:lnTo>
                <a:lnTo>
                  <a:pt x="59" y="15"/>
                </a:lnTo>
                <a:lnTo>
                  <a:pt x="64" y="12"/>
                </a:lnTo>
                <a:lnTo>
                  <a:pt x="68" y="9"/>
                </a:lnTo>
                <a:lnTo>
                  <a:pt x="73" y="6"/>
                </a:lnTo>
                <a:lnTo>
                  <a:pt x="79" y="4"/>
                </a:lnTo>
                <a:lnTo>
                  <a:pt x="84" y="2"/>
                </a:lnTo>
                <a:lnTo>
                  <a:pt x="90" y="1"/>
                </a:lnTo>
                <a:lnTo>
                  <a:pt x="96" y="0"/>
                </a:lnTo>
                <a:lnTo>
                  <a:pt x="1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9" name="Freeform 53"/>
          <p:cNvSpPr>
            <a:spLocks/>
          </p:cNvSpPr>
          <p:nvPr/>
        </p:nvSpPr>
        <p:spPr bwMode="auto">
          <a:xfrm>
            <a:off x="6245496" y="2708036"/>
            <a:ext cx="715892" cy="718386"/>
          </a:xfrm>
          <a:custGeom>
            <a:avLst/>
            <a:gdLst>
              <a:gd name="T0" fmla="*/ 287 w 575"/>
              <a:gd name="T1" fmla="*/ 0 h 577"/>
              <a:gd name="T2" fmla="*/ 338 w 575"/>
              <a:gd name="T3" fmla="*/ 5 h 577"/>
              <a:gd name="T4" fmla="*/ 388 w 575"/>
              <a:gd name="T5" fmla="*/ 19 h 577"/>
              <a:gd name="T6" fmla="*/ 433 w 575"/>
              <a:gd name="T7" fmla="*/ 40 h 577"/>
              <a:gd name="T8" fmla="*/ 474 w 575"/>
              <a:gd name="T9" fmla="*/ 69 h 577"/>
              <a:gd name="T10" fmla="*/ 508 w 575"/>
              <a:gd name="T11" fmla="*/ 103 h 577"/>
              <a:gd name="T12" fmla="*/ 535 w 575"/>
              <a:gd name="T13" fmla="*/ 144 h 577"/>
              <a:gd name="T14" fmla="*/ 558 w 575"/>
              <a:gd name="T15" fmla="*/ 188 h 577"/>
              <a:gd name="T16" fmla="*/ 571 w 575"/>
              <a:gd name="T17" fmla="*/ 238 h 577"/>
              <a:gd name="T18" fmla="*/ 575 w 575"/>
              <a:gd name="T19" fmla="*/ 289 h 577"/>
              <a:gd name="T20" fmla="*/ 571 w 575"/>
              <a:gd name="T21" fmla="*/ 341 h 577"/>
              <a:gd name="T22" fmla="*/ 558 w 575"/>
              <a:gd name="T23" fmla="*/ 390 h 577"/>
              <a:gd name="T24" fmla="*/ 535 w 575"/>
              <a:gd name="T25" fmla="*/ 435 h 577"/>
              <a:gd name="T26" fmla="*/ 508 w 575"/>
              <a:gd name="T27" fmla="*/ 474 h 577"/>
              <a:gd name="T28" fmla="*/ 474 w 575"/>
              <a:gd name="T29" fmla="*/ 510 h 577"/>
              <a:gd name="T30" fmla="*/ 433 w 575"/>
              <a:gd name="T31" fmla="*/ 538 h 577"/>
              <a:gd name="T32" fmla="*/ 388 w 575"/>
              <a:gd name="T33" fmla="*/ 560 h 577"/>
              <a:gd name="T34" fmla="*/ 338 w 575"/>
              <a:gd name="T35" fmla="*/ 574 h 577"/>
              <a:gd name="T36" fmla="*/ 287 w 575"/>
              <a:gd name="T37" fmla="*/ 577 h 577"/>
              <a:gd name="T38" fmla="*/ 236 w 575"/>
              <a:gd name="T39" fmla="*/ 574 h 577"/>
              <a:gd name="T40" fmla="*/ 186 w 575"/>
              <a:gd name="T41" fmla="*/ 560 h 577"/>
              <a:gd name="T42" fmla="*/ 142 w 575"/>
              <a:gd name="T43" fmla="*/ 538 h 577"/>
              <a:gd name="T44" fmla="*/ 102 w 575"/>
              <a:gd name="T45" fmla="*/ 510 h 577"/>
              <a:gd name="T46" fmla="*/ 66 w 575"/>
              <a:gd name="T47" fmla="*/ 474 h 577"/>
              <a:gd name="T48" fmla="*/ 39 w 575"/>
              <a:gd name="T49" fmla="*/ 435 h 577"/>
              <a:gd name="T50" fmla="*/ 17 w 575"/>
              <a:gd name="T51" fmla="*/ 390 h 577"/>
              <a:gd name="T52" fmla="*/ 3 w 575"/>
              <a:gd name="T53" fmla="*/ 341 h 577"/>
              <a:gd name="T54" fmla="*/ 0 w 575"/>
              <a:gd name="T55" fmla="*/ 289 h 577"/>
              <a:gd name="T56" fmla="*/ 3 w 575"/>
              <a:gd name="T57" fmla="*/ 238 h 577"/>
              <a:gd name="T58" fmla="*/ 17 w 575"/>
              <a:gd name="T59" fmla="*/ 188 h 577"/>
              <a:gd name="T60" fmla="*/ 39 w 575"/>
              <a:gd name="T61" fmla="*/ 144 h 577"/>
              <a:gd name="T62" fmla="*/ 66 w 575"/>
              <a:gd name="T63" fmla="*/ 103 h 577"/>
              <a:gd name="T64" fmla="*/ 102 w 575"/>
              <a:gd name="T65" fmla="*/ 69 h 577"/>
              <a:gd name="T66" fmla="*/ 142 w 575"/>
              <a:gd name="T67" fmla="*/ 40 h 577"/>
              <a:gd name="T68" fmla="*/ 186 w 575"/>
              <a:gd name="T69" fmla="*/ 19 h 577"/>
              <a:gd name="T70" fmla="*/ 236 w 575"/>
              <a:gd name="T71" fmla="*/ 5 h 577"/>
              <a:gd name="T72" fmla="*/ 287 w 575"/>
              <a:gd name="T73" fmla="*/ 0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5" h="577">
                <a:moveTo>
                  <a:pt x="287" y="0"/>
                </a:moveTo>
                <a:lnTo>
                  <a:pt x="338" y="5"/>
                </a:lnTo>
                <a:lnTo>
                  <a:pt x="388" y="19"/>
                </a:lnTo>
                <a:lnTo>
                  <a:pt x="433" y="40"/>
                </a:lnTo>
                <a:lnTo>
                  <a:pt x="474" y="69"/>
                </a:lnTo>
                <a:lnTo>
                  <a:pt x="508" y="103"/>
                </a:lnTo>
                <a:lnTo>
                  <a:pt x="535" y="144"/>
                </a:lnTo>
                <a:lnTo>
                  <a:pt x="558" y="188"/>
                </a:lnTo>
                <a:lnTo>
                  <a:pt x="571" y="238"/>
                </a:lnTo>
                <a:lnTo>
                  <a:pt x="575" y="289"/>
                </a:lnTo>
                <a:lnTo>
                  <a:pt x="571" y="341"/>
                </a:lnTo>
                <a:lnTo>
                  <a:pt x="558" y="390"/>
                </a:lnTo>
                <a:lnTo>
                  <a:pt x="535" y="435"/>
                </a:lnTo>
                <a:lnTo>
                  <a:pt x="508" y="474"/>
                </a:lnTo>
                <a:lnTo>
                  <a:pt x="474" y="510"/>
                </a:lnTo>
                <a:lnTo>
                  <a:pt x="433" y="538"/>
                </a:lnTo>
                <a:lnTo>
                  <a:pt x="388" y="560"/>
                </a:lnTo>
                <a:lnTo>
                  <a:pt x="338" y="574"/>
                </a:lnTo>
                <a:lnTo>
                  <a:pt x="287" y="577"/>
                </a:lnTo>
                <a:lnTo>
                  <a:pt x="236" y="574"/>
                </a:lnTo>
                <a:lnTo>
                  <a:pt x="186" y="560"/>
                </a:lnTo>
                <a:lnTo>
                  <a:pt x="142" y="538"/>
                </a:lnTo>
                <a:lnTo>
                  <a:pt x="102" y="510"/>
                </a:lnTo>
                <a:lnTo>
                  <a:pt x="66" y="474"/>
                </a:lnTo>
                <a:lnTo>
                  <a:pt x="39" y="435"/>
                </a:lnTo>
                <a:lnTo>
                  <a:pt x="17" y="390"/>
                </a:lnTo>
                <a:lnTo>
                  <a:pt x="3" y="341"/>
                </a:lnTo>
                <a:lnTo>
                  <a:pt x="0" y="289"/>
                </a:lnTo>
                <a:lnTo>
                  <a:pt x="3" y="238"/>
                </a:lnTo>
                <a:lnTo>
                  <a:pt x="17" y="188"/>
                </a:lnTo>
                <a:lnTo>
                  <a:pt x="39" y="144"/>
                </a:lnTo>
                <a:lnTo>
                  <a:pt x="66" y="103"/>
                </a:lnTo>
                <a:lnTo>
                  <a:pt x="102" y="69"/>
                </a:lnTo>
                <a:lnTo>
                  <a:pt x="142" y="40"/>
                </a:lnTo>
                <a:lnTo>
                  <a:pt x="186" y="19"/>
                </a:lnTo>
                <a:lnTo>
                  <a:pt x="236" y="5"/>
                </a:lnTo>
                <a:lnTo>
                  <a:pt x="287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272"/>
          <p:cNvSpPr>
            <a:spLocks noEditPoints="1"/>
          </p:cNvSpPr>
          <p:nvPr/>
        </p:nvSpPr>
        <p:spPr bwMode="auto">
          <a:xfrm>
            <a:off x="6451667" y="2936880"/>
            <a:ext cx="303549" cy="250658"/>
          </a:xfrm>
          <a:custGeom>
            <a:avLst/>
            <a:gdLst/>
            <a:ahLst/>
            <a:cxnLst>
              <a:cxn ang="0">
                <a:pos x="232" y="123"/>
              </a:cxn>
              <a:cxn ang="0">
                <a:pos x="207" y="128"/>
              </a:cxn>
              <a:cxn ang="0">
                <a:pos x="180" y="132"/>
              </a:cxn>
              <a:cxn ang="0">
                <a:pos x="151" y="134"/>
              </a:cxn>
              <a:cxn ang="0">
                <a:pos x="150" y="141"/>
              </a:cxn>
              <a:cxn ang="0">
                <a:pos x="147" y="147"/>
              </a:cxn>
              <a:cxn ang="0">
                <a:pos x="142" y="151"/>
              </a:cxn>
              <a:cxn ang="0">
                <a:pos x="127" y="152"/>
              </a:cxn>
              <a:cxn ang="0">
                <a:pos x="121" y="150"/>
              </a:cxn>
              <a:cxn ang="0">
                <a:pos x="116" y="145"/>
              </a:cxn>
              <a:cxn ang="0">
                <a:pos x="114" y="138"/>
              </a:cxn>
              <a:cxn ang="0">
                <a:pos x="104" y="133"/>
              </a:cxn>
              <a:cxn ang="0">
                <a:pos x="75" y="131"/>
              </a:cxn>
              <a:cxn ang="0">
                <a:pos x="49" y="127"/>
              </a:cxn>
              <a:cxn ang="0">
                <a:pos x="25" y="121"/>
              </a:cxn>
              <a:cxn ang="0">
                <a:pos x="18" y="198"/>
              </a:cxn>
              <a:cxn ang="0">
                <a:pos x="21" y="200"/>
              </a:cxn>
              <a:cxn ang="0">
                <a:pos x="246" y="199"/>
              </a:cxn>
              <a:cxn ang="0">
                <a:pos x="246" y="119"/>
              </a:cxn>
              <a:cxn ang="0">
                <a:pos x="19" y="50"/>
              </a:cxn>
              <a:cxn ang="0">
                <a:pos x="18" y="100"/>
              </a:cxn>
              <a:cxn ang="0">
                <a:pos x="38" y="106"/>
              </a:cxn>
              <a:cxn ang="0">
                <a:pos x="61" y="110"/>
              </a:cxn>
              <a:cxn ang="0">
                <a:pos x="86" y="114"/>
              </a:cxn>
              <a:cxn ang="0">
                <a:pos x="113" y="116"/>
              </a:cxn>
              <a:cxn ang="0">
                <a:pos x="142" y="116"/>
              </a:cxn>
              <a:cxn ang="0">
                <a:pos x="169" y="115"/>
              </a:cxn>
              <a:cxn ang="0">
                <a:pos x="195" y="112"/>
              </a:cxn>
              <a:cxn ang="0">
                <a:pos x="219" y="107"/>
              </a:cxn>
              <a:cxn ang="0">
                <a:pos x="240" y="102"/>
              </a:cxn>
              <a:cxn ang="0">
                <a:pos x="246" y="51"/>
              </a:cxn>
              <a:cxn ang="0">
                <a:pos x="244" y="50"/>
              </a:cxn>
              <a:cxn ang="0">
                <a:pos x="97" y="19"/>
              </a:cxn>
              <a:cxn ang="0">
                <a:pos x="95" y="21"/>
              </a:cxn>
              <a:cxn ang="0">
                <a:pos x="170" y="32"/>
              </a:cxn>
              <a:cxn ang="0">
                <a:pos x="169" y="20"/>
              </a:cxn>
              <a:cxn ang="0">
                <a:pos x="167" y="18"/>
              </a:cxn>
              <a:cxn ang="0">
                <a:pos x="167" y="0"/>
              </a:cxn>
              <a:cxn ang="0">
                <a:pos x="176" y="2"/>
              </a:cxn>
              <a:cxn ang="0">
                <a:pos x="183" y="8"/>
              </a:cxn>
              <a:cxn ang="0">
                <a:pos x="187" y="16"/>
              </a:cxn>
              <a:cxn ang="0">
                <a:pos x="188" y="32"/>
              </a:cxn>
              <a:cxn ang="0">
                <a:pos x="250" y="33"/>
              </a:cxn>
              <a:cxn ang="0">
                <a:pos x="257" y="37"/>
              </a:cxn>
              <a:cxn ang="0">
                <a:pos x="263" y="44"/>
              </a:cxn>
              <a:cxn ang="0">
                <a:pos x="264" y="52"/>
              </a:cxn>
              <a:cxn ang="0">
                <a:pos x="264" y="203"/>
              </a:cxn>
              <a:cxn ang="0">
                <a:pos x="259" y="211"/>
              </a:cxn>
              <a:cxn ang="0">
                <a:pos x="252" y="216"/>
              </a:cxn>
              <a:cxn ang="0">
                <a:pos x="244" y="218"/>
              </a:cxn>
              <a:cxn ang="0">
                <a:pos x="15" y="217"/>
              </a:cxn>
              <a:cxn ang="0">
                <a:pos x="7" y="213"/>
              </a:cxn>
              <a:cxn ang="0">
                <a:pos x="2" y="206"/>
              </a:cxn>
              <a:cxn ang="0">
                <a:pos x="0" y="197"/>
              </a:cxn>
              <a:cxn ang="0">
                <a:pos x="1" y="46"/>
              </a:cxn>
              <a:cxn ang="0">
                <a:pos x="5" y="39"/>
              </a:cxn>
              <a:cxn ang="0">
                <a:pos x="12" y="34"/>
              </a:cxn>
              <a:cxn ang="0">
                <a:pos x="21" y="32"/>
              </a:cxn>
              <a:cxn ang="0">
                <a:pos x="77" y="19"/>
              </a:cxn>
              <a:cxn ang="0">
                <a:pos x="80" y="10"/>
              </a:cxn>
              <a:cxn ang="0">
                <a:pos x="86" y="4"/>
              </a:cxn>
              <a:cxn ang="0">
                <a:pos x="95" y="1"/>
              </a:cxn>
            </a:cxnLst>
            <a:rect l="0" t="0" r="r" b="b"/>
            <a:pathLst>
              <a:path w="264" h="218">
                <a:moveTo>
                  <a:pt x="246" y="119"/>
                </a:moveTo>
                <a:lnTo>
                  <a:pt x="239" y="121"/>
                </a:lnTo>
                <a:lnTo>
                  <a:pt x="232" y="123"/>
                </a:lnTo>
                <a:lnTo>
                  <a:pt x="224" y="125"/>
                </a:lnTo>
                <a:lnTo>
                  <a:pt x="216" y="127"/>
                </a:lnTo>
                <a:lnTo>
                  <a:pt x="207" y="128"/>
                </a:lnTo>
                <a:lnTo>
                  <a:pt x="198" y="130"/>
                </a:lnTo>
                <a:lnTo>
                  <a:pt x="189" y="131"/>
                </a:lnTo>
                <a:lnTo>
                  <a:pt x="180" y="132"/>
                </a:lnTo>
                <a:lnTo>
                  <a:pt x="170" y="133"/>
                </a:lnTo>
                <a:lnTo>
                  <a:pt x="161" y="133"/>
                </a:lnTo>
                <a:lnTo>
                  <a:pt x="151" y="134"/>
                </a:lnTo>
                <a:lnTo>
                  <a:pt x="151" y="134"/>
                </a:lnTo>
                <a:lnTo>
                  <a:pt x="151" y="138"/>
                </a:lnTo>
                <a:lnTo>
                  <a:pt x="150" y="141"/>
                </a:lnTo>
                <a:lnTo>
                  <a:pt x="150" y="143"/>
                </a:lnTo>
                <a:lnTo>
                  <a:pt x="149" y="145"/>
                </a:lnTo>
                <a:lnTo>
                  <a:pt x="147" y="147"/>
                </a:lnTo>
                <a:lnTo>
                  <a:pt x="146" y="148"/>
                </a:lnTo>
                <a:lnTo>
                  <a:pt x="144" y="150"/>
                </a:lnTo>
                <a:lnTo>
                  <a:pt x="142" y="151"/>
                </a:lnTo>
                <a:lnTo>
                  <a:pt x="140" y="151"/>
                </a:lnTo>
                <a:lnTo>
                  <a:pt x="137" y="152"/>
                </a:lnTo>
                <a:lnTo>
                  <a:pt x="127" y="152"/>
                </a:lnTo>
                <a:lnTo>
                  <a:pt x="125" y="151"/>
                </a:lnTo>
                <a:lnTo>
                  <a:pt x="123" y="151"/>
                </a:lnTo>
                <a:lnTo>
                  <a:pt x="121" y="150"/>
                </a:lnTo>
                <a:lnTo>
                  <a:pt x="119" y="148"/>
                </a:lnTo>
                <a:lnTo>
                  <a:pt x="117" y="147"/>
                </a:lnTo>
                <a:lnTo>
                  <a:pt x="116" y="145"/>
                </a:lnTo>
                <a:lnTo>
                  <a:pt x="115" y="143"/>
                </a:lnTo>
                <a:lnTo>
                  <a:pt x="114" y="141"/>
                </a:lnTo>
                <a:lnTo>
                  <a:pt x="114" y="138"/>
                </a:lnTo>
                <a:lnTo>
                  <a:pt x="114" y="134"/>
                </a:lnTo>
                <a:lnTo>
                  <a:pt x="114" y="134"/>
                </a:lnTo>
                <a:lnTo>
                  <a:pt x="104" y="133"/>
                </a:lnTo>
                <a:lnTo>
                  <a:pt x="94" y="133"/>
                </a:lnTo>
                <a:lnTo>
                  <a:pt x="85" y="132"/>
                </a:lnTo>
                <a:lnTo>
                  <a:pt x="75" y="131"/>
                </a:lnTo>
                <a:lnTo>
                  <a:pt x="66" y="130"/>
                </a:lnTo>
                <a:lnTo>
                  <a:pt x="57" y="128"/>
                </a:lnTo>
                <a:lnTo>
                  <a:pt x="49" y="127"/>
                </a:lnTo>
                <a:lnTo>
                  <a:pt x="41" y="125"/>
                </a:lnTo>
                <a:lnTo>
                  <a:pt x="33" y="123"/>
                </a:lnTo>
                <a:lnTo>
                  <a:pt x="25" y="121"/>
                </a:lnTo>
                <a:lnTo>
                  <a:pt x="18" y="119"/>
                </a:lnTo>
                <a:lnTo>
                  <a:pt x="18" y="197"/>
                </a:lnTo>
                <a:lnTo>
                  <a:pt x="18" y="198"/>
                </a:lnTo>
                <a:lnTo>
                  <a:pt x="19" y="199"/>
                </a:lnTo>
                <a:lnTo>
                  <a:pt x="20" y="200"/>
                </a:lnTo>
                <a:lnTo>
                  <a:pt x="21" y="200"/>
                </a:lnTo>
                <a:lnTo>
                  <a:pt x="244" y="200"/>
                </a:lnTo>
                <a:lnTo>
                  <a:pt x="245" y="200"/>
                </a:lnTo>
                <a:lnTo>
                  <a:pt x="246" y="199"/>
                </a:lnTo>
                <a:lnTo>
                  <a:pt x="246" y="198"/>
                </a:lnTo>
                <a:lnTo>
                  <a:pt x="246" y="197"/>
                </a:lnTo>
                <a:lnTo>
                  <a:pt x="246" y="119"/>
                </a:lnTo>
                <a:close/>
                <a:moveTo>
                  <a:pt x="21" y="50"/>
                </a:moveTo>
                <a:lnTo>
                  <a:pt x="20" y="50"/>
                </a:lnTo>
                <a:lnTo>
                  <a:pt x="19" y="50"/>
                </a:lnTo>
                <a:lnTo>
                  <a:pt x="18" y="51"/>
                </a:lnTo>
                <a:lnTo>
                  <a:pt x="18" y="52"/>
                </a:lnTo>
                <a:lnTo>
                  <a:pt x="18" y="100"/>
                </a:lnTo>
                <a:lnTo>
                  <a:pt x="24" y="102"/>
                </a:lnTo>
                <a:lnTo>
                  <a:pt x="31" y="104"/>
                </a:lnTo>
                <a:lnTo>
                  <a:pt x="38" y="106"/>
                </a:lnTo>
                <a:lnTo>
                  <a:pt x="45" y="107"/>
                </a:lnTo>
                <a:lnTo>
                  <a:pt x="53" y="109"/>
                </a:lnTo>
                <a:lnTo>
                  <a:pt x="61" y="110"/>
                </a:lnTo>
                <a:lnTo>
                  <a:pt x="69" y="112"/>
                </a:lnTo>
                <a:lnTo>
                  <a:pt x="77" y="113"/>
                </a:lnTo>
                <a:lnTo>
                  <a:pt x="86" y="114"/>
                </a:lnTo>
                <a:lnTo>
                  <a:pt x="95" y="115"/>
                </a:lnTo>
                <a:lnTo>
                  <a:pt x="104" y="115"/>
                </a:lnTo>
                <a:lnTo>
                  <a:pt x="113" y="116"/>
                </a:lnTo>
                <a:lnTo>
                  <a:pt x="123" y="116"/>
                </a:lnTo>
                <a:lnTo>
                  <a:pt x="132" y="116"/>
                </a:lnTo>
                <a:lnTo>
                  <a:pt x="142" y="116"/>
                </a:lnTo>
                <a:lnTo>
                  <a:pt x="151" y="116"/>
                </a:lnTo>
                <a:lnTo>
                  <a:pt x="160" y="115"/>
                </a:lnTo>
                <a:lnTo>
                  <a:pt x="169" y="115"/>
                </a:lnTo>
                <a:lnTo>
                  <a:pt x="178" y="114"/>
                </a:lnTo>
                <a:lnTo>
                  <a:pt x="187" y="113"/>
                </a:lnTo>
                <a:lnTo>
                  <a:pt x="195" y="112"/>
                </a:lnTo>
                <a:lnTo>
                  <a:pt x="204" y="110"/>
                </a:lnTo>
                <a:lnTo>
                  <a:pt x="212" y="109"/>
                </a:lnTo>
                <a:lnTo>
                  <a:pt x="219" y="107"/>
                </a:lnTo>
                <a:lnTo>
                  <a:pt x="227" y="106"/>
                </a:lnTo>
                <a:lnTo>
                  <a:pt x="234" y="104"/>
                </a:lnTo>
                <a:lnTo>
                  <a:pt x="240" y="102"/>
                </a:lnTo>
                <a:lnTo>
                  <a:pt x="246" y="100"/>
                </a:lnTo>
                <a:lnTo>
                  <a:pt x="246" y="52"/>
                </a:lnTo>
                <a:lnTo>
                  <a:pt x="246" y="51"/>
                </a:lnTo>
                <a:lnTo>
                  <a:pt x="246" y="50"/>
                </a:lnTo>
                <a:lnTo>
                  <a:pt x="245" y="50"/>
                </a:lnTo>
                <a:lnTo>
                  <a:pt x="244" y="50"/>
                </a:lnTo>
                <a:lnTo>
                  <a:pt x="21" y="50"/>
                </a:lnTo>
                <a:close/>
                <a:moveTo>
                  <a:pt x="98" y="18"/>
                </a:moveTo>
                <a:lnTo>
                  <a:pt x="97" y="19"/>
                </a:lnTo>
                <a:lnTo>
                  <a:pt x="96" y="19"/>
                </a:lnTo>
                <a:lnTo>
                  <a:pt x="95" y="20"/>
                </a:lnTo>
                <a:lnTo>
                  <a:pt x="95" y="21"/>
                </a:lnTo>
                <a:lnTo>
                  <a:pt x="94" y="22"/>
                </a:lnTo>
                <a:lnTo>
                  <a:pt x="94" y="32"/>
                </a:lnTo>
                <a:lnTo>
                  <a:pt x="170" y="32"/>
                </a:lnTo>
                <a:lnTo>
                  <a:pt x="170" y="22"/>
                </a:lnTo>
                <a:lnTo>
                  <a:pt x="170" y="21"/>
                </a:lnTo>
                <a:lnTo>
                  <a:pt x="169" y="20"/>
                </a:lnTo>
                <a:lnTo>
                  <a:pt x="169" y="19"/>
                </a:lnTo>
                <a:lnTo>
                  <a:pt x="168" y="19"/>
                </a:lnTo>
                <a:lnTo>
                  <a:pt x="167" y="18"/>
                </a:lnTo>
                <a:lnTo>
                  <a:pt x="98" y="18"/>
                </a:lnTo>
                <a:close/>
                <a:moveTo>
                  <a:pt x="98" y="0"/>
                </a:moveTo>
                <a:lnTo>
                  <a:pt x="167" y="0"/>
                </a:lnTo>
                <a:lnTo>
                  <a:pt x="170" y="1"/>
                </a:lnTo>
                <a:lnTo>
                  <a:pt x="173" y="1"/>
                </a:lnTo>
                <a:lnTo>
                  <a:pt x="176" y="2"/>
                </a:lnTo>
                <a:lnTo>
                  <a:pt x="178" y="4"/>
                </a:lnTo>
                <a:lnTo>
                  <a:pt x="181" y="6"/>
                </a:lnTo>
                <a:lnTo>
                  <a:pt x="183" y="8"/>
                </a:lnTo>
                <a:lnTo>
                  <a:pt x="185" y="10"/>
                </a:lnTo>
                <a:lnTo>
                  <a:pt x="186" y="13"/>
                </a:lnTo>
                <a:lnTo>
                  <a:pt x="187" y="16"/>
                </a:lnTo>
                <a:lnTo>
                  <a:pt x="188" y="19"/>
                </a:lnTo>
                <a:lnTo>
                  <a:pt x="188" y="22"/>
                </a:lnTo>
                <a:lnTo>
                  <a:pt x="188" y="32"/>
                </a:lnTo>
                <a:lnTo>
                  <a:pt x="244" y="32"/>
                </a:lnTo>
                <a:lnTo>
                  <a:pt x="247" y="32"/>
                </a:lnTo>
                <a:lnTo>
                  <a:pt x="250" y="33"/>
                </a:lnTo>
                <a:lnTo>
                  <a:pt x="252" y="34"/>
                </a:lnTo>
                <a:lnTo>
                  <a:pt x="255" y="35"/>
                </a:lnTo>
                <a:lnTo>
                  <a:pt x="257" y="37"/>
                </a:lnTo>
                <a:lnTo>
                  <a:pt x="259" y="39"/>
                </a:lnTo>
                <a:lnTo>
                  <a:pt x="261" y="41"/>
                </a:lnTo>
                <a:lnTo>
                  <a:pt x="263" y="44"/>
                </a:lnTo>
                <a:lnTo>
                  <a:pt x="264" y="46"/>
                </a:lnTo>
                <a:lnTo>
                  <a:pt x="264" y="49"/>
                </a:lnTo>
                <a:lnTo>
                  <a:pt x="264" y="52"/>
                </a:lnTo>
                <a:lnTo>
                  <a:pt x="264" y="197"/>
                </a:lnTo>
                <a:lnTo>
                  <a:pt x="264" y="200"/>
                </a:lnTo>
                <a:lnTo>
                  <a:pt x="264" y="203"/>
                </a:lnTo>
                <a:lnTo>
                  <a:pt x="263" y="206"/>
                </a:lnTo>
                <a:lnTo>
                  <a:pt x="261" y="209"/>
                </a:lnTo>
                <a:lnTo>
                  <a:pt x="259" y="211"/>
                </a:lnTo>
                <a:lnTo>
                  <a:pt x="257" y="213"/>
                </a:lnTo>
                <a:lnTo>
                  <a:pt x="255" y="215"/>
                </a:lnTo>
                <a:lnTo>
                  <a:pt x="252" y="216"/>
                </a:lnTo>
                <a:lnTo>
                  <a:pt x="250" y="217"/>
                </a:lnTo>
                <a:lnTo>
                  <a:pt x="247" y="218"/>
                </a:lnTo>
                <a:lnTo>
                  <a:pt x="244" y="218"/>
                </a:lnTo>
                <a:lnTo>
                  <a:pt x="21" y="218"/>
                </a:lnTo>
                <a:lnTo>
                  <a:pt x="18" y="218"/>
                </a:lnTo>
                <a:lnTo>
                  <a:pt x="15" y="217"/>
                </a:lnTo>
                <a:lnTo>
                  <a:pt x="12" y="216"/>
                </a:lnTo>
                <a:lnTo>
                  <a:pt x="9" y="215"/>
                </a:lnTo>
                <a:lnTo>
                  <a:pt x="7" y="213"/>
                </a:lnTo>
                <a:lnTo>
                  <a:pt x="5" y="211"/>
                </a:lnTo>
                <a:lnTo>
                  <a:pt x="3" y="209"/>
                </a:lnTo>
                <a:lnTo>
                  <a:pt x="2" y="206"/>
                </a:lnTo>
                <a:lnTo>
                  <a:pt x="1" y="203"/>
                </a:lnTo>
                <a:lnTo>
                  <a:pt x="0" y="200"/>
                </a:lnTo>
                <a:lnTo>
                  <a:pt x="0" y="197"/>
                </a:lnTo>
                <a:lnTo>
                  <a:pt x="0" y="52"/>
                </a:lnTo>
                <a:lnTo>
                  <a:pt x="0" y="49"/>
                </a:lnTo>
                <a:lnTo>
                  <a:pt x="1" y="46"/>
                </a:lnTo>
                <a:lnTo>
                  <a:pt x="2" y="44"/>
                </a:lnTo>
                <a:lnTo>
                  <a:pt x="3" y="41"/>
                </a:lnTo>
                <a:lnTo>
                  <a:pt x="5" y="39"/>
                </a:lnTo>
                <a:lnTo>
                  <a:pt x="7" y="37"/>
                </a:lnTo>
                <a:lnTo>
                  <a:pt x="9" y="35"/>
                </a:lnTo>
                <a:lnTo>
                  <a:pt x="12" y="34"/>
                </a:lnTo>
                <a:lnTo>
                  <a:pt x="15" y="33"/>
                </a:lnTo>
                <a:lnTo>
                  <a:pt x="18" y="32"/>
                </a:lnTo>
                <a:lnTo>
                  <a:pt x="21" y="32"/>
                </a:lnTo>
                <a:lnTo>
                  <a:pt x="76" y="32"/>
                </a:lnTo>
                <a:lnTo>
                  <a:pt x="76" y="22"/>
                </a:lnTo>
                <a:lnTo>
                  <a:pt x="77" y="19"/>
                </a:lnTo>
                <a:lnTo>
                  <a:pt x="77" y="16"/>
                </a:lnTo>
                <a:lnTo>
                  <a:pt x="78" y="13"/>
                </a:lnTo>
                <a:lnTo>
                  <a:pt x="80" y="10"/>
                </a:lnTo>
                <a:lnTo>
                  <a:pt x="82" y="8"/>
                </a:lnTo>
                <a:lnTo>
                  <a:pt x="84" y="6"/>
                </a:lnTo>
                <a:lnTo>
                  <a:pt x="86" y="4"/>
                </a:lnTo>
                <a:lnTo>
                  <a:pt x="89" y="2"/>
                </a:lnTo>
                <a:lnTo>
                  <a:pt x="92" y="1"/>
                </a:lnTo>
                <a:lnTo>
                  <a:pt x="95" y="1"/>
                </a:lnTo>
                <a:lnTo>
                  <a:pt x="9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1" name="Freeform 49"/>
          <p:cNvSpPr>
            <a:spLocks/>
          </p:cNvSpPr>
          <p:nvPr/>
        </p:nvSpPr>
        <p:spPr bwMode="auto">
          <a:xfrm>
            <a:off x="5218148" y="5118432"/>
            <a:ext cx="715892" cy="718386"/>
          </a:xfrm>
          <a:custGeom>
            <a:avLst/>
            <a:gdLst>
              <a:gd name="T0" fmla="*/ 288 w 575"/>
              <a:gd name="T1" fmla="*/ 0 h 577"/>
              <a:gd name="T2" fmla="*/ 339 w 575"/>
              <a:gd name="T3" fmla="*/ 5 h 577"/>
              <a:gd name="T4" fmla="*/ 389 w 575"/>
              <a:gd name="T5" fmla="*/ 19 h 577"/>
              <a:gd name="T6" fmla="*/ 433 w 575"/>
              <a:gd name="T7" fmla="*/ 40 h 577"/>
              <a:gd name="T8" fmla="*/ 472 w 575"/>
              <a:gd name="T9" fmla="*/ 69 h 577"/>
              <a:gd name="T10" fmla="*/ 508 w 575"/>
              <a:gd name="T11" fmla="*/ 103 h 577"/>
              <a:gd name="T12" fmla="*/ 536 w 575"/>
              <a:gd name="T13" fmla="*/ 144 h 577"/>
              <a:gd name="T14" fmla="*/ 558 w 575"/>
              <a:gd name="T15" fmla="*/ 188 h 577"/>
              <a:gd name="T16" fmla="*/ 572 w 575"/>
              <a:gd name="T17" fmla="*/ 238 h 577"/>
              <a:gd name="T18" fmla="*/ 575 w 575"/>
              <a:gd name="T19" fmla="*/ 289 h 577"/>
              <a:gd name="T20" fmla="*/ 572 w 575"/>
              <a:gd name="T21" fmla="*/ 341 h 577"/>
              <a:gd name="T22" fmla="*/ 558 w 575"/>
              <a:gd name="T23" fmla="*/ 390 h 577"/>
              <a:gd name="T24" fmla="*/ 536 w 575"/>
              <a:gd name="T25" fmla="*/ 435 h 577"/>
              <a:gd name="T26" fmla="*/ 508 w 575"/>
              <a:gd name="T27" fmla="*/ 474 h 577"/>
              <a:gd name="T28" fmla="*/ 472 w 575"/>
              <a:gd name="T29" fmla="*/ 510 h 577"/>
              <a:gd name="T30" fmla="*/ 433 w 575"/>
              <a:gd name="T31" fmla="*/ 538 h 577"/>
              <a:gd name="T32" fmla="*/ 389 w 575"/>
              <a:gd name="T33" fmla="*/ 560 h 577"/>
              <a:gd name="T34" fmla="*/ 339 w 575"/>
              <a:gd name="T35" fmla="*/ 574 h 577"/>
              <a:gd name="T36" fmla="*/ 288 w 575"/>
              <a:gd name="T37" fmla="*/ 577 h 577"/>
              <a:gd name="T38" fmla="*/ 236 w 575"/>
              <a:gd name="T39" fmla="*/ 574 h 577"/>
              <a:gd name="T40" fmla="*/ 187 w 575"/>
              <a:gd name="T41" fmla="*/ 560 h 577"/>
              <a:gd name="T42" fmla="*/ 142 w 575"/>
              <a:gd name="T43" fmla="*/ 538 h 577"/>
              <a:gd name="T44" fmla="*/ 101 w 575"/>
              <a:gd name="T45" fmla="*/ 510 h 577"/>
              <a:gd name="T46" fmla="*/ 67 w 575"/>
              <a:gd name="T47" fmla="*/ 474 h 577"/>
              <a:gd name="T48" fmla="*/ 39 w 575"/>
              <a:gd name="T49" fmla="*/ 435 h 577"/>
              <a:gd name="T50" fmla="*/ 17 w 575"/>
              <a:gd name="T51" fmla="*/ 390 h 577"/>
              <a:gd name="T52" fmla="*/ 3 w 575"/>
              <a:gd name="T53" fmla="*/ 341 h 577"/>
              <a:gd name="T54" fmla="*/ 0 w 575"/>
              <a:gd name="T55" fmla="*/ 289 h 577"/>
              <a:gd name="T56" fmla="*/ 3 w 575"/>
              <a:gd name="T57" fmla="*/ 238 h 577"/>
              <a:gd name="T58" fmla="*/ 17 w 575"/>
              <a:gd name="T59" fmla="*/ 188 h 577"/>
              <a:gd name="T60" fmla="*/ 39 w 575"/>
              <a:gd name="T61" fmla="*/ 144 h 577"/>
              <a:gd name="T62" fmla="*/ 67 w 575"/>
              <a:gd name="T63" fmla="*/ 103 h 577"/>
              <a:gd name="T64" fmla="*/ 101 w 575"/>
              <a:gd name="T65" fmla="*/ 69 h 577"/>
              <a:gd name="T66" fmla="*/ 142 w 575"/>
              <a:gd name="T67" fmla="*/ 40 h 577"/>
              <a:gd name="T68" fmla="*/ 187 w 575"/>
              <a:gd name="T69" fmla="*/ 19 h 577"/>
              <a:gd name="T70" fmla="*/ 236 w 575"/>
              <a:gd name="T71" fmla="*/ 5 h 577"/>
              <a:gd name="T72" fmla="*/ 288 w 575"/>
              <a:gd name="T73" fmla="*/ 0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5" h="577">
                <a:moveTo>
                  <a:pt x="288" y="0"/>
                </a:moveTo>
                <a:lnTo>
                  <a:pt x="339" y="5"/>
                </a:lnTo>
                <a:lnTo>
                  <a:pt x="389" y="19"/>
                </a:lnTo>
                <a:lnTo>
                  <a:pt x="433" y="40"/>
                </a:lnTo>
                <a:lnTo>
                  <a:pt x="472" y="69"/>
                </a:lnTo>
                <a:lnTo>
                  <a:pt x="508" y="103"/>
                </a:lnTo>
                <a:lnTo>
                  <a:pt x="536" y="144"/>
                </a:lnTo>
                <a:lnTo>
                  <a:pt x="558" y="188"/>
                </a:lnTo>
                <a:lnTo>
                  <a:pt x="572" y="238"/>
                </a:lnTo>
                <a:lnTo>
                  <a:pt x="575" y="289"/>
                </a:lnTo>
                <a:lnTo>
                  <a:pt x="572" y="341"/>
                </a:lnTo>
                <a:lnTo>
                  <a:pt x="558" y="390"/>
                </a:lnTo>
                <a:lnTo>
                  <a:pt x="536" y="435"/>
                </a:lnTo>
                <a:lnTo>
                  <a:pt x="508" y="474"/>
                </a:lnTo>
                <a:lnTo>
                  <a:pt x="472" y="510"/>
                </a:lnTo>
                <a:lnTo>
                  <a:pt x="433" y="538"/>
                </a:lnTo>
                <a:lnTo>
                  <a:pt x="389" y="560"/>
                </a:lnTo>
                <a:lnTo>
                  <a:pt x="339" y="574"/>
                </a:lnTo>
                <a:lnTo>
                  <a:pt x="288" y="577"/>
                </a:lnTo>
                <a:lnTo>
                  <a:pt x="236" y="574"/>
                </a:lnTo>
                <a:lnTo>
                  <a:pt x="187" y="560"/>
                </a:lnTo>
                <a:lnTo>
                  <a:pt x="142" y="538"/>
                </a:lnTo>
                <a:lnTo>
                  <a:pt x="101" y="510"/>
                </a:lnTo>
                <a:lnTo>
                  <a:pt x="67" y="474"/>
                </a:lnTo>
                <a:lnTo>
                  <a:pt x="39" y="435"/>
                </a:lnTo>
                <a:lnTo>
                  <a:pt x="17" y="390"/>
                </a:lnTo>
                <a:lnTo>
                  <a:pt x="3" y="341"/>
                </a:lnTo>
                <a:lnTo>
                  <a:pt x="0" y="289"/>
                </a:lnTo>
                <a:lnTo>
                  <a:pt x="3" y="238"/>
                </a:lnTo>
                <a:lnTo>
                  <a:pt x="17" y="188"/>
                </a:lnTo>
                <a:lnTo>
                  <a:pt x="39" y="144"/>
                </a:lnTo>
                <a:lnTo>
                  <a:pt x="67" y="103"/>
                </a:lnTo>
                <a:lnTo>
                  <a:pt x="101" y="69"/>
                </a:lnTo>
                <a:lnTo>
                  <a:pt x="142" y="40"/>
                </a:lnTo>
                <a:lnTo>
                  <a:pt x="187" y="19"/>
                </a:lnTo>
                <a:lnTo>
                  <a:pt x="236" y="5"/>
                </a:lnTo>
                <a:lnTo>
                  <a:pt x="288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5426237" y="5335203"/>
            <a:ext cx="301250" cy="274805"/>
            <a:chOff x="7215188" y="2357438"/>
            <a:chExt cx="415925" cy="379413"/>
          </a:xfrm>
          <a:solidFill>
            <a:schemeClr val="bg1"/>
          </a:solidFill>
        </p:grpSpPr>
        <p:sp>
          <p:nvSpPr>
            <p:cNvPr id="48" name="Freeform 320"/>
            <p:cNvSpPr>
              <a:spLocks noEditPoints="1"/>
            </p:cNvSpPr>
            <p:nvPr/>
          </p:nvSpPr>
          <p:spPr bwMode="auto">
            <a:xfrm>
              <a:off x="7215188" y="2357438"/>
              <a:ext cx="415925" cy="379413"/>
            </a:xfrm>
            <a:custGeom>
              <a:avLst/>
              <a:gdLst/>
              <a:ahLst/>
              <a:cxnLst>
                <a:cxn ang="0">
                  <a:pos x="25" y="92"/>
                </a:cxn>
                <a:cxn ang="0">
                  <a:pos x="18" y="102"/>
                </a:cxn>
                <a:cxn ang="0">
                  <a:pos x="21" y="114"/>
                </a:cxn>
                <a:cxn ang="0">
                  <a:pos x="32" y="121"/>
                </a:cxn>
                <a:cxn ang="0">
                  <a:pos x="40" y="123"/>
                </a:cxn>
                <a:cxn ang="0">
                  <a:pos x="44" y="131"/>
                </a:cxn>
                <a:cxn ang="0">
                  <a:pos x="48" y="208"/>
                </a:cxn>
                <a:cxn ang="0">
                  <a:pos x="61" y="219"/>
                </a:cxn>
                <a:cxn ang="0">
                  <a:pos x="195" y="221"/>
                </a:cxn>
                <a:cxn ang="0">
                  <a:pos x="210" y="213"/>
                </a:cxn>
                <a:cxn ang="0">
                  <a:pos x="218" y="198"/>
                </a:cxn>
                <a:cxn ang="0">
                  <a:pos x="219" y="126"/>
                </a:cxn>
                <a:cxn ang="0">
                  <a:pos x="225" y="121"/>
                </a:cxn>
                <a:cxn ang="0">
                  <a:pos x="236" y="119"/>
                </a:cxn>
                <a:cxn ang="0">
                  <a:pos x="244" y="110"/>
                </a:cxn>
                <a:cxn ang="0">
                  <a:pos x="243" y="97"/>
                </a:cxn>
                <a:cxn ang="0">
                  <a:pos x="233" y="89"/>
                </a:cxn>
                <a:cxn ang="0">
                  <a:pos x="101" y="27"/>
                </a:cxn>
                <a:cxn ang="0">
                  <a:pos x="82" y="33"/>
                </a:cxn>
                <a:cxn ang="0">
                  <a:pos x="71" y="45"/>
                </a:cxn>
                <a:cxn ang="0">
                  <a:pos x="67" y="62"/>
                </a:cxn>
                <a:cxn ang="0">
                  <a:pos x="196" y="62"/>
                </a:cxn>
                <a:cxn ang="0">
                  <a:pos x="192" y="45"/>
                </a:cxn>
                <a:cxn ang="0">
                  <a:pos x="181" y="33"/>
                </a:cxn>
                <a:cxn ang="0">
                  <a:pos x="161" y="27"/>
                </a:cxn>
                <a:cxn ang="0">
                  <a:pos x="148" y="30"/>
                </a:cxn>
                <a:cxn ang="0">
                  <a:pos x="110" y="29"/>
                </a:cxn>
                <a:cxn ang="0">
                  <a:pos x="148" y="1"/>
                </a:cxn>
                <a:cxn ang="0">
                  <a:pos x="158" y="6"/>
                </a:cxn>
                <a:cxn ang="0">
                  <a:pos x="180" y="13"/>
                </a:cxn>
                <a:cxn ang="0">
                  <a:pos x="199" y="25"/>
                </a:cxn>
                <a:cxn ang="0">
                  <a:pos x="210" y="42"/>
                </a:cxn>
                <a:cxn ang="0">
                  <a:pos x="214" y="62"/>
                </a:cxn>
                <a:cxn ang="0">
                  <a:pos x="236" y="71"/>
                </a:cxn>
                <a:cxn ang="0">
                  <a:pos x="252" y="80"/>
                </a:cxn>
                <a:cxn ang="0">
                  <a:pos x="262" y="97"/>
                </a:cxn>
                <a:cxn ang="0">
                  <a:pos x="260" y="116"/>
                </a:cxn>
                <a:cxn ang="0">
                  <a:pos x="250" y="131"/>
                </a:cxn>
                <a:cxn ang="0">
                  <a:pos x="236" y="194"/>
                </a:cxn>
                <a:cxn ang="0">
                  <a:pos x="231" y="215"/>
                </a:cxn>
                <a:cxn ang="0">
                  <a:pos x="217" y="231"/>
                </a:cxn>
                <a:cxn ang="0">
                  <a:pos x="196" y="239"/>
                </a:cxn>
                <a:cxn ang="0">
                  <a:pos x="58" y="237"/>
                </a:cxn>
                <a:cxn ang="0">
                  <a:pos x="39" y="226"/>
                </a:cxn>
                <a:cxn ang="0">
                  <a:pos x="28" y="207"/>
                </a:cxn>
                <a:cxn ang="0">
                  <a:pos x="22" y="137"/>
                </a:cxn>
                <a:cxn ang="0">
                  <a:pos x="7" y="126"/>
                </a:cxn>
                <a:cxn ang="0">
                  <a:pos x="0" y="109"/>
                </a:cxn>
                <a:cxn ang="0">
                  <a:pos x="4" y="90"/>
                </a:cxn>
                <a:cxn ang="0">
                  <a:pos x="16" y="76"/>
                </a:cxn>
                <a:cxn ang="0">
                  <a:pos x="34" y="70"/>
                </a:cxn>
                <a:cxn ang="0">
                  <a:pos x="50" y="53"/>
                </a:cxn>
                <a:cxn ang="0">
                  <a:pos x="56" y="34"/>
                </a:cxn>
                <a:cxn ang="0">
                  <a:pos x="70" y="19"/>
                </a:cxn>
                <a:cxn ang="0">
                  <a:pos x="92" y="10"/>
                </a:cxn>
                <a:cxn ang="0">
                  <a:pos x="108" y="3"/>
                </a:cxn>
              </a:cxnLst>
              <a:rect l="0" t="0" r="r" b="b"/>
              <a:pathLst>
                <a:path w="262" h="239">
                  <a:moveTo>
                    <a:pt x="34" y="88"/>
                  </a:moveTo>
                  <a:lnTo>
                    <a:pt x="32" y="89"/>
                  </a:lnTo>
                  <a:lnTo>
                    <a:pt x="29" y="89"/>
                  </a:lnTo>
                  <a:lnTo>
                    <a:pt x="27" y="90"/>
                  </a:lnTo>
                  <a:lnTo>
                    <a:pt x="25" y="92"/>
                  </a:lnTo>
                  <a:lnTo>
                    <a:pt x="23" y="93"/>
                  </a:lnTo>
                  <a:lnTo>
                    <a:pt x="21" y="95"/>
                  </a:lnTo>
                  <a:lnTo>
                    <a:pt x="20" y="97"/>
                  </a:lnTo>
                  <a:lnTo>
                    <a:pt x="19" y="100"/>
                  </a:lnTo>
                  <a:lnTo>
                    <a:pt x="18" y="102"/>
                  </a:lnTo>
                  <a:lnTo>
                    <a:pt x="18" y="105"/>
                  </a:lnTo>
                  <a:lnTo>
                    <a:pt x="18" y="107"/>
                  </a:lnTo>
                  <a:lnTo>
                    <a:pt x="19" y="110"/>
                  </a:lnTo>
                  <a:lnTo>
                    <a:pt x="20" y="112"/>
                  </a:lnTo>
                  <a:lnTo>
                    <a:pt x="21" y="114"/>
                  </a:lnTo>
                  <a:lnTo>
                    <a:pt x="23" y="116"/>
                  </a:lnTo>
                  <a:lnTo>
                    <a:pt x="25" y="118"/>
                  </a:lnTo>
                  <a:lnTo>
                    <a:pt x="27" y="119"/>
                  </a:lnTo>
                  <a:lnTo>
                    <a:pt x="29" y="120"/>
                  </a:lnTo>
                  <a:lnTo>
                    <a:pt x="32" y="121"/>
                  </a:lnTo>
                  <a:lnTo>
                    <a:pt x="34" y="121"/>
                  </a:lnTo>
                  <a:lnTo>
                    <a:pt x="35" y="121"/>
                  </a:lnTo>
                  <a:lnTo>
                    <a:pt x="37" y="121"/>
                  </a:lnTo>
                  <a:lnTo>
                    <a:pt x="39" y="122"/>
                  </a:lnTo>
                  <a:lnTo>
                    <a:pt x="40" y="123"/>
                  </a:lnTo>
                  <a:lnTo>
                    <a:pt x="42" y="124"/>
                  </a:lnTo>
                  <a:lnTo>
                    <a:pt x="43" y="125"/>
                  </a:lnTo>
                  <a:lnTo>
                    <a:pt x="43" y="127"/>
                  </a:lnTo>
                  <a:lnTo>
                    <a:pt x="44" y="129"/>
                  </a:lnTo>
                  <a:lnTo>
                    <a:pt x="44" y="131"/>
                  </a:lnTo>
                  <a:lnTo>
                    <a:pt x="44" y="194"/>
                  </a:lnTo>
                  <a:lnTo>
                    <a:pt x="44" y="198"/>
                  </a:lnTo>
                  <a:lnTo>
                    <a:pt x="45" y="201"/>
                  </a:lnTo>
                  <a:lnTo>
                    <a:pt x="46" y="205"/>
                  </a:lnTo>
                  <a:lnTo>
                    <a:pt x="48" y="208"/>
                  </a:lnTo>
                  <a:lnTo>
                    <a:pt x="50" y="211"/>
                  </a:lnTo>
                  <a:lnTo>
                    <a:pt x="52" y="213"/>
                  </a:lnTo>
                  <a:lnTo>
                    <a:pt x="55" y="215"/>
                  </a:lnTo>
                  <a:lnTo>
                    <a:pt x="57" y="217"/>
                  </a:lnTo>
                  <a:lnTo>
                    <a:pt x="61" y="219"/>
                  </a:lnTo>
                  <a:lnTo>
                    <a:pt x="64" y="220"/>
                  </a:lnTo>
                  <a:lnTo>
                    <a:pt x="67" y="221"/>
                  </a:lnTo>
                  <a:lnTo>
                    <a:pt x="71" y="221"/>
                  </a:lnTo>
                  <a:lnTo>
                    <a:pt x="191" y="221"/>
                  </a:lnTo>
                  <a:lnTo>
                    <a:pt x="195" y="221"/>
                  </a:lnTo>
                  <a:lnTo>
                    <a:pt x="199" y="220"/>
                  </a:lnTo>
                  <a:lnTo>
                    <a:pt x="202" y="219"/>
                  </a:lnTo>
                  <a:lnTo>
                    <a:pt x="205" y="217"/>
                  </a:lnTo>
                  <a:lnTo>
                    <a:pt x="208" y="215"/>
                  </a:lnTo>
                  <a:lnTo>
                    <a:pt x="210" y="213"/>
                  </a:lnTo>
                  <a:lnTo>
                    <a:pt x="213" y="211"/>
                  </a:lnTo>
                  <a:lnTo>
                    <a:pt x="215" y="208"/>
                  </a:lnTo>
                  <a:lnTo>
                    <a:pt x="216" y="205"/>
                  </a:lnTo>
                  <a:lnTo>
                    <a:pt x="218" y="201"/>
                  </a:lnTo>
                  <a:lnTo>
                    <a:pt x="218" y="198"/>
                  </a:lnTo>
                  <a:lnTo>
                    <a:pt x="218" y="194"/>
                  </a:lnTo>
                  <a:lnTo>
                    <a:pt x="218" y="131"/>
                  </a:lnTo>
                  <a:lnTo>
                    <a:pt x="218" y="129"/>
                  </a:lnTo>
                  <a:lnTo>
                    <a:pt x="219" y="128"/>
                  </a:lnTo>
                  <a:lnTo>
                    <a:pt x="219" y="126"/>
                  </a:lnTo>
                  <a:lnTo>
                    <a:pt x="220" y="125"/>
                  </a:lnTo>
                  <a:lnTo>
                    <a:pt x="221" y="124"/>
                  </a:lnTo>
                  <a:lnTo>
                    <a:pt x="222" y="123"/>
                  </a:lnTo>
                  <a:lnTo>
                    <a:pt x="224" y="122"/>
                  </a:lnTo>
                  <a:lnTo>
                    <a:pt x="225" y="121"/>
                  </a:lnTo>
                  <a:lnTo>
                    <a:pt x="227" y="121"/>
                  </a:lnTo>
                  <a:lnTo>
                    <a:pt x="228" y="121"/>
                  </a:lnTo>
                  <a:lnTo>
                    <a:pt x="231" y="121"/>
                  </a:lnTo>
                  <a:lnTo>
                    <a:pt x="233" y="120"/>
                  </a:lnTo>
                  <a:lnTo>
                    <a:pt x="236" y="119"/>
                  </a:lnTo>
                  <a:lnTo>
                    <a:pt x="238" y="118"/>
                  </a:lnTo>
                  <a:lnTo>
                    <a:pt x="240" y="116"/>
                  </a:lnTo>
                  <a:lnTo>
                    <a:pt x="241" y="114"/>
                  </a:lnTo>
                  <a:lnTo>
                    <a:pt x="243" y="112"/>
                  </a:lnTo>
                  <a:lnTo>
                    <a:pt x="244" y="110"/>
                  </a:lnTo>
                  <a:lnTo>
                    <a:pt x="244" y="107"/>
                  </a:lnTo>
                  <a:lnTo>
                    <a:pt x="244" y="105"/>
                  </a:lnTo>
                  <a:lnTo>
                    <a:pt x="244" y="102"/>
                  </a:lnTo>
                  <a:lnTo>
                    <a:pt x="244" y="100"/>
                  </a:lnTo>
                  <a:lnTo>
                    <a:pt x="243" y="97"/>
                  </a:lnTo>
                  <a:lnTo>
                    <a:pt x="241" y="95"/>
                  </a:lnTo>
                  <a:lnTo>
                    <a:pt x="240" y="93"/>
                  </a:lnTo>
                  <a:lnTo>
                    <a:pt x="238" y="92"/>
                  </a:lnTo>
                  <a:lnTo>
                    <a:pt x="236" y="90"/>
                  </a:lnTo>
                  <a:lnTo>
                    <a:pt x="233" y="89"/>
                  </a:lnTo>
                  <a:lnTo>
                    <a:pt x="231" y="89"/>
                  </a:lnTo>
                  <a:lnTo>
                    <a:pt x="228" y="88"/>
                  </a:lnTo>
                  <a:lnTo>
                    <a:pt x="34" y="88"/>
                  </a:lnTo>
                  <a:close/>
                  <a:moveTo>
                    <a:pt x="106" y="26"/>
                  </a:moveTo>
                  <a:lnTo>
                    <a:pt x="101" y="27"/>
                  </a:lnTo>
                  <a:lnTo>
                    <a:pt x="97" y="28"/>
                  </a:lnTo>
                  <a:lnTo>
                    <a:pt x="92" y="29"/>
                  </a:lnTo>
                  <a:lnTo>
                    <a:pt x="88" y="30"/>
                  </a:lnTo>
                  <a:lnTo>
                    <a:pt x="85" y="32"/>
                  </a:lnTo>
                  <a:lnTo>
                    <a:pt x="82" y="33"/>
                  </a:lnTo>
                  <a:lnTo>
                    <a:pt x="79" y="35"/>
                  </a:lnTo>
                  <a:lnTo>
                    <a:pt x="76" y="37"/>
                  </a:lnTo>
                  <a:lnTo>
                    <a:pt x="74" y="39"/>
                  </a:lnTo>
                  <a:lnTo>
                    <a:pt x="72" y="42"/>
                  </a:lnTo>
                  <a:lnTo>
                    <a:pt x="71" y="45"/>
                  </a:lnTo>
                  <a:lnTo>
                    <a:pt x="69" y="48"/>
                  </a:lnTo>
                  <a:lnTo>
                    <a:pt x="68" y="51"/>
                  </a:lnTo>
                  <a:lnTo>
                    <a:pt x="68" y="55"/>
                  </a:lnTo>
                  <a:lnTo>
                    <a:pt x="67" y="58"/>
                  </a:lnTo>
                  <a:lnTo>
                    <a:pt x="67" y="62"/>
                  </a:lnTo>
                  <a:lnTo>
                    <a:pt x="66" y="66"/>
                  </a:lnTo>
                  <a:lnTo>
                    <a:pt x="66" y="70"/>
                  </a:lnTo>
                  <a:lnTo>
                    <a:pt x="196" y="70"/>
                  </a:lnTo>
                  <a:lnTo>
                    <a:pt x="196" y="66"/>
                  </a:lnTo>
                  <a:lnTo>
                    <a:pt x="196" y="62"/>
                  </a:lnTo>
                  <a:lnTo>
                    <a:pt x="195" y="58"/>
                  </a:lnTo>
                  <a:lnTo>
                    <a:pt x="195" y="55"/>
                  </a:lnTo>
                  <a:lnTo>
                    <a:pt x="194" y="51"/>
                  </a:lnTo>
                  <a:lnTo>
                    <a:pt x="193" y="48"/>
                  </a:lnTo>
                  <a:lnTo>
                    <a:pt x="192" y="45"/>
                  </a:lnTo>
                  <a:lnTo>
                    <a:pt x="190" y="42"/>
                  </a:lnTo>
                  <a:lnTo>
                    <a:pt x="188" y="39"/>
                  </a:lnTo>
                  <a:lnTo>
                    <a:pt x="186" y="37"/>
                  </a:lnTo>
                  <a:lnTo>
                    <a:pt x="184" y="35"/>
                  </a:lnTo>
                  <a:lnTo>
                    <a:pt x="181" y="33"/>
                  </a:lnTo>
                  <a:lnTo>
                    <a:pt x="178" y="32"/>
                  </a:lnTo>
                  <a:lnTo>
                    <a:pt x="174" y="30"/>
                  </a:lnTo>
                  <a:lnTo>
                    <a:pt x="170" y="29"/>
                  </a:lnTo>
                  <a:lnTo>
                    <a:pt x="166" y="28"/>
                  </a:lnTo>
                  <a:lnTo>
                    <a:pt x="161" y="27"/>
                  </a:lnTo>
                  <a:lnTo>
                    <a:pt x="156" y="26"/>
                  </a:lnTo>
                  <a:lnTo>
                    <a:pt x="155" y="27"/>
                  </a:lnTo>
                  <a:lnTo>
                    <a:pt x="152" y="29"/>
                  </a:lnTo>
                  <a:lnTo>
                    <a:pt x="150" y="30"/>
                  </a:lnTo>
                  <a:lnTo>
                    <a:pt x="148" y="30"/>
                  </a:lnTo>
                  <a:lnTo>
                    <a:pt x="145" y="30"/>
                  </a:lnTo>
                  <a:lnTo>
                    <a:pt x="117" y="30"/>
                  </a:lnTo>
                  <a:lnTo>
                    <a:pt x="115" y="30"/>
                  </a:lnTo>
                  <a:lnTo>
                    <a:pt x="112" y="30"/>
                  </a:lnTo>
                  <a:lnTo>
                    <a:pt x="110" y="29"/>
                  </a:lnTo>
                  <a:lnTo>
                    <a:pt x="108" y="27"/>
                  </a:lnTo>
                  <a:lnTo>
                    <a:pt x="106" y="26"/>
                  </a:lnTo>
                  <a:close/>
                  <a:moveTo>
                    <a:pt x="117" y="0"/>
                  </a:moveTo>
                  <a:lnTo>
                    <a:pt x="145" y="0"/>
                  </a:lnTo>
                  <a:lnTo>
                    <a:pt x="148" y="1"/>
                  </a:lnTo>
                  <a:lnTo>
                    <a:pt x="150" y="1"/>
                  </a:lnTo>
                  <a:lnTo>
                    <a:pt x="152" y="2"/>
                  </a:lnTo>
                  <a:lnTo>
                    <a:pt x="154" y="3"/>
                  </a:lnTo>
                  <a:lnTo>
                    <a:pt x="156" y="5"/>
                  </a:lnTo>
                  <a:lnTo>
                    <a:pt x="158" y="6"/>
                  </a:lnTo>
                  <a:lnTo>
                    <a:pt x="159" y="8"/>
                  </a:lnTo>
                  <a:lnTo>
                    <a:pt x="165" y="9"/>
                  </a:lnTo>
                  <a:lnTo>
                    <a:pt x="170" y="10"/>
                  </a:lnTo>
                  <a:lnTo>
                    <a:pt x="175" y="12"/>
                  </a:lnTo>
                  <a:lnTo>
                    <a:pt x="180" y="13"/>
                  </a:lnTo>
                  <a:lnTo>
                    <a:pt x="185" y="15"/>
                  </a:lnTo>
                  <a:lnTo>
                    <a:pt x="189" y="17"/>
                  </a:lnTo>
                  <a:lnTo>
                    <a:pt x="192" y="19"/>
                  </a:lnTo>
                  <a:lnTo>
                    <a:pt x="196" y="22"/>
                  </a:lnTo>
                  <a:lnTo>
                    <a:pt x="199" y="25"/>
                  </a:lnTo>
                  <a:lnTo>
                    <a:pt x="202" y="28"/>
                  </a:lnTo>
                  <a:lnTo>
                    <a:pt x="204" y="31"/>
                  </a:lnTo>
                  <a:lnTo>
                    <a:pt x="207" y="34"/>
                  </a:lnTo>
                  <a:lnTo>
                    <a:pt x="208" y="38"/>
                  </a:lnTo>
                  <a:lnTo>
                    <a:pt x="210" y="42"/>
                  </a:lnTo>
                  <a:lnTo>
                    <a:pt x="211" y="45"/>
                  </a:lnTo>
                  <a:lnTo>
                    <a:pt x="212" y="49"/>
                  </a:lnTo>
                  <a:lnTo>
                    <a:pt x="213" y="53"/>
                  </a:lnTo>
                  <a:lnTo>
                    <a:pt x="213" y="57"/>
                  </a:lnTo>
                  <a:lnTo>
                    <a:pt x="214" y="62"/>
                  </a:lnTo>
                  <a:lnTo>
                    <a:pt x="214" y="66"/>
                  </a:lnTo>
                  <a:lnTo>
                    <a:pt x="214" y="70"/>
                  </a:lnTo>
                  <a:lnTo>
                    <a:pt x="228" y="70"/>
                  </a:lnTo>
                  <a:lnTo>
                    <a:pt x="232" y="71"/>
                  </a:lnTo>
                  <a:lnTo>
                    <a:pt x="236" y="71"/>
                  </a:lnTo>
                  <a:lnTo>
                    <a:pt x="240" y="72"/>
                  </a:lnTo>
                  <a:lnTo>
                    <a:pt x="243" y="74"/>
                  </a:lnTo>
                  <a:lnTo>
                    <a:pt x="247" y="76"/>
                  </a:lnTo>
                  <a:lnTo>
                    <a:pt x="250" y="78"/>
                  </a:lnTo>
                  <a:lnTo>
                    <a:pt x="252" y="80"/>
                  </a:lnTo>
                  <a:lnTo>
                    <a:pt x="255" y="83"/>
                  </a:lnTo>
                  <a:lnTo>
                    <a:pt x="257" y="86"/>
                  </a:lnTo>
                  <a:lnTo>
                    <a:pt x="259" y="90"/>
                  </a:lnTo>
                  <a:lnTo>
                    <a:pt x="260" y="93"/>
                  </a:lnTo>
                  <a:lnTo>
                    <a:pt x="262" y="97"/>
                  </a:lnTo>
                  <a:lnTo>
                    <a:pt x="262" y="101"/>
                  </a:lnTo>
                  <a:lnTo>
                    <a:pt x="262" y="105"/>
                  </a:lnTo>
                  <a:lnTo>
                    <a:pt x="262" y="109"/>
                  </a:lnTo>
                  <a:lnTo>
                    <a:pt x="262" y="112"/>
                  </a:lnTo>
                  <a:lnTo>
                    <a:pt x="260" y="116"/>
                  </a:lnTo>
                  <a:lnTo>
                    <a:pt x="259" y="120"/>
                  </a:lnTo>
                  <a:lnTo>
                    <a:pt x="257" y="123"/>
                  </a:lnTo>
                  <a:lnTo>
                    <a:pt x="255" y="126"/>
                  </a:lnTo>
                  <a:lnTo>
                    <a:pt x="253" y="129"/>
                  </a:lnTo>
                  <a:lnTo>
                    <a:pt x="250" y="131"/>
                  </a:lnTo>
                  <a:lnTo>
                    <a:pt x="247" y="133"/>
                  </a:lnTo>
                  <a:lnTo>
                    <a:pt x="244" y="135"/>
                  </a:lnTo>
                  <a:lnTo>
                    <a:pt x="240" y="137"/>
                  </a:lnTo>
                  <a:lnTo>
                    <a:pt x="236" y="138"/>
                  </a:lnTo>
                  <a:lnTo>
                    <a:pt x="236" y="194"/>
                  </a:lnTo>
                  <a:lnTo>
                    <a:pt x="236" y="199"/>
                  </a:lnTo>
                  <a:lnTo>
                    <a:pt x="236" y="203"/>
                  </a:lnTo>
                  <a:lnTo>
                    <a:pt x="234" y="207"/>
                  </a:lnTo>
                  <a:lnTo>
                    <a:pt x="233" y="212"/>
                  </a:lnTo>
                  <a:lnTo>
                    <a:pt x="231" y="215"/>
                  </a:lnTo>
                  <a:lnTo>
                    <a:pt x="229" y="219"/>
                  </a:lnTo>
                  <a:lnTo>
                    <a:pt x="226" y="223"/>
                  </a:lnTo>
                  <a:lnTo>
                    <a:pt x="223" y="226"/>
                  </a:lnTo>
                  <a:lnTo>
                    <a:pt x="220" y="229"/>
                  </a:lnTo>
                  <a:lnTo>
                    <a:pt x="217" y="231"/>
                  </a:lnTo>
                  <a:lnTo>
                    <a:pt x="213" y="234"/>
                  </a:lnTo>
                  <a:lnTo>
                    <a:pt x="209" y="236"/>
                  </a:lnTo>
                  <a:lnTo>
                    <a:pt x="205" y="237"/>
                  </a:lnTo>
                  <a:lnTo>
                    <a:pt x="200" y="238"/>
                  </a:lnTo>
                  <a:lnTo>
                    <a:pt x="196" y="239"/>
                  </a:lnTo>
                  <a:lnTo>
                    <a:pt x="191" y="239"/>
                  </a:lnTo>
                  <a:lnTo>
                    <a:pt x="71" y="239"/>
                  </a:lnTo>
                  <a:lnTo>
                    <a:pt x="66" y="239"/>
                  </a:lnTo>
                  <a:lnTo>
                    <a:pt x="62" y="238"/>
                  </a:lnTo>
                  <a:lnTo>
                    <a:pt x="58" y="237"/>
                  </a:lnTo>
                  <a:lnTo>
                    <a:pt x="54" y="236"/>
                  </a:lnTo>
                  <a:lnTo>
                    <a:pt x="50" y="234"/>
                  </a:lnTo>
                  <a:lnTo>
                    <a:pt x="46" y="231"/>
                  </a:lnTo>
                  <a:lnTo>
                    <a:pt x="42" y="229"/>
                  </a:lnTo>
                  <a:lnTo>
                    <a:pt x="39" y="226"/>
                  </a:lnTo>
                  <a:lnTo>
                    <a:pt x="36" y="223"/>
                  </a:lnTo>
                  <a:lnTo>
                    <a:pt x="34" y="219"/>
                  </a:lnTo>
                  <a:lnTo>
                    <a:pt x="31" y="215"/>
                  </a:lnTo>
                  <a:lnTo>
                    <a:pt x="30" y="212"/>
                  </a:lnTo>
                  <a:lnTo>
                    <a:pt x="28" y="207"/>
                  </a:lnTo>
                  <a:lnTo>
                    <a:pt x="27" y="203"/>
                  </a:lnTo>
                  <a:lnTo>
                    <a:pt x="26" y="199"/>
                  </a:lnTo>
                  <a:lnTo>
                    <a:pt x="26" y="194"/>
                  </a:lnTo>
                  <a:lnTo>
                    <a:pt x="26" y="138"/>
                  </a:lnTo>
                  <a:lnTo>
                    <a:pt x="22" y="137"/>
                  </a:lnTo>
                  <a:lnTo>
                    <a:pt x="19" y="135"/>
                  </a:lnTo>
                  <a:lnTo>
                    <a:pt x="16" y="133"/>
                  </a:lnTo>
                  <a:lnTo>
                    <a:pt x="13" y="131"/>
                  </a:lnTo>
                  <a:lnTo>
                    <a:pt x="10" y="129"/>
                  </a:lnTo>
                  <a:lnTo>
                    <a:pt x="7" y="126"/>
                  </a:lnTo>
                  <a:lnTo>
                    <a:pt x="5" y="123"/>
                  </a:lnTo>
                  <a:lnTo>
                    <a:pt x="3" y="120"/>
                  </a:lnTo>
                  <a:lnTo>
                    <a:pt x="2" y="116"/>
                  </a:lnTo>
                  <a:lnTo>
                    <a:pt x="1" y="112"/>
                  </a:lnTo>
                  <a:lnTo>
                    <a:pt x="0" y="109"/>
                  </a:lnTo>
                  <a:lnTo>
                    <a:pt x="0" y="105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2" y="93"/>
                  </a:lnTo>
                  <a:lnTo>
                    <a:pt x="4" y="90"/>
                  </a:lnTo>
                  <a:lnTo>
                    <a:pt x="5" y="86"/>
                  </a:lnTo>
                  <a:lnTo>
                    <a:pt x="8" y="83"/>
                  </a:lnTo>
                  <a:lnTo>
                    <a:pt x="10" y="80"/>
                  </a:lnTo>
                  <a:lnTo>
                    <a:pt x="13" y="78"/>
                  </a:lnTo>
                  <a:lnTo>
                    <a:pt x="16" y="76"/>
                  </a:lnTo>
                  <a:lnTo>
                    <a:pt x="19" y="74"/>
                  </a:lnTo>
                  <a:lnTo>
                    <a:pt x="23" y="72"/>
                  </a:lnTo>
                  <a:lnTo>
                    <a:pt x="26" y="71"/>
                  </a:lnTo>
                  <a:lnTo>
                    <a:pt x="30" y="71"/>
                  </a:lnTo>
                  <a:lnTo>
                    <a:pt x="34" y="70"/>
                  </a:lnTo>
                  <a:lnTo>
                    <a:pt x="48" y="70"/>
                  </a:lnTo>
                  <a:lnTo>
                    <a:pt x="48" y="66"/>
                  </a:lnTo>
                  <a:lnTo>
                    <a:pt x="49" y="62"/>
                  </a:lnTo>
                  <a:lnTo>
                    <a:pt x="49" y="57"/>
                  </a:lnTo>
                  <a:lnTo>
                    <a:pt x="50" y="53"/>
                  </a:lnTo>
                  <a:lnTo>
                    <a:pt x="50" y="49"/>
                  </a:lnTo>
                  <a:lnTo>
                    <a:pt x="51" y="45"/>
                  </a:lnTo>
                  <a:lnTo>
                    <a:pt x="53" y="42"/>
                  </a:lnTo>
                  <a:lnTo>
                    <a:pt x="54" y="38"/>
                  </a:lnTo>
                  <a:lnTo>
                    <a:pt x="56" y="34"/>
                  </a:lnTo>
                  <a:lnTo>
                    <a:pt x="58" y="31"/>
                  </a:lnTo>
                  <a:lnTo>
                    <a:pt x="61" y="28"/>
                  </a:lnTo>
                  <a:lnTo>
                    <a:pt x="63" y="25"/>
                  </a:lnTo>
                  <a:lnTo>
                    <a:pt x="67" y="22"/>
                  </a:lnTo>
                  <a:lnTo>
                    <a:pt x="70" y="19"/>
                  </a:lnTo>
                  <a:lnTo>
                    <a:pt x="74" y="17"/>
                  </a:lnTo>
                  <a:lnTo>
                    <a:pt x="78" y="15"/>
                  </a:lnTo>
                  <a:lnTo>
                    <a:pt x="82" y="13"/>
                  </a:lnTo>
                  <a:lnTo>
                    <a:pt x="87" y="12"/>
                  </a:lnTo>
                  <a:lnTo>
                    <a:pt x="92" y="10"/>
                  </a:lnTo>
                  <a:lnTo>
                    <a:pt x="98" y="9"/>
                  </a:lnTo>
                  <a:lnTo>
                    <a:pt x="103" y="8"/>
                  </a:lnTo>
                  <a:lnTo>
                    <a:pt x="105" y="6"/>
                  </a:lnTo>
                  <a:lnTo>
                    <a:pt x="106" y="5"/>
                  </a:lnTo>
                  <a:lnTo>
                    <a:pt x="108" y="3"/>
                  </a:lnTo>
                  <a:lnTo>
                    <a:pt x="110" y="2"/>
                  </a:lnTo>
                  <a:lnTo>
                    <a:pt x="112" y="1"/>
                  </a:lnTo>
                  <a:lnTo>
                    <a:pt x="115" y="1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321"/>
            <p:cNvSpPr>
              <a:spLocks/>
            </p:cNvSpPr>
            <p:nvPr/>
          </p:nvSpPr>
          <p:spPr bwMode="auto">
            <a:xfrm>
              <a:off x="7329488" y="2576513"/>
              <a:ext cx="28575" cy="9048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1" y="0"/>
                </a:cxn>
                <a:cxn ang="0">
                  <a:pos x="13" y="1"/>
                </a:cxn>
                <a:cxn ang="0">
                  <a:pos x="14" y="2"/>
                </a:cxn>
                <a:cxn ang="0">
                  <a:pos x="16" y="3"/>
                </a:cxn>
                <a:cxn ang="0">
                  <a:pos x="17" y="5"/>
                </a:cxn>
                <a:cxn ang="0">
                  <a:pos x="18" y="7"/>
                </a:cxn>
                <a:cxn ang="0">
                  <a:pos x="18" y="9"/>
                </a:cxn>
                <a:cxn ang="0">
                  <a:pos x="18" y="48"/>
                </a:cxn>
                <a:cxn ang="0">
                  <a:pos x="18" y="50"/>
                </a:cxn>
                <a:cxn ang="0">
                  <a:pos x="17" y="52"/>
                </a:cxn>
                <a:cxn ang="0">
                  <a:pos x="16" y="54"/>
                </a:cxn>
                <a:cxn ang="0">
                  <a:pos x="14" y="55"/>
                </a:cxn>
                <a:cxn ang="0">
                  <a:pos x="13" y="56"/>
                </a:cxn>
                <a:cxn ang="0">
                  <a:pos x="11" y="57"/>
                </a:cxn>
                <a:cxn ang="0">
                  <a:pos x="9" y="57"/>
                </a:cxn>
                <a:cxn ang="0">
                  <a:pos x="7" y="57"/>
                </a:cxn>
                <a:cxn ang="0">
                  <a:pos x="5" y="56"/>
                </a:cxn>
                <a:cxn ang="0">
                  <a:pos x="3" y="55"/>
                </a:cxn>
                <a:cxn ang="0">
                  <a:pos x="2" y="54"/>
                </a:cxn>
                <a:cxn ang="0">
                  <a:pos x="1" y="52"/>
                </a:cxn>
                <a:cxn ang="0">
                  <a:pos x="0" y="50"/>
                </a:cxn>
                <a:cxn ang="0">
                  <a:pos x="0" y="48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5" y="1"/>
                </a:cxn>
                <a:cxn ang="0">
                  <a:pos x="7" y="0"/>
                </a:cxn>
                <a:cxn ang="0">
                  <a:pos x="9" y="0"/>
                </a:cxn>
              </a:cxnLst>
              <a:rect l="0" t="0" r="r" b="b"/>
              <a:pathLst>
                <a:path w="18" h="57">
                  <a:moveTo>
                    <a:pt x="9" y="0"/>
                  </a:moveTo>
                  <a:lnTo>
                    <a:pt x="11" y="0"/>
                  </a:lnTo>
                  <a:lnTo>
                    <a:pt x="13" y="1"/>
                  </a:lnTo>
                  <a:lnTo>
                    <a:pt x="14" y="2"/>
                  </a:lnTo>
                  <a:lnTo>
                    <a:pt x="16" y="3"/>
                  </a:lnTo>
                  <a:lnTo>
                    <a:pt x="17" y="5"/>
                  </a:lnTo>
                  <a:lnTo>
                    <a:pt x="18" y="7"/>
                  </a:lnTo>
                  <a:lnTo>
                    <a:pt x="18" y="9"/>
                  </a:lnTo>
                  <a:lnTo>
                    <a:pt x="18" y="48"/>
                  </a:lnTo>
                  <a:lnTo>
                    <a:pt x="18" y="50"/>
                  </a:lnTo>
                  <a:lnTo>
                    <a:pt x="17" y="52"/>
                  </a:lnTo>
                  <a:lnTo>
                    <a:pt x="16" y="54"/>
                  </a:lnTo>
                  <a:lnTo>
                    <a:pt x="14" y="55"/>
                  </a:lnTo>
                  <a:lnTo>
                    <a:pt x="13" y="56"/>
                  </a:lnTo>
                  <a:lnTo>
                    <a:pt x="11" y="57"/>
                  </a:lnTo>
                  <a:lnTo>
                    <a:pt x="9" y="57"/>
                  </a:lnTo>
                  <a:lnTo>
                    <a:pt x="7" y="57"/>
                  </a:lnTo>
                  <a:lnTo>
                    <a:pt x="5" y="56"/>
                  </a:lnTo>
                  <a:lnTo>
                    <a:pt x="3" y="55"/>
                  </a:lnTo>
                  <a:lnTo>
                    <a:pt x="2" y="54"/>
                  </a:lnTo>
                  <a:lnTo>
                    <a:pt x="1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9"/>
                  </a:lnTo>
                  <a:lnTo>
                    <a:pt x="0" y="7"/>
                  </a:lnTo>
                  <a:lnTo>
                    <a:pt x="1" y="5"/>
                  </a:lnTo>
                  <a:lnTo>
                    <a:pt x="2" y="3"/>
                  </a:lnTo>
                  <a:lnTo>
                    <a:pt x="3" y="2"/>
                  </a:lnTo>
                  <a:lnTo>
                    <a:pt x="5" y="1"/>
                  </a:lnTo>
                  <a:lnTo>
                    <a:pt x="7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322"/>
            <p:cNvSpPr>
              <a:spLocks/>
            </p:cNvSpPr>
            <p:nvPr/>
          </p:nvSpPr>
          <p:spPr bwMode="auto">
            <a:xfrm>
              <a:off x="7408863" y="2576513"/>
              <a:ext cx="28575" cy="9048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1" y="0"/>
                </a:cxn>
                <a:cxn ang="0">
                  <a:pos x="13" y="1"/>
                </a:cxn>
                <a:cxn ang="0">
                  <a:pos x="15" y="2"/>
                </a:cxn>
                <a:cxn ang="0">
                  <a:pos x="16" y="3"/>
                </a:cxn>
                <a:cxn ang="0">
                  <a:pos x="17" y="5"/>
                </a:cxn>
                <a:cxn ang="0">
                  <a:pos x="18" y="7"/>
                </a:cxn>
                <a:cxn ang="0">
                  <a:pos x="18" y="9"/>
                </a:cxn>
                <a:cxn ang="0">
                  <a:pos x="18" y="48"/>
                </a:cxn>
                <a:cxn ang="0">
                  <a:pos x="18" y="50"/>
                </a:cxn>
                <a:cxn ang="0">
                  <a:pos x="17" y="52"/>
                </a:cxn>
                <a:cxn ang="0">
                  <a:pos x="16" y="54"/>
                </a:cxn>
                <a:cxn ang="0">
                  <a:pos x="15" y="55"/>
                </a:cxn>
                <a:cxn ang="0">
                  <a:pos x="13" y="56"/>
                </a:cxn>
                <a:cxn ang="0">
                  <a:pos x="11" y="57"/>
                </a:cxn>
                <a:cxn ang="0">
                  <a:pos x="9" y="57"/>
                </a:cxn>
                <a:cxn ang="0">
                  <a:pos x="7" y="57"/>
                </a:cxn>
                <a:cxn ang="0">
                  <a:pos x="5" y="56"/>
                </a:cxn>
                <a:cxn ang="0">
                  <a:pos x="4" y="55"/>
                </a:cxn>
                <a:cxn ang="0">
                  <a:pos x="2" y="54"/>
                </a:cxn>
                <a:cxn ang="0">
                  <a:pos x="1" y="52"/>
                </a:cxn>
                <a:cxn ang="0">
                  <a:pos x="0" y="50"/>
                </a:cxn>
                <a:cxn ang="0">
                  <a:pos x="0" y="48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2" y="3"/>
                </a:cxn>
                <a:cxn ang="0">
                  <a:pos x="4" y="2"/>
                </a:cxn>
                <a:cxn ang="0">
                  <a:pos x="5" y="1"/>
                </a:cxn>
                <a:cxn ang="0">
                  <a:pos x="7" y="0"/>
                </a:cxn>
                <a:cxn ang="0">
                  <a:pos x="9" y="0"/>
                </a:cxn>
              </a:cxnLst>
              <a:rect l="0" t="0" r="r" b="b"/>
              <a:pathLst>
                <a:path w="18" h="57">
                  <a:moveTo>
                    <a:pt x="9" y="0"/>
                  </a:moveTo>
                  <a:lnTo>
                    <a:pt x="11" y="0"/>
                  </a:lnTo>
                  <a:lnTo>
                    <a:pt x="13" y="1"/>
                  </a:lnTo>
                  <a:lnTo>
                    <a:pt x="15" y="2"/>
                  </a:lnTo>
                  <a:lnTo>
                    <a:pt x="16" y="3"/>
                  </a:lnTo>
                  <a:lnTo>
                    <a:pt x="17" y="5"/>
                  </a:lnTo>
                  <a:lnTo>
                    <a:pt x="18" y="7"/>
                  </a:lnTo>
                  <a:lnTo>
                    <a:pt x="18" y="9"/>
                  </a:lnTo>
                  <a:lnTo>
                    <a:pt x="18" y="48"/>
                  </a:lnTo>
                  <a:lnTo>
                    <a:pt x="18" y="50"/>
                  </a:lnTo>
                  <a:lnTo>
                    <a:pt x="17" y="52"/>
                  </a:lnTo>
                  <a:lnTo>
                    <a:pt x="16" y="54"/>
                  </a:lnTo>
                  <a:lnTo>
                    <a:pt x="15" y="55"/>
                  </a:lnTo>
                  <a:lnTo>
                    <a:pt x="13" y="56"/>
                  </a:lnTo>
                  <a:lnTo>
                    <a:pt x="11" y="57"/>
                  </a:lnTo>
                  <a:lnTo>
                    <a:pt x="9" y="57"/>
                  </a:lnTo>
                  <a:lnTo>
                    <a:pt x="7" y="57"/>
                  </a:lnTo>
                  <a:lnTo>
                    <a:pt x="5" y="56"/>
                  </a:lnTo>
                  <a:lnTo>
                    <a:pt x="4" y="55"/>
                  </a:lnTo>
                  <a:lnTo>
                    <a:pt x="2" y="54"/>
                  </a:lnTo>
                  <a:lnTo>
                    <a:pt x="1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9"/>
                  </a:lnTo>
                  <a:lnTo>
                    <a:pt x="0" y="7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2"/>
                  </a:lnTo>
                  <a:lnTo>
                    <a:pt x="5" y="1"/>
                  </a:lnTo>
                  <a:lnTo>
                    <a:pt x="7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323"/>
            <p:cNvSpPr>
              <a:spLocks/>
            </p:cNvSpPr>
            <p:nvPr/>
          </p:nvSpPr>
          <p:spPr bwMode="auto">
            <a:xfrm>
              <a:off x="7489825" y="2576513"/>
              <a:ext cx="28575" cy="9048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1" y="0"/>
                </a:cxn>
                <a:cxn ang="0">
                  <a:pos x="13" y="1"/>
                </a:cxn>
                <a:cxn ang="0">
                  <a:pos x="14" y="2"/>
                </a:cxn>
                <a:cxn ang="0">
                  <a:pos x="16" y="3"/>
                </a:cxn>
                <a:cxn ang="0">
                  <a:pos x="17" y="5"/>
                </a:cxn>
                <a:cxn ang="0">
                  <a:pos x="17" y="7"/>
                </a:cxn>
                <a:cxn ang="0">
                  <a:pos x="18" y="9"/>
                </a:cxn>
                <a:cxn ang="0">
                  <a:pos x="18" y="48"/>
                </a:cxn>
                <a:cxn ang="0">
                  <a:pos x="17" y="50"/>
                </a:cxn>
                <a:cxn ang="0">
                  <a:pos x="17" y="52"/>
                </a:cxn>
                <a:cxn ang="0">
                  <a:pos x="16" y="54"/>
                </a:cxn>
                <a:cxn ang="0">
                  <a:pos x="14" y="55"/>
                </a:cxn>
                <a:cxn ang="0">
                  <a:pos x="13" y="56"/>
                </a:cxn>
                <a:cxn ang="0">
                  <a:pos x="11" y="57"/>
                </a:cxn>
                <a:cxn ang="0">
                  <a:pos x="9" y="57"/>
                </a:cxn>
                <a:cxn ang="0">
                  <a:pos x="7" y="57"/>
                </a:cxn>
                <a:cxn ang="0">
                  <a:pos x="5" y="56"/>
                </a:cxn>
                <a:cxn ang="0">
                  <a:pos x="3" y="55"/>
                </a:cxn>
                <a:cxn ang="0">
                  <a:pos x="2" y="54"/>
                </a:cxn>
                <a:cxn ang="0">
                  <a:pos x="1" y="52"/>
                </a:cxn>
                <a:cxn ang="0">
                  <a:pos x="0" y="50"/>
                </a:cxn>
                <a:cxn ang="0">
                  <a:pos x="0" y="48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5" y="1"/>
                </a:cxn>
                <a:cxn ang="0">
                  <a:pos x="7" y="0"/>
                </a:cxn>
                <a:cxn ang="0">
                  <a:pos x="9" y="0"/>
                </a:cxn>
              </a:cxnLst>
              <a:rect l="0" t="0" r="r" b="b"/>
              <a:pathLst>
                <a:path w="18" h="57">
                  <a:moveTo>
                    <a:pt x="9" y="0"/>
                  </a:moveTo>
                  <a:lnTo>
                    <a:pt x="11" y="0"/>
                  </a:lnTo>
                  <a:lnTo>
                    <a:pt x="13" y="1"/>
                  </a:lnTo>
                  <a:lnTo>
                    <a:pt x="14" y="2"/>
                  </a:lnTo>
                  <a:lnTo>
                    <a:pt x="16" y="3"/>
                  </a:lnTo>
                  <a:lnTo>
                    <a:pt x="17" y="5"/>
                  </a:lnTo>
                  <a:lnTo>
                    <a:pt x="17" y="7"/>
                  </a:lnTo>
                  <a:lnTo>
                    <a:pt x="18" y="9"/>
                  </a:lnTo>
                  <a:lnTo>
                    <a:pt x="18" y="48"/>
                  </a:lnTo>
                  <a:lnTo>
                    <a:pt x="17" y="50"/>
                  </a:lnTo>
                  <a:lnTo>
                    <a:pt x="17" y="52"/>
                  </a:lnTo>
                  <a:lnTo>
                    <a:pt x="16" y="54"/>
                  </a:lnTo>
                  <a:lnTo>
                    <a:pt x="14" y="55"/>
                  </a:lnTo>
                  <a:lnTo>
                    <a:pt x="13" y="56"/>
                  </a:lnTo>
                  <a:lnTo>
                    <a:pt x="11" y="57"/>
                  </a:lnTo>
                  <a:lnTo>
                    <a:pt x="9" y="57"/>
                  </a:lnTo>
                  <a:lnTo>
                    <a:pt x="7" y="57"/>
                  </a:lnTo>
                  <a:lnTo>
                    <a:pt x="5" y="56"/>
                  </a:lnTo>
                  <a:lnTo>
                    <a:pt x="3" y="55"/>
                  </a:lnTo>
                  <a:lnTo>
                    <a:pt x="2" y="54"/>
                  </a:lnTo>
                  <a:lnTo>
                    <a:pt x="1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9"/>
                  </a:lnTo>
                  <a:lnTo>
                    <a:pt x="0" y="7"/>
                  </a:lnTo>
                  <a:lnTo>
                    <a:pt x="1" y="5"/>
                  </a:lnTo>
                  <a:lnTo>
                    <a:pt x="2" y="3"/>
                  </a:lnTo>
                  <a:lnTo>
                    <a:pt x="3" y="2"/>
                  </a:lnTo>
                  <a:lnTo>
                    <a:pt x="5" y="1"/>
                  </a:lnTo>
                  <a:lnTo>
                    <a:pt x="7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70647" y="2177429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 Here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70647" y="2465468"/>
            <a:ext cx="19623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</a:rPr>
              <a:t>ipsum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717109" y="2177429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 Here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17109" y="2465468"/>
            <a:ext cx="19623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</a:rPr>
              <a:t>ipsum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753057" y="5096748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 Here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753057" y="5384787"/>
            <a:ext cx="19623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</a:rPr>
              <a:t>ipsum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71336" y="5096748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 Here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71336" y="5384787"/>
            <a:ext cx="19623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</a:rPr>
              <a:t>ipsum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66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flipV="1">
            <a:off x="5287432" y="-1"/>
            <a:ext cx="1617136" cy="351693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870893" y="574075"/>
            <a:ext cx="747032" cy="747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244409" y="90530"/>
            <a:ext cx="857061" cy="857061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 flipV="1">
            <a:off x="276389" y="6181774"/>
            <a:ext cx="426996" cy="426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 flipV="1">
            <a:off x="0" y="6368113"/>
            <a:ext cx="489887" cy="489887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88558" y="0"/>
            <a:ext cx="10148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fld id="{458E5864-7B8D-4C2E-903F-547E31690F4E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t>19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3611" y="1130827"/>
            <a:ext cx="1524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Insert subtitle here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7824" y="422941"/>
            <a:ext cx="547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Infographic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69145" y="2502569"/>
            <a:ext cx="1106905" cy="110690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67428" y="2156062"/>
            <a:ext cx="1453414" cy="145341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857013" y="2548122"/>
            <a:ext cx="1280158" cy="12801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12220" y="2100323"/>
            <a:ext cx="1453414" cy="14534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157376" y="5486400"/>
            <a:ext cx="997498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502281" y="5366084"/>
            <a:ext cx="240632" cy="2406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73819" y="5366084"/>
            <a:ext cx="240632" cy="2406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418611" y="5366084"/>
            <a:ext cx="240632" cy="2406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376776" y="5366084"/>
            <a:ext cx="240632" cy="2406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50166" y="3976877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 Here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3385" y="4264916"/>
            <a:ext cx="183842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dolor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21703" y="3976877"/>
            <a:ext cx="1144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 Here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74923" y="4264916"/>
            <a:ext cx="183842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dolor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66495" y="3976877"/>
            <a:ext cx="1144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 Here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19715" y="4264916"/>
            <a:ext cx="183842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dolor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24660" y="3976877"/>
            <a:ext cx="1144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 Here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577880" y="4264916"/>
            <a:ext cx="183842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dolor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359404" y="2817651"/>
            <a:ext cx="526387" cy="476740"/>
            <a:chOff x="5857875" y="1573213"/>
            <a:chExt cx="417513" cy="409575"/>
          </a:xfrm>
          <a:solidFill>
            <a:schemeClr val="bg1"/>
          </a:solidFill>
        </p:grpSpPr>
        <p:sp>
          <p:nvSpPr>
            <p:cNvPr id="43" name="Freeform 49"/>
            <p:cNvSpPr>
              <a:spLocks noEditPoints="1"/>
            </p:cNvSpPr>
            <p:nvPr/>
          </p:nvSpPr>
          <p:spPr bwMode="auto">
            <a:xfrm>
              <a:off x="5857875" y="1573213"/>
              <a:ext cx="417513" cy="409575"/>
            </a:xfrm>
            <a:custGeom>
              <a:avLst/>
              <a:gdLst/>
              <a:ahLst/>
              <a:cxnLst>
                <a:cxn ang="0">
                  <a:pos x="111" y="240"/>
                </a:cxn>
                <a:cxn ang="0">
                  <a:pos x="152" y="166"/>
                </a:cxn>
                <a:cxn ang="0">
                  <a:pos x="131" y="21"/>
                </a:cxn>
                <a:cxn ang="0">
                  <a:pos x="43" y="240"/>
                </a:cxn>
                <a:cxn ang="0">
                  <a:pos x="93" y="157"/>
                </a:cxn>
                <a:cxn ang="0">
                  <a:pos x="94" y="153"/>
                </a:cxn>
                <a:cxn ang="0">
                  <a:pos x="96" y="150"/>
                </a:cxn>
                <a:cxn ang="0">
                  <a:pos x="100" y="148"/>
                </a:cxn>
                <a:cxn ang="0">
                  <a:pos x="161" y="148"/>
                </a:cxn>
                <a:cxn ang="0">
                  <a:pos x="165" y="149"/>
                </a:cxn>
                <a:cxn ang="0">
                  <a:pos x="168" y="151"/>
                </a:cxn>
                <a:cxn ang="0">
                  <a:pos x="170" y="155"/>
                </a:cxn>
                <a:cxn ang="0">
                  <a:pos x="170" y="240"/>
                </a:cxn>
                <a:cxn ang="0">
                  <a:pos x="221" y="99"/>
                </a:cxn>
                <a:cxn ang="0">
                  <a:pos x="131" y="21"/>
                </a:cxn>
                <a:cxn ang="0">
                  <a:pos x="132" y="0"/>
                </a:cxn>
                <a:cxn ang="0">
                  <a:pos x="136" y="1"/>
                </a:cxn>
                <a:cxn ang="0">
                  <a:pos x="260" y="110"/>
                </a:cxn>
                <a:cxn ang="0">
                  <a:pos x="262" y="112"/>
                </a:cxn>
                <a:cxn ang="0">
                  <a:pos x="263" y="116"/>
                </a:cxn>
                <a:cxn ang="0">
                  <a:pos x="263" y="119"/>
                </a:cxn>
                <a:cxn ang="0">
                  <a:pos x="261" y="122"/>
                </a:cxn>
                <a:cxn ang="0">
                  <a:pos x="258" y="125"/>
                </a:cxn>
                <a:cxn ang="0">
                  <a:pos x="254" y="125"/>
                </a:cxn>
                <a:cxn ang="0">
                  <a:pos x="251" y="125"/>
                </a:cxn>
                <a:cxn ang="0">
                  <a:pos x="248" y="123"/>
                </a:cxn>
                <a:cxn ang="0">
                  <a:pos x="239" y="249"/>
                </a:cxn>
                <a:cxn ang="0">
                  <a:pos x="238" y="253"/>
                </a:cxn>
                <a:cxn ang="0">
                  <a:pos x="235" y="256"/>
                </a:cxn>
                <a:cxn ang="0">
                  <a:pos x="232" y="258"/>
                </a:cxn>
                <a:cxn ang="0">
                  <a:pos x="34" y="258"/>
                </a:cxn>
                <a:cxn ang="0">
                  <a:pos x="30" y="257"/>
                </a:cxn>
                <a:cxn ang="0">
                  <a:pos x="26" y="255"/>
                </a:cxn>
                <a:cxn ang="0">
                  <a:pos x="25" y="251"/>
                </a:cxn>
                <a:cxn ang="0">
                  <a:pos x="24" y="115"/>
                </a:cxn>
                <a:cxn ang="0">
                  <a:pos x="13" y="124"/>
                </a:cxn>
                <a:cxn ang="0">
                  <a:pos x="10" y="125"/>
                </a:cxn>
                <a:cxn ang="0">
                  <a:pos x="7" y="125"/>
                </a:cxn>
                <a:cxn ang="0">
                  <a:pos x="4" y="124"/>
                </a:cxn>
                <a:cxn ang="0">
                  <a:pos x="1" y="121"/>
                </a:cxn>
                <a:cxn ang="0">
                  <a:pos x="0" y="117"/>
                </a:cxn>
                <a:cxn ang="0">
                  <a:pos x="0" y="114"/>
                </a:cxn>
                <a:cxn ang="0">
                  <a:pos x="2" y="111"/>
                </a:cxn>
                <a:cxn ang="0">
                  <a:pos x="126" y="2"/>
                </a:cxn>
                <a:cxn ang="0">
                  <a:pos x="129" y="0"/>
                </a:cxn>
              </a:cxnLst>
              <a:rect l="0" t="0" r="r" b="b"/>
              <a:pathLst>
                <a:path w="263" h="258">
                  <a:moveTo>
                    <a:pt x="111" y="166"/>
                  </a:moveTo>
                  <a:lnTo>
                    <a:pt x="111" y="240"/>
                  </a:lnTo>
                  <a:lnTo>
                    <a:pt x="152" y="240"/>
                  </a:lnTo>
                  <a:lnTo>
                    <a:pt x="152" y="166"/>
                  </a:lnTo>
                  <a:lnTo>
                    <a:pt x="111" y="166"/>
                  </a:lnTo>
                  <a:close/>
                  <a:moveTo>
                    <a:pt x="131" y="21"/>
                  </a:moveTo>
                  <a:lnTo>
                    <a:pt x="43" y="99"/>
                  </a:lnTo>
                  <a:lnTo>
                    <a:pt x="43" y="240"/>
                  </a:lnTo>
                  <a:lnTo>
                    <a:pt x="93" y="240"/>
                  </a:lnTo>
                  <a:lnTo>
                    <a:pt x="93" y="157"/>
                  </a:lnTo>
                  <a:lnTo>
                    <a:pt x="93" y="155"/>
                  </a:lnTo>
                  <a:lnTo>
                    <a:pt x="94" y="153"/>
                  </a:lnTo>
                  <a:lnTo>
                    <a:pt x="95" y="151"/>
                  </a:lnTo>
                  <a:lnTo>
                    <a:pt x="96" y="150"/>
                  </a:lnTo>
                  <a:lnTo>
                    <a:pt x="98" y="149"/>
                  </a:lnTo>
                  <a:lnTo>
                    <a:pt x="100" y="148"/>
                  </a:lnTo>
                  <a:lnTo>
                    <a:pt x="102" y="148"/>
                  </a:lnTo>
                  <a:lnTo>
                    <a:pt x="161" y="148"/>
                  </a:lnTo>
                  <a:lnTo>
                    <a:pt x="163" y="148"/>
                  </a:lnTo>
                  <a:lnTo>
                    <a:pt x="165" y="149"/>
                  </a:lnTo>
                  <a:lnTo>
                    <a:pt x="167" y="150"/>
                  </a:lnTo>
                  <a:lnTo>
                    <a:pt x="168" y="151"/>
                  </a:lnTo>
                  <a:lnTo>
                    <a:pt x="170" y="153"/>
                  </a:lnTo>
                  <a:lnTo>
                    <a:pt x="170" y="155"/>
                  </a:lnTo>
                  <a:lnTo>
                    <a:pt x="170" y="157"/>
                  </a:lnTo>
                  <a:lnTo>
                    <a:pt x="170" y="240"/>
                  </a:lnTo>
                  <a:lnTo>
                    <a:pt x="221" y="240"/>
                  </a:lnTo>
                  <a:lnTo>
                    <a:pt x="221" y="99"/>
                  </a:lnTo>
                  <a:lnTo>
                    <a:pt x="221" y="99"/>
                  </a:lnTo>
                  <a:lnTo>
                    <a:pt x="131" y="21"/>
                  </a:lnTo>
                  <a:close/>
                  <a:moveTo>
                    <a:pt x="131" y="0"/>
                  </a:moveTo>
                  <a:lnTo>
                    <a:pt x="132" y="0"/>
                  </a:lnTo>
                  <a:lnTo>
                    <a:pt x="134" y="0"/>
                  </a:lnTo>
                  <a:lnTo>
                    <a:pt x="136" y="1"/>
                  </a:lnTo>
                  <a:lnTo>
                    <a:pt x="137" y="2"/>
                  </a:lnTo>
                  <a:lnTo>
                    <a:pt x="260" y="110"/>
                  </a:lnTo>
                  <a:lnTo>
                    <a:pt x="261" y="111"/>
                  </a:lnTo>
                  <a:lnTo>
                    <a:pt x="262" y="112"/>
                  </a:lnTo>
                  <a:lnTo>
                    <a:pt x="263" y="114"/>
                  </a:lnTo>
                  <a:lnTo>
                    <a:pt x="263" y="116"/>
                  </a:lnTo>
                  <a:lnTo>
                    <a:pt x="263" y="117"/>
                  </a:lnTo>
                  <a:lnTo>
                    <a:pt x="263" y="119"/>
                  </a:lnTo>
                  <a:lnTo>
                    <a:pt x="262" y="121"/>
                  </a:lnTo>
                  <a:lnTo>
                    <a:pt x="261" y="122"/>
                  </a:lnTo>
                  <a:lnTo>
                    <a:pt x="259" y="124"/>
                  </a:lnTo>
                  <a:lnTo>
                    <a:pt x="258" y="125"/>
                  </a:lnTo>
                  <a:lnTo>
                    <a:pt x="256" y="125"/>
                  </a:lnTo>
                  <a:lnTo>
                    <a:pt x="254" y="125"/>
                  </a:lnTo>
                  <a:lnTo>
                    <a:pt x="253" y="125"/>
                  </a:lnTo>
                  <a:lnTo>
                    <a:pt x="251" y="125"/>
                  </a:lnTo>
                  <a:lnTo>
                    <a:pt x="249" y="124"/>
                  </a:lnTo>
                  <a:lnTo>
                    <a:pt x="248" y="123"/>
                  </a:lnTo>
                  <a:lnTo>
                    <a:pt x="239" y="115"/>
                  </a:lnTo>
                  <a:lnTo>
                    <a:pt x="239" y="249"/>
                  </a:lnTo>
                  <a:lnTo>
                    <a:pt x="238" y="251"/>
                  </a:lnTo>
                  <a:lnTo>
                    <a:pt x="238" y="253"/>
                  </a:lnTo>
                  <a:lnTo>
                    <a:pt x="237" y="255"/>
                  </a:lnTo>
                  <a:lnTo>
                    <a:pt x="235" y="256"/>
                  </a:lnTo>
                  <a:lnTo>
                    <a:pt x="234" y="257"/>
                  </a:lnTo>
                  <a:lnTo>
                    <a:pt x="232" y="258"/>
                  </a:lnTo>
                  <a:lnTo>
                    <a:pt x="230" y="258"/>
                  </a:lnTo>
                  <a:lnTo>
                    <a:pt x="34" y="258"/>
                  </a:lnTo>
                  <a:lnTo>
                    <a:pt x="31" y="258"/>
                  </a:lnTo>
                  <a:lnTo>
                    <a:pt x="30" y="257"/>
                  </a:lnTo>
                  <a:lnTo>
                    <a:pt x="28" y="256"/>
                  </a:lnTo>
                  <a:lnTo>
                    <a:pt x="26" y="255"/>
                  </a:lnTo>
                  <a:lnTo>
                    <a:pt x="25" y="253"/>
                  </a:lnTo>
                  <a:lnTo>
                    <a:pt x="25" y="251"/>
                  </a:lnTo>
                  <a:lnTo>
                    <a:pt x="24" y="249"/>
                  </a:lnTo>
                  <a:lnTo>
                    <a:pt x="24" y="115"/>
                  </a:lnTo>
                  <a:lnTo>
                    <a:pt x="15" y="123"/>
                  </a:lnTo>
                  <a:lnTo>
                    <a:pt x="13" y="124"/>
                  </a:lnTo>
                  <a:lnTo>
                    <a:pt x="12" y="125"/>
                  </a:lnTo>
                  <a:lnTo>
                    <a:pt x="10" y="125"/>
                  </a:lnTo>
                  <a:lnTo>
                    <a:pt x="8" y="125"/>
                  </a:lnTo>
                  <a:lnTo>
                    <a:pt x="7" y="125"/>
                  </a:lnTo>
                  <a:lnTo>
                    <a:pt x="5" y="124"/>
                  </a:lnTo>
                  <a:lnTo>
                    <a:pt x="4" y="124"/>
                  </a:lnTo>
                  <a:lnTo>
                    <a:pt x="2" y="122"/>
                  </a:lnTo>
                  <a:lnTo>
                    <a:pt x="1" y="121"/>
                  </a:lnTo>
                  <a:lnTo>
                    <a:pt x="0" y="119"/>
                  </a:lnTo>
                  <a:lnTo>
                    <a:pt x="0" y="117"/>
                  </a:lnTo>
                  <a:lnTo>
                    <a:pt x="0" y="116"/>
                  </a:lnTo>
                  <a:lnTo>
                    <a:pt x="0" y="114"/>
                  </a:lnTo>
                  <a:lnTo>
                    <a:pt x="1" y="112"/>
                  </a:lnTo>
                  <a:lnTo>
                    <a:pt x="2" y="111"/>
                  </a:lnTo>
                  <a:lnTo>
                    <a:pt x="3" y="110"/>
                  </a:lnTo>
                  <a:lnTo>
                    <a:pt x="126" y="2"/>
                  </a:lnTo>
                  <a:lnTo>
                    <a:pt x="127" y="1"/>
                  </a:lnTo>
                  <a:lnTo>
                    <a:pt x="129" y="0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50"/>
            <p:cNvSpPr>
              <a:spLocks/>
            </p:cNvSpPr>
            <p:nvPr/>
          </p:nvSpPr>
          <p:spPr bwMode="auto">
            <a:xfrm>
              <a:off x="6034088" y="1692275"/>
              <a:ext cx="65088" cy="285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32" y="0"/>
                </a:cxn>
                <a:cxn ang="0">
                  <a:pos x="34" y="0"/>
                </a:cxn>
                <a:cxn ang="0">
                  <a:pos x="36" y="1"/>
                </a:cxn>
                <a:cxn ang="0">
                  <a:pos x="37" y="2"/>
                </a:cxn>
                <a:cxn ang="0">
                  <a:pos x="39" y="4"/>
                </a:cxn>
                <a:cxn ang="0">
                  <a:pos x="40" y="5"/>
                </a:cxn>
                <a:cxn ang="0">
                  <a:pos x="40" y="7"/>
                </a:cxn>
                <a:cxn ang="0">
                  <a:pos x="41" y="9"/>
                </a:cxn>
                <a:cxn ang="0">
                  <a:pos x="40" y="11"/>
                </a:cxn>
                <a:cxn ang="0">
                  <a:pos x="40" y="13"/>
                </a:cxn>
                <a:cxn ang="0">
                  <a:pos x="39" y="15"/>
                </a:cxn>
                <a:cxn ang="0">
                  <a:pos x="37" y="16"/>
                </a:cxn>
                <a:cxn ang="0">
                  <a:pos x="36" y="17"/>
                </a:cxn>
                <a:cxn ang="0">
                  <a:pos x="34" y="18"/>
                </a:cxn>
                <a:cxn ang="0">
                  <a:pos x="32" y="18"/>
                </a:cxn>
                <a:cxn ang="0">
                  <a:pos x="9" y="18"/>
                </a:cxn>
                <a:cxn ang="0">
                  <a:pos x="7" y="18"/>
                </a:cxn>
                <a:cxn ang="0">
                  <a:pos x="5" y="17"/>
                </a:cxn>
                <a:cxn ang="0">
                  <a:pos x="4" y="16"/>
                </a:cxn>
                <a:cxn ang="0">
                  <a:pos x="2" y="15"/>
                </a:cxn>
                <a:cxn ang="0">
                  <a:pos x="1" y="13"/>
                </a:cxn>
                <a:cxn ang="0">
                  <a:pos x="1" y="11"/>
                </a:cxn>
                <a:cxn ang="0">
                  <a:pos x="0" y="9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5" y="1"/>
                </a:cxn>
                <a:cxn ang="0">
                  <a:pos x="7" y="0"/>
                </a:cxn>
                <a:cxn ang="0">
                  <a:pos x="9" y="0"/>
                </a:cxn>
              </a:cxnLst>
              <a:rect l="0" t="0" r="r" b="b"/>
              <a:pathLst>
                <a:path w="41" h="18">
                  <a:moveTo>
                    <a:pt x="9" y="0"/>
                  </a:moveTo>
                  <a:lnTo>
                    <a:pt x="32" y="0"/>
                  </a:lnTo>
                  <a:lnTo>
                    <a:pt x="34" y="0"/>
                  </a:lnTo>
                  <a:lnTo>
                    <a:pt x="36" y="1"/>
                  </a:lnTo>
                  <a:lnTo>
                    <a:pt x="37" y="2"/>
                  </a:lnTo>
                  <a:lnTo>
                    <a:pt x="39" y="4"/>
                  </a:lnTo>
                  <a:lnTo>
                    <a:pt x="40" y="5"/>
                  </a:lnTo>
                  <a:lnTo>
                    <a:pt x="40" y="7"/>
                  </a:lnTo>
                  <a:lnTo>
                    <a:pt x="41" y="9"/>
                  </a:lnTo>
                  <a:lnTo>
                    <a:pt x="40" y="11"/>
                  </a:lnTo>
                  <a:lnTo>
                    <a:pt x="40" y="13"/>
                  </a:lnTo>
                  <a:lnTo>
                    <a:pt x="39" y="15"/>
                  </a:lnTo>
                  <a:lnTo>
                    <a:pt x="37" y="16"/>
                  </a:lnTo>
                  <a:lnTo>
                    <a:pt x="36" y="17"/>
                  </a:lnTo>
                  <a:lnTo>
                    <a:pt x="34" y="18"/>
                  </a:lnTo>
                  <a:lnTo>
                    <a:pt x="32" y="18"/>
                  </a:lnTo>
                  <a:lnTo>
                    <a:pt x="9" y="18"/>
                  </a:lnTo>
                  <a:lnTo>
                    <a:pt x="7" y="18"/>
                  </a:lnTo>
                  <a:lnTo>
                    <a:pt x="5" y="17"/>
                  </a:lnTo>
                  <a:lnTo>
                    <a:pt x="4" y="16"/>
                  </a:lnTo>
                  <a:lnTo>
                    <a:pt x="2" y="15"/>
                  </a:lnTo>
                  <a:lnTo>
                    <a:pt x="1" y="13"/>
                  </a:lnTo>
                  <a:lnTo>
                    <a:pt x="1" y="11"/>
                  </a:lnTo>
                  <a:lnTo>
                    <a:pt x="0" y="9"/>
                  </a:lnTo>
                  <a:lnTo>
                    <a:pt x="1" y="7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2"/>
                  </a:lnTo>
                  <a:lnTo>
                    <a:pt x="5" y="1"/>
                  </a:lnTo>
                  <a:lnTo>
                    <a:pt x="7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5" name="Freeform 175"/>
          <p:cNvSpPr>
            <a:spLocks noEditPoints="1"/>
          </p:cNvSpPr>
          <p:nvPr/>
        </p:nvSpPr>
        <p:spPr bwMode="auto">
          <a:xfrm>
            <a:off x="7156262" y="2567413"/>
            <a:ext cx="765330" cy="519232"/>
          </a:xfrm>
          <a:custGeom>
            <a:avLst/>
            <a:gdLst/>
            <a:ahLst/>
            <a:cxnLst>
              <a:cxn ang="0">
                <a:pos x="83" y="22"/>
              </a:cxn>
              <a:cxn ang="0">
                <a:pos x="64" y="36"/>
              </a:cxn>
              <a:cxn ang="0">
                <a:pos x="54" y="57"/>
              </a:cxn>
              <a:cxn ang="0">
                <a:pos x="53" y="75"/>
              </a:cxn>
              <a:cxn ang="0">
                <a:pos x="43" y="82"/>
              </a:cxn>
              <a:cxn ang="0">
                <a:pos x="26" y="98"/>
              </a:cxn>
              <a:cxn ang="0">
                <a:pos x="18" y="120"/>
              </a:cxn>
              <a:cxn ang="0">
                <a:pos x="22" y="144"/>
              </a:cxn>
              <a:cxn ang="0">
                <a:pos x="36" y="163"/>
              </a:cxn>
              <a:cxn ang="0">
                <a:pos x="57" y="173"/>
              </a:cxn>
              <a:cxn ang="0">
                <a:pos x="105" y="124"/>
              </a:cxn>
              <a:cxn ang="0">
                <a:pos x="97" y="126"/>
              </a:cxn>
              <a:cxn ang="0">
                <a:pos x="90" y="121"/>
              </a:cxn>
              <a:cxn ang="0">
                <a:pos x="91" y="112"/>
              </a:cxn>
              <a:cxn ang="0">
                <a:pos x="140" y="65"/>
              </a:cxn>
              <a:cxn ang="0">
                <a:pos x="148" y="67"/>
              </a:cxn>
              <a:cxn ang="0">
                <a:pos x="194" y="117"/>
              </a:cxn>
              <a:cxn ang="0">
                <a:pos x="190" y="125"/>
              </a:cxn>
              <a:cxn ang="0">
                <a:pos x="181" y="126"/>
              </a:cxn>
              <a:cxn ang="0">
                <a:pos x="217" y="174"/>
              </a:cxn>
              <a:cxn ang="0">
                <a:pos x="240" y="168"/>
              </a:cxn>
              <a:cxn ang="0">
                <a:pos x="257" y="152"/>
              </a:cxn>
              <a:cxn ang="0">
                <a:pos x="265" y="130"/>
              </a:cxn>
              <a:cxn ang="0">
                <a:pos x="261" y="106"/>
              </a:cxn>
              <a:cxn ang="0">
                <a:pos x="248" y="87"/>
              </a:cxn>
              <a:cxn ang="0">
                <a:pos x="226" y="77"/>
              </a:cxn>
              <a:cxn ang="0">
                <a:pos x="212" y="75"/>
              </a:cxn>
              <a:cxn ang="0">
                <a:pos x="203" y="64"/>
              </a:cxn>
              <a:cxn ang="0">
                <a:pos x="186" y="50"/>
              </a:cxn>
              <a:cxn ang="0">
                <a:pos x="165" y="45"/>
              </a:cxn>
              <a:cxn ang="0">
                <a:pos x="150" y="47"/>
              </a:cxn>
              <a:cxn ang="0">
                <a:pos x="141" y="38"/>
              </a:cxn>
              <a:cxn ang="0">
                <a:pos x="124" y="23"/>
              </a:cxn>
              <a:cxn ang="0">
                <a:pos x="102" y="18"/>
              </a:cxn>
              <a:cxn ang="0">
                <a:pos x="122" y="3"/>
              </a:cxn>
              <a:cxn ang="0">
                <a:pos x="145" y="16"/>
              </a:cxn>
              <a:cxn ang="0">
                <a:pos x="165" y="27"/>
              </a:cxn>
              <a:cxn ang="0">
                <a:pos x="192" y="33"/>
              </a:cxn>
              <a:cxn ang="0">
                <a:pos x="214" y="49"/>
              </a:cxn>
              <a:cxn ang="0">
                <a:pos x="237" y="61"/>
              </a:cxn>
              <a:cxn ang="0">
                <a:pos x="261" y="75"/>
              </a:cxn>
              <a:cxn ang="0">
                <a:pos x="277" y="97"/>
              </a:cxn>
              <a:cxn ang="0">
                <a:pos x="283" y="125"/>
              </a:cxn>
              <a:cxn ang="0">
                <a:pos x="277" y="154"/>
              </a:cxn>
              <a:cxn ang="0">
                <a:pos x="259" y="176"/>
              </a:cxn>
              <a:cxn ang="0">
                <a:pos x="234" y="190"/>
              </a:cxn>
              <a:cxn ang="0">
                <a:pos x="60" y="192"/>
              </a:cxn>
              <a:cxn ang="0">
                <a:pos x="33" y="183"/>
              </a:cxn>
              <a:cxn ang="0">
                <a:pos x="12" y="164"/>
              </a:cxn>
              <a:cxn ang="0">
                <a:pos x="1" y="137"/>
              </a:cxn>
              <a:cxn ang="0">
                <a:pos x="2" y="108"/>
              </a:cxn>
              <a:cxn ang="0">
                <a:pos x="14" y="84"/>
              </a:cxn>
              <a:cxn ang="0">
                <a:pos x="35" y="66"/>
              </a:cxn>
              <a:cxn ang="0">
                <a:pos x="42" y="38"/>
              </a:cxn>
              <a:cxn ang="0">
                <a:pos x="59" y="15"/>
              </a:cxn>
              <a:cxn ang="0">
                <a:pos x="84" y="2"/>
              </a:cxn>
            </a:cxnLst>
            <a:rect l="0" t="0" r="r" b="b"/>
            <a:pathLst>
              <a:path w="283" h="192">
                <a:moveTo>
                  <a:pt x="102" y="18"/>
                </a:moveTo>
                <a:lnTo>
                  <a:pt x="97" y="18"/>
                </a:lnTo>
                <a:lnTo>
                  <a:pt x="92" y="19"/>
                </a:lnTo>
                <a:lnTo>
                  <a:pt x="87" y="20"/>
                </a:lnTo>
                <a:lnTo>
                  <a:pt x="83" y="22"/>
                </a:lnTo>
                <a:lnTo>
                  <a:pt x="78" y="24"/>
                </a:lnTo>
                <a:lnTo>
                  <a:pt x="75" y="26"/>
                </a:lnTo>
                <a:lnTo>
                  <a:pt x="71" y="29"/>
                </a:lnTo>
                <a:lnTo>
                  <a:pt x="67" y="32"/>
                </a:lnTo>
                <a:lnTo>
                  <a:pt x="64" y="36"/>
                </a:lnTo>
                <a:lnTo>
                  <a:pt x="61" y="40"/>
                </a:lnTo>
                <a:lnTo>
                  <a:pt x="59" y="44"/>
                </a:lnTo>
                <a:lnTo>
                  <a:pt x="57" y="48"/>
                </a:lnTo>
                <a:lnTo>
                  <a:pt x="55" y="52"/>
                </a:lnTo>
                <a:lnTo>
                  <a:pt x="54" y="57"/>
                </a:lnTo>
                <a:lnTo>
                  <a:pt x="53" y="62"/>
                </a:lnTo>
                <a:lnTo>
                  <a:pt x="53" y="67"/>
                </a:lnTo>
                <a:lnTo>
                  <a:pt x="53" y="71"/>
                </a:lnTo>
                <a:lnTo>
                  <a:pt x="53" y="73"/>
                </a:lnTo>
                <a:lnTo>
                  <a:pt x="53" y="75"/>
                </a:lnTo>
                <a:lnTo>
                  <a:pt x="52" y="76"/>
                </a:lnTo>
                <a:lnTo>
                  <a:pt x="51" y="78"/>
                </a:lnTo>
                <a:lnTo>
                  <a:pt x="49" y="79"/>
                </a:lnTo>
                <a:lnTo>
                  <a:pt x="48" y="80"/>
                </a:lnTo>
                <a:lnTo>
                  <a:pt x="43" y="82"/>
                </a:lnTo>
                <a:lnTo>
                  <a:pt x="39" y="84"/>
                </a:lnTo>
                <a:lnTo>
                  <a:pt x="35" y="87"/>
                </a:lnTo>
                <a:lnTo>
                  <a:pt x="32" y="91"/>
                </a:lnTo>
                <a:lnTo>
                  <a:pt x="29" y="94"/>
                </a:lnTo>
                <a:lnTo>
                  <a:pt x="26" y="98"/>
                </a:lnTo>
                <a:lnTo>
                  <a:pt x="24" y="102"/>
                </a:lnTo>
                <a:lnTo>
                  <a:pt x="22" y="106"/>
                </a:lnTo>
                <a:lnTo>
                  <a:pt x="20" y="111"/>
                </a:lnTo>
                <a:lnTo>
                  <a:pt x="19" y="115"/>
                </a:lnTo>
                <a:lnTo>
                  <a:pt x="18" y="120"/>
                </a:lnTo>
                <a:lnTo>
                  <a:pt x="18" y="125"/>
                </a:lnTo>
                <a:lnTo>
                  <a:pt x="18" y="130"/>
                </a:lnTo>
                <a:lnTo>
                  <a:pt x="19" y="135"/>
                </a:lnTo>
                <a:lnTo>
                  <a:pt x="20" y="140"/>
                </a:lnTo>
                <a:lnTo>
                  <a:pt x="22" y="144"/>
                </a:lnTo>
                <a:lnTo>
                  <a:pt x="24" y="148"/>
                </a:lnTo>
                <a:lnTo>
                  <a:pt x="26" y="152"/>
                </a:lnTo>
                <a:lnTo>
                  <a:pt x="29" y="156"/>
                </a:lnTo>
                <a:lnTo>
                  <a:pt x="32" y="160"/>
                </a:lnTo>
                <a:lnTo>
                  <a:pt x="36" y="163"/>
                </a:lnTo>
                <a:lnTo>
                  <a:pt x="39" y="166"/>
                </a:lnTo>
                <a:lnTo>
                  <a:pt x="43" y="168"/>
                </a:lnTo>
                <a:lnTo>
                  <a:pt x="48" y="170"/>
                </a:lnTo>
                <a:lnTo>
                  <a:pt x="52" y="172"/>
                </a:lnTo>
                <a:lnTo>
                  <a:pt x="57" y="173"/>
                </a:lnTo>
                <a:lnTo>
                  <a:pt x="62" y="174"/>
                </a:lnTo>
                <a:lnTo>
                  <a:pt x="67" y="174"/>
                </a:lnTo>
                <a:lnTo>
                  <a:pt x="133" y="174"/>
                </a:lnTo>
                <a:lnTo>
                  <a:pt x="133" y="96"/>
                </a:lnTo>
                <a:lnTo>
                  <a:pt x="105" y="124"/>
                </a:lnTo>
                <a:lnTo>
                  <a:pt x="103" y="125"/>
                </a:lnTo>
                <a:lnTo>
                  <a:pt x="102" y="126"/>
                </a:lnTo>
                <a:lnTo>
                  <a:pt x="100" y="126"/>
                </a:lnTo>
                <a:lnTo>
                  <a:pt x="98" y="126"/>
                </a:lnTo>
                <a:lnTo>
                  <a:pt x="97" y="126"/>
                </a:lnTo>
                <a:lnTo>
                  <a:pt x="95" y="126"/>
                </a:lnTo>
                <a:lnTo>
                  <a:pt x="93" y="125"/>
                </a:lnTo>
                <a:lnTo>
                  <a:pt x="92" y="124"/>
                </a:lnTo>
                <a:lnTo>
                  <a:pt x="91" y="122"/>
                </a:lnTo>
                <a:lnTo>
                  <a:pt x="90" y="121"/>
                </a:lnTo>
                <a:lnTo>
                  <a:pt x="90" y="119"/>
                </a:lnTo>
                <a:lnTo>
                  <a:pt x="89" y="117"/>
                </a:lnTo>
                <a:lnTo>
                  <a:pt x="90" y="116"/>
                </a:lnTo>
                <a:lnTo>
                  <a:pt x="90" y="114"/>
                </a:lnTo>
                <a:lnTo>
                  <a:pt x="91" y="112"/>
                </a:lnTo>
                <a:lnTo>
                  <a:pt x="92" y="111"/>
                </a:lnTo>
                <a:lnTo>
                  <a:pt x="135" y="67"/>
                </a:lnTo>
                <a:lnTo>
                  <a:pt x="137" y="66"/>
                </a:lnTo>
                <a:lnTo>
                  <a:pt x="138" y="65"/>
                </a:lnTo>
                <a:lnTo>
                  <a:pt x="140" y="65"/>
                </a:lnTo>
                <a:lnTo>
                  <a:pt x="142" y="65"/>
                </a:lnTo>
                <a:lnTo>
                  <a:pt x="143" y="65"/>
                </a:lnTo>
                <a:lnTo>
                  <a:pt x="145" y="65"/>
                </a:lnTo>
                <a:lnTo>
                  <a:pt x="147" y="66"/>
                </a:lnTo>
                <a:lnTo>
                  <a:pt x="148" y="67"/>
                </a:lnTo>
                <a:lnTo>
                  <a:pt x="191" y="111"/>
                </a:lnTo>
                <a:lnTo>
                  <a:pt x="192" y="112"/>
                </a:lnTo>
                <a:lnTo>
                  <a:pt x="193" y="114"/>
                </a:lnTo>
                <a:lnTo>
                  <a:pt x="194" y="116"/>
                </a:lnTo>
                <a:lnTo>
                  <a:pt x="194" y="117"/>
                </a:lnTo>
                <a:lnTo>
                  <a:pt x="194" y="119"/>
                </a:lnTo>
                <a:lnTo>
                  <a:pt x="193" y="121"/>
                </a:lnTo>
                <a:lnTo>
                  <a:pt x="192" y="122"/>
                </a:lnTo>
                <a:lnTo>
                  <a:pt x="191" y="124"/>
                </a:lnTo>
                <a:lnTo>
                  <a:pt x="190" y="125"/>
                </a:lnTo>
                <a:lnTo>
                  <a:pt x="188" y="126"/>
                </a:lnTo>
                <a:lnTo>
                  <a:pt x="186" y="126"/>
                </a:lnTo>
                <a:lnTo>
                  <a:pt x="185" y="126"/>
                </a:lnTo>
                <a:lnTo>
                  <a:pt x="183" y="126"/>
                </a:lnTo>
                <a:lnTo>
                  <a:pt x="181" y="126"/>
                </a:lnTo>
                <a:lnTo>
                  <a:pt x="180" y="125"/>
                </a:lnTo>
                <a:lnTo>
                  <a:pt x="178" y="124"/>
                </a:lnTo>
                <a:lnTo>
                  <a:pt x="151" y="96"/>
                </a:lnTo>
                <a:lnTo>
                  <a:pt x="151" y="174"/>
                </a:lnTo>
                <a:lnTo>
                  <a:pt x="217" y="174"/>
                </a:lnTo>
                <a:lnTo>
                  <a:pt x="222" y="174"/>
                </a:lnTo>
                <a:lnTo>
                  <a:pt x="226" y="173"/>
                </a:lnTo>
                <a:lnTo>
                  <a:pt x="231" y="172"/>
                </a:lnTo>
                <a:lnTo>
                  <a:pt x="236" y="170"/>
                </a:lnTo>
                <a:lnTo>
                  <a:pt x="240" y="168"/>
                </a:lnTo>
                <a:lnTo>
                  <a:pt x="244" y="166"/>
                </a:lnTo>
                <a:lnTo>
                  <a:pt x="248" y="163"/>
                </a:lnTo>
                <a:lnTo>
                  <a:pt x="251" y="160"/>
                </a:lnTo>
                <a:lnTo>
                  <a:pt x="254" y="156"/>
                </a:lnTo>
                <a:lnTo>
                  <a:pt x="257" y="152"/>
                </a:lnTo>
                <a:lnTo>
                  <a:pt x="259" y="148"/>
                </a:lnTo>
                <a:lnTo>
                  <a:pt x="261" y="144"/>
                </a:lnTo>
                <a:lnTo>
                  <a:pt x="263" y="140"/>
                </a:lnTo>
                <a:lnTo>
                  <a:pt x="264" y="135"/>
                </a:lnTo>
                <a:lnTo>
                  <a:pt x="265" y="130"/>
                </a:lnTo>
                <a:lnTo>
                  <a:pt x="265" y="125"/>
                </a:lnTo>
                <a:lnTo>
                  <a:pt x="265" y="120"/>
                </a:lnTo>
                <a:lnTo>
                  <a:pt x="264" y="115"/>
                </a:lnTo>
                <a:lnTo>
                  <a:pt x="263" y="110"/>
                </a:lnTo>
                <a:lnTo>
                  <a:pt x="261" y="106"/>
                </a:lnTo>
                <a:lnTo>
                  <a:pt x="259" y="102"/>
                </a:lnTo>
                <a:lnTo>
                  <a:pt x="257" y="98"/>
                </a:lnTo>
                <a:lnTo>
                  <a:pt x="254" y="94"/>
                </a:lnTo>
                <a:lnTo>
                  <a:pt x="251" y="90"/>
                </a:lnTo>
                <a:lnTo>
                  <a:pt x="248" y="87"/>
                </a:lnTo>
                <a:lnTo>
                  <a:pt x="244" y="84"/>
                </a:lnTo>
                <a:lnTo>
                  <a:pt x="240" y="82"/>
                </a:lnTo>
                <a:lnTo>
                  <a:pt x="236" y="80"/>
                </a:lnTo>
                <a:lnTo>
                  <a:pt x="231" y="78"/>
                </a:lnTo>
                <a:lnTo>
                  <a:pt x="226" y="77"/>
                </a:lnTo>
                <a:lnTo>
                  <a:pt x="222" y="76"/>
                </a:lnTo>
                <a:lnTo>
                  <a:pt x="217" y="76"/>
                </a:lnTo>
                <a:lnTo>
                  <a:pt x="216" y="76"/>
                </a:lnTo>
                <a:lnTo>
                  <a:pt x="214" y="76"/>
                </a:lnTo>
                <a:lnTo>
                  <a:pt x="212" y="75"/>
                </a:lnTo>
                <a:lnTo>
                  <a:pt x="210" y="74"/>
                </a:lnTo>
                <a:lnTo>
                  <a:pt x="209" y="73"/>
                </a:lnTo>
                <a:lnTo>
                  <a:pt x="208" y="71"/>
                </a:lnTo>
                <a:lnTo>
                  <a:pt x="205" y="67"/>
                </a:lnTo>
                <a:lnTo>
                  <a:pt x="203" y="64"/>
                </a:lnTo>
                <a:lnTo>
                  <a:pt x="200" y="60"/>
                </a:lnTo>
                <a:lnTo>
                  <a:pt x="197" y="57"/>
                </a:lnTo>
                <a:lnTo>
                  <a:pt x="193" y="55"/>
                </a:lnTo>
                <a:lnTo>
                  <a:pt x="190" y="52"/>
                </a:lnTo>
                <a:lnTo>
                  <a:pt x="186" y="50"/>
                </a:lnTo>
                <a:lnTo>
                  <a:pt x="182" y="48"/>
                </a:lnTo>
                <a:lnTo>
                  <a:pt x="178" y="47"/>
                </a:lnTo>
                <a:lnTo>
                  <a:pt x="174" y="46"/>
                </a:lnTo>
                <a:lnTo>
                  <a:pt x="169" y="45"/>
                </a:lnTo>
                <a:lnTo>
                  <a:pt x="165" y="45"/>
                </a:lnTo>
                <a:lnTo>
                  <a:pt x="161" y="45"/>
                </a:lnTo>
                <a:lnTo>
                  <a:pt x="157" y="46"/>
                </a:lnTo>
                <a:lnTo>
                  <a:pt x="153" y="47"/>
                </a:lnTo>
                <a:lnTo>
                  <a:pt x="151" y="47"/>
                </a:lnTo>
                <a:lnTo>
                  <a:pt x="150" y="47"/>
                </a:lnTo>
                <a:lnTo>
                  <a:pt x="148" y="46"/>
                </a:lnTo>
                <a:lnTo>
                  <a:pt x="146" y="45"/>
                </a:lnTo>
                <a:lnTo>
                  <a:pt x="145" y="44"/>
                </a:lnTo>
                <a:lnTo>
                  <a:pt x="144" y="42"/>
                </a:lnTo>
                <a:lnTo>
                  <a:pt x="141" y="38"/>
                </a:lnTo>
                <a:lnTo>
                  <a:pt x="138" y="35"/>
                </a:lnTo>
                <a:lnTo>
                  <a:pt x="135" y="31"/>
                </a:lnTo>
                <a:lnTo>
                  <a:pt x="131" y="28"/>
                </a:lnTo>
                <a:lnTo>
                  <a:pt x="128" y="26"/>
                </a:lnTo>
                <a:lnTo>
                  <a:pt x="124" y="23"/>
                </a:lnTo>
                <a:lnTo>
                  <a:pt x="120" y="22"/>
                </a:lnTo>
                <a:lnTo>
                  <a:pt x="115" y="20"/>
                </a:lnTo>
                <a:lnTo>
                  <a:pt x="111" y="19"/>
                </a:lnTo>
                <a:lnTo>
                  <a:pt x="106" y="18"/>
                </a:lnTo>
                <a:lnTo>
                  <a:pt x="102" y="18"/>
                </a:lnTo>
                <a:close/>
                <a:moveTo>
                  <a:pt x="102" y="0"/>
                </a:moveTo>
                <a:lnTo>
                  <a:pt x="107" y="0"/>
                </a:lnTo>
                <a:lnTo>
                  <a:pt x="112" y="1"/>
                </a:lnTo>
                <a:lnTo>
                  <a:pt x="117" y="2"/>
                </a:lnTo>
                <a:lnTo>
                  <a:pt x="122" y="3"/>
                </a:lnTo>
                <a:lnTo>
                  <a:pt x="127" y="5"/>
                </a:lnTo>
                <a:lnTo>
                  <a:pt x="132" y="7"/>
                </a:lnTo>
                <a:lnTo>
                  <a:pt x="136" y="10"/>
                </a:lnTo>
                <a:lnTo>
                  <a:pt x="141" y="13"/>
                </a:lnTo>
                <a:lnTo>
                  <a:pt x="145" y="16"/>
                </a:lnTo>
                <a:lnTo>
                  <a:pt x="149" y="20"/>
                </a:lnTo>
                <a:lnTo>
                  <a:pt x="152" y="24"/>
                </a:lnTo>
                <a:lnTo>
                  <a:pt x="156" y="28"/>
                </a:lnTo>
                <a:lnTo>
                  <a:pt x="160" y="27"/>
                </a:lnTo>
                <a:lnTo>
                  <a:pt x="165" y="27"/>
                </a:lnTo>
                <a:lnTo>
                  <a:pt x="170" y="27"/>
                </a:lnTo>
                <a:lnTo>
                  <a:pt x="176" y="28"/>
                </a:lnTo>
                <a:lnTo>
                  <a:pt x="181" y="29"/>
                </a:lnTo>
                <a:lnTo>
                  <a:pt x="187" y="31"/>
                </a:lnTo>
                <a:lnTo>
                  <a:pt x="192" y="33"/>
                </a:lnTo>
                <a:lnTo>
                  <a:pt x="197" y="35"/>
                </a:lnTo>
                <a:lnTo>
                  <a:pt x="201" y="38"/>
                </a:lnTo>
                <a:lnTo>
                  <a:pt x="206" y="41"/>
                </a:lnTo>
                <a:lnTo>
                  <a:pt x="210" y="45"/>
                </a:lnTo>
                <a:lnTo>
                  <a:pt x="214" y="49"/>
                </a:lnTo>
                <a:lnTo>
                  <a:pt x="217" y="53"/>
                </a:lnTo>
                <a:lnTo>
                  <a:pt x="221" y="58"/>
                </a:lnTo>
                <a:lnTo>
                  <a:pt x="226" y="59"/>
                </a:lnTo>
                <a:lnTo>
                  <a:pt x="232" y="60"/>
                </a:lnTo>
                <a:lnTo>
                  <a:pt x="237" y="61"/>
                </a:lnTo>
                <a:lnTo>
                  <a:pt x="243" y="63"/>
                </a:lnTo>
                <a:lnTo>
                  <a:pt x="248" y="66"/>
                </a:lnTo>
                <a:lnTo>
                  <a:pt x="252" y="68"/>
                </a:lnTo>
                <a:lnTo>
                  <a:pt x="257" y="72"/>
                </a:lnTo>
                <a:lnTo>
                  <a:pt x="261" y="75"/>
                </a:lnTo>
                <a:lnTo>
                  <a:pt x="265" y="79"/>
                </a:lnTo>
                <a:lnTo>
                  <a:pt x="269" y="83"/>
                </a:lnTo>
                <a:lnTo>
                  <a:pt x="272" y="88"/>
                </a:lnTo>
                <a:lnTo>
                  <a:pt x="275" y="92"/>
                </a:lnTo>
                <a:lnTo>
                  <a:pt x="277" y="97"/>
                </a:lnTo>
                <a:lnTo>
                  <a:pt x="279" y="102"/>
                </a:lnTo>
                <a:lnTo>
                  <a:pt x="281" y="108"/>
                </a:lnTo>
                <a:lnTo>
                  <a:pt x="282" y="113"/>
                </a:lnTo>
                <a:lnTo>
                  <a:pt x="283" y="119"/>
                </a:lnTo>
                <a:lnTo>
                  <a:pt x="283" y="125"/>
                </a:lnTo>
                <a:lnTo>
                  <a:pt x="283" y="131"/>
                </a:lnTo>
                <a:lnTo>
                  <a:pt x="282" y="137"/>
                </a:lnTo>
                <a:lnTo>
                  <a:pt x="281" y="143"/>
                </a:lnTo>
                <a:lnTo>
                  <a:pt x="279" y="148"/>
                </a:lnTo>
                <a:lnTo>
                  <a:pt x="277" y="154"/>
                </a:lnTo>
                <a:lnTo>
                  <a:pt x="274" y="159"/>
                </a:lnTo>
                <a:lnTo>
                  <a:pt x="271" y="164"/>
                </a:lnTo>
                <a:lnTo>
                  <a:pt x="267" y="168"/>
                </a:lnTo>
                <a:lnTo>
                  <a:pt x="264" y="172"/>
                </a:lnTo>
                <a:lnTo>
                  <a:pt x="259" y="176"/>
                </a:lnTo>
                <a:lnTo>
                  <a:pt x="255" y="180"/>
                </a:lnTo>
                <a:lnTo>
                  <a:pt x="250" y="183"/>
                </a:lnTo>
                <a:lnTo>
                  <a:pt x="245" y="186"/>
                </a:lnTo>
                <a:lnTo>
                  <a:pt x="240" y="188"/>
                </a:lnTo>
                <a:lnTo>
                  <a:pt x="234" y="190"/>
                </a:lnTo>
                <a:lnTo>
                  <a:pt x="229" y="191"/>
                </a:lnTo>
                <a:lnTo>
                  <a:pt x="223" y="192"/>
                </a:lnTo>
                <a:lnTo>
                  <a:pt x="217" y="192"/>
                </a:lnTo>
                <a:lnTo>
                  <a:pt x="67" y="192"/>
                </a:lnTo>
                <a:lnTo>
                  <a:pt x="60" y="192"/>
                </a:lnTo>
                <a:lnTo>
                  <a:pt x="55" y="191"/>
                </a:lnTo>
                <a:lnTo>
                  <a:pt x="49" y="190"/>
                </a:lnTo>
                <a:lnTo>
                  <a:pt x="43" y="188"/>
                </a:lnTo>
                <a:lnTo>
                  <a:pt x="38" y="186"/>
                </a:lnTo>
                <a:lnTo>
                  <a:pt x="33" y="183"/>
                </a:lnTo>
                <a:lnTo>
                  <a:pt x="28" y="180"/>
                </a:lnTo>
                <a:lnTo>
                  <a:pt x="24" y="176"/>
                </a:lnTo>
                <a:lnTo>
                  <a:pt x="20" y="172"/>
                </a:lnTo>
                <a:lnTo>
                  <a:pt x="16" y="168"/>
                </a:lnTo>
                <a:lnTo>
                  <a:pt x="12" y="164"/>
                </a:lnTo>
                <a:lnTo>
                  <a:pt x="9" y="159"/>
                </a:lnTo>
                <a:lnTo>
                  <a:pt x="6" y="154"/>
                </a:lnTo>
                <a:lnTo>
                  <a:pt x="4" y="148"/>
                </a:lnTo>
                <a:lnTo>
                  <a:pt x="2" y="143"/>
                </a:lnTo>
                <a:lnTo>
                  <a:pt x="1" y="137"/>
                </a:lnTo>
                <a:lnTo>
                  <a:pt x="0" y="131"/>
                </a:lnTo>
                <a:lnTo>
                  <a:pt x="0" y="125"/>
                </a:lnTo>
                <a:lnTo>
                  <a:pt x="0" y="119"/>
                </a:lnTo>
                <a:lnTo>
                  <a:pt x="1" y="114"/>
                </a:lnTo>
                <a:lnTo>
                  <a:pt x="2" y="108"/>
                </a:lnTo>
                <a:lnTo>
                  <a:pt x="4" y="103"/>
                </a:lnTo>
                <a:lnTo>
                  <a:pt x="6" y="98"/>
                </a:lnTo>
                <a:lnTo>
                  <a:pt x="8" y="93"/>
                </a:lnTo>
                <a:lnTo>
                  <a:pt x="11" y="88"/>
                </a:lnTo>
                <a:lnTo>
                  <a:pt x="14" y="84"/>
                </a:lnTo>
                <a:lnTo>
                  <a:pt x="18" y="79"/>
                </a:lnTo>
                <a:lnTo>
                  <a:pt x="22" y="76"/>
                </a:lnTo>
                <a:lnTo>
                  <a:pt x="26" y="72"/>
                </a:lnTo>
                <a:lnTo>
                  <a:pt x="30" y="69"/>
                </a:lnTo>
                <a:lnTo>
                  <a:pt x="35" y="66"/>
                </a:lnTo>
                <a:lnTo>
                  <a:pt x="35" y="60"/>
                </a:lnTo>
                <a:lnTo>
                  <a:pt x="36" y="54"/>
                </a:lnTo>
                <a:lnTo>
                  <a:pt x="38" y="48"/>
                </a:lnTo>
                <a:lnTo>
                  <a:pt x="40" y="43"/>
                </a:lnTo>
                <a:lnTo>
                  <a:pt x="42" y="38"/>
                </a:lnTo>
                <a:lnTo>
                  <a:pt x="45" y="33"/>
                </a:lnTo>
                <a:lnTo>
                  <a:pt x="48" y="28"/>
                </a:lnTo>
                <a:lnTo>
                  <a:pt x="51" y="23"/>
                </a:lnTo>
                <a:lnTo>
                  <a:pt x="55" y="19"/>
                </a:lnTo>
                <a:lnTo>
                  <a:pt x="59" y="15"/>
                </a:lnTo>
                <a:lnTo>
                  <a:pt x="64" y="12"/>
                </a:lnTo>
                <a:lnTo>
                  <a:pt x="68" y="9"/>
                </a:lnTo>
                <a:lnTo>
                  <a:pt x="73" y="6"/>
                </a:lnTo>
                <a:lnTo>
                  <a:pt x="79" y="4"/>
                </a:lnTo>
                <a:lnTo>
                  <a:pt x="84" y="2"/>
                </a:lnTo>
                <a:lnTo>
                  <a:pt x="90" y="1"/>
                </a:lnTo>
                <a:lnTo>
                  <a:pt x="96" y="0"/>
                </a:lnTo>
                <a:lnTo>
                  <a:pt x="1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6" name="Freeform 272"/>
          <p:cNvSpPr>
            <a:spLocks noEditPoints="1"/>
          </p:cNvSpPr>
          <p:nvPr/>
        </p:nvSpPr>
        <p:spPr bwMode="auto">
          <a:xfrm>
            <a:off x="4229942" y="2664629"/>
            <a:ext cx="528385" cy="436316"/>
          </a:xfrm>
          <a:custGeom>
            <a:avLst/>
            <a:gdLst/>
            <a:ahLst/>
            <a:cxnLst>
              <a:cxn ang="0">
                <a:pos x="232" y="123"/>
              </a:cxn>
              <a:cxn ang="0">
                <a:pos x="207" y="128"/>
              </a:cxn>
              <a:cxn ang="0">
                <a:pos x="180" y="132"/>
              </a:cxn>
              <a:cxn ang="0">
                <a:pos x="151" y="134"/>
              </a:cxn>
              <a:cxn ang="0">
                <a:pos x="150" y="141"/>
              </a:cxn>
              <a:cxn ang="0">
                <a:pos x="147" y="147"/>
              </a:cxn>
              <a:cxn ang="0">
                <a:pos x="142" y="151"/>
              </a:cxn>
              <a:cxn ang="0">
                <a:pos x="127" y="152"/>
              </a:cxn>
              <a:cxn ang="0">
                <a:pos x="121" y="150"/>
              </a:cxn>
              <a:cxn ang="0">
                <a:pos x="116" y="145"/>
              </a:cxn>
              <a:cxn ang="0">
                <a:pos x="114" y="138"/>
              </a:cxn>
              <a:cxn ang="0">
                <a:pos x="104" y="133"/>
              </a:cxn>
              <a:cxn ang="0">
                <a:pos x="75" y="131"/>
              </a:cxn>
              <a:cxn ang="0">
                <a:pos x="49" y="127"/>
              </a:cxn>
              <a:cxn ang="0">
                <a:pos x="25" y="121"/>
              </a:cxn>
              <a:cxn ang="0">
                <a:pos x="18" y="198"/>
              </a:cxn>
              <a:cxn ang="0">
                <a:pos x="21" y="200"/>
              </a:cxn>
              <a:cxn ang="0">
                <a:pos x="246" y="199"/>
              </a:cxn>
              <a:cxn ang="0">
                <a:pos x="246" y="119"/>
              </a:cxn>
              <a:cxn ang="0">
                <a:pos x="19" y="50"/>
              </a:cxn>
              <a:cxn ang="0">
                <a:pos x="18" y="100"/>
              </a:cxn>
              <a:cxn ang="0">
                <a:pos x="38" y="106"/>
              </a:cxn>
              <a:cxn ang="0">
                <a:pos x="61" y="110"/>
              </a:cxn>
              <a:cxn ang="0">
                <a:pos x="86" y="114"/>
              </a:cxn>
              <a:cxn ang="0">
                <a:pos x="113" y="116"/>
              </a:cxn>
              <a:cxn ang="0">
                <a:pos x="142" y="116"/>
              </a:cxn>
              <a:cxn ang="0">
                <a:pos x="169" y="115"/>
              </a:cxn>
              <a:cxn ang="0">
                <a:pos x="195" y="112"/>
              </a:cxn>
              <a:cxn ang="0">
                <a:pos x="219" y="107"/>
              </a:cxn>
              <a:cxn ang="0">
                <a:pos x="240" y="102"/>
              </a:cxn>
              <a:cxn ang="0">
                <a:pos x="246" y="51"/>
              </a:cxn>
              <a:cxn ang="0">
                <a:pos x="244" y="50"/>
              </a:cxn>
              <a:cxn ang="0">
                <a:pos x="97" y="19"/>
              </a:cxn>
              <a:cxn ang="0">
                <a:pos x="95" y="21"/>
              </a:cxn>
              <a:cxn ang="0">
                <a:pos x="170" y="32"/>
              </a:cxn>
              <a:cxn ang="0">
                <a:pos x="169" y="20"/>
              </a:cxn>
              <a:cxn ang="0">
                <a:pos x="167" y="18"/>
              </a:cxn>
              <a:cxn ang="0">
                <a:pos x="167" y="0"/>
              </a:cxn>
              <a:cxn ang="0">
                <a:pos x="176" y="2"/>
              </a:cxn>
              <a:cxn ang="0">
                <a:pos x="183" y="8"/>
              </a:cxn>
              <a:cxn ang="0">
                <a:pos x="187" y="16"/>
              </a:cxn>
              <a:cxn ang="0">
                <a:pos x="188" y="32"/>
              </a:cxn>
              <a:cxn ang="0">
                <a:pos x="250" y="33"/>
              </a:cxn>
              <a:cxn ang="0">
                <a:pos x="257" y="37"/>
              </a:cxn>
              <a:cxn ang="0">
                <a:pos x="263" y="44"/>
              </a:cxn>
              <a:cxn ang="0">
                <a:pos x="264" y="52"/>
              </a:cxn>
              <a:cxn ang="0">
                <a:pos x="264" y="203"/>
              </a:cxn>
              <a:cxn ang="0">
                <a:pos x="259" y="211"/>
              </a:cxn>
              <a:cxn ang="0">
                <a:pos x="252" y="216"/>
              </a:cxn>
              <a:cxn ang="0">
                <a:pos x="244" y="218"/>
              </a:cxn>
              <a:cxn ang="0">
                <a:pos x="15" y="217"/>
              </a:cxn>
              <a:cxn ang="0">
                <a:pos x="7" y="213"/>
              </a:cxn>
              <a:cxn ang="0">
                <a:pos x="2" y="206"/>
              </a:cxn>
              <a:cxn ang="0">
                <a:pos x="0" y="197"/>
              </a:cxn>
              <a:cxn ang="0">
                <a:pos x="1" y="46"/>
              </a:cxn>
              <a:cxn ang="0">
                <a:pos x="5" y="39"/>
              </a:cxn>
              <a:cxn ang="0">
                <a:pos x="12" y="34"/>
              </a:cxn>
              <a:cxn ang="0">
                <a:pos x="21" y="32"/>
              </a:cxn>
              <a:cxn ang="0">
                <a:pos x="77" y="19"/>
              </a:cxn>
              <a:cxn ang="0">
                <a:pos x="80" y="10"/>
              </a:cxn>
              <a:cxn ang="0">
                <a:pos x="86" y="4"/>
              </a:cxn>
              <a:cxn ang="0">
                <a:pos x="95" y="1"/>
              </a:cxn>
            </a:cxnLst>
            <a:rect l="0" t="0" r="r" b="b"/>
            <a:pathLst>
              <a:path w="264" h="218">
                <a:moveTo>
                  <a:pt x="246" y="119"/>
                </a:moveTo>
                <a:lnTo>
                  <a:pt x="239" y="121"/>
                </a:lnTo>
                <a:lnTo>
                  <a:pt x="232" y="123"/>
                </a:lnTo>
                <a:lnTo>
                  <a:pt x="224" y="125"/>
                </a:lnTo>
                <a:lnTo>
                  <a:pt x="216" y="127"/>
                </a:lnTo>
                <a:lnTo>
                  <a:pt x="207" y="128"/>
                </a:lnTo>
                <a:lnTo>
                  <a:pt x="198" y="130"/>
                </a:lnTo>
                <a:lnTo>
                  <a:pt x="189" y="131"/>
                </a:lnTo>
                <a:lnTo>
                  <a:pt x="180" y="132"/>
                </a:lnTo>
                <a:lnTo>
                  <a:pt x="170" y="133"/>
                </a:lnTo>
                <a:lnTo>
                  <a:pt x="161" y="133"/>
                </a:lnTo>
                <a:lnTo>
                  <a:pt x="151" y="134"/>
                </a:lnTo>
                <a:lnTo>
                  <a:pt x="151" y="134"/>
                </a:lnTo>
                <a:lnTo>
                  <a:pt x="151" y="138"/>
                </a:lnTo>
                <a:lnTo>
                  <a:pt x="150" y="141"/>
                </a:lnTo>
                <a:lnTo>
                  <a:pt x="150" y="143"/>
                </a:lnTo>
                <a:lnTo>
                  <a:pt x="149" y="145"/>
                </a:lnTo>
                <a:lnTo>
                  <a:pt x="147" y="147"/>
                </a:lnTo>
                <a:lnTo>
                  <a:pt x="146" y="148"/>
                </a:lnTo>
                <a:lnTo>
                  <a:pt x="144" y="150"/>
                </a:lnTo>
                <a:lnTo>
                  <a:pt x="142" y="151"/>
                </a:lnTo>
                <a:lnTo>
                  <a:pt x="140" y="151"/>
                </a:lnTo>
                <a:lnTo>
                  <a:pt x="137" y="152"/>
                </a:lnTo>
                <a:lnTo>
                  <a:pt x="127" y="152"/>
                </a:lnTo>
                <a:lnTo>
                  <a:pt x="125" y="151"/>
                </a:lnTo>
                <a:lnTo>
                  <a:pt x="123" y="151"/>
                </a:lnTo>
                <a:lnTo>
                  <a:pt x="121" y="150"/>
                </a:lnTo>
                <a:lnTo>
                  <a:pt x="119" y="148"/>
                </a:lnTo>
                <a:lnTo>
                  <a:pt x="117" y="147"/>
                </a:lnTo>
                <a:lnTo>
                  <a:pt x="116" y="145"/>
                </a:lnTo>
                <a:lnTo>
                  <a:pt x="115" y="143"/>
                </a:lnTo>
                <a:lnTo>
                  <a:pt x="114" y="141"/>
                </a:lnTo>
                <a:lnTo>
                  <a:pt x="114" y="138"/>
                </a:lnTo>
                <a:lnTo>
                  <a:pt x="114" y="134"/>
                </a:lnTo>
                <a:lnTo>
                  <a:pt x="114" y="134"/>
                </a:lnTo>
                <a:lnTo>
                  <a:pt x="104" y="133"/>
                </a:lnTo>
                <a:lnTo>
                  <a:pt x="94" y="133"/>
                </a:lnTo>
                <a:lnTo>
                  <a:pt x="85" y="132"/>
                </a:lnTo>
                <a:lnTo>
                  <a:pt x="75" y="131"/>
                </a:lnTo>
                <a:lnTo>
                  <a:pt x="66" y="130"/>
                </a:lnTo>
                <a:lnTo>
                  <a:pt x="57" y="128"/>
                </a:lnTo>
                <a:lnTo>
                  <a:pt x="49" y="127"/>
                </a:lnTo>
                <a:lnTo>
                  <a:pt x="41" y="125"/>
                </a:lnTo>
                <a:lnTo>
                  <a:pt x="33" y="123"/>
                </a:lnTo>
                <a:lnTo>
                  <a:pt x="25" y="121"/>
                </a:lnTo>
                <a:lnTo>
                  <a:pt x="18" y="119"/>
                </a:lnTo>
                <a:lnTo>
                  <a:pt x="18" y="197"/>
                </a:lnTo>
                <a:lnTo>
                  <a:pt x="18" y="198"/>
                </a:lnTo>
                <a:lnTo>
                  <a:pt x="19" y="199"/>
                </a:lnTo>
                <a:lnTo>
                  <a:pt x="20" y="200"/>
                </a:lnTo>
                <a:lnTo>
                  <a:pt x="21" y="200"/>
                </a:lnTo>
                <a:lnTo>
                  <a:pt x="244" y="200"/>
                </a:lnTo>
                <a:lnTo>
                  <a:pt x="245" y="200"/>
                </a:lnTo>
                <a:lnTo>
                  <a:pt x="246" y="199"/>
                </a:lnTo>
                <a:lnTo>
                  <a:pt x="246" y="198"/>
                </a:lnTo>
                <a:lnTo>
                  <a:pt x="246" y="197"/>
                </a:lnTo>
                <a:lnTo>
                  <a:pt x="246" y="119"/>
                </a:lnTo>
                <a:close/>
                <a:moveTo>
                  <a:pt x="21" y="50"/>
                </a:moveTo>
                <a:lnTo>
                  <a:pt x="20" y="50"/>
                </a:lnTo>
                <a:lnTo>
                  <a:pt x="19" y="50"/>
                </a:lnTo>
                <a:lnTo>
                  <a:pt x="18" y="51"/>
                </a:lnTo>
                <a:lnTo>
                  <a:pt x="18" y="52"/>
                </a:lnTo>
                <a:lnTo>
                  <a:pt x="18" y="100"/>
                </a:lnTo>
                <a:lnTo>
                  <a:pt x="24" y="102"/>
                </a:lnTo>
                <a:lnTo>
                  <a:pt x="31" y="104"/>
                </a:lnTo>
                <a:lnTo>
                  <a:pt x="38" y="106"/>
                </a:lnTo>
                <a:lnTo>
                  <a:pt x="45" y="107"/>
                </a:lnTo>
                <a:lnTo>
                  <a:pt x="53" y="109"/>
                </a:lnTo>
                <a:lnTo>
                  <a:pt x="61" y="110"/>
                </a:lnTo>
                <a:lnTo>
                  <a:pt x="69" y="112"/>
                </a:lnTo>
                <a:lnTo>
                  <a:pt x="77" y="113"/>
                </a:lnTo>
                <a:lnTo>
                  <a:pt x="86" y="114"/>
                </a:lnTo>
                <a:lnTo>
                  <a:pt x="95" y="115"/>
                </a:lnTo>
                <a:lnTo>
                  <a:pt x="104" y="115"/>
                </a:lnTo>
                <a:lnTo>
                  <a:pt x="113" y="116"/>
                </a:lnTo>
                <a:lnTo>
                  <a:pt x="123" y="116"/>
                </a:lnTo>
                <a:lnTo>
                  <a:pt x="132" y="116"/>
                </a:lnTo>
                <a:lnTo>
                  <a:pt x="142" y="116"/>
                </a:lnTo>
                <a:lnTo>
                  <a:pt x="151" y="116"/>
                </a:lnTo>
                <a:lnTo>
                  <a:pt x="160" y="115"/>
                </a:lnTo>
                <a:lnTo>
                  <a:pt x="169" y="115"/>
                </a:lnTo>
                <a:lnTo>
                  <a:pt x="178" y="114"/>
                </a:lnTo>
                <a:lnTo>
                  <a:pt x="187" y="113"/>
                </a:lnTo>
                <a:lnTo>
                  <a:pt x="195" y="112"/>
                </a:lnTo>
                <a:lnTo>
                  <a:pt x="204" y="110"/>
                </a:lnTo>
                <a:lnTo>
                  <a:pt x="212" y="109"/>
                </a:lnTo>
                <a:lnTo>
                  <a:pt x="219" y="107"/>
                </a:lnTo>
                <a:lnTo>
                  <a:pt x="227" y="106"/>
                </a:lnTo>
                <a:lnTo>
                  <a:pt x="234" y="104"/>
                </a:lnTo>
                <a:lnTo>
                  <a:pt x="240" y="102"/>
                </a:lnTo>
                <a:lnTo>
                  <a:pt x="246" y="100"/>
                </a:lnTo>
                <a:lnTo>
                  <a:pt x="246" y="52"/>
                </a:lnTo>
                <a:lnTo>
                  <a:pt x="246" y="51"/>
                </a:lnTo>
                <a:lnTo>
                  <a:pt x="246" y="50"/>
                </a:lnTo>
                <a:lnTo>
                  <a:pt x="245" y="50"/>
                </a:lnTo>
                <a:lnTo>
                  <a:pt x="244" y="50"/>
                </a:lnTo>
                <a:lnTo>
                  <a:pt x="21" y="50"/>
                </a:lnTo>
                <a:close/>
                <a:moveTo>
                  <a:pt x="98" y="18"/>
                </a:moveTo>
                <a:lnTo>
                  <a:pt x="97" y="19"/>
                </a:lnTo>
                <a:lnTo>
                  <a:pt x="96" y="19"/>
                </a:lnTo>
                <a:lnTo>
                  <a:pt x="95" y="20"/>
                </a:lnTo>
                <a:lnTo>
                  <a:pt x="95" y="21"/>
                </a:lnTo>
                <a:lnTo>
                  <a:pt x="94" y="22"/>
                </a:lnTo>
                <a:lnTo>
                  <a:pt x="94" y="32"/>
                </a:lnTo>
                <a:lnTo>
                  <a:pt x="170" y="32"/>
                </a:lnTo>
                <a:lnTo>
                  <a:pt x="170" y="22"/>
                </a:lnTo>
                <a:lnTo>
                  <a:pt x="170" y="21"/>
                </a:lnTo>
                <a:lnTo>
                  <a:pt x="169" y="20"/>
                </a:lnTo>
                <a:lnTo>
                  <a:pt x="169" y="19"/>
                </a:lnTo>
                <a:lnTo>
                  <a:pt x="168" y="19"/>
                </a:lnTo>
                <a:lnTo>
                  <a:pt x="167" y="18"/>
                </a:lnTo>
                <a:lnTo>
                  <a:pt x="98" y="18"/>
                </a:lnTo>
                <a:close/>
                <a:moveTo>
                  <a:pt x="98" y="0"/>
                </a:moveTo>
                <a:lnTo>
                  <a:pt x="167" y="0"/>
                </a:lnTo>
                <a:lnTo>
                  <a:pt x="170" y="1"/>
                </a:lnTo>
                <a:lnTo>
                  <a:pt x="173" y="1"/>
                </a:lnTo>
                <a:lnTo>
                  <a:pt x="176" y="2"/>
                </a:lnTo>
                <a:lnTo>
                  <a:pt x="178" y="4"/>
                </a:lnTo>
                <a:lnTo>
                  <a:pt x="181" y="6"/>
                </a:lnTo>
                <a:lnTo>
                  <a:pt x="183" y="8"/>
                </a:lnTo>
                <a:lnTo>
                  <a:pt x="185" y="10"/>
                </a:lnTo>
                <a:lnTo>
                  <a:pt x="186" y="13"/>
                </a:lnTo>
                <a:lnTo>
                  <a:pt x="187" y="16"/>
                </a:lnTo>
                <a:lnTo>
                  <a:pt x="188" y="19"/>
                </a:lnTo>
                <a:lnTo>
                  <a:pt x="188" y="22"/>
                </a:lnTo>
                <a:lnTo>
                  <a:pt x="188" y="32"/>
                </a:lnTo>
                <a:lnTo>
                  <a:pt x="244" y="32"/>
                </a:lnTo>
                <a:lnTo>
                  <a:pt x="247" y="32"/>
                </a:lnTo>
                <a:lnTo>
                  <a:pt x="250" y="33"/>
                </a:lnTo>
                <a:lnTo>
                  <a:pt x="252" y="34"/>
                </a:lnTo>
                <a:lnTo>
                  <a:pt x="255" y="35"/>
                </a:lnTo>
                <a:lnTo>
                  <a:pt x="257" y="37"/>
                </a:lnTo>
                <a:lnTo>
                  <a:pt x="259" y="39"/>
                </a:lnTo>
                <a:lnTo>
                  <a:pt x="261" y="41"/>
                </a:lnTo>
                <a:lnTo>
                  <a:pt x="263" y="44"/>
                </a:lnTo>
                <a:lnTo>
                  <a:pt x="264" y="46"/>
                </a:lnTo>
                <a:lnTo>
                  <a:pt x="264" y="49"/>
                </a:lnTo>
                <a:lnTo>
                  <a:pt x="264" y="52"/>
                </a:lnTo>
                <a:lnTo>
                  <a:pt x="264" y="197"/>
                </a:lnTo>
                <a:lnTo>
                  <a:pt x="264" y="200"/>
                </a:lnTo>
                <a:lnTo>
                  <a:pt x="264" y="203"/>
                </a:lnTo>
                <a:lnTo>
                  <a:pt x="263" y="206"/>
                </a:lnTo>
                <a:lnTo>
                  <a:pt x="261" y="209"/>
                </a:lnTo>
                <a:lnTo>
                  <a:pt x="259" y="211"/>
                </a:lnTo>
                <a:lnTo>
                  <a:pt x="257" y="213"/>
                </a:lnTo>
                <a:lnTo>
                  <a:pt x="255" y="215"/>
                </a:lnTo>
                <a:lnTo>
                  <a:pt x="252" y="216"/>
                </a:lnTo>
                <a:lnTo>
                  <a:pt x="250" y="217"/>
                </a:lnTo>
                <a:lnTo>
                  <a:pt x="247" y="218"/>
                </a:lnTo>
                <a:lnTo>
                  <a:pt x="244" y="218"/>
                </a:lnTo>
                <a:lnTo>
                  <a:pt x="21" y="218"/>
                </a:lnTo>
                <a:lnTo>
                  <a:pt x="18" y="218"/>
                </a:lnTo>
                <a:lnTo>
                  <a:pt x="15" y="217"/>
                </a:lnTo>
                <a:lnTo>
                  <a:pt x="12" y="216"/>
                </a:lnTo>
                <a:lnTo>
                  <a:pt x="9" y="215"/>
                </a:lnTo>
                <a:lnTo>
                  <a:pt x="7" y="213"/>
                </a:lnTo>
                <a:lnTo>
                  <a:pt x="5" y="211"/>
                </a:lnTo>
                <a:lnTo>
                  <a:pt x="3" y="209"/>
                </a:lnTo>
                <a:lnTo>
                  <a:pt x="2" y="206"/>
                </a:lnTo>
                <a:lnTo>
                  <a:pt x="1" y="203"/>
                </a:lnTo>
                <a:lnTo>
                  <a:pt x="0" y="200"/>
                </a:lnTo>
                <a:lnTo>
                  <a:pt x="0" y="197"/>
                </a:lnTo>
                <a:lnTo>
                  <a:pt x="0" y="52"/>
                </a:lnTo>
                <a:lnTo>
                  <a:pt x="0" y="49"/>
                </a:lnTo>
                <a:lnTo>
                  <a:pt x="1" y="46"/>
                </a:lnTo>
                <a:lnTo>
                  <a:pt x="2" y="44"/>
                </a:lnTo>
                <a:lnTo>
                  <a:pt x="3" y="41"/>
                </a:lnTo>
                <a:lnTo>
                  <a:pt x="5" y="39"/>
                </a:lnTo>
                <a:lnTo>
                  <a:pt x="7" y="37"/>
                </a:lnTo>
                <a:lnTo>
                  <a:pt x="9" y="35"/>
                </a:lnTo>
                <a:lnTo>
                  <a:pt x="12" y="34"/>
                </a:lnTo>
                <a:lnTo>
                  <a:pt x="15" y="33"/>
                </a:lnTo>
                <a:lnTo>
                  <a:pt x="18" y="32"/>
                </a:lnTo>
                <a:lnTo>
                  <a:pt x="21" y="32"/>
                </a:lnTo>
                <a:lnTo>
                  <a:pt x="76" y="32"/>
                </a:lnTo>
                <a:lnTo>
                  <a:pt x="76" y="22"/>
                </a:lnTo>
                <a:lnTo>
                  <a:pt x="77" y="19"/>
                </a:lnTo>
                <a:lnTo>
                  <a:pt x="77" y="16"/>
                </a:lnTo>
                <a:lnTo>
                  <a:pt x="78" y="13"/>
                </a:lnTo>
                <a:lnTo>
                  <a:pt x="80" y="10"/>
                </a:lnTo>
                <a:lnTo>
                  <a:pt x="82" y="8"/>
                </a:lnTo>
                <a:lnTo>
                  <a:pt x="84" y="6"/>
                </a:lnTo>
                <a:lnTo>
                  <a:pt x="86" y="4"/>
                </a:lnTo>
                <a:lnTo>
                  <a:pt x="89" y="2"/>
                </a:lnTo>
                <a:lnTo>
                  <a:pt x="92" y="1"/>
                </a:lnTo>
                <a:lnTo>
                  <a:pt x="95" y="1"/>
                </a:lnTo>
                <a:lnTo>
                  <a:pt x="9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47" name="Group 46"/>
          <p:cNvGrpSpPr/>
          <p:nvPr/>
        </p:nvGrpSpPr>
        <p:grpSpPr>
          <a:xfrm>
            <a:off x="10234901" y="2949026"/>
            <a:ext cx="524383" cy="478348"/>
            <a:chOff x="7215188" y="2357438"/>
            <a:chExt cx="415925" cy="379413"/>
          </a:xfrm>
          <a:solidFill>
            <a:schemeClr val="bg1"/>
          </a:solidFill>
        </p:grpSpPr>
        <p:sp>
          <p:nvSpPr>
            <p:cNvPr id="48" name="Freeform 320"/>
            <p:cNvSpPr>
              <a:spLocks noEditPoints="1"/>
            </p:cNvSpPr>
            <p:nvPr/>
          </p:nvSpPr>
          <p:spPr bwMode="auto">
            <a:xfrm>
              <a:off x="7215188" y="2357438"/>
              <a:ext cx="415925" cy="379413"/>
            </a:xfrm>
            <a:custGeom>
              <a:avLst/>
              <a:gdLst/>
              <a:ahLst/>
              <a:cxnLst>
                <a:cxn ang="0">
                  <a:pos x="25" y="92"/>
                </a:cxn>
                <a:cxn ang="0">
                  <a:pos x="18" y="102"/>
                </a:cxn>
                <a:cxn ang="0">
                  <a:pos x="21" y="114"/>
                </a:cxn>
                <a:cxn ang="0">
                  <a:pos x="32" y="121"/>
                </a:cxn>
                <a:cxn ang="0">
                  <a:pos x="40" y="123"/>
                </a:cxn>
                <a:cxn ang="0">
                  <a:pos x="44" y="131"/>
                </a:cxn>
                <a:cxn ang="0">
                  <a:pos x="48" y="208"/>
                </a:cxn>
                <a:cxn ang="0">
                  <a:pos x="61" y="219"/>
                </a:cxn>
                <a:cxn ang="0">
                  <a:pos x="195" y="221"/>
                </a:cxn>
                <a:cxn ang="0">
                  <a:pos x="210" y="213"/>
                </a:cxn>
                <a:cxn ang="0">
                  <a:pos x="218" y="198"/>
                </a:cxn>
                <a:cxn ang="0">
                  <a:pos x="219" y="126"/>
                </a:cxn>
                <a:cxn ang="0">
                  <a:pos x="225" y="121"/>
                </a:cxn>
                <a:cxn ang="0">
                  <a:pos x="236" y="119"/>
                </a:cxn>
                <a:cxn ang="0">
                  <a:pos x="244" y="110"/>
                </a:cxn>
                <a:cxn ang="0">
                  <a:pos x="243" y="97"/>
                </a:cxn>
                <a:cxn ang="0">
                  <a:pos x="233" y="89"/>
                </a:cxn>
                <a:cxn ang="0">
                  <a:pos x="101" y="27"/>
                </a:cxn>
                <a:cxn ang="0">
                  <a:pos x="82" y="33"/>
                </a:cxn>
                <a:cxn ang="0">
                  <a:pos x="71" y="45"/>
                </a:cxn>
                <a:cxn ang="0">
                  <a:pos x="67" y="62"/>
                </a:cxn>
                <a:cxn ang="0">
                  <a:pos x="196" y="62"/>
                </a:cxn>
                <a:cxn ang="0">
                  <a:pos x="192" y="45"/>
                </a:cxn>
                <a:cxn ang="0">
                  <a:pos x="181" y="33"/>
                </a:cxn>
                <a:cxn ang="0">
                  <a:pos x="161" y="27"/>
                </a:cxn>
                <a:cxn ang="0">
                  <a:pos x="148" y="30"/>
                </a:cxn>
                <a:cxn ang="0">
                  <a:pos x="110" y="29"/>
                </a:cxn>
                <a:cxn ang="0">
                  <a:pos x="148" y="1"/>
                </a:cxn>
                <a:cxn ang="0">
                  <a:pos x="158" y="6"/>
                </a:cxn>
                <a:cxn ang="0">
                  <a:pos x="180" y="13"/>
                </a:cxn>
                <a:cxn ang="0">
                  <a:pos x="199" y="25"/>
                </a:cxn>
                <a:cxn ang="0">
                  <a:pos x="210" y="42"/>
                </a:cxn>
                <a:cxn ang="0">
                  <a:pos x="214" y="62"/>
                </a:cxn>
                <a:cxn ang="0">
                  <a:pos x="236" y="71"/>
                </a:cxn>
                <a:cxn ang="0">
                  <a:pos x="252" y="80"/>
                </a:cxn>
                <a:cxn ang="0">
                  <a:pos x="262" y="97"/>
                </a:cxn>
                <a:cxn ang="0">
                  <a:pos x="260" y="116"/>
                </a:cxn>
                <a:cxn ang="0">
                  <a:pos x="250" y="131"/>
                </a:cxn>
                <a:cxn ang="0">
                  <a:pos x="236" y="194"/>
                </a:cxn>
                <a:cxn ang="0">
                  <a:pos x="231" y="215"/>
                </a:cxn>
                <a:cxn ang="0">
                  <a:pos x="217" y="231"/>
                </a:cxn>
                <a:cxn ang="0">
                  <a:pos x="196" y="239"/>
                </a:cxn>
                <a:cxn ang="0">
                  <a:pos x="58" y="237"/>
                </a:cxn>
                <a:cxn ang="0">
                  <a:pos x="39" y="226"/>
                </a:cxn>
                <a:cxn ang="0">
                  <a:pos x="28" y="207"/>
                </a:cxn>
                <a:cxn ang="0">
                  <a:pos x="22" y="137"/>
                </a:cxn>
                <a:cxn ang="0">
                  <a:pos x="7" y="126"/>
                </a:cxn>
                <a:cxn ang="0">
                  <a:pos x="0" y="109"/>
                </a:cxn>
                <a:cxn ang="0">
                  <a:pos x="4" y="90"/>
                </a:cxn>
                <a:cxn ang="0">
                  <a:pos x="16" y="76"/>
                </a:cxn>
                <a:cxn ang="0">
                  <a:pos x="34" y="70"/>
                </a:cxn>
                <a:cxn ang="0">
                  <a:pos x="50" y="53"/>
                </a:cxn>
                <a:cxn ang="0">
                  <a:pos x="56" y="34"/>
                </a:cxn>
                <a:cxn ang="0">
                  <a:pos x="70" y="19"/>
                </a:cxn>
                <a:cxn ang="0">
                  <a:pos x="92" y="10"/>
                </a:cxn>
                <a:cxn ang="0">
                  <a:pos x="108" y="3"/>
                </a:cxn>
              </a:cxnLst>
              <a:rect l="0" t="0" r="r" b="b"/>
              <a:pathLst>
                <a:path w="262" h="239">
                  <a:moveTo>
                    <a:pt x="34" y="88"/>
                  </a:moveTo>
                  <a:lnTo>
                    <a:pt x="32" y="89"/>
                  </a:lnTo>
                  <a:lnTo>
                    <a:pt x="29" y="89"/>
                  </a:lnTo>
                  <a:lnTo>
                    <a:pt x="27" y="90"/>
                  </a:lnTo>
                  <a:lnTo>
                    <a:pt x="25" y="92"/>
                  </a:lnTo>
                  <a:lnTo>
                    <a:pt x="23" y="93"/>
                  </a:lnTo>
                  <a:lnTo>
                    <a:pt x="21" y="95"/>
                  </a:lnTo>
                  <a:lnTo>
                    <a:pt x="20" y="97"/>
                  </a:lnTo>
                  <a:lnTo>
                    <a:pt x="19" y="100"/>
                  </a:lnTo>
                  <a:lnTo>
                    <a:pt x="18" y="102"/>
                  </a:lnTo>
                  <a:lnTo>
                    <a:pt x="18" y="105"/>
                  </a:lnTo>
                  <a:lnTo>
                    <a:pt x="18" y="107"/>
                  </a:lnTo>
                  <a:lnTo>
                    <a:pt x="19" y="110"/>
                  </a:lnTo>
                  <a:lnTo>
                    <a:pt x="20" y="112"/>
                  </a:lnTo>
                  <a:lnTo>
                    <a:pt x="21" y="114"/>
                  </a:lnTo>
                  <a:lnTo>
                    <a:pt x="23" y="116"/>
                  </a:lnTo>
                  <a:lnTo>
                    <a:pt x="25" y="118"/>
                  </a:lnTo>
                  <a:lnTo>
                    <a:pt x="27" y="119"/>
                  </a:lnTo>
                  <a:lnTo>
                    <a:pt x="29" y="120"/>
                  </a:lnTo>
                  <a:lnTo>
                    <a:pt x="32" y="121"/>
                  </a:lnTo>
                  <a:lnTo>
                    <a:pt x="34" y="121"/>
                  </a:lnTo>
                  <a:lnTo>
                    <a:pt x="35" y="121"/>
                  </a:lnTo>
                  <a:lnTo>
                    <a:pt x="37" y="121"/>
                  </a:lnTo>
                  <a:lnTo>
                    <a:pt x="39" y="122"/>
                  </a:lnTo>
                  <a:lnTo>
                    <a:pt x="40" y="123"/>
                  </a:lnTo>
                  <a:lnTo>
                    <a:pt x="42" y="124"/>
                  </a:lnTo>
                  <a:lnTo>
                    <a:pt x="43" y="125"/>
                  </a:lnTo>
                  <a:lnTo>
                    <a:pt x="43" y="127"/>
                  </a:lnTo>
                  <a:lnTo>
                    <a:pt x="44" y="129"/>
                  </a:lnTo>
                  <a:lnTo>
                    <a:pt x="44" y="131"/>
                  </a:lnTo>
                  <a:lnTo>
                    <a:pt x="44" y="194"/>
                  </a:lnTo>
                  <a:lnTo>
                    <a:pt x="44" y="198"/>
                  </a:lnTo>
                  <a:lnTo>
                    <a:pt x="45" y="201"/>
                  </a:lnTo>
                  <a:lnTo>
                    <a:pt x="46" y="205"/>
                  </a:lnTo>
                  <a:lnTo>
                    <a:pt x="48" y="208"/>
                  </a:lnTo>
                  <a:lnTo>
                    <a:pt x="50" y="211"/>
                  </a:lnTo>
                  <a:lnTo>
                    <a:pt x="52" y="213"/>
                  </a:lnTo>
                  <a:lnTo>
                    <a:pt x="55" y="215"/>
                  </a:lnTo>
                  <a:lnTo>
                    <a:pt x="57" y="217"/>
                  </a:lnTo>
                  <a:lnTo>
                    <a:pt x="61" y="219"/>
                  </a:lnTo>
                  <a:lnTo>
                    <a:pt x="64" y="220"/>
                  </a:lnTo>
                  <a:lnTo>
                    <a:pt x="67" y="221"/>
                  </a:lnTo>
                  <a:lnTo>
                    <a:pt x="71" y="221"/>
                  </a:lnTo>
                  <a:lnTo>
                    <a:pt x="191" y="221"/>
                  </a:lnTo>
                  <a:lnTo>
                    <a:pt x="195" y="221"/>
                  </a:lnTo>
                  <a:lnTo>
                    <a:pt x="199" y="220"/>
                  </a:lnTo>
                  <a:lnTo>
                    <a:pt x="202" y="219"/>
                  </a:lnTo>
                  <a:lnTo>
                    <a:pt x="205" y="217"/>
                  </a:lnTo>
                  <a:lnTo>
                    <a:pt x="208" y="215"/>
                  </a:lnTo>
                  <a:lnTo>
                    <a:pt x="210" y="213"/>
                  </a:lnTo>
                  <a:lnTo>
                    <a:pt x="213" y="211"/>
                  </a:lnTo>
                  <a:lnTo>
                    <a:pt x="215" y="208"/>
                  </a:lnTo>
                  <a:lnTo>
                    <a:pt x="216" y="205"/>
                  </a:lnTo>
                  <a:lnTo>
                    <a:pt x="218" y="201"/>
                  </a:lnTo>
                  <a:lnTo>
                    <a:pt x="218" y="198"/>
                  </a:lnTo>
                  <a:lnTo>
                    <a:pt x="218" y="194"/>
                  </a:lnTo>
                  <a:lnTo>
                    <a:pt x="218" y="131"/>
                  </a:lnTo>
                  <a:lnTo>
                    <a:pt x="218" y="129"/>
                  </a:lnTo>
                  <a:lnTo>
                    <a:pt x="219" y="128"/>
                  </a:lnTo>
                  <a:lnTo>
                    <a:pt x="219" y="126"/>
                  </a:lnTo>
                  <a:lnTo>
                    <a:pt x="220" y="125"/>
                  </a:lnTo>
                  <a:lnTo>
                    <a:pt x="221" y="124"/>
                  </a:lnTo>
                  <a:lnTo>
                    <a:pt x="222" y="123"/>
                  </a:lnTo>
                  <a:lnTo>
                    <a:pt x="224" y="122"/>
                  </a:lnTo>
                  <a:lnTo>
                    <a:pt x="225" y="121"/>
                  </a:lnTo>
                  <a:lnTo>
                    <a:pt x="227" y="121"/>
                  </a:lnTo>
                  <a:lnTo>
                    <a:pt x="228" y="121"/>
                  </a:lnTo>
                  <a:lnTo>
                    <a:pt x="231" y="121"/>
                  </a:lnTo>
                  <a:lnTo>
                    <a:pt x="233" y="120"/>
                  </a:lnTo>
                  <a:lnTo>
                    <a:pt x="236" y="119"/>
                  </a:lnTo>
                  <a:lnTo>
                    <a:pt x="238" y="118"/>
                  </a:lnTo>
                  <a:lnTo>
                    <a:pt x="240" y="116"/>
                  </a:lnTo>
                  <a:lnTo>
                    <a:pt x="241" y="114"/>
                  </a:lnTo>
                  <a:lnTo>
                    <a:pt x="243" y="112"/>
                  </a:lnTo>
                  <a:lnTo>
                    <a:pt x="244" y="110"/>
                  </a:lnTo>
                  <a:lnTo>
                    <a:pt x="244" y="107"/>
                  </a:lnTo>
                  <a:lnTo>
                    <a:pt x="244" y="105"/>
                  </a:lnTo>
                  <a:lnTo>
                    <a:pt x="244" y="102"/>
                  </a:lnTo>
                  <a:lnTo>
                    <a:pt x="244" y="100"/>
                  </a:lnTo>
                  <a:lnTo>
                    <a:pt x="243" y="97"/>
                  </a:lnTo>
                  <a:lnTo>
                    <a:pt x="241" y="95"/>
                  </a:lnTo>
                  <a:lnTo>
                    <a:pt x="240" y="93"/>
                  </a:lnTo>
                  <a:lnTo>
                    <a:pt x="238" y="92"/>
                  </a:lnTo>
                  <a:lnTo>
                    <a:pt x="236" y="90"/>
                  </a:lnTo>
                  <a:lnTo>
                    <a:pt x="233" y="89"/>
                  </a:lnTo>
                  <a:lnTo>
                    <a:pt x="231" y="89"/>
                  </a:lnTo>
                  <a:lnTo>
                    <a:pt x="228" y="88"/>
                  </a:lnTo>
                  <a:lnTo>
                    <a:pt x="34" y="88"/>
                  </a:lnTo>
                  <a:close/>
                  <a:moveTo>
                    <a:pt x="106" y="26"/>
                  </a:moveTo>
                  <a:lnTo>
                    <a:pt x="101" y="27"/>
                  </a:lnTo>
                  <a:lnTo>
                    <a:pt x="97" y="28"/>
                  </a:lnTo>
                  <a:lnTo>
                    <a:pt x="92" y="29"/>
                  </a:lnTo>
                  <a:lnTo>
                    <a:pt x="88" y="30"/>
                  </a:lnTo>
                  <a:lnTo>
                    <a:pt x="85" y="32"/>
                  </a:lnTo>
                  <a:lnTo>
                    <a:pt x="82" y="33"/>
                  </a:lnTo>
                  <a:lnTo>
                    <a:pt x="79" y="35"/>
                  </a:lnTo>
                  <a:lnTo>
                    <a:pt x="76" y="37"/>
                  </a:lnTo>
                  <a:lnTo>
                    <a:pt x="74" y="39"/>
                  </a:lnTo>
                  <a:lnTo>
                    <a:pt x="72" y="42"/>
                  </a:lnTo>
                  <a:lnTo>
                    <a:pt x="71" y="45"/>
                  </a:lnTo>
                  <a:lnTo>
                    <a:pt x="69" y="48"/>
                  </a:lnTo>
                  <a:lnTo>
                    <a:pt x="68" y="51"/>
                  </a:lnTo>
                  <a:lnTo>
                    <a:pt x="68" y="55"/>
                  </a:lnTo>
                  <a:lnTo>
                    <a:pt x="67" y="58"/>
                  </a:lnTo>
                  <a:lnTo>
                    <a:pt x="67" y="62"/>
                  </a:lnTo>
                  <a:lnTo>
                    <a:pt x="66" y="66"/>
                  </a:lnTo>
                  <a:lnTo>
                    <a:pt x="66" y="70"/>
                  </a:lnTo>
                  <a:lnTo>
                    <a:pt x="196" y="70"/>
                  </a:lnTo>
                  <a:lnTo>
                    <a:pt x="196" y="66"/>
                  </a:lnTo>
                  <a:lnTo>
                    <a:pt x="196" y="62"/>
                  </a:lnTo>
                  <a:lnTo>
                    <a:pt x="195" y="58"/>
                  </a:lnTo>
                  <a:lnTo>
                    <a:pt x="195" y="55"/>
                  </a:lnTo>
                  <a:lnTo>
                    <a:pt x="194" y="51"/>
                  </a:lnTo>
                  <a:lnTo>
                    <a:pt x="193" y="48"/>
                  </a:lnTo>
                  <a:lnTo>
                    <a:pt x="192" y="45"/>
                  </a:lnTo>
                  <a:lnTo>
                    <a:pt x="190" y="42"/>
                  </a:lnTo>
                  <a:lnTo>
                    <a:pt x="188" y="39"/>
                  </a:lnTo>
                  <a:lnTo>
                    <a:pt x="186" y="37"/>
                  </a:lnTo>
                  <a:lnTo>
                    <a:pt x="184" y="35"/>
                  </a:lnTo>
                  <a:lnTo>
                    <a:pt x="181" y="33"/>
                  </a:lnTo>
                  <a:lnTo>
                    <a:pt x="178" y="32"/>
                  </a:lnTo>
                  <a:lnTo>
                    <a:pt x="174" y="30"/>
                  </a:lnTo>
                  <a:lnTo>
                    <a:pt x="170" y="29"/>
                  </a:lnTo>
                  <a:lnTo>
                    <a:pt x="166" y="28"/>
                  </a:lnTo>
                  <a:lnTo>
                    <a:pt x="161" y="27"/>
                  </a:lnTo>
                  <a:lnTo>
                    <a:pt x="156" y="26"/>
                  </a:lnTo>
                  <a:lnTo>
                    <a:pt x="155" y="27"/>
                  </a:lnTo>
                  <a:lnTo>
                    <a:pt x="152" y="29"/>
                  </a:lnTo>
                  <a:lnTo>
                    <a:pt x="150" y="30"/>
                  </a:lnTo>
                  <a:lnTo>
                    <a:pt x="148" y="30"/>
                  </a:lnTo>
                  <a:lnTo>
                    <a:pt x="145" y="30"/>
                  </a:lnTo>
                  <a:lnTo>
                    <a:pt x="117" y="30"/>
                  </a:lnTo>
                  <a:lnTo>
                    <a:pt x="115" y="30"/>
                  </a:lnTo>
                  <a:lnTo>
                    <a:pt x="112" y="30"/>
                  </a:lnTo>
                  <a:lnTo>
                    <a:pt x="110" y="29"/>
                  </a:lnTo>
                  <a:lnTo>
                    <a:pt x="108" y="27"/>
                  </a:lnTo>
                  <a:lnTo>
                    <a:pt x="106" y="26"/>
                  </a:lnTo>
                  <a:close/>
                  <a:moveTo>
                    <a:pt x="117" y="0"/>
                  </a:moveTo>
                  <a:lnTo>
                    <a:pt x="145" y="0"/>
                  </a:lnTo>
                  <a:lnTo>
                    <a:pt x="148" y="1"/>
                  </a:lnTo>
                  <a:lnTo>
                    <a:pt x="150" y="1"/>
                  </a:lnTo>
                  <a:lnTo>
                    <a:pt x="152" y="2"/>
                  </a:lnTo>
                  <a:lnTo>
                    <a:pt x="154" y="3"/>
                  </a:lnTo>
                  <a:lnTo>
                    <a:pt x="156" y="5"/>
                  </a:lnTo>
                  <a:lnTo>
                    <a:pt x="158" y="6"/>
                  </a:lnTo>
                  <a:lnTo>
                    <a:pt x="159" y="8"/>
                  </a:lnTo>
                  <a:lnTo>
                    <a:pt x="165" y="9"/>
                  </a:lnTo>
                  <a:lnTo>
                    <a:pt x="170" y="10"/>
                  </a:lnTo>
                  <a:lnTo>
                    <a:pt x="175" y="12"/>
                  </a:lnTo>
                  <a:lnTo>
                    <a:pt x="180" y="13"/>
                  </a:lnTo>
                  <a:lnTo>
                    <a:pt x="185" y="15"/>
                  </a:lnTo>
                  <a:lnTo>
                    <a:pt x="189" y="17"/>
                  </a:lnTo>
                  <a:lnTo>
                    <a:pt x="192" y="19"/>
                  </a:lnTo>
                  <a:lnTo>
                    <a:pt x="196" y="22"/>
                  </a:lnTo>
                  <a:lnTo>
                    <a:pt x="199" y="25"/>
                  </a:lnTo>
                  <a:lnTo>
                    <a:pt x="202" y="28"/>
                  </a:lnTo>
                  <a:lnTo>
                    <a:pt x="204" y="31"/>
                  </a:lnTo>
                  <a:lnTo>
                    <a:pt x="207" y="34"/>
                  </a:lnTo>
                  <a:lnTo>
                    <a:pt x="208" y="38"/>
                  </a:lnTo>
                  <a:lnTo>
                    <a:pt x="210" y="42"/>
                  </a:lnTo>
                  <a:lnTo>
                    <a:pt x="211" y="45"/>
                  </a:lnTo>
                  <a:lnTo>
                    <a:pt x="212" y="49"/>
                  </a:lnTo>
                  <a:lnTo>
                    <a:pt x="213" y="53"/>
                  </a:lnTo>
                  <a:lnTo>
                    <a:pt x="213" y="57"/>
                  </a:lnTo>
                  <a:lnTo>
                    <a:pt x="214" y="62"/>
                  </a:lnTo>
                  <a:lnTo>
                    <a:pt x="214" y="66"/>
                  </a:lnTo>
                  <a:lnTo>
                    <a:pt x="214" y="70"/>
                  </a:lnTo>
                  <a:lnTo>
                    <a:pt x="228" y="70"/>
                  </a:lnTo>
                  <a:lnTo>
                    <a:pt x="232" y="71"/>
                  </a:lnTo>
                  <a:lnTo>
                    <a:pt x="236" y="71"/>
                  </a:lnTo>
                  <a:lnTo>
                    <a:pt x="240" y="72"/>
                  </a:lnTo>
                  <a:lnTo>
                    <a:pt x="243" y="74"/>
                  </a:lnTo>
                  <a:lnTo>
                    <a:pt x="247" y="76"/>
                  </a:lnTo>
                  <a:lnTo>
                    <a:pt x="250" y="78"/>
                  </a:lnTo>
                  <a:lnTo>
                    <a:pt x="252" y="80"/>
                  </a:lnTo>
                  <a:lnTo>
                    <a:pt x="255" y="83"/>
                  </a:lnTo>
                  <a:lnTo>
                    <a:pt x="257" y="86"/>
                  </a:lnTo>
                  <a:lnTo>
                    <a:pt x="259" y="90"/>
                  </a:lnTo>
                  <a:lnTo>
                    <a:pt x="260" y="93"/>
                  </a:lnTo>
                  <a:lnTo>
                    <a:pt x="262" y="97"/>
                  </a:lnTo>
                  <a:lnTo>
                    <a:pt x="262" y="101"/>
                  </a:lnTo>
                  <a:lnTo>
                    <a:pt x="262" y="105"/>
                  </a:lnTo>
                  <a:lnTo>
                    <a:pt x="262" y="109"/>
                  </a:lnTo>
                  <a:lnTo>
                    <a:pt x="262" y="112"/>
                  </a:lnTo>
                  <a:lnTo>
                    <a:pt x="260" y="116"/>
                  </a:lnTo>
                  <a:lnTo>
                    <a:pt x="259" y="120"/>
                  </a:lnTo>
                  <a:lnTo>
                    <a:pt x="257" y="123"/>
                  </a:lnTo>
                  <a:lnTo>
                    <a:pt x="255" y="126"/>
                  </a:lnTo>
                  <a:lnTo>
                    <a:pt x="253" y="129"/>
                  </a:lnTo>
                  <a:lnTo>
                    <a:pt x="250" y="131"/>
                  </a:lnTo>
                  <a:lnTo>
                    <a:pt x="247" y="133"/>
                  </a:lnTo>
                  <a:lnTo>
                    <a:pt x="244" y="135"/>
                  </a:lnTo>
                  <a:lnTo>
                    <a:pt x="240" y="137"/>
                  </a:lnTo>
                  <a:lnTo>
                    <a:pt x="236" y="138"/>
                  </a:lnTo>
                  <a:lnTo>
                    <a:pt x="236" y="194"/>
                  </a:lnTo>
                  <a:lnTo>
                    <a:pt x="236" y="199"/>
                  </a:lnTo>
                  <a:lnTo>
                    <a:pt x="236" y="203"/>
                  </a:lnTo>
                  <a:lnTo>
                    <a:pt x="234" y="207"/>
                  </a:lnTo>
                  <a:lnTo>
                    <a:pt x="233" y="212"/>
                  </a:lnTo>
                  <a:lnTo>
                    <a:pt x="231" y="215"/>
                  </a:lnTo>
                  <a:lnTo>
                    <a:pt x="229" y="219"/>
                  </a:lnTo>
                  <a:lnTo>
                    <a:pt x="226" y="223"/>
                  </a:lnTo>
                  <a:lnTo>
                    <a:pt x="223" y="226"/>
                  </a:lnTo>
                  <a:lnTo>
                    <a:pt x="220" y="229"/>
                  </a:lnTo>
                  <a:lnTo>
                    <a:pt x="217" y="231"/>
                  </a:lnTo>
                  <a:lnTo>
                    <a:pt x="213" y="234"/>
                  </a:lnTo>
                  <a:lnTo>
                    <a:pt x="209" y="236"/>
                  </a:lnTo>
                  <a:lnTo>
                    <a:pt x="205" y="237"/>
                  </a:lnTo>
                  <a:lnTo>
                    <a:pt x="200" y="238"/>
                  </a:lnTo>
                  <a:lnTo>
                    <a:pt x="196" y="239"/>
                  </a:lnTo>
                  <a:lnTo>
                    <a:pt x="191" y="239"/>
                  </a:lnTo>
                  <a:lnTo>
                    <a:pt x="71" y="239"/>
                  </a:lnTo>
                  <a:lnTo>
                    <a:pt x="66" y="239"/>
                  </a:lnTo>
                  <a:lnTo>
                    <a:pt x="62" y="238"/>
                  </a:lnTo>
                  <a:lnTo>
                    <a:pt x="58" y="237"/>
                  </a:lnTo>
                  <a:lnTo>
                    <a:pt x="54" y="236"/>
                  </a:lnTo>
                  <a:lnTo>
                    <a:pt x="50" y="234"/>
                  </a:lnTo>
                  <a:lnTo>
                    <a:pt x="46" y="231"/>
                  </a:lnTo>
                  <a:lnTo>
                    <a:pt x="42" y="229"/>
                  </a:lnTo>
                  <a:lnTo>
                    <a:pt x="39" y="226"/>
                  </a:lnTo>
                  <a:lnTo>
                    <a:pt x="36" y="223"/>
                  </a:lnTo>
                  <a:lnTo>
                    <a:pt x="34" y="219"/>
                  </a:lnTo>
                  <a:lnTo>
                    <a:pt x="31" y="215"/>
                  </a:lnTo>
                  <a:lnTo>
                    <a:pt x="30" y="212"/>
                  </a:lnTo>
                  <a:lnTo>
                    <a:pt x="28" y="207"/>
                  </a:lnTo>
                  <a:lnTo>
                    <a:pt x="27" y="203"/>
                  </a:lnTo>
                  <a:lnTo>
                    <a:pt x="26" y="199"/>
                  </a:lnTo>
                  <a:lnTo>
                    <a:pt x="26" y="194"/>
                  </a:lnTo>
                  <a:lnTo>
                    <a:pt x="26" y="138"/>
                  </a:lnTo>
                  <a:lnTo>
                    <a:pt x="22" y="137"/>
                  </a:lnTo>
                  <a:lnTo>
                    <a:pt x="19" y="135"/>
                  </a:lnTo>
                  <a:lnTo>
                    <a:pt x="16" y="133"/>
                  </a:lnTo>
                  <a:lnTo>
                    <a:pt x="13" y="131"/>
                  </a:lnTo>
                  <a:lnTo>
                    <a:pt x="10" y="129"/>
                  </a:lnTo>
                  <a:lnTo>
                    <a:pt x="7" y="126"/>
                  </a:lnTo>
                  <a:lnTo>
                    <a:pt x="5" y="123"/>
                  </a:lnTo>
                  <a:lnTo>
                    <a:pt x="3" y="120"/>
                  </a:lnTo>
                  <a:lnTo>
                    <a:pt x="2" y="116"/>
                  </a:lnTo>
                  <a:lnTo>
                    <a:pt x="1" y="112"/>
                  </a:lnTo>
                  <a:lnTo>
                    <a:pt x="0" y="109"/>
                  </a:lnTo>
                  <a:lnTo>
                    <a:pt x="0" y="105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2" y="93"/>
                  </a:lnTo>
                  <a:lnTo>
                    <a:pt x="4" y="90"/>
                  </a:lnTo>
                  <a:lnTo>
                    <a:pt x="5" y="86"/>
                  </a:lnTo>
                  <a:lnTo>
                    <a:pt x="8" y="83"/>
                  </a:lnTo>
                  <a:lnTo>
                    <a:pt x="10" y="80"/>
                  </a:lnTo>
                  <a:lnTo>
                    <a:pt x="13" y="78"/>
                  </a:lnTo>
                  <a:lnTo>
                    <a:pt x="16" y="76"/>
                  </a:lnTo>
                  <a:lnTo>
                    <a:pt x="19" y="74"/>
                  </a:lnTo>
                  <a:lnTo>
                    <a:pt x="23" y="72"/>
                  </a:lnTo>
                  <a:lnTo>
                    <a:pt x="26" y="71"/>
                  </a:lnTo>
                  <a:lnTo>
                    <a:pt x="30" y="71"/>
                  </a:lnTo>
                  <a:lnTo>
                    <a:pt x="34" y="70"/>
                  </a:lnTo>
                  <a:lnTo>
                    <a:pt x="48" y="70"/>
                  </a:lnTo>
                  <a:lnTo>
                    <a:pt x="48" y="66"/>
                  </a:lnTo>
                  <a:lnTo>
                    <a:pt x="49" y="62"/>
                  </a:lnTo>
                  <a:lnTo>
                    <a:pt x="49" y="57"/>
                  </a:lnTo>
                  <a:lnTo>
                    <a:pt x="50" y="53"/>
                  </a:lnTo>
                  <a:lnTo>
                    <a:pt x="50" y="49"/>
                  </a:lnTo>
                  <a:lnTo>
                    <a:pt x="51" y="45"/>
                  </a:lnTo>
                  <a:lnTo>
                    <a:pt x="53" y="42"/>
                  </a:lnTo>
                  <a:lnTo>
                    <a:pt x="54" y="38"/>
                  </a:lnTo>
                  <a:lnTo>
                    <a:pt x="56" y="34"/>
                  </a:lnTo>
                  <a:lnTo>
                    <a:pt x="58" y="31"/>
                  </a:lnTo>
                  <a:lnTo>
                    <a:pt x="61" y="28"/>
                  </a:lnTo>
                  <a:lnTo>
                    <a:pt x="63" y="25"/>
                  </a:lnTo>
                  <a:lnTo>
                    <a:pt x="67" y="22"/>
                  </a:lnTo>
                  <a:lnTo>
                    <a:pt x="70" y="19"/>
                  </a:lnTo>
                  <a:lnTo>
                    <a:pt x="74" y="17"/>
                  </a:lnTo>
                  <a:lnTo>
                    <a:pt x="78" y="15"/>
                  </a:lnTo>
                  <a:lnTo>
                    <a:pt x="82" y="13"/>
                  </a:lnTo>
                  <a:lnTo>
                    <a:pt x="87" y="12"/>
                  </a:lnTo>
                  <a:lnTo>
                    <a:pt x="92" y="10"/>
                  </a:lnTo>
                  <a:lnTo>
                    <a:pt x="98" y="9"/>
                  </a:lnTo>
                  <a:lnTo>
                    <a:pt x="103" y="8"/>
                  </a:lnTo>
                  <a:lnTo>
                    <a:pt x="105" y="6"/>
                  </a:lnTo>
                  <a:lnTo>
                    <a:pt x="106" y="5"/>
                  </a:lnTo>
                  <a:lnTo>
                    <a:pt x="108" y="3"/>
                  </a:lnTo>
                  <a:lnTo>
                    <a:pt x="110" y="2"/>
                  </a:lnTo>
                  <a:lnTo>
                    <a:pt x="112" y="1"/>
                  </a:lnTo>
                  <a:lnTo>
                    <a:pt x="115" y="1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321"/>
            <p:cNvSpPr>
              <a:spLocks/>
            </p:cNvSpPr>
            <p:nvPr/>
          </p:nvSpPr>
          <p:spPr bwMode="auto">
            <a:xfrm>
              <a:off x="7329488" y="2576513"/>
              <a:ext cx="28575" cy="9048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1" y="0"/>
                </a:cxn>
                <a:cxn ang="0">
                  <a:pos x="13" y="1"/>
                </a:cxn>
                <a:cxn ang="0">
                  <a:pos x="14" y="2"/>
                </a:cxn>
                <a:cxn ang="0">
                  <a:pos x="16" y="3"/>
                </a:cxn>
                <a:cxn ang="0">
                  <a:pos x="17" y="5"/>
                </a:cxn>
                <a:cxn ang="0">
                  <a:pos x="18" y="7"/>
                </a:cxn>
                <a:cxn ang="0">
                  <a:pos x="18" y="9"/>
                </a:cxn>
                <a:cxn ang="0">
                  <a:pos x="18" y="48"/>
                </a:cxn>
                <a:cxn ang="0">
                  <a:pos x="18" y="50"/>
                </a:cxn>
                <a:cxn ang="0">
                  <a:pos x="17" y="52"/>
                </a:cxn>
                <a:cxn ang="0">
                  <a:pos x="16" y="54"/>
                </a:cxn>
                <a:cxn ang="0">
                  <a:pos x="14" y="55"/>
                </a:cxn>
                <a:cxn ang="0">
                  <a:pos x="13" y="56"/>
                </a:cxn>
                <a:cxn ang="0">
                  <a:pos x="11" y="57"/>
                </a:cxn>
                <a:cxn ang="0">
                  <a:pos x="9" y="57"/>
                </a:cxn>
                <a:cxn ang="0">
                  <a:pos x="7" y="57"/>
                </a:cxn>
                <a:cxn ang="0">
                  <a:pos x="5" y="56"/>
                </a:cxn>
                <a:cxn ang="0">
                  <a:pos x="3" y="55"/>
                </a:cxn>
                <a:cxn ang="0">
                  <a:pos x="2" y="54"/>
                </a:cxn>
                <a:cxn ang="0">
                  <a:pos x="1" y="52"/>
                </a:cxn>
                <a:cxn ang="0">
                  <a:pos x="0" y="50"/>
                </a:cxn>
                <a:cxn ang="0">
                  <a:pos x="0" y="48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5" y="1"/>
                </a:cxn>
                <a:cxn ang="0">
                  <a:pos x="7" y="0"/>
                </a:cxn>
                <a:cxn ang="0">
                  <a:pos x="9" y="0"/>
                </a:cxn>
              </a:cxnLst>
              <a:rect l="0" t="0" r="r" b="b"/>
              <a:pathLst>
                <a:path w="18" h="57">
                  <a:moveTo>
                    <a:pt x="9" y="0"/>
                  </a:moveTo>
                  <a:lnTo>
                    <a:pt x="11" y="0"/>
                  </a:lnTo>
                  <a:lnTo>
                    <a:pt x="13" y="1"/>
                  </a:lnTo>
                  <a:lnTo>
                    <a:pt x="14" y="2"/>
                  </a:lnTo>
                  <a:lnTo>
                    <a:pt x="16" y="3"/>
                  </a:lnTo>
                  <a:lnTo>
                    <a:pt x="17" y="5"/>
                  </a:lnTo>
                  <a:lnTo>
                    <a:pt x="18" y="7"/>
                  </a:lnTo>
                  <a:lnTo>
                    <a:pt x="18" y="9"/>
                  </a:lnTo>
                  <a:lnTo>
                    <a:pt x="18" y="48"/>
                  </a:lnTo>
                  <a:lnTo>
                    <a:pt x="18" y="50"/>
                  </a:lnTo>
                  <a:lnTo>
                    <a:pt x="17" y="52"/>
                  </a:lnTo>
                  <a:lnTo>
                    <a:pt x="16" y="54"/>
                  </a:lnTo>
                  <a:lnTo>
                    <a:pt x="14" y="55"/>
                  </a:lnTo>
                  <a:lnTo>
                    <a:pt x="13" y="56"/>
                  </a:lnTo>
                  <a:lnTo>
                    <a:pt x="11" y="57"/>
                  </a:lnTo>
                  <a:lnTo>
                    <a:pt x="9" y="57"/>
                  </a:lnTo>
                  <a:lnTo>
                    <a:pt x="7" y="57"/>
                  </a:lnTo>
                  <a:lnTo>
                    <a:pt x="5" y="56"/>
                  </a:lnTo>
                  <a:lnTo>
                    <a:pt x="3" y="55"/>
                  </a:lnTo>
                  <a:lnTo>
                    <a:pt x="2" y="54"/>
                  </a:lnTo>
                  <a:lnTo>
                    <a:pt x="1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9"/>
                  </a:lnTo>
                  <a:lnTo>
                    <a:pt x="0" y="7"/>
                  </a:lnTo>
                  <a:lnTo>
                    <a:pt x="1" y="5"/>
                  </a:lnTo>
                  <a:lnTo>
                    <a:pt x="2" y="3"/>
                  </a:lnTo>
                  <a:lnTo>
                    <a:pt x="3" y="2"/>
                  </a:lnTo>
                  <a:lnTo>
                    <a:pt x="5" y="1"/>
                  </a:lnTo>
                  <a:lnTo>
                    <a:pt x="7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322"/>
            <p:cNvSpPr>
              <a:spLocks/>
            </p:cNvSpPr>
            <p:nvPr/>
          </p:nvSpPr>
          <p:spPr bwMode="auto">
            <a:xfrm>
              <a:off x="7408863" y="2576513"/>
              <a:ext cx="28575" cy="9048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1" y="0"/>
                </a:cxn>
                <a:cxn ang="0">
                  <a:pos x="13" y="1"/>
                </a:cxn>
                <a:cxn ang="0">
                  <a:pos x="15" y="2"/>
                </a:cxn>
                <a:cxn ang="0">
                  <a:pos x="16" y="3"/>
                </a:cxn>
                <a:cxn ang="0">
                  <a:pos x="17" y="5"/>
                </a:cxn>
                <a:cxn ang="0">
                  <a:pos x="18" y="7"/>
                </a:cxn>
                <a:cxn ang="0">
                  <a:pos x="18" y="9"/>
                </a:cxn>
                <a:cxn ang="0">
                  <a:pos x="18" y="48"/>
                </a:cxn>
                <a:cxn ang="0">
                  <a:pos x="18" y="50"/>
                </a:cxn>
                <a:cxn ang="0">
                  <a:pos x="17" y="52"/>
                </a:cxn>
                <a:cxn ang="0">
                  <a:pos x="16" y="54"/>
                </a:cxn>
                <a:cxn ang="0">
                  <a:pos x="15" y="55"/>
                </a:cxn>
                <a:cxn ang="0">
                  <a:pos x="13" y="56"/>
                </a:cxn>
                <a:cxn ang="0">
                  <a:pos x="11" y="57"/>
                </a:cxn>
                <a:cxn ang="0">
                  <a:pos x="9" y="57"/>
                </a:cxn>
                <a:cxn ang="0">
                  <a:pos x="7" y="57"/>
                </a:cxn>
                <a:cxn ang="0">
                  <a:pos x="5" y="56"/>
                </a:cxn>
                <a:cxn ang="0">
                  <a:pos x="4" y="55"/>
                </a:cxn>
                <a:cxn ang="0">
                  <a:pos x="2" y="54"/>
                </a:cxn>
                <a:cxn ang="0">
                  <a:pos x="1" y="52"/>
                </a:cxn>
                <a:cxn ang="0">
                  <a:pos x="0" y="50"/>
                </a:cxn>
                <a:cxn ang="0">
                  <a:pos x="0" y="48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2" y="3"/>
                </a:cxn>
                <a:cxn ang="0">
                  <a:pos x="4" y="2"/>
                </a:cxn>
                <a:cxn ang="0">
                  <a:pos x="5" y="1"/>
                </a:cxn>
                <a:cxn ang="0">
                  <a:pos x="7" y="0"/>
                </a:cxn>
                <a:cxn ang="0">
                  <a:pos x="9" y="0"/>
                </a:cxn>
              </a:cxnLst>
              <a:rect l="0" t="0" r="r" b="b"/>
              <a:pathLst>
                <a:path w="18" h="57">
                  <a:moveTo>
                    <a:pt x="9" y="0"/>
                  </a:moveTo>
                  <a:lnTo>
                    <a:pt x="11" y="0"/>
                  </a:lnTo>
                  <a:lnTo>
                    <a:pt x="13" y="1"/>
                  </a:lnTo>
                  <a:lnTo>
                    <a:pt x="15" y="2"/>
                  </a:lnTo>
                  <a:lnTo>
                    <a:pt x="16" y="3"/>
                  </a:lnTo>
                  <a:lnTo>
                    <a:pt x="17" y="5"/>
                  </a:lnTo>
                  <a:lnTo>
                    <a:pt x="18" y="7"/>
                  </a:lnTo>
                  <a:lnTo>
                    <a:pt x="18" y="9"/>
                  </a:lnTo>
                  <a:lnTo>
                    <a:pt x="18" y="48"/>
                  </a:lnTo>
                  <a:lnTo>
                    <a:pt x="18" y="50"/>
                  </a:lnTo>
                  <a:lnTo>
                    <a:pt x="17" y="52"/>
                  </a:lnTo>
                  <a:lnTo>
                    <a:pt x="16" y="54"/>
                  </a:lnTo>
                  <a:lnTo>
                    <a:pt x="15" y="55"/>
                  </a:lnTo>
                  <a:lnTo>
                    <a:pt x="13" y="56"/>
                  </a:lnTo>
                  <a:lnTo>
                    <a:pt x="11" y="57"/>
                  </a:lnTo>
                  <a:lnTo>
                    <a:pt x="9" y="57"/>
                  </a:lnTo>
                  <a:lnTo>
                    <a:pt x="7" y="57"/>
                  </a:lnTo>
                  <a:lnTo>
                    <a:pt x="5" y="56"/>
                  </a:lnTo>
                  <a:lnTo>
                    <a:pt x="4" y="55"/>
                  </a:lnTo>
                  <a:lnTo>
                    <a:pt x="2" y="54"/>
                  </a:lnTo>
                  <a:lnTo>
                    <a:pt x="1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9"/>
                  </a:lnTo>
                  <a:lnTo>
                    <a:pt x="0" y="7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2"/>
                  </a:lnTo>
                  <a:lnTo>
                    <a:pt x="5" y="1"/>
                  </a:lnTo>
                  <a:lnTo>
                    <a:pt x="7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323"/>
            <p:cNvSpPr>
              <a:spLocks/>
            </p:cNvSpPr>
            <p:nvPr/>
          </p:nvSpPr>
          <p:spPr bwMode="auto">
            <a:xfrm>
              <a:off x="7489825" y="2576513"/>
              <a:ext cx="28575" cy="9048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1" y="0"/>
                </a:cxn>
                <a:cxn ang="0">
                  <a:pos x="13" y="1"/>
                </a:cxn>
                <a:cxn ang="0">
                  <a:pos x="14" y="2"/>
                </a:cxn>
                <a:cxn ang="0">
                  <a:pos x="16" y="3"/>
                </a:cxn>
                <a:cxn ang="0">
                  <a:pos x="17" y="5"/>
                </a:cxn>
                <a:cxn ang="0">
                  <a:pos x="17" y="7"/>
                </a:cxn>
                <a:cxn ang="0">
                  <a:pos x="18" y="9"/>
                </a:cxn>
                <a:cxn ang="0">
                  <a:pos x="18" y="48"/>
                </a:cxn>
                <a:cxn ang="0">
                  <a:pos x="17" y="50"/>
                </a:cxn>
                <a:cxn ang="0">
                  <a:pos x="17" y="52"/>
                </a:cxn>
                <a:cxn ang="0">
                  <a:pos x="16" y="54"/>
                </a:cxn>
                <a:cxn ang="0">
                  <a:pos x="14" y="55"/>
                </a:cxn>
                <a:cxn ang="0">
                  <a:pos x="13" y="56"/>
                </a:cxn>
                <a:cxn ang="0">
                  <a:pos x="11" y="57"/>
                </a:cxn>
                <a:cxn ang="0">
                  <a:pos x="9" y="57"/>
                </a:cxn>
                <a:cxn ang="0">
                  <a:pos x="7" y="57"/>
                </a:cxn>
                <a:cxn ang="0">
                  <a:pos x="5" y="56"/>
                </a:cxn>
                <a:cxn ang="0">
                  <a:pos x="3" y="55"/>
                </a:cxn>
                <a:cxn ang="0">
                  <a:pos x="2" y="54"/>
                </a:cxn>
                <a:cxn ang="0">
                  <a:pos x="1" y="52"/>
                </a:cxn>
                <a:cxn ang="0">
                  <a:pos x="0" y="50"/>
                </a:cxn>
                <a:cxn ang="0">
                  <a:pos x="0" y="48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5" y="1"/>
                </a:cxn>
                <a:cxn ang="0">
                  <a:pos x="7" y="0"/>
                </a:cxn>
                <a:cxn ang="0">
                  <a:pos x="9" y="0"/>
                </a:cxn>
              </a:cxnLst>
              <a:rect l="0" t="0" r="r" b="b"/>
              <a:pathLst>
                <a:path w="18" h="57">
                  <a:moveTo>
                    <a:pt x="9" y="0"/>
                  </a:moveTo>
                  <a:lnTo>
                    <a:pt x="11" y="0"/>
                  </a:lnTo>
                  <a:lnTo>
                    <a:pt x="13" y="1"/>
                  </a:lnTo>
                  <a:lnTo>
                    <a:pt x="14" y="2"/>
                  </a:lnTo>
                  <a:lnTo>
                    <a:pt x="16" y="3"/>
                  </a:lnTo>
                  <a:lnTo>
                    <a:pt x="17" y="5"/>
                  </a:lnTo>
                  <a:lnTo>
                    <a:pt x="17" y="7"/>
                  </a:lnTo>
                  <a:lnTo>
                    <a:pt x="18" y="9"/>
                  </a:lnTo>
                  <a:lnTo>
                    <a:pt x="18" y="48"/>
                  </a:lnTo>
                  <a:lnTo>
                    <a:pt x="17" y="50"/>
                  </a:lnTo>
                  <a:lnTo>
                    <a:pt x="17" y="52"/>
                  </a:lnTo>
                  <a:lnTo>
                    <a:pt x="16" y="54"/>
                  </a:lnTo>
                  <a:lnTo>
                    <a:pt x="14" y="55"/>
                  </a:lnTo>
                  <a:lnTo>
                    <a:pt x="13" y="56"/>
                  </a:lnTo>
                  <a:lnTo>
                    <a:pt x="11" y="57"/>
                  </a:lnTo>
                  <a:lnTo>
                    <a:pt x="9" y="57"/>
                  </a:lnTo>
                  <a:lnTo>
                    <a:pt x="7" y="57"/>
                  </a:lnTo>
                  <a:lnTo>
                    <a:pt x="5" y="56"/>
                  </a:lnTo>
                  <a:lnTo>
                    <a:pt x="3" y="55"/>
                  </a:lnTo>
                  <a:lnTo>
                    <a:pt x="2" y="54"/>
                  </a:lnTo>
                  <a:lnTo>
                    <a:pt x="1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9"/>
                  </a:lnTo>
                  <a:lnTo>
                    <a:pt x="0" y="7"/>
                  </a:lnTo>
                  <a:lnTo>
                    <a:pt x="1" y="5"/>
                  </a:lnTo>
                  <a:lnTo>
                    <a:pt x="2" y="3"/>
                  </a:lnTo>
                  <a:lnTo>
                    <a:pt x="3" y="2"/>
                  </a:lnTo>
                  <a:lnTo>
                    <a:pt x="5" y="1"/>
                  </a:lnTo>
                  <a:lnTo>
                    <a:pt x="7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0211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4"/>
          <p:cNvSpPr>
            <a:spLocks noEditPoints="1"/>
          </p:cNvSpPr>
          <p:nvPr/>
        </p:nvSpPr>
        <p:spPr bwMode="auto">
          <a:xfrm>
            <a:off x="-1118768" y="1010319"/>
            <a:ext cx="3397360" cy="3321006"/>
          </a:xfrm>
          <a:custGeom>
            <a:avLst/>
            <a:gdLst/>
            <a:ahLst/>
            <a:cxnLst>
              <a:cxn ang="0">
                <a:pos x="110" y="20"/>
              </a:cxn>
              <a:cxn ang="0">
                <a:pos x="82" y="28"/>
              </a:cxn>
              <a:cxn ang="0">
                <a:pos x="57" y="41"/>
              </a:cxn>
              <a:cxn ang="0">
                <a:pos x="38" y="58"/>
              </a:cxn>
              <a:cxn ang="0">
                <a:pos x="24" y="80"/>
              </a:cxn>
              <a:cxn ang="0">
                <a:pos x="18" y="103"/>
              </a:cxn>
              <a:cxn ang="0">
                <a:pos x="20" y="128"/>
              </a:cxn>
              <a:cxn ang="0">
                <a:pos x="30" y="151"/>
              </a:cxn>
              <a:cxn ang="0">
                <a:pos x="47" y="170"/>
              </a:cxn>
              <a:cxn ang="0">
                <a:pos x="69" y="186"/>
              </a:cxn>
              <a:cxn ang="0">
                <a:pos x="96" y="196"/>
              </a:cxn>
              <a:cxn ang="0">
                <a:pos x="126" y="201"/>
              </a:cxn>
              <a:cxn ang="0">
                <a:pos x="149" y="201"/>
              </a:cxn>
              <a:cxn ang="0">
                <a:pos x="156" y="204"/>
              </a:cxn>
              <a:cxn ang="0">
                <a:pos x="222" y="168"/>
              </a:cxn>
              <a:cxn ang="0">
                <a:pos x="238" y="149"/>
              </a:cxn>
              <a:cxn ang="0">
                <a:pos x="247" y="127"/>
              </a:cxn>
              <a:cxn ang="0">
                <a:pos x="249" y="103"/>
              </a:cxn>
              <a:cxn ang="0">
                <a:pos x="243" y="80"/>
              </a:cxn>
              <a:cxn ang="0">
                <a:pos x="229" y="58"/>
              </a:cxn>
              <a:cxn ang="0">
                <a:pos x="210" y="41"/>
              </a:cxn>
              <a:cxn ang="0">
                <a:pos x="185" y="28"/>
              </a:cxn>
              <a:cxn ang="0">
                <a:pos x="157" y="20"/>
              </a:cxn>
              <a:cxn ang="0">
                <a:pos x="133" y="0"/>
              </a:cxn>
              <a:cxn ang="0">
                <a:pos x="165" y="3"/>
              </a:cxn>
              <a:cxn ang="0">
                <a:pos x="195" y="12"/>
              </a:cxn>
              <a:cxn ang="0">
                <a:pos x="221" y="27"/>
              </a:cxn>
              <a:cxn ang="0">
                <a:pos x="242" y="46"/>
              </a:cxn>
              <a:cxn ang="0">
                <a:pos x="257" y="67"/>
              </a:cxn>
              <a:cxn ang="0">
                <a:pos x="265" y="91"/>
              </a:cxn>
              <a:cxn ang="0">
                <a:pos x="267" y="116"/>
              </a:cxn>
              <a:cxn ang="0">
                <a:pos x="261" y="141"/>
              </a:cxn>
              <a:cxn ang="0">
                <a:pos x="249" y="165"/>
              </a:cxn>
              <a:cxn ang="0">
                <a:pos x="231" y="185"/>
              </a:cxn>
              <a:cxn ang="0">
                <a:pos x="178" y="260"/>
              </a:cxn>
              <a:cxn ang="0">
                <a:pos x="173" y="261"/>
              </a:cxn>
              <a:cxn ang="0">
                <a:pos x="167" y="257"/>
              </a:cxn>
              <a:cxn ang="0">
                <a:pos x="125" y="219"/>
              </a:cxn>
              <a:cxn ang="0">
                <a:pos x="94" y="215"/>
              </a:cxn>
              <a:cxn ang="0">
                <a:pos x="65" y="204"/>
              </a:cxn>
              <a:cxn ang="0">
                <a:pos x="40" y="188"/>
              </a:cxn>
              <a:cxn ang="0">
                <a:pos x="21" y="169"/>
              </a:cxn>
              <a:cxn ang="0">
                <a:pos x="8" y="146"/>
              </a:cxn>
              <a:cxn ang="0">
                <a:pos x="1" y="122"/>
              </a:cxn>
              <a:cxn ang="0">
                <a:pos x="1" y="97"/>
              </a:cxn>
              <a:cxn ang="0">
                <a:pos x="8" y="73"/>
              </a:cxn>
              <a:cxn ang="0">
                <a:pos x="21" y="51"/>
              </a:cxn>
              <a:cxn ang="0">
                <a:pos x="40" y="31"/>
              </a:cxn>
              <a:cxn ang="0">
                <a:pos x="65" y="15"/>
              </a:cxn>
              <a:cxn ang="0">
                <a:pos x="94" y="5"/>
              </a:cxn>
              <a:cxn ang="0">
                <a:pos x="125" y="0"/>
              </a:cxn>
            </a:cxnLst>
            <a:rect l="0" t="0" r="r" b="b"/>
            <a:pathLst>
              <a:path w="267" h="261">
                <a:moveTo>
                  <a:pt x="133" y="18"/>
                </a:moveTo>
                <a:lnTo>
                  <a:pt x="126" y="18"/>
                </a:lnTo>
                <a:lnTo>
                  <a:pt x="118" y="19"/>
                </a:lnTo>
                <a:lnTo>
                  <a:pt x="110" y="20"/>
                </a:lnTo>
                <a:lnTo>
                  <a:pt x="103" y="21"/>
                </a:lnTo>
                <a:lnTo>
                  <a:pt x="96" y="23"/>
                </a:lnTo>
                <a:lnTo>
                  <a:pt x="89" y="25"/>
                </a:lnTo>
                <a:lnTo>
                  <a:pt x="82" y="28"/>
                </a:lnTo>
                <a:lnTo>
                  <a:pt x="75" y="30"/>
                </a:lnTo>
                <a:lnTo>
                  <a:pt x="69" y="34"/>
                </a:lnTo>
                <a:lnTo>
                  <a:pt x="63" y="37"/>
                </a:lnTo>
                <a:lnTo>
                  <a:pt x="57" y="41"/>
                </a:lnTo>
                <a:lnTo>
                  <a:pt x="52" y="45"/>
                </a:lnTo>
                <a:lnTo>
                  <a:pt x="47" y="49"/>
                </a:lnTo>
                <a:lnTo>
                  <a:pt x="42" y="54"/>
                </a:lnTo>
                <a:lnTo>
                  <a:pt x="38" y="58"/>
                </a:lnTo>
                <a:lnTo>
                  <a:pt x="34" y="63"/>
                </a:lnTo>
                <a:lnTo>
                  <a:pt x="30" y="69"/>
                </a:lnTo>
                <a:lnTo>
                  <a:pt x="27" y="74"/>
                </a:lnTo>
                <a:lnTo>
                  <a:pt x="24" y="80"/>
                </a:lnTo>
                <a:lnTo>
                  <a:pt x="22" y="85"/>
                </a:lnTo>
                <a:lnTo>
                  <a:pt x="20" y="91"/>
                </a:lnTo>
                <a:lnTo>
                  <a:pt x="19" y="97"/>
                </a:lnTo>
                <a:lnTo>
                  <a:pt x="18" y="103"/>
                </a:lnTo>
                <a:lnTo>
                  <a:pt x="18" y="110"/>
                </a:lnTo>
                <a:lnTo>
                  <a:pt x="18" y="116"/>
                </a:lnTo>
                <a:lnTo>
                  <a:pt x="19" y="122"/>
                </a:lnTo>
                <a:lnTo>
                  <a:pt x="20" y="128"/>
                </a:lnTo>
                <a:lnTo>
                  <a:pt x="22" y="134"/>
                </a:lnTo>
                <a:lnTo>
                  <a:pt x="24" y="140"/>
                </a:lnTo>
                <a:lnTo>
                  <a:pt x="27" y="145"/>
                </a:lnTo>
                <a:lnTo>
                  <a:pt x="30" y="151"/>
                </a:lnTo>
                <a:lnTo>
                  <a:pt x="34" y="156"/>
                </a:lnTo>
                <a:lnTo>
                  <a:pt x="38" y="161"/>
                </a:lnTo>
                <a:lnTo>
                  <a:pt x="42" y="166"/>
                </a:lnTo>
                <a:lnTo>
                  <a:pt x="47" y="170"/>
                </a:lnTo>
                <a:lnTo>
                  <a:pt x="52" y="175"/>
                </a:lnTo>
                <a:lnTo>
                  <a:pt x="57" y="179"/>
                </a:lnTo>
                <a:lnTo>
                  <a:pt x="63" y="182"/>
                </a:lnTo>
                <a:lnTo>
                  <a:pt x="69" y="186"/>
                </a:lnTo>
                <a:lnTo>
                  <a:pt x="75" y="189"/>
                </a:lnTo>
                <a:lnTo>
                  <a:pt x="82" y="192"/>
                </a:lnTo>
                <a:lnTo>
                  <a:pt x="89" y="194"/>
                </a:lnTo>
                <a:lnTo>
                  <a:pt x="96" y="196"/>
                </a:lnTo>
                <a:lnTo>
                  <a:pt x="103" y="198"/>
                </a:lnTo>
                <a:lnTo>
                  <a:pt x="110" y="200"/>
                </a:lnTo>
                <a:lnTo>
                  <a:pt x="118" y="201"/>
                </a:lnTo>
                <a:lnTo>
                  <a:pt x="126" y="201"/>
                </a:lnTo>
                <a:lnTo>
                  <a:pt x="133" y="201"/>
                </a:lnTo>
                <a:lnTo>
                  <a:pt x="141" y="201"/>
                </a:lnTo>
                <a:lnTo>
                  <a:pt x="148" y="201"/>
                </a:lnTo>
                <a:lnTo>
                  <a:pt x="149" y="201"/>
                </a:lnTo>
                <a:lnTo>
                  <a:pt x="151" y="201"/>
                </a:lnTo>
                <a:lnTo>
                  <a:pt x="153" y="201"/>
                </a:lnTo>
                <a:lnTo>
                  <a:pt x="154" y="202"/>
                </a:lnTo>
                <a:lnTo>
                  <a:pt x="156" y="204"/>
                </a:lnTo>
                <a:lnTo>
                  <a:pt x="157" y="205"/>
                </a:lnTo>
                <a:lnTo>
                  <a:pt x="175" y="235"/>
                </a:lnTo>
                <a:lnTo>
                  <a:pt x="217" y="173"/>
                </a:lnTo>
                <a:lnTo>
                  <a:pt x="222" y="168"/>
                </a:lnTo>
                <a:lnTo>
                  <a:pt x="227" y="164"/>
                </a:lnTo>
                <a:lnTo>
                  <a:pt x="231" y="159"/>
                </a:lnTo>
                <a:lnTo>
                  <a:pt x="235" y="154"/>
                </a:lnTo>
                <a:lnTo>
                  <a:pt x="238" y="149"/>
                </a:lnTo>
                <a:lnTo>
                  <a:pt x="241" y="144"/>
                </a:lnTo>
                <a:lnTo>
                  <a:pt x="243" y="138"/>
                </a:lnTo>
                <a:lnTo>
                  <a:pt x="245" y="133"/>
                </a:lnTo>
                <a:lnTo>
                  <a:pt x="247" y="127"/>
                </a:lnTo>
                <a:lnTo>
                  <a:pt x="248" y="121"/>
                </a:lnTo>
                <a:lnTo>
                  <a:pt x="249" y="116"/>
                </a:lnTo>
                <a:lnTo>
                  <a:pt x="249" y="110"/>
                </a:lnTo>
                <a:lnTo>
                  <a:pt x="249" y="103"/>
                </a:lnTo>
                <a:lnTo>
                  <a:pt x="248" y="97"/>
                </a:lnTo>
                <a:lnTo>
                  <a:pt x="247" y="91"/>
                </a:lnTo>
                <a:lnTo>
                  <a:pt x="245" y="85"/>
                </a:lnTo>
                <a:lnTo>
                  <a:pt x="243" y="80"/>
                </a:lnTo>
                <a:lnTo>
                  <a:pt x="240" y="74"/>
                </a:lnTo>
                <a:lnTo>
                  <a:pt x="237" y="69"/>
                </a:lnTo>
                <a:lnTo>
                  <a:pt x="233" y="63"/>
                </a:lnTo>
                <a:lnTo>
                  <a:pt x="229" y="58"/>
                </a:lnTo>
                <a:lnTo>
                  <a:pt x="225" y="54"/>
                </a:lnTo>
                <a:lnTo>
                  <a:pt x="220" y="49"/>
                </a:lnTo>
                <a:lnTo>
                  <a:pt x="215" y="45"/>
                </a:lnTo>
                <a:lnTo>
                  <a:pt x="210" y="41"/>
                </a:lnTo>
                <a:lnTo>
                  <a:pt x="204" y="37"/>
                </a:lnTo>
                <a:lnTo>
                  <a:pt x="198" y="34"/>
                </a:lnTo>
                <a:lnTo>
                  <a:pt x="192" y="30"/>
                </a:lnTo>
                <a:lnTo>
                  <a:pt x="185" y="28"/>
                </a:lnTo>
                <a:lnTo>
                  <a:pt x="178" y="25"/>
                </a:lnTo>
                <a:lnTo>
                  <a:pt x="171" y="23"/>
                </a:lnTo>
                <a:lnTo>
                  <a:pt x="164" y="21"/>
                </a:lnTo>
                <a:lnTo>
                  <a:pt x="157" y="20"/>
                </a:lnTo>
                <a:lnTo>
                  <a:pt x="149" y="19"/>
                </a:lnTo>
                <a:lnTo>
                  <a:pt x="141" y="18"/>
                </a:lnTo>
                <a:lnTo>
                  <a:pt x="133" y="18"/>
                </a:lnTo>
                <a:close/>
                <a:moveTo>
                  <a:pt x="133" y="0"/>
                </a:moveTo>
                <a:lnTo>
                  <a:pt x="142" y="0"/>
                </a:lnTo>
                <a:lnTo>
                  <a:pt x="150" y="1"/>
                </a:lnTo>
                <a:lnTo>
                  <a:pt x="158" y="2"/>
                </a:lnTo>
                <a:lnTo>
                  <a:pt x="165" y="3"/>
                </a:lnTo>
                <a:lnTo>
                  <a:pt x="173" y="5"/>
                </a:lnTo>
                <a:lnTo>
                  <a:pt x="181" y="7"/>
                </a:lnTo>
                <a:lnTo>
                  <a:pt x="188" y="9"/>
                </a:lnTo>
                <a:lnTo>
                  <a:pt x="195" y="12"/>
                </a:lnTo>
                <a:lnTo>
                  <a:pt x="202" y="15"/>
                </a:lnTo>
                <a:lnTo>
                  <a:pt x="209" y="19"/>
                </a:lnTo>
                <a:lnTo>
                  <a:pt x="215" y="23"/>
                </a:lnTo>
                <a:lnTo>
                  <a:pt x="221" y="27"/>
                </a:lnTo>
                <a:lnTo>
                  <a:pt x="227" y="31"/>
                </a:lnTo>
                <a:lnTo>
                  <a:pt x="233" y="36"/>
                </a:lnTo>
                <a:lnTo>
                  <a:pt x="238" y="41"/>
                </a:lnTo>
                <a:lnTo>
                  <a:pt x="242" y="46"/>
                </a:lnTo>
                <a:lnTo>
                  <a:pt x="246" y="51"/>
                </a:lnTo>
                <a:lnTo>
                  <a:pt x="250" y="56"/>
                </a:lnTo>
                <a:lnTo>
                  <a:pt x="254" y="62"/>
                </a:lnTo>
                <a:lnTo>
                  <a:pt x="257" y="67"/>
                </a:lnTo>
                <a:lnTo>
                  <a:pt x="260" y="73"/>
                </a:lnTo>
                <a:lnTo>
                  <a:pt x="262" y="79"/>
                </a:lnTo>
                <a:lnTo>
                  <a:pt x="264" y="85"/>
                </a:lnTo>
                <a:lnTo>
                  <a:pt x="265" y="91"/>
                </a:lnTo>
                <a:lnTo>
                  <a:pt x="266" y="97"/>
                </a:lnTo>
                <a:lnTo>
                  <a:pt x="267" y="103"/>
                </a:lnTo>
                <a:lnTo>
                  <a:pt x="267" y="110"/>
                </a:lnTo>
                <a:lnTo>
                  <a:pt x="267" y="116"/>
                </a:lnTo>
                <a:lnTo>
                  <a:pt x="266" y="123"/>
                </a:lnTo>
                <a:lnTo>
                  <a:pt x="265" y="129"/>
                </a:lnTo>
                <a:lnTo>
                  <a:pt x="263" y="135"/>
                </a:lnTo>
                <a:lnTo>
                  <a:pt x="261" y="141"/>
                </a:lnTo>
                <a:lnTo>
                  <a:pt x="259" y="147"/>
                </a:lnTo>
                <a:lnTo>
                  <a:pt x="256" y="153"/>
                </a:lnTo>
                <a:lnTo>
                  <a:pt x="253" y="159"/>
                </a:lnTo>
                <a:lnTo>
                  <a:pt x="249" y="165"/>
                </a:lnTo>
                <a:lnTo>
                  <a:pt x="245" y="170"/>
                </a:lnTo>
                <a:lnTo>
                  <a:pt x="241" y="175"/>
                </a:lnTo>
                <a:lnTo>
                  <a:pt x="236" y="180"/>
                </a:lnTo>
                <a:lnTo>
                  <a:pt x="231" y="185"/>
                </a:lnTo>
                <a:lnTo>
                  <a:pt x="182" y="257"/>
                </a:lnTo>
                <a:lnTo>
                  <a:pt x="181" y="259"/>
                </a:lnTo>
                <a:lnTo>
                  <a:pt x="180" y="260"/>
                </a:lnTo>
                <a:lnTo>
                  <a:pt x="178" y="260"/>
                </a:lnTo>
                <a:lnTo>
                  <a:pt x="177" y="261"/>
                </a:lnTo>
                <a:lnTo>
                  <a:pt x="175" y="261"/>
                </a:lnTo>
                <a:lnTo>
                  <a:pt x="175" y="261"/>
                </a:lnTo>
                <a:lnTo>
                  <a:pt x="173" y="261"/>
                </a:lnTo>
                <a:lnTo>
                  <a:pt x="171" y="260"/>
                </a:lnTo>
                <a:lnTo>
                  <a:pt x="170" y="259"/>
                </a:lnTo>
                <a:lnTo>
                  <a:pt x="168" y="258"/>
                </a:lnTo>
                <a:lnTo>
                  <a:pt x="167" y="257"/>
                </a:lnTo>
                <a:lnTo>
                  <a:pt x="144" y="219"/>
                </a:lnTo>
                <a:lnTo>
                  <a:pt x="139" y="219"/>
                </a:lnTo>
                <a:lnTo>
                  <a:pt x="133" y="220"/>
                </a:lnTo>
                <a:lnTo>
                  <a:pt x="125" y="219"/>
                </a:lnTo>
                <a:lnTo>
                  <a:pt x="117" y="219"/>
                </a:lnTo>
                <a:lnTo>
                  <a:pt x="110" y="218"/>
                </a:lnTo>
                <a:lnTo>
                  <a:pt x="102" y="216"/>
                </a:lnTo>
                <a:lnTo>
                  <a:pt x="94" y="215"/>
                </a:lnTo>
                <a:lnTo>
                  <a:pt x="87" y="213"/>
                </a:lnTo>
                <a:lnTo>
                  <a:pt x="79" y="210"/>
                </a:lnTo>
                <a:lnTo>
                  <a:pt x="72" y="207"/>
                </a:lnTo>
                <a:lnTo>
                  <a:pt x="65" y="204"/>
                </a:lnTo>
                <a:lnTo>
                  <a:pt x="58" y="201"/>
                </a:lnTo>
                <a:lnTo>
                  <a:pt x="52" y="197"/>
                </a:lnTo>
                <a:lnTo>
                  <a:pt x="46" y="193"/>
                </a:lnTo>
                <a:lnTo>
                  <a:pt x="40" y="188"/>
                </a:lnTo>
                <a:lnTo>
                  <a:pt x="34" y="183"/>
                </a:lnTo>
                <a:lnTo>
                  <a:pt x="30" y="179"/>
                </a:lnTo>
                <a:lnTo>
                  <a:pt x="25" y="174"/>
                </a:lnTo>
                <a:lnTo>
                  <a:pt x="21" y="169"/>
                </a:lnTo>
                <a:lnTo>
                  <a:pt x="17" y="163"/>
                </a:lnTo>
                <a:lnTo>
                  <a:pt x="13" y="158"/>
                </a:lnTo>
                <a:lnTo>
                  <a:pt x="10" y="152"/>
                </a:lnTo>
                <a:lnTo>
                  <a:pt x="8" y="146"/>
                </a:lnTo>
                <a:lnTo>
                  <a:pt x="5" y="141"/>
                </a:lnTo>
                <a:lnTo>
                  <a:pt x="3" y="135"/>
                </a:lnTo>
                <a:lnTo>
                  <a:pt x="2" y="128"/>
                </a:lnTo>
                <a:lnTo>
                  <a:pt x="1" y="122"/>
                </a:lnTo>
                <a:lnTo>
                  <a:pt x="0" y="116"/>
                </a:lnTo>
                <a:lnTo>
                  <a:pt x="0" y="110"/>
                </a:lnTo>
                <a:lnTo>
                  <a:pt x="0" y="103"/>
                </a:lnTo>
                <a:lnTo>
                  <a:pt x="1" y="97"/>
                </a:lnTo>
                <a:lnTo>
                  <a:pt x="2" y="91"/>
                </a:lnTo>
                <a:lnTo>
                  <a:pt x="3" y="85"/>
                </a:lnTo>
                <a:lnTo>
                  <a:pt x="5" y="79"/>
                </a:lnTo>
                <a:lnTo>
                  <a:pt x="8" y="73"/>
                </a:lnTo>
                <a:lnTo>
                  <a:pt x="10" y="67"/>
                </a:lnTo>
                <a:lnTo>
                  <a:pt x="13" y="62"/>
                </a:lnTo>
                <a:lnTo>
                  <a:pt x="17" y="56"/>
                </a:lnTo>
                <a:lnTo>
                  <a:pt x="21" y="51"/>
                </a:lnTo>
                <a:lnTo>
                  <a:pt x="25" y="46"/>
                </a:lnTo>
                <a:lnTo>
                  <a:pt x="30" y="41"/>
                </a:lnTo>
                <a:lnTo>
                  <a:pt x="34" y="36"/>
                </a:lnTo>
                <a:lnTo>
                  <a:pt x="40" y="31"/>
                </a:lnTo>
                <a:lnTo>
                  <a:pt x="46" y="27"/>
                </a:lnTo>
                <a:lnTo>
                  <a:pt x="52" y="23"/>
                </a:lnTo>
                <a:lnTo>
                  <a:pt x="58" y="19"/>
                </a:lnTo>
                <a:lnTo>
                  <a:pt x="65" y="15"/>
                </a:lnTo>
                <a:lnTo>
                  <a:pt x="72" y="12"/>
                </a:lnTo>
                <a:lnTo>
                  <a:pt x="79" y="9"/>
                </a:lnTo>
                <a:lnTo>
                  <a:pt x="87" y="7"/>
                </a:lnTo>
                <a:lnTo>
                  <a:pt x="94" y="5"/>
                </a:lnTo>
                <a:lnTo>
                  <a:pt x="102" y="3"/>
                </a:lnTo>
                <a:lnTo>
                  <a:pt x="110" y="2"/>
                </a:lnTo>
                <a:lnTo>
                  <a:pt x="117" y="1"/>
                </a:lnTo>
                <a:lnTo>
                  <a:pt x="125" y="0"/>
                </a:lnTo>
                <a:lnTo>
                  <a:pt x="133" y="0"/>
                </a:lnTo>
                <a:close/>
              </a:path>
            </a:pathLst>
          </a:custGeom>
          <a:solidFill>
            <a:schemeClr val="bg1">
              <a:lumMod val="95000"/>
              <a:alpha val="24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" name="Freeform 15"/>
          <p:cNvSpPr/>
          <p:nvPr/>
        </p:nvSpPr>
        <p:spPr>
          <a:xfrm>
            <a:off x="6948841" y="1614372"/>
            <a:ext cx="5243159" cy="5243627"/>
          </a:xfrm>
          <a:custGeom>
            <a:avLst/>
            <a:gdLst>
              <a:gd name="connsiteX0" fmla="*/ 3173398 w 5181213"/>
              <a:gd name="connsiteY0" fmla="*/ 0 h 5224578"/>
              <a:gd name="connsiteX1" fmla="*/ 4947675 w 5181213"/>
              <a:gd name="connsiteY1" fmla="*/ 541967 h 5224578"/>
              <a:gd name="connsiteX2" fmla="*/ 5181213 w 5181213"/>
              <a:gd name="connsiteY2" fmla="*/ 716604 h 5224578"/>
              <a:gd name="connsiteX3" fmla="*/ 5181213 w 5181213"/>
              <a:gd name="connsiteY3" fmla="*/ 915331 h 5224578"/>
              <a:gd name="connsiteX4" fmla="*/ 5097505 w 5181213"/>
              <a:gd name="connsiteY4" fmla="*/ 839251 h 5224578"/>
              <a:gd name="connsiteX5" fmla="*/ 3173398 w 5181213"/>
              <a:gd name="connsiteY5" fmla="*/ 148515 h 5224578"/>
              <a:gd name="connsiteX6" fmla="*/ 148515 w 5181213"/>
              <a:gd name="connsiteY6" fmla="*/ 3173398 h 5224578"/>
              <a:gd name="connsiteX7" fmla="*/ 839252 w 5181213"/>
              <a:gd name="connsiteY7" fmla="*/ 5097505 h 5224578"/>
              <a:gd name="connsiteX8" fmla="*/ 954744 w 5181213"/>
              <a:gd name="connsiteY8" fmla="*/ 5224578 h 5224578"/>
              <a:gd name="connsiteX9" fmla="*/ 754283 w 5181213"/>
              <a:gd name="connsiteY9" fmla="*/ 5224578 h 5224578"/>
              <a:gd name="connsiteX10" fmla="*/ 724650 w 5181213"/>
              <a:gd name="connsiteY10" fmla="*/ 5191974 h 5224578"/>
              <a:gd name="connsiteX11" fmla="*/ 0 w 5181213"/>
              <a:gd name="connsiteY11" fmla="*/ 3173398 h 5224578"/>
              <a:gd name="connsiteX12" fmla="*/ 3173398 w 5181213"/>
              <a:gd name="connsiteY12" fmla="*/ 0 h 5224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81213" h="5224578">
                <a:moveTo>
                  <a:pt x="3173398" y="0"/>
                </a:moveTo>
                <a:cubicBezTo>
                  <a:pt x="3830630" y="0"/>
                  <a:pt x="4441197" y="199797"/>
                  <a:pt x="4947675" y="541967"/>
                </a:cubicBezTo>
                <a:lnTo>
                  <a:pt x="5181213" y="716604"/>
                </a:lnTo>
                <a:lnTo>
                  <a:pt x="5181213" y="915331"/>
                </a:lnTo>
                <a:lnTo>
                  <a:pt x="5097505" y="839251"/>
                </a:lnTo>
                <a:cubicBezTo>
                  <a:pt x="4574627" y="407734"/>
                  <a:pt x="3904284" y="148515"/>
                  <a:pt x="3173398" y="148515"/>
                </a:cubicBezTo>
                <a:cubicBezTo>
                  <a:pt x="1502801" y="148515"/>
                  <a:pt x="148515" y="1502801"/>
                  <a:pt x="148515" y="3173398"/>
                </a:cubicBezTo>
                <a:cubicBezTo>
                  <a:pt x="148515" y="3904285"/>
                  <a:pt x="407734" y="4574627"/>
                  <a:pt x="839252" y="5097505"/>
                </a:cubicBezTo>
                <a:lnTo>
                  <a:pt x="954744" y="5224578"/>
                </a:lnTo>
                <a:lnTo>
                  <a:pt x="754283" y="5224578"/>
                </a:lnTo>
                <a:lnTo>
                  <a:pt x="724650" y="5191974"/>
                </a:lnTo>
                <a:cubicBezTo>
                  <a:pt x="271946" y="4643424"/>
                  <a:pt x="0" y="3940169"/>
                  <a:pt x="0" y="3173398"/>
                </a:cubicBezTo>
                <a:cubicBezTo>
                  <a:pt x="0" y="1420779"/>
                  <a:pt x="1420779" y="0"/>
                  <a:pt x="3173398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 flipV="1">
            <a:off x="5287432" y="-1"/>
            <a:ext cx="1617136" cy="351693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870893" y="574075"/>
            <a:ext cx="747032" cy="747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244409" y="90530"/>
            <a:ext cx="857061" cy="857061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 flipV="1">
            <a:off x="276389" y="6154615"/>
            <a:ext cx="426996" cy="426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 flipV="1">
            <a:off x="0" y="6368113"/>
            <a:ext cx="489887" cy="489887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57824" y="422941"/>
            <a:ext cx="547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Welcome Message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8558" y="0"/>
            <a:ext cx="10148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fld id="{29F3D47B-E120-4657-AC0D-6E7C56A947C7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t>2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3611" y="1130827"/>
            <a:ext cx="1524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Insert subtitle here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Pentagon 17"/>
          <p:cNvSpPr/>
          <p:nvPr/>
        </p:nvSpPr>
        <p:spPr>
          <a:xfrm>
            <a:off x="4378496" y="5928527"/>
            <a:ext cx="1591358" cy="394540"/>
          </a:xfrm>
          <a:prstGeom prst="homePlate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5868354" y="5928527"/>
            <a:ext cx="484632" cy="394540"/>
          </a:xfrm>
          <a:prstGeom prst="chevron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6217032" y="5928527"/>
            <a:ext cx="484632" cy="394540"/>
          </a:xfrm>
          <a:prstGeom prst="chevron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41476" y="5971908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John Doe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10987" y="2897924"/>
            <a:ext cx="4892526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Sed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ut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perspiciatis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unde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omnis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iste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natus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error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voluptatem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accusantium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laudantium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totam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rem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aperiam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eaque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quae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ab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illo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inventore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veritatis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et quasi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architecto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beatae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vitae dicta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sunt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explicabo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Nemo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enim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voluptatem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voluptas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aspernatur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aut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odit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aut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fugit,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sed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consequuntur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magni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eos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ratione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voluptatem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sequi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nesciunt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dolor sit </a:t>
            </a:r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3" r="154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5039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flipV="1">
            <a:off x="5287432" y="-1"/>
            <a:ext cx="1617136" cy="351693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870893" y="574075"/>
            <a:ext cx="747032" cy="747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244409" y="90530"/>
            <a:ext cx="857061" cy="857061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 flipV="1">
            <a:off x="276389" y="6181774"/>
            <a:ext cx="426996" cy="426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 flipV="1">
            <a:off x="0" y="6368113"/>
            <a:ext cx="489887" cy="489887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88558" y="0"/>
            <a:ext cx="10148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fld id="{11B4DE9F-9D73-4F19-B423-C4FF6B63FC18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t>20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3611" y="1130827"/>
            <a:ext cx="1524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Insert subtitle here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7824" y="422941"/>
            <a:ext cx="547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Infographic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0" name="Freeform 13"/>
          <p:cNvSpPr>
            <a:spLocks/>
          </p:cNvSpPr>
          <p:nvPr/>
        </p:nvSpPr>
        <p:spPr bwMode="auto">
          <a:xfrm>
            <a:off x="6067946" y="2640699"/>
            <a:ext cx="1445603" cy="2840689"/>
          </a:xfrm>
          <a:custGeom>
            <a:avLst/>
            <a:gdLst>
              <a:gd name="T0" fmla="*/ 237 w 372"/>
              <a:gd name="T1" fmla="*/ 3 h 731"/>
              <a:gd name="T2" fmla="*/ 250 w 372"/>
              <a:gd name="T3" fmla="*/ 20 h 731"/>
              <a:gd name="T4" fmla="*/ 271 w 372"/>
              <a:gd name="T5" fmla="*/ 51 h 731"/>
              <a:gd name="T6" fmla="*/ 299 w 372"/>
              <a:gd name="T7" fmla="*/ 97 h 731"/>
              <a:gd name="T8" fmla="*/ 326 w 372"/>
              <a:gd name="T9" fmla="*/ 153 h 731"/>
              <a:gd name="T10" fmla="*/ 351 w 372"/>
              <a:gd name="T11" fmla="*/ 219 h 731"/>
              <a:gd name="T12" fmla="*/ 367 w 372"/>
              <a:gd name="T13" fmla="*/ 292 h 731"/>
              <a:gd name="T14" fmla="*/ 372 w 372"/>
              <a:gd name="T15" fmla="*/ 369 h 731"/>
              <a:gd name="T16" fmla="*/ 360 w 372"/>
              <a:gd name="T17" fmla="*/ 450 h 731"/>
              <a:gd name="T18" fmla="*/ 328 w 372"/>
              <a:gd name="T19" fmla="*/ 533 h 731"/>
              <a:gd name="T20" fmla="*/ 271 w 372"/>
              <a:gd name="T21" fmla="*/ 614 h 731"/>
              <a:gd name="T22" fmla="*/ 186 w 372"/>
              <a:gd name="T23" fmla="*/ 693 h 731"/>
              <a:gd name="T24" fmla="*/ 131 w 372"/>
              <a:gd name="T25" fmla="*/ 725 h 731"/>
              <a:gd name="T26" fmla="*/ 134 w 372"/>
              <a:gd name="T27" fmla="*/ 691 h 731"/>
              <a:gd name="T28" fmla="*/ 138 w 372"/>
              <a:gd name="T29" fmla="*/ 631 h 731"/>
              <a:gd name="T30" fmla="*/ 146 w 372"/>
              <a:gd name="T31" fmla="*/ 557 h 731"/>
              <a:gd name="T32" fmla="*/ 158 w 372"/>
              <a:gd name="T33" fmla="*/ 475 h 731"/>
              <a:gd name="T34" fmla="*/ 175 w 372"/>
              <a:gd name="T35" fmla="*/ 398 h 731"/>
              <a:gd name="T36" fmla="*/ 196 w 372"/>
              <a:gd name="T37" fmla="*/ 335 h 731"/>
              <a:gd name="T38" fmla="*/ 189 w 372"/>
              <a:gd name="T39" fmla="*/ 348 h 731"/>
              <a:gd name="T40" fmla="*/ 172 w 372"/>
              <a:gd name="T41" fmla="*/ 382 h 731"/>
              <a:gd name="T42" fmla="*/ 147 w 372"/>
              <a:gd name="T43" fmla="*/ 432 h 731"/>
              <a:gd name="T44" fmla="*/ 120 w 372"/>
              <a:gd name="T45" fmla="*/ 494 h 731"/>
              <a:gd name="T46" fmla="*/ 95 w 372"/>
              <a:gd name="T47" fmla="*/ 562 h 731"/>
              <a:gd name="T48" fmla="*/ 76 w 372"/>
              <a:gd name="T49" fmla="*/ 631 h 731"/>
              <a:gd name="T50" fmla="*/ 69 w 372"/>
              <a:gd name="T51" fmla="*/ 697 h 731"/>
              <a:gd name="T52" fmla="*/ 67 w 372"/>
              <a:gd name="T53" fmla="*/ 724 h 731"/>
              <a:gd name="T54" fmla="*/ 57 w 372"/>
              <a:gd name="T55" fmla="*/ 704 h 731"/>
              <a:gd name="T56" fmla="*/ 38 w 372"/>
              <a:gd name="T57" fmla="*/ 666 h 731"/>
              <a:gd name="T58" fmla="*/ 20 w 372"/>
              <a:gd name="T59" fmla="*/ 612 h 731"/>
              <a:gd name="T60" fmla="*/ 4 w 372"/>
              <a:gd name="T61" fmla="*/ 543 h 731"/>
              <a:gd name="T62" fmla="*/ 0 w 372"/>
              <a:gd name="T63" fmla="*/ 462 h 731"/>
              <a:gd name="T64" fmla="*/ 10 w 372"/>
              <a:gd name="T65" fmla="*/ 372 h 731"/>
              <a:gd name="T66" fmla="*/ 38 w 372"/>
              <a:gd name="T67" fmla="*/ 272 h 731"/>
              <a:gd name="T68" fmla="*/ 93 w 372"/>
              <a:gd name="T69" fmla="*/ 166 h 731"/>
              <a:gd name="T70" fmla="*/ 180 w 372"/>
              <a:gd name="T71" fmla="*/ 56 h 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72" h="731">
                <a:moveTo>
                  <a:pt x="235" y="0"/>
                </a:moveTo>
                <a:lnTo>
                  <a:pt x="237" y="3"/>
                </a:lnTo>
                <a:lnTo>
                  <a:pt x="241" y="9"/>
                </a:lnTo>
                <a:lnTo>
                  <a:pt x="250" y="20"/>
                </a:lnTo>
                <a:lnTo>
                  <a:pt x="260" y="34"/>
                </a:lnTo>
                <a:lnTo>
                  <a:pt x="271" y="51"/>
                </a:lnTo>
                <a:lnTo>
                  <a:pt x="286" y="73"/>
                </a:lnTo>
                <a:lnTo>
                  <a:pt x="299" y="97"/>
                </a:lnTo>
                <a:lnTo>
                  <a:pt x="313" y="125"/>
                </a:lnTo>
                <a:lnTo>
                  <a:pt x="326" y="153"/>
                </a:lnTo>
                <a:lnTo>
                  <a:pt x="340" y="185"/>
                </a:lnTo>
                <a:lnTo>
                  <a:pt x="351" y="219"/>
                </a:lnTo>
                <a:lnTo>
                  <a:pt x="360" y="254"/>
                </a:lnTo>
                <a:lnTo>
                  <a:pt x="367" y="292"/>
                </a:lnTo>
                <a:lnTo>
                  <a:pt x="371" y="330"/>
                </a:lnTo>
                <a:lnTo>
                  <a:pt x="372" y="369"/>
                </a:lnTo>
                <a:lnTo>
                  <a:pt x="368" y="410"/>
                </a:lnTo>
                <a:lnTo>
                  <a:pt x="360" y="450"/>
                </a:lnTo>
                <a:lnTo>
                  <a:pt x="347" y="491"/>
                </a:lnTo>
                <a:lnTo>
                  <a:pt x="328" y="533"/>
                </a:lnTo>
                <a:lnTo>
                  <a:pt x="303" y="574"/>
                </a:lnTo>
                <a:lnTo>
                  <a:pt x="271" y="614"/>
                </a:lnTo>
                <a:lnTo>
                  <a:pt x="233" y="653"/>
                </a:lnTo>
                <a:lnTo>
                  <a:pt x="186" y="693"/>
                </a:lnTo>
                <a:lnTo>
                  <a:pt x="131" y="731"/>
                </a:lnTo>
                <a:lnTo>
                  <a:pt x="131" y="725"/>
                </a:lnTo>
                <a:lnTo>
                  <a:pt x="133" y="712"/>
                </a:lnTo>
                <a:lnTo>
                  <a:pt x="134" y="691"/>
                </a:lnTo>
                <a:lnTo>
                  <a:pt x="135" y="664"/>
                </a:lnTo>
                <a:lnTo>
                  <a:pt x="138" y="631"/>
                </a:lnTo>
                <a:lnTo>
                  <a:pt x="142" y="594"/>
                </a:lnTo>
                <a:lnTo>
                  <a:pt x="146" y="557"/>
                </a:lnTo>
                <a:lnTo>
                  <a:pt x="151" y="516"/>
                </a:lnTo>
                <a:lnTo>
                  <a:pt x="158" y="475"/>
                </a:lnTo>
                <a:lnTo>
                  <a:pt x="165" y="436"/>
                </a:lnTo>
                <a:lnTo>
                  <a:pt x="175" y="398"/>
                </a:lnTo>
                <a:lnTo>
                  <a:pt x="185" y="365"/>
                </a:lnTo>
                <a:lnTo>
                  <a:pt x="196" y="335"/>
                </a:lnTo>
                <a:lnTo>
                  <a:pt x="194" y="339"/>
                </a:lnTo>
                <a:lnTo>
                  <a:pt x="189" y="348"/>
                </a:lnTo>
                <a:lnTo>
                  <a:pt x="181" y="363"/>
                </a:lnTo>
                <a:lnTo>
                  <a:pt x="172" y="382"/>
                </a:lnTo>
                <a:lnTo>
                  <a:pt x="160" y="406"/>
                </a:lnTo>
                <a:lnTo>
                  <a:pt x="147" y="432"/>
                </a:lnTo>
                <a:lnTo>
                  <a:pt x="134" y="462"/>
                </a:lnTo>
                <a:lnTo>
                  <a:pt x="120" y="494"/>
                </a:lnTo>
                <a:lnTo>
                  <a:pt x="108" y="528"/>
                </a:lnTo>
                <a:lnTo>
                  <a:pt x="95" y="562"/>
                </a:lnTo>
                <a:lnTo>
                  <a:pt x="84" y="597"/>
                </a:lnTo>
                <a:lnTo>
                  <a:pt x="76" y="631"/>
                </a:lnTo>
                <a:lnTo>
                  <a:pt x="71" y="665"/>
                </a:lnTo>
                <a:lnTo>
                  <a:pt x="69" y="697"/>
                </a:lnTo>
                <a:lnTo>
                  <a:pt x="70" y="727"/>
                </a:lnTo>
                <a:lnTo>
                  <a:pt x="67" y="724"/>
                </a:lnTo>
                <a:lnTo>
                  <a:pt x="63" y="716"/>
                </a:lnTo>
                <a:lnTo>
                  <a:pt x="57" y="704"/>
                </a:lnTo>
                <a:lnTo>
                  <a:pt x="48" y="687"/>
                </a:lnTo>
                <a:lnTo>
                  <a:pt x="38" y="666"/>
                </a:lnTo>
                <a:lnTo>
                  <a:pt x="29" y="640"/>
                </a:lnTo>
                <a:lnTo>
                  <a:pt x="20" y="612"/>
                </a:lnTo>
                <a:lnTo>
                  <a:pt x="11" y="579"/>
                </a:lnTo>
                <a:lnTo>
                  <a:pt x="4" y="543"/>
                </a:lnTo>
                <a:lnTo>
                  <a:pt x="0" y="504"/>
                </a:lnTo>
                <a:lnTo>
                  <a:pt x="0" y="462"/>
                </a:lnTo>
                <a:lnTo>
                  <a:pt x="2" y="419"/>
                </a:lnTo>
                <a:lnTo>
                  <a:pt x="10" y="372"/>
                </a:lnTo>
                <a:lnTo>
                  <a:pt x="21" y="324"/>
                </a:lnTo>
                <a:lnTo>
                  <a:pt x="38" y="272"/>
                </a:lnTo>
                <a:lnTo>
                  <a:pt x="63" y="220"/>
                </a:lnTo>
                <a:lnTo>
                  <a:pt x="93" y="166"/>
                </a:lnTo>
                <a:lnTo>
                  <a:pt x="133" y="113"/>
                </a:lnTo>
                <a:lnTo>
                  <a:pt x="180" y="56"/>
                </a:lnTo>
                <a:lnTo>
                  <a:pt x="23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4"/>
          <p:cNvSpPr>
            <a:spLocks/>
          </p:cNvSpPr>
          <p:nvPr/>
        </p:nvSpPr>
        <p:spPr bwMode="auto">
          <a:xfrm>
            <a:off x="6961733" y="4774128"/>
            <a:ext cx="2222809" cy="1208557"/>
          </a:xfrm>
          <a:custGeom>
            <a:avLst/>
            <a:gdLst>
              <a:gd name="T0" fmla="*/ 405 w 572"/>
              <a:gd name="T1" fmla="*/ 1 h 311"/>
              <a:gd name="T2" fmla="*/ 513 w 572"/>
              <a:gd name="T3" fmla="*/ 15 h 311"/>
              <a:gd name="T4" fmla="*/ 570 w 572"/>
              <a:gd name="T5" fmla="*/ 32 h 311"/>
              <a:gd name="T6" fmla="*/ 564 w 572"/>
              <a:gd name="T7" fmla="*/ 51 h 311"/>
              <a:gd name="T8" fmla="*/ 549 w 572"/>
              <a:gd name="T9" fmla="*/ 81 h 311"/>
              <a:gd name="T10" fmla="*/ 527 w 572"/>
              <a:gd name="T11" fmla="*/ 120 h 311"/>
              <a:gd name="T12" fmla="*/ 496 w 572"/>
              <a:gd name="T13" fmla="*/ 165 h 311"/>
              <a:gd name="T14" fmla="*/ 456 w 572"/>
              <a:gd name="T15" fmla="*/ 210 h 311"/>
              <a:gd name="T16" fmla="*/ 409 w 572"/>
              <a:gd name="T17" fmla="*/ 252 h 311"/>
              <a:gd name="T18" fmla="*/ 352 w 572"/>
              <a:gd name="T19" fmla="*/ 285 h 311"/>
              <a:gd name="T20" fmla="*/ 285 w 572"/>
              <a:gd name="T21" fmla="*/ 307 h 311"/>
              <a:gd name="T22" fmla="*/ 208 w 572"/>
              <a:gd name="T23" fmla="*/ 311 h 311"/>
              <a:gd name="T24" fmla="*/ 120 w 572"/>
              <a:gd name="T25" fmla="*/ 297 h 311"/>
              <a:gd name="T26" fmla="*/ 22 w 572"/>
              <a:gd name="T27" fmla="*/ 256 h 311"/>
              <a:gd name="T28" fmla="*/ 34 w 572"/>
              <a:gd name="T29" fmla="*/ 250 h 311"/>
              <a:gd name="T30" fmla="*/ 64 w 572"/>
              <a:gd name="T31" fmla="*/ 235 h 311"/>
              <a:gd name="T32" fmla="*/ 108 w 572"/>
              <a:gd name="T33" fmla="*/ 213 h 311"/>
              <a:gd name="T34" fmla="*/ 162 w 572"/>
              <a:gd name="T35" fmla="*/ 189 h 311"/>
              <a:gd name="T36" fmla="*/ 218 w 572"/>
              <a:gd name="T37" fmla="*/ 167 h 311"/>
              <a:gd name="T38" fmla="*/ 274 w 572"/>
              <a:gd name="T39" fmla="*/ 149 h 311"/>
              <a:gd name="T40" fmla="*/ 323 w 572"/>
              <a:gd name="T41" fmla="*/ 140 h 311"/>
              <a:gd name="T42" fmla="*/ 305 w 572"/>
              <a:gd name="T43" fmla="*/ 141 h 311"/>
              <a:gd name="T44" fmla="*/ 259 w 572"/>
              <a:gd name="T45" fmla="*/ 144 h 311"/>
              <a:gd name="T46" fmla="*/ 196 w 572"/>
              <a:gd name="T47" fmla="*/ 150 h 311"/>
              <a:gd name="T48" fmla="*/ 124 w 572"/>
              <a:gd name="T49" fmla="*/ 162 h 311"/>
              <a:gd name="T50" fmla="*/ 56 w 572"/>
              <a:gd name="T51" fmla="*/ 182 h 311"/>
              <a:gd name="T52" fmla="*/ 0 w 572"/>
              <a:gd name="T53" fmla="*/ 210 h 311"/>
              <a:gd name="T54" fmla="*/ 3 w 572"/>
              <a:gd name="T55" fmla="*/ 204 h 311"/>
              <a:gd name="T56" fmla="*/ 17 w 572"/>
              <a:gd name="T57" fmla="*/ 183 h 311"/>
              <a:gd name="T58" fmla="*/ 39 w 572"/>
              <a:gd name="T59" fmla="*/ 153 h 311"/>
              <a:gd name="T60" fmla="*/ 70 w 572"/>
              <a:gd name="T61" fmla="*/ 119 h 311"/>
              <a:gd name="T62" fmla="*/ 113 w 572"/>
              <a:gd name="T63" fmla="*/ 82 h 311"/>
              <a:gd name="T64" fmla="*/ 167 w 572"/>
              <a:gd name="T65" fmla="*/ 48 h 311"/>
              <a:gd name="T66" fmla="*/ 234 w 572"/>
              <a:gd name="T67" fmla="*/ 21 h 311"/>
              <a:gd name="T68" fmla="*/ 312 w 572"/>
              <a:gd name="T69" fmla="*/ 4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72" h="311">
                <a:moveTo>
                  <a:pt x="357" y="0"/>
                </a:moveTo>
                <a:lnTo>
                  <a:pt x="405" y="1"/>
                </a:lnTo>
                <a:lnTo>
                  <a:pt x="458" y="5"/>
                </a:lnTo>
                <a:lnTo>
                  <a:pt x="513" y="15"/>
                </a:lnTo>
                <a:lnTo>
                  <a:pt x="572" y="30"/>
                </a:lnTo>
                <a:lnTo>
                  <a:pt x="570" y="32"/>
                </a:lnTo>
                <a:lnTo>
                  <a:pt x="568" y="39"/>
                </a:lnTo>
                <a:lnTo>
                  <a:pt x="564" y="51"/>
                </a:lnTo>
                <a:lnTo>
                  <a:pt x="557" y="64"/>
                </a:lnTo>
                <a:lnTo>
                  <a:pt x="549" y="81"/>
                </a:lnTo>
                <a:lnTo>
                  <a:pt x="539" y="100"/>
                </a:lnTo>
                <a:lnTo>
                  <a:pt x="527" y="120"/>
                </a:lnTo>
                <a:lnTo>
                  <a:pt x="513" y="142"/>
                </a:lnTo>
                <a:lnTo>
                  <a:pt x="496" y="165"/>
                </a:lnTo>
                <a:lnTo>
                  <a:pt x="477" y="188"/>
                </a:lnTo>
                <a:lnTo>
                  <a:pt x="456" y="210"/>
                </a:lnTo>
                <a:lnTo>
                  <a:pt x="434" y="231"/>
                </a:lnTo>
                <a:lnTo>
                  <a:pt x="409" y="252"/>
                </a:lnTo>
                <a:lnTo>
                  <a:pt x="382" y="269"/>
                </a:lnTo>
                <a:lnTo>
                  <a:pt x="352" y="285"/>
                </a:lnTo>
                <a:lnTo>
                  <a:pt x="319" y="298"/>
                </a:lnTo>
                <a:lnTo>
                  <a:pt x="285" y="307"/>
                </a:lnTo>
                <a:lnTo>
                  <a:pt x="248" y="311"/>
                </a:lnTo>
                <a:lnTo>
                  <a:pt x="208" y="311"/>
                </a:lnTo>
                <a:lnTo>
                  <a:pt x="166" y="307"/>
                </a:lnTo>
                <a:lnTo>
                  <a:pt x="120" y="297"/>
                </a:lnTo>
                <a:lnTo>
                  <a:pt x="73" y="280"/>
                </a:lnTo>
                <a:lnTo>
                  <a:pt x="22" y="256"/>
                </a:lnTo>
                <a:lnTo>
                  <a:pt x="26" y="255"/>
                </a:lnTo>
                <a:lnTo>
                  <a:pt x="34" y="250"/>
                </a:lnTo>
                <a:lnTo>
                  <a:pt x="47" y="243"/>
                </a:lnTo>
                <a:lnTo>
                  <a:pt x="64" y="235"/>
                </a:lnTo>
                <a:lnTo>
                  <a:pt x="85" y="225"/>
                </a:lnTo>
                <a:lnTo>
                  <a:pt x="108" y="213"/>
                </a:lnTo>
                <a:lnTo>
                  <a:pt x="134" y="201"/>
                </a:lnTo>
                <a:lnTo>
                  <a:pt x="162" y="189"/>
                </a:lnTo>
                <a:lnTo>
                  <a:pt x="191" y="178"/>
                </a:lnTo>
                <a:lnTo>
                  <a:pt x="218" y="167"/>
                </a:lnTo>
                <a:lnTo>
                  <a:pt x="247" y="158"/>
                </a:lnTo>
                <a:lnTo>
                  <a:pt x="274" y="149"/>
                </a:lnTo>
                <a:lnTo>
                  <a:pt x="299" y="144"/>
                </a:lnTo>
                <a:lnTo>
                  <a:pt x="323" y="140"/>
                </a:lnTo>
                <a:lnTo>
                  <a:pt x="318" y="140"/>
                </a:lnTo>
                <a:lnTo>
                  <a:pt x="305" y="141"/>
                </a:lnTo>
                <a:lnTo>
                  <a:pt x="285" y="141"/>
                </a:lnTo>
                <a:lnTo>
                  <a:pt x="259" y="144"/>
                </a:lnTo>
                <a:lnTo>
                  <a:pt x="229" y="146"/>
                </a:lnTo>
                <a:lnTo>
                  <a:pt x="196" y="150"/>
                </a:lnTo>
                <a:lnTo>
                  <a:pt x="161" y="155"/>
                </a:lnTo>
                <a:lnTo>
                  <a:pt x="124" y="162"/>
                </a:lnTo>
                <a:lnTo>
                  <a:pt x="89" y="171"/>
                </a:lnTo>
                <a:lnTo>
                  <a:pt x="56" y="182"/>
                </a:lnTo>
                <a:lnTo>
                  <a:pt x="26" y="195"/>
                </a:lnTo>
                <a:lnTo>
                  <a:pt x="0" y="210"/>
                </a:lnTo>
                <a:lnTo>
                  <a:pt x="1" y="209"/>
                </a:lnTo>
                <a:lnTo>
                  <a:pt x="3" y="204"/>
                </a:lnTo>
                <a:lnTo>
                  <a:pt x="9" y="195"/>
                </a:lnTo>
                <a:lnTo>
                  <a:pt x="17" y="183"/>
                </a:lnTo>
                <a:lnTo>
                  <a:pt x="26" y="169"/>
                </a:lnTo>
                <a:lnTo>
                  <a:pt x="39" y="153"/>
                </a:lnTo>
                <a:lnTo>
                  <a:pt x="53" y="136"/>
                </a:lnTo>
                <a:lnTo>
                  <a:pt x="70" y="119"/>
                </a:lnTo>
                <a:lnTo>
                  <a:pt x="91" y="100"/>
                </a:lnTo>
                <a:lnTo>
                  <a:pt x="113" y="82"/>
                </a:lnTo>
                <a:lnTo>
                  <a:pt x="140" y="65"/>
                </a:lnTo>
                <a:lnTo>
                  <a:pt x="167" y="48"/>
                </a:lnTo>
                <a:lnTo>
                  <a:pt x="199" y="34"/>
                </a:lnTo>
                <a:lnTo>
                  <a:pt x="234" y="21"/>
                </a:lnTo>
                <a:lnTo>
                  <a:pt x="272" y="11"/>
                </a:lnTo>
                <a:lnTo>
                  <a:pt x="312" y="4"/>
                </a:lnTo>
                <a:lnTo>
                  <a:pt x="357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5"/>
          <p:cNvSpPr>
            <a:spLocks/>
          </p:cNvSpPr>
          <p:nvPr/>
        </p:nvSpPr>
        <p:spPr bwMode="auto">
          <a:xfrm>
            <a:off x="2935806" y="4680864"/>
            <a:ext cx="2308302" cy="1169696"/>
          </a:xfrm>
          <a:custGeom>
            <a:avLst/>
            <a:gdLst>
              <a:gd name="T0" fmla="*/ 343 w 594"/>
              <a:gd name="T1" fmla="*/ 4 h 301"/>
              <a:gd name="T2" fmla="*/ 416 w 594"/>
              <a:gd name="T3" fmla="*/ 26 h 301"/>
              <a:gd name="T4" fmla="*/ 490 w 594"/>
              <a:gd name="T5" fmla="*/ 71 h 301"/>
              <a:gd name="T6" fmla="*/ 560 w 594"/>
              <a:gd name="T7" fmla="*/ 143 h 301"/>
              <a:gd name="T8" fmla="*/ 590 w 594"/>
              <a:gd name="T9" fmla="*/ 190 h 301"/>
              <a:gd name="T10" fmla="*/ 558 w 594"/>
              <a:gd name="T11" fmla="*/ 189 h 301"/>
              <a:gd name="T12" fmla="*/ 501 w 594"/>
              <a:gd name="T13" fmla="*/ 185 h 301"/>
              <a:gd name="T14" fmla="*/ 433 w 594"/>
              <a:gd name="T15" fmla="*/ 178 h 301"/>
              <a:gd name="T16" fmla="*/ 363 w 594"/>
              <a:gd name="T17" fmla="*/ 168 h 301"/>
              <a:gd name="T18" fmla="*/ 300 w 594"/>
              <a:gd name="T19" fmla="*/ 153 h 301"/>
              <a:gd name="T20" fmla="*/ 276 w 594"/>
              <a:gd name="T21" fmla="*/ 145 h 301"/>
              <a:gd name="T22" fmla="*/ 298 w 594"/>
              <a:gd name="T23" fmla="*/ 156 h 301"/>
              <a:gd name="T24" fmla="*/ 338 w 594"/>
              <a:gd name="T25" fmla="*/ 176 h 301"/>
              <a:gd name="T26" fmla="*/ 389 w 594"/>
              <a:gd name="T27" fmla="*/ 198 h 301"/>
              <a:gd name="T28" fmla="*/ 448 w 594"/>
              <a:gd name="T29" fmla="*/ 219 h 301"/>
              <a:gd name="T30" fmla="*/ 509 w 594"/>
              <a:gd name="T31" fmla="*/ 236 h 301"/>
              <a:gd name="T32" fmla="*/ 566 w 594"/>
              <a:gd name="T33" fmla="*/ 242 h 301"/>
              <a:gd name="T34" fmla="*/ 589 w 594"/>
              <a:gd name="T35" fmla="*/ 242 h 301"/>
              <a:gd name="T36" fmla="*/ 569 w 594"/>
              <a:gd name="T37" fmla="*/ 254 h 301"/>
              <a:gd name="T38" fmla="*/ 533 w 594"/>
              <a:gd name="T39" fmla="*/ 271 h 301"/>
              <a:gd name="T40" fmla="*/ 479 w 594"/>
              <a:gd name="T41" fmla="*/ 288 h 301"/>
              <a:gd name="T42" fmla="*/ 412 w 594"/>
              <a:gd name="T43" fmla="*/ 300 h 301"/>
              <a:gd name="T44" fmla="*/ 335 w 594"/>
              <a:gd name="T45" fmla="*/ 299 h 301"/>
              <a:gd name="T46" fmla="*/ 247 w 594"/>
              <a:gd name="T47" fmla="*/ 280 h 301"/>
              <a:gd name="T48" fmla="*/ 152 w 594"/>
              <a:gd name="T49" fmla="*/ 237 h 301"/>
              <a:gd name="T50" fmla="*/ 52 w 594"/>
              <a:gd name="T51" fmla="*/ 165 h 301"/>
              <a:gd name="T52" fmla="*/ 3 w 594"/>
              <a:gd name="T53" fmla="*/ 114 h 301"/>
              <a:gd name="T54" fmla="*/ 18 w 594"/>
              <a:gd name="T55" fmla="*/ 101 h 301"/>
              <a:gd name="T56" fmla="*/ 50 w 594"/>
              <a:gd name="T57" fmla="*/ 80 h 301"/>
              <a:gd name="T58" fmla="*/ 92 w 594"/>
              <a:gd name="T59" fmla="*/ 55 h 301"/>
              <a:gd name="T60" fmla="*/ 144 w 594"/>
              <a:gd name="T61" fmla="*/ 30 h 301"/>
              <a:gd name="T62" fmla="*/ 205 w 594"/>
              <a:gd name="T63" fmla="*/ 11 h 301"/>
              <a:gd name="T64" fmla="*/ 272 w 594"/>
              <a:gd name="T65" fmla="*/ 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94" h="301">
                <a:moveTo>
                  <a:pt x="308" y="0"/>
                </a:moveTo>
                <a:lnTo>
                  <a:pt x="343" y="4"/>
                </a:lnTo>
                <a:lnTo>
                  <a:pt x="380" y="12"/>
                </a:lnTo>
                <a:lnTo>
                  <a:pt x="416" y="26"/>
                </a:lnTo>
                <a:lnTo>
                  <a:pt x="453" y="45"/>
                </a:lnTo>
                <a:lnTo>
                  <a:pt x="490" y="71"/>
                </a:lnTo>
                <a:lnTo>
                  <a:pt x="525" y="104"/>
                </a:lnTo>
                <a:lnTo>
                  <a:pt x="560" y="143"/>
                </a:lnTo>
                <a:lnTo>
                  <a:pt x="594" y="190"/>
                </a:lnTo>
                <a:lnTo>
                  <a:pt x="590" y="190"/>
                </a:lnTo>
                <a:lnTo>
                  <a:pt x="577" y="190"/>
                </a:lnTo>
                <a:lnTo>
                  <a:pt x="558" y="189"/>
                </a:lnTo>
                <a:lnTo>
                  <a:pt x="531" y="187"/>
                </a:lnTo>
                <a:lnTo>
                  <a:pt x="501" y="185"/>
                </a:lnTo>
                <a:lnTo>
                  <a:pt x="469" y="182"/>
                </a:lnTo>
                <a:lnTo>
                  <a:pt x="433" y="178"/>
                </a:lnTo>
                <a:lnTo>
                  <a:pt x="398" y="174"/>
                </a:lnTo>
                <a:lnTo>
                  <a:pt x="363" y="168"/>
                </a:lnTo>
                <a:lnTo>
                  <a:pt x="330" y="161"/>
                </a:lnTo>
                <a:lnTo>
                  <a:pt x="300" y="153"/>
                </a:lnTo>
                <a:lnTo>
                  <a:pt x="274" y="143"/>
                </a:lnTo>
                <a:lnTo>
                  <a:pt x="276" y="145"/>
                </a:lnTo>
                <a:lnTo>
                  <a:pt x="285" y="149"/>
                </a:lnTo>
                <a:lnTo>
                  <a:pt x="298" y="156"/>
                </a:lnTo>
                <a:lnTo>
                  <a:pt x="317" y="165"/>
                </a:lnTo>
                <a:lnTo>
                  <a:pt x="338" y="176"/>
                </a:lnTo>
                <a:lnTo>
                  <a:pt x="363" y="186"/>
                </a:lnTo>
                <a:lnTo>
                  <a:pt x="389" y="198"/>
                </a:lnTo>
                <a:lnTo>
                  <a:pt x="418" y="208"/>
                </a:lnTo>
                <a:lnTo>
                  <a:pt x="448" y="219"/>
                </a:lnTo>
                <a:lnTo>
                  <a:pt x="478" y="228"/>
                </a:lnTo>
                <a:lnTo>
                  <a:pt x="509" y="236"/>
                </a:lnTo>
                <a:lnTo>
                  <a:pt x="538" y="240"/>
                </a:lnTo>
                <a:lnTo>
                  <a:pt x="566" y="242"/>
                </a:lnTo>
                <a:lnTo>
                  <a:pt x="592" y="241"/>
                </a:lnTo>
                <a:lnTo>
                  <a:pt x="589" y="242"/>
                </a:lnTo>
                <a:lnTo>
                  <a:pt x="581" y="248"/>
                </a:lnTo>
                <a:lnTo>
                  <a:pt x="569" y="254"/>
                </a:lnTo>
                <a:lnTo>
                  <a:pt x="554" y="262"/>
                </a:lnTo>
                <a:lnTo>
                  <a:pt x="533" y="271"/>
                </a:lnTo>
                <a:lnTo>
                  <a:pt x="508" y="280"/>
                </a:lnTo>
                <a:lnTo>
                  <a:pt x="479" y="288"/>
                </a:lnTo>
                <a:lnTo>
                  <a:pt x="448" y="295"/>
                </a:lnTo>
                <a:lnTo>
                  <a:pt x="412" y="300"/>
                </a:lnTo>
                <a:lnTo>
                  <a:pt x="374" y="301"/>
                </a:lnTo>
                <a:lnTo>
                  <a:pt x="335" y="299"/>
                </a:lnTo>
                <a:lnTo>
                  <a:pt x="292" y="292"/>
                </a:lnTo>
                <a:lnTo>
                  <a:pt x="247" y="280"/>
                </a:lnTo>
                <a:lnTo>
                  <a:pt x="200" y="262"/>
                </a:lnTo>
                <a:lnTo>
                  <a:pt x="152" y="237"/>
                </a:lnTo>
                <a:lnTo>
                  <a:pt x="102" y="206"/>
                </a:lnTo>
                <a:lnTo>
                  <a:pt x="52" y="165"/>
                </a:lnTo>
                <a:lnTo>
                  <a:pt x="0" y="115"/>
                </a:lnTo>
                <a:lnTo>
                  <a:pt x="3" y="114"/>
                </a:lnTo>
                <a:lnTo>
                  <a:pt x="9" y="109"/>
                </a:lnTo>
                <a:lnTo>
                  <a:pt x="18" y="101"/>
                </a:lnTo>
                <a:lnTo>
                  <a:pt x="33" y="92"/>
                </a:lnTo>
                <a:lnTo>
                  <a:pt x="50" y="80"/>
                </a:lnTo>
                <a:lnTo>
                  <a:pt x="69" y="68"/>
                </a:lnTo>
                <a:lnTo>
                  <a:pt x="92" y="55"/>
                </a:lnTo>
                <a:lnTo>
                  <a:pt x="116" y="42"/>
                </a:lnTo>
                <a:lnTo>
                  <a:pt x="144" y="30"/>
                </a:lnTo>
                <a:lnTo>
                  <a:pt x="174" y="20"/>
                </a:lnTo>
                <a:lnTo>
                  <a:pt x="205" y="11"/>
                </a:lnTo>
                <a:lnTo>
                  <a:pt x="238" y="4"/>
                </a:lnTo>
                <a:lnTo>
                  <a:pt x="272" y="0"/>
                </a:lnTo>
                <a:lnTo>
                  <a:pt x="308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6"/>
          <p:cNvSpPr>
            <a:spLocks/>
          </p:cNvSpPr>
          <p:nvPr/>
        </p:nvSpPr>
        <p:spPr bwMode="auto">
          <a:xfrm>
            <a:off x="4385296" y="2854429"/>
            <a:ext cx="1461147" cy="2401567"/>
          </a:xfrm>
          <a:custGeom>
            <a:avLst/>
            <a:gdLst>
              <a:gd name="T0" fmla="*/ 16 w 376"/>
              <a:gd name="T1" fmla="*/ 1 h 618"/>
              <a:gd name="T2" fmla="*/ 33 w 376"/>
              <a:gd name="T3" fmla="*/ 5 h 618"/>
              <a:gd name="T4" fmla="*/ 64 w 376"/>
              <a:gd name="T5" fmla="*/ 16 h 618"/>
              <a:gd name="T6" fmla="*/ 106 w 376"/>
              <a:gd name="T7" fmla="*/ 33 h 618"/>
              <a:gd name="T8" fmla="*/ 155 w 376"/>
              <a:gd name="T9" fmla="*/ 56 h 618"/>
              <a:gd name="T10" fmla="*/ 206 w 376"/>
              <a:gd name="T11" fmla="*/ 88 h 618"/>
              <a:gd name="T12" fmla="*/ 255 w 376"/>
              <a:gd name="T13" fmla="*/ 127 h 618"/>
              <a:gd name="T14" fmla="*/ 301 w 376"/>
              <a:gd name="T15" fmla="*/ 177 h 618"/>
              <a:gd name="T16" fmla="*/ 339 w 376"/>
              <a:gd name="T17" fmla="*/ 236 h 618"/>
              <a:gd name="T18" fmla="*/ 365 w 376"/>
              <a:gd name="T19" fmla="*/ 305 h 618"/>
              <a:gd name="T20" fmla="*/ 376 w 376"/>
              <a:gd name="T21" fmla="*/ 386 h 618"/>
              <a:gd name="T22" fmla="*/ 368 w 376"/>
              <a:gd name="T23" fmla="*/ 481 h 618"/>
              <a:gd name="T24" fmla="*/ 337 w 376"/>
              <a:gd name="T25" fmla="*/ 587 h 618"/>
              <a:gd name="T26" fmla="*/ 330 w 376"/>
              <a:gd name="T27" fmla="*/ 576 h 618"/>
              <a:gd name="T28" fmla="*/ 312 w 376"/>
              <a:gd name="T29" fmla="*/ 549 h 618"/>
              <a:gd name="T30" fmla="*/ 284 w 376"/>
              <a:gd name="T31" fmla="*/ 507 h 618"/>
              <a:gd name="T32" fmla="*/ 254 w 376"/>
              <a:gd name="T33" fmla="*/ 454 h 618"/>
              <a:gd name="T34" fmla="*/ 223 w 376"/>
              <a:gd name="T35" fmla="*/ 398 h 618"/>
              <a:gd name="T36" fmla="*/ 195 w 376"/>
              <a:gd name="T37" fmla="*/ 342 h 618"/>
              <a:gd name="T38" fmla="*/ 174 w 376"/>
              <a:gd name="T39" fmla="*/ 289 h 618"/>
              <a:gd name="T40" fmla="*/ 169 w 376"/>
              <a:gd name="T41" fmla="*/ 270 h 618"/>
              <a:gd name="T42" fmla="*/ 173 w 376"/>
              <a:gd name="T43" fmla="*/ 301 h 618"/>
              <a:gd name="T44" fmla="*/ 183 w 376"/>
              <a:gd name="T45" fmla="*/ 356 h 618"/>
              <a:gd name="T46" fmla="*/ 200 w 376"/>
              <a:gd name="T47" fmla="*/ 424 h 618"/>
              <a:gd name="T48" fmla="*/ 223 w 376"/>
              <a:gd name="T49" fmla="*/ 496 h 618"/>
              <a:gd name="T50" fmla="*/ 253 w 376"/>
              <a:gd name="T51" fmla="*/ 564 h 618"/>
              <a:gd name="T52" fmla="*/ 289 w 376"/>
              <a:gd name="T53" fmla="*/ 618 h 618"/>
              <a:gd name="T54" fmla="*/ 282 w 376"/>
              <a:gd name="T55" fmla="*/ 615 h 618"/>
              <a:gd name="T56" fmla="*/ 258 w 376"/>
              <a:gd name="T57" fmla="*/ 605 h 618"/>
              <a:gd name="T58" fmla="*/ 225 w 376"/>
              <a:gd name="T59" fmla="*/ 585 h 618"/>
              <a:gd name="T60" fmla="*/ 185 w 376"/>
              <a:gd name="T61" fmla="*/ 558 h 618"/>
              <a:gd name="T62" fmla="*/ 140 w 376"/>
              <a:gd name="T63" fmla="*/ 519 h 618"/>
              <a:gd name="T64" fmla="*/ 97 w 376"/>
              <a:gd name="T65" fmla="*/ 467 h 618"/>
              <a:gd name="T66" fmla="*/ 58 w 376"/>
              <a:gd name="T67" fmla="*/ 405 h 618"/>
              <a:gd name="T68" fmla="*/ 26 w 376"/>
              <a:gd name="T69" fmla="*/ 327 h 618"/>
              <a:gd name="T70" fmla="*/ 5 w 376"/>
              <a:gd name="T71" fmla="*/ 234 h 618"/>
              <a:gd name="T72" fmla="*/ 0 w 376"/>
              <a:gd name="T73" fmla="*/ 126 h 618"/>
              <a:gd name="T74" fmla="*/ 13 w 376"/>
              <a:gd name="T75" fmla="*/ 0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76" h="618">
                <a:moveTo>
                  <a:pt x="13" y="0"/>
                </a:moveTo>
                <a:lnTo>
                  <a:pt x="16" y="1"/>
                </a:lnTo>
                <a:lnTo>
                  <a:pt x="22" y="3"/>
                </a:lnTo>
                <a:lnTo>
                  <a:pt x="33" y="5"/>
                </a:lnTo>
                <a:lnTo>
                  <a:pt x="47" y="11"/>
                </a:lnTo>
                <a:lnTo>
                  <a:pt x="64" y="16"/>
                </a:lnTo>
                <a:lnTo>
                  <a:pt x="84" y="24"/>
                </a:lnTo>
                <a:lnTo>
                  <a:pt x="106" y="33"/>
                </a:lnTo>
                <a:lnTo>
                  <a:pt x="130" y="43"/>
                </a:lnTo>
                <a:lnTo>
                  <a:pt x="155" y="56"/>
                </a:lnTo>
                <a:lnTo>
                  <a:pt x="179" y="71"/>
                </a:lnTo>
                <a:lnTo>
                  <a:pt x="206" y="88"/>
                </a:lnTo>
                <a:lnTo>
                  <a:pt x="230" y="106"/>
                </a:lnTo>
                <a:lnTo>
                  <a:pt x="255" y="127"/>
                </a:lnTo>
                <a:lnTo>
                  <a:pt x="279" y="151"/>
                </a:lnTo>
                <a:lnTo>
                  <a:pt x="301" y="177"/>
                </a:lnTo>
                <a:lnTo>
                  <a:pt x="322" y="204"/>
                </a:lnTo>
                <a:lnTo>
                  <a:pt x="339" y="236"/>
                </a:lnTo>
                <a:lnTo>
                  <a:pt x="354" y="269"/>
                </a:lnTo>
                <a:lnTo>
                  <a:pt x="365" y="305"/>
                </a:lnTo>
                <a:lnTo>
                  <a:pt x="373" y="344"/>
                </a:lnTo>
                <a:lnTo>
                  <a:pt x="376" y="386"/>
                </a:lnTo>
                <a:lnTo>
                  <a:pt x="375" y="432"/>
                </a:lnTo>
                <a:lnTo>
                  <a:pt x="368" y="481"/>
                </a:lnTo>
                <a:lnTo>
                  <a:pt x="355" y="532"/>
                </a:lnTo>
                <a:lnTo>
                  <a:pt x="337" y="587"/>
                </a:lnTo>
                <a:lnTo>
                  <a:pt x="335" y="584"/>
                </a:lnTo>
                <a:lnTo>
                  <a:pt x="330" y="576"/>
                </a:lnTo>
                <a:lnTo>
                  <a:pt x="322" y="564"/>
                </a:lnTo>
                <a:lnTo>
                  <a:pt x="312" y="549"/>
                </a:lnTo>
                <a:lnTo>
                  <a:pt x="299" y="529"/>
                </a:lnTo>
                <a:lnTo>
                  <a:pt x="284" y="507"/>
                </a:lnTo>
                <a:lnTo>
                  <a:pt x="270" y="482"/>
                </a:lnTo>
                <a:lnTo>
                  <a:pt x="254" y="454"/>
                </a:lnTo>
                <a:lnTo>
                  <a:pt x="238" y="427"/>
                </a:lnTo>
                <a:lnTo>
                  <a:pt x="223" y="398"/>
                </a:lnTo>
                <a:lnTo>
                  <a:pt x="208" y="371"/>
                </a:lnTo>
                <a:lnTo>
                  <a:pt x="195" y="342"/>
                </a:lnTo>
                <a:lnTo>
                  <a:pt x="183" y="314"/>
                </a:lnTo>
                <a:lnTo>
                  <a:pt x="174" y="289"/>
                </a:lnTo>
                <a:lnTo>
                  <a:pt x="168" y="266"/>
                </a:lnTo>
                <a:lnTo>
                  <a:pt x="169" y="270"/>
                </a:lnTo>
                <a:lnTo>
                  <a:pt x="170" y="283"/>
                </a:lnTo>
                <a:lnTo>
                  <a:pt x="173" y="301"/>
                </a:lnTo>
                <a:lnTo>
                  <a:pt x="178" y="326"/>
                </a:lnTo>
                <a:lnTo>
                  <a:pt x="183" y="356"/>
                </a:lnTo>
                <a:lnTo>
                  <a:pt x="191" y="389"/>
                </a:lnTo>
                <a:lnTo>
                  <a:pt x="200" y="424"/>
                </a:lnTo>
                <a:lnTo>
                  <a:pt x="211" y="461"/>
                </a:lnTo>
                <a:lnTo>
                  <a:pt x="223" y="496"/>
                </a:lnTo>
                <a:lnTo>
                  <a:pt x="237" y="532"/>
                </a:lnTo>
                <a:lnTo>
                  <a:pt x="253" y="564"/>
                </a:lnTo>
                <a:lnTo>
                  <a:pt x="270" y="594"/>
                </a:lnTo>
                <a:lnTo>
                  <a:pt x="289" y="618"/>
                </a:lnTo>
                <a:lnTo>
                  <a:pt x="287" y="618"/>
                </a:lnTo>
                <a:lnTo>
                  <a:pt x="282" y="615"/>
                </a:lnTo>
                <a:lnTo>
                  <a:pt x="271" y="611"/>
                </a:lnTo>
                <a:lnTo>
                  <a:pt x="258" y="605"/>
                </a:lnTo>
                <a:lnTo>
                  <a:pt x="242" y="596"/>
                </a:lnTo>
                <a:lnTo>
                  <a:pt x="225" y="585"/>
                </a:lnTo>
                <a:lnTo>
                  <a:pt x="206" y="572"/>
                </a:lnTo>
                <a:lnTo>
                  <a:pt x="185" y="558"/>
                </a:lnTo>
                <a:lnTo>
                  <a:pt x="162" y="539"/>
                </a:lnTo>
                <a:lnTo>
                  <a:pt x="140" y="519"/>
                </a:lnTo>
                <a:lnTo>
                  <a:pt x="118" y="495"/>
                </a:lnTo>
                <a:lnTo>
                  <a:pt x="97" y="467"/>
                </a:lnTo>
                <a:lnTo>
                  <a:pt x="76" y="437"/>
                </a:lnTo>
                <a:lnTo>
                  <a:pt x="58" y="405"/>
                </a:lnTo>
                <a:lnTo>
                  <a:pt x="41" y="368"/>
                </a:lnTo>
                <a:lnTo>
                  <a:pt x="26" y="327"/>
                </a:lnTo>
                <a:lnTo>
                  <a:pt x="14" y="283"/>
                </a:lnTo>
                <a:lnTo>
                  <a:pt x="5" y="234"/>
                </a:lnTo>
                <a:lnTo>
                  <a:pt x="0" y="182"/>
                </a:lnTo>
                <a:lnTo>
                  <a:pt x="0" y="126"/>
                </a:lnTo>
                <a:lnTo>
                  <a:pt x="4" y="66"/>
                </a:lnTo>
                <a:lnTo>
                  <a:pt x="1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0"/>
          <p:cNvSpPr>
            <a:spLocks/>
          </p:cNvSpPr>
          <p:nvPr/>
        </p:nvSpPr>
        <p:spPr bwMode="auto">
          <a:xfrm>
            <a:off x="6190733" y="5776729"/>
            <a:ext cx="1422287" cy="897675"/>
          </a:xfrm>
          <a:custGeom>
            <a:avLst/>
            <a:gdLst>
              <a:gd name="T0" fmla="*/ 88 w 366"/>
              <a:gd name="T1" fmla="*/ 0 h 231"/>
              <a:gd name="T2" fmla="*/ 112 w 366"/>
              <a:gd name="T3" fmla="*/ 1 h 231"/>
              <a:gd name="T4" fmla="*/ 138 w 366"/>
              <a:gd name="T5" fmla="*/ 6 h 231"/>
              <a:gd name="T6" fmla="*/ 165 w 366"/>
              <a:gd name="T7" fmla="*/ 13 h 231"/>
              <a:gd name="T8" fmla="*/ 194 w 366"/>
              <a:gd name="T9" fmla="*/ 25 h 231"/>
              <a:gd name="T10" fmla="*/ 223 w 366"/>
              <a:gd name="T11" fmla="*/ 40 h 231"/>
              <a:gd name="T12" fmla="*/ 253 w 366"/>
              <a:gd name="T13" fmla="*/ 60 h 231"/>
              <a:gd name="T14" fmla="*/ 283 w 366"/>
              <a:gd name="T15" fmla="*/ 86 h 231"/>
              <a:gd name="T16" fmla="*/ 312 w 366"/>
              <a:gd name="T17" fmla="*/ 119 h 231"/>
              <a:gd name="T18" fmla="*/ 339 w 366"/>
              <a:gd name="T19" fmla="*/ 157 h 231"/>
              <a:gd name="T20" fmla="*/ 366 w 366"/>
              <a:gd name="T21" fmla="*/ 203 h 231"/>
              <a:gd name="T22" fmla="*/ 363 w 366"/>
              <a:gd name="T23" fmla="*/ 204 h 231"/>
              <a:gd name="T24" fmla="*/ 356 w 366"/>
              <a:gd name="T25" fmla="*/ 206 h 231"/>
              <a:gd name="T26" fmla="*/ 346 w 366"/>
              <a:gd name="T27" fmla="*/ 210 h 231"/>
              <a:gd name="T28" fmla="*/ 333 w 366"/>
              <a:gd name="T29" fmla="*/ 214 h 231"/>
              <a:gd name="T30" fmla="*/ 316 w 366"/>
              <a:gd name="T31" fmla="*/ 220 h 231"/>
              <a:gd name="T32" fmla="*/ 296 w 366"/>
              <a:gd name="T33" fmla="*/ 224 h 231"/>
              <a:gd name="T34" fmla="*/ 275 w 366"/>
              <a:gd name="T35" fmla="*/ 227 h 231"/>
              <a:gd name="T36" fmla="*/ 252 w 366"/>
              <a:gd name="T37" fmla="*/ 230 h 231"/>
              <a:gd name="T38" fmla="*/ 227 w 366"/>
              <a:gd name="T39" fmla="*/ 231 h 231"/>
              <a:gd name="T40" fmla="*/ 202 w 366"/>
              <a:gd name="T41" fmla="*/ 230 h 231"/>
              <a:gd name="T42" fmla="*/ 176 w 366"/>
              <a:gd name="T43" fmla="*/ 225 h 231"/>
              <a:gd name="T44" fmla="*/ 149 w 366"/>
              <a:gd name="T45" fmla="*/ 218 h 231"/>
              <a:gd name="T46" fmla="*/ 123 w 366"/>
              <a:gd name="T47" fmla="*/ 208 h 231"/>
              <a:gd name="T48" fmla="*/ 98 w 366"/>
              <a:gd name="T49" fmla="*/ 192 h 231"/>
              <a:gd name="T50" fmla="*/ 75 w 366"/>
              <a:gd name="T51" fmla="*/ 174 h 231"/>
              <a:gd name="T52" fmla="*/ 53 w 366"/>
              <a:gd name="T53" fmla="*/ 149 h 231"/>
              <a:gd name="T54" fmla="*/ 33 w 366"/>
              <a:gd name="T55" fmla="*/ 119 h 231"/>
              <a:gd name="T56" fmla="*/ 16 w 366"/>
              <a:gd name="T57" fmla="*/ 83 h 231"/>
              <a:gd name="T58" fmla="*/ 0 w 366"/>
              <a:gd name="T59" fmla="*/ 40 h 231"/>
              <a:gd name="T60" fmla="*/ 4 w 366"/>
              <a:gd name="T61" fmla="*/ 42 h 231"/>
              <a:gd name="T62" fmla="*/ 13 w 366"/>
              <a:gd name="T63" fmla="*/ 44 h 231"/>
              <a:gd name="T64" fmla="*/ 28 w 366"/>
              <a:gd name="T65" fmla="*/ 49 h 231"/>
              <a:gd name="T66" fmla="*/ 46 w 366"/>
              <a:gd name="T67" fmla="*/ 57 h 231"/>
              <a:gd name="T68" fmla="*/ 68 w 366"/>
              <a:gd name="T69" fmla="*/ 65 h 231"/>
              <a:gd name="T70" fmla="*/ 91 w 366"/>
              <a:gd name="T71" fmla="*/ 74 h 231"/>
              <a:gd name="T72" fmla="*/ 115 w 366"/>
              <a:gd name="T73" fmla="*/ 85 h 231"/>
              <a:gd name="T74" fmla="*/ 139 w 366"/>
              <a:gd name="T75" fmla="*/ 97 h 231"/>
              <a:gd name="T76" fmla="*/ 161 w 366"/>
              <a:gd name="T77" fmla="*/ 108 h 231"/>
              <a:gd name="T78" fmla="*/ 181 w 366"/>
              <a:gd name="T79" fmla="*/ 120 h 231"/>
              <a:gd name="T80" fmla="*/ 197 w 366"/>
              <a:gd name="T81" fmla="*/ 133 h 231"/>
              <a:gd name="T82" fmla="*/ 194 w 366"/>
              <a:gd name="T83" fmla="*/ 131 h 231"/>
              <a:gd name="T84" fmla="*/ 189 w 366"/>
              <a:gd name="T85" fmla="*/ 124 h 231"/>
              <a:gd name="T86" fmla="*/ 178 w 366"/>
              <a:gd name="T87" fmla="*/ 115 h 231"/>
              <a:gd name="T88" fmla="*/ 165 w 366"/>
              <a:gd name="T89" fmla="*/ 103 h 231"/>
              <a:gd name="T90" fmla="*/ 151 w 366"/>
              <a:gd name="T91" fmla="*/ 90 h 231"/>
              <a:gd name="T92" fmla="*/ 132 w 366"/>
              <a:gd name="T93" fmla="*/ 76 h 231"/>
              <a:gd name="T94" fmla="*/ 114 w 366"/>
              <a:gd name="T95" fmla="*/ 61 h 231"/>
              <a:gd name="T96" fmla="*/ 93 w 366"/>
              <a:gd name="T97" fmla="*/ 47 h 231"/>
              <a:gd name="T98" fmla="*/ 74 w 366"/>
              <a:gd name="T99" fmla="*/ 34 h 231"/>
              <a:gd name="T100" fmla="*/ 53 w 366"/>
              <a:gd name="T101" fmla="*/ 22 h 231"/>
              <a:gd name="T102" fmla="*/ 32 w 366"/>
              <a:gd name="T103" fmla="*/ 14 h 231"/>
              <a:gd name="T104" fmla="*/ 12 w 366"/>
              <a:gd name="T105" fmla="*/ 9 h 231"/>
              <a:gd name="T106" fmla="*/ 15 w 366"/>
              <a:gd name="T107" fmla="*/ 8 h 231"/>
              <a:gd name="T108" fmla="*/ 21 w 366"/>
              <a:gd name="T109" fmla="*/ 6 h 231"/>
              <a:gd name="T110" fmla="*/ 33 w 366"/>
              <a:gd name="T111" fmla="*/ 4 h 231"/>
              <a:gd name="T112" fmla="*/ 49 w 366"/>
              <a:gd name="T113" fmla="*/ 1 h 231"/>
              <a:gd name="T114" fmla="*/ 67 w 366"/>
              <a:gd name="T115" fmla="*/ 0 h 231"/>
              <a:gd name="T116" fmla="*/ 88 w 366"/>
              <a:gd name="T117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66" h="231">
                <a:moveTo>
                  <a:pt x="88" y="0"/>
                </a:moveTo>
                <a:lnTo>
                  <a:pt x="112" y="1"/>
                </a:lnTo>
                <a:lnTo>
                  <a:pt x="138" y="6"/>
                </a:lnTo>
                <a:lnTo>
                  <a:pt x="165" y="13"/>
                </a:lnTo>
                <a:lnTo>
                  <a:pt x="194" y="25"/>
                </a:lnTo>
                <a:lnTo>
                  <a:pt x="223" y="40"/>
                </a:lnTo>
                <a:lnTo>
                  <a:pt x="253" y="60"/>
                </a:lnTo>
                <a:lnTo>
                  <a:pt x="283" y="86"/>
                </a:lnTo>
                <a:lnTo>
                  <a:pt x="312" y="119"/>
                </a:lnTo>
                <a:lnTo>
                  <a:pt x="339" y="157"/>
                </a:lnTo>
                <a:lnTo>
                  <a:pt x="366" y="203"/>
                </a:lnTo>
                <a:lnTo>
                  <a:pt x="363" y="204"/>
                </a:lnTo>
                <a:lnTo>
                  <a:pt x="356" y="206"/>
                </a:lnTo>
                <a:lnTo>
                  <a:pt x="346" y="210"/>
                </a:lnTo>
                <a:lnTo>
                  <a:pt x="333" y="214"/>
                </a:lnTo>
                <a:lnTo>
                  <a:pt x="316" y="220"/>
                </a:lnTo>
                <a:lnTo>
                  <a:pt x="296" y="224"/>
                </a:lnTo>
                <a:lnTo>
                  <a:pt x="275" y="227"/>
                </a:lnTo>
                <a:lnTo>
                  <a:pt x="252" y="230"/>
                </a:lnTo>
                <a:lnTo>
                  <a:pt x="227" y="231"/>
                </a:lnTo>
                <a:lnTo>
                  <a:pt x="202" y="230"/>
                </a:lnTo>
                <a:lnTo>
                  <a:pt x="176" y="225"/>
                </a:lnTo>
                <a:lnTo>
                  <a:pt x="149" y="218"/>
                </a:lnTo>
                <a:lnTo>
                  <a:pt x="123" y="208"/>
                </a:lnTo>
                <a:lnTo>
                  <a:pt x="98" y="192"/>
                </a:lnTo>
                <a:lnTo>
                  <a:pt x="75" y="174"/>
                </a:lnTo>
                <a:lnTo>
                  <a:pt x="53" y="149"/>
                </a:lnTo>
                <a:lnTo>
                  <a:pt x="33" y="119"/>
                </a:lnTo>
                <a:lnTo>
                  <a:pt x="16" y="83"/>
                </a:lnTo>
                <a:lnTo>
                  <a:pt x="0" y="40"/>
                </a:lnTo>
                <a:lnTo>
                  <a:pt x="4" y="42"/>
                </a:lnTo>
                <a:lnTo>
                  <a:pt x="13" y="44"/>
                </a:lnTo>
                <a:lnTo>
                  <a:pt x="28" y="49"/>
                </a:lnTo>
                <a:lnTo>
                  <a:pt x="46" y="57"/>
                </a:lnTo>
                <a:lnTo>
                  <a:pt x="68" y="65"/>
                </a:lnTo>
                <a:lnTo>
                  <a:pt x="91" y="74"/>
                </a:lnTo>
                <a:lnTo>
                  <a:pt x="115" y="85"/>
                </a:lnTo>
                <a:lnTo>
                  <a:pt x="139" y="97"/>
                </a:lnTo>
                <a:lnTo>
                  <a:pt x="161" y="108"/>
                </a:lnTo>
                <a:lnTo>
                  <a:pt x="181" y="120"/>
                </a:lnTo>
                <a:lnTo>
                  <a:pt x="197" y="133"/>
                </a:lnTo>
                <a:lnTo>
                  <a:pt x="194" y="131"/>
                </a:lnTo>
                <a:lnTo>
                  <a:pt x="189" y="124"/>
                </a:lnTo>
                <a:lnTo>
                  <a:pt x="178" y="115"/>
                </a:lnTo>
                <a:lnTo>
                  <a:pt x="165" y="103"/>
                </a:lnTo>
                <a:lnTo>
                  <a:pt x="151" y="90"/>
                </a:lnTo>
                <a:lnTo>
                  <a:pt x="132" y="76"/>
                </a:lnTo>
                <a:lnTo>
                  <a:pt x="114" y="61"/>
                </a:lnTo>
                <a:lnTo>
                  <a:pt x="93" y="47"/>
                </a:lnTo>
                <a:lnTo>
                  <a:pt x="74" y="34"/>
                </a:lnTo>
                <a:lnTo>
                  <a:pt x="53" y="22"/>
                </a:lnTo>
                <a:lnTo>
                  <a:pt x="32" y="14"/>
                </a:lnTo>
                <a:lnTo>
                  <a:pt x="12" y="9"/>
                </a:lnTo>
                <a:lnTo>
                  <a:pt x="15" y="8"/>
                </a:lnTo>
                <a:lnTo>
                  <a:pt x="21" y="6"/>
                </a:lnTo>
                <a:lnTo>
                  <a:pt x="33" y="4"/>
                </a:lnTo>
                <a:lnTo>
                  <a:pt x="49" y="1"/>
                </a:lnTo>
                <a:lnTo>
                  <a:pt x="67" y="0"/>
                </a:lnTo>
                <a:lnTo>
                  <a:pt x="88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1"/>
          <p:cNvSpPr>
            <a:spLocks/>
          </p:cNvSpPr>
          <p:nvPr/>
        </p:nvSpPr>
        <p:spPr bwMode="auto">
          <a:xfrm>
            <a:off x="4446976" y="5774787"/>
            <a:ext cx="1527211" cy="901560"/>
          </a:xfrm>
          <a:custGeom>
            <a:avLst/>
            <a:gdLst>
              <a:gd name="T0" fmla="*/ 257 w 393"/>
              <a:gd name="T1" fmla="*/ 0 h 232"/>
              <a:gd name="T2" fmla="*/ 294 w 393"/>
              <a:gd name="T3" fmla="*/ 4 h 232"/>
              <a:gd name="T4" fmla="*/ 333 w 393"/>
              <a:gd name="T5" fmla="*/ 14 h 232"/>
              <a:gd name="T6" fmla="*/ 375 w 393"/>
              <a:gd name="T7" fmla="*/ 29 h 232"/>
              <a:gd name="T8" fmla="*/ 372 w 393"/>
              <a:gd name="T9" fmla="*/ 31 h 232"/>
              <a:gd name="T10" fmla="*/ 364 w 393"/>
              <a:gd name="T11" fmla="*/ 36 h 232"/>
              <a:gd name="T12" fmla="*/ 353 w 393"/>
              <a:gd name="T13" fmla="*/ 44 h 232"/>
              <a:gd name="T14" fmla="*/ 337 w 393"/>
              <a:gd name="T15" fmla="*/ 53 h 232"/>
              <a:gd name="T16" fmla="*/ 319 w 393"/>
              <a:gd name="T17" fmla="*/ 63 h 232"/>
              <a:gd name="T18" fmla="*/ 299 w 393"/>
              <a:gd name="T19" fmla="*/ 74 h 232"/>
              <a:gd name="T20" fmla="*/ 277 w 393"/>
              <a:gd name="T21" fmla="*/ 86 h 232"/>
              <a:gd name="T22" fmla="*/ 254 w 393"/>
              <a:gd name="T23" fmla="*/ 97 h 232"/>
              <a:gd name="T24" fmla="*/ 232 w 393"/>
              <a:gd name="T25" fmla="*/ 108 h 232"/>
              <a:gd name="T26" fmla="*/ 210 w 393"/>
              <a:gd name="T27" fmla="*/ 117 h 232"/>
              <a:gd name="T28" fmla="*/ 189 w 393"/>
              <a:gd name="T29" fmla="*/ 125 h 232"/>
              <a:gd name="T30" fmla="*/ 171 w 393"/>
              <a:gd name="T31" fmla="*/ 129 h 232"/>
              <a:gd name="T32" fmla="*/ 173 w 393"/>
              <a:gd name="T33" fmla="*/ 129 h 232"/>
              <a:gd name="T34" fmla="*/ 185 w 393"/>
              <a:gd name="T35" fmla="*/ 127 h 232"/>
              <a:gd name="T36" fmla="*/ 201 w 393"/>
              <a:gd name="T37" fmla="*/ 125 h 232"/>
              <a:gd name="T38" fmla="*/ 222 w 393"/>
              <a:gd name="T39" fmla="*/ 122 h 232"/>
              <a:gd name="T40" fmla="*/ 245 w 393"/>
              <a:gd name="T41" fmla="*/ 117 h 232"/>
              <a:gd name="T42" fmla="*/ 271 w 393"/>
              <a:gd name="T43" fmla="*/ 112 h 232"/>
              <a:gd name="T44" fmla="*/ 299 w 393"/>
              <a:gd name="T45" fmla="*/ 104 h 232"/>
              <a:gd name="T46" fmla="*/ 326 w 393"/>
              <a:gd name="T47" fmla="*/ 96 h 232"/>
              <a:gd name="T48" fmla="*/ 351 w 393"/>
              <a:gd name="T49" fmla="*/ 86 h 232"/>
              <a:gd name="T50" fmla="*/ 375 w 393"/>
              <a:gd name="T51" fmla="*/ 74 h 232"/>
              <a:gd name="T52" fmla="*/ 393 w 393"/>
              <a:gd name="T53" fmla="*/ 59 h 232"/>
              <a:gd name="T54" fmla="*/ 392 w 393"/>
              <a:gd name="T55" fmla="*/ 62 h 232"/>
              <a:gd name="T56" fmla="*/ 389 w 393"/>
              <a:gd name="T57" fmla="*/ 67 h 232"/>
              <a:gd name="T58" fmla="*/ 385 w 393"/>
              <a:gd name="T59" fmla="*/ 76 h 232"/>
              <a:gd name="T60" fmla="*/ 379 w 393"/>
              <a:gd name="T61" fmla="*/ 88 h 232"/>
              <a:gd name="T62" fmla="*/ 371 w 393"/>
              <a:gd name="T63" fmla="*/ 101 h 232"/>
              <a:gd name="T64" fmla="*/ 360 w 393"/>
              <a:gd name="T65" fmla="*/ 116 h 232"/>
              <a:gd name="T66" fmla="*/ 346 w 393"/>
              <a:gd name="T67" fmla="*/ 131 h 232"/>
              <a:gd name="T68" fmla="*/ 330 w 393"/>
              <a:gd name="T69" fmla="*/ 148 h 232"/>
              <a:gd name="T70" fmla="*/ 312 w 393"/>
              <a:gd name="T71" fmla="*/ 164 h 232"/>
              <a:gd name="T72" fmla="*/ 291 w 393"/>
              <a:gd name="T73" fmla="*/ 180 h 232"/>
              <a:gd name="T74" fmla="*/ 266 w 393"/>
              <a:gd name="T75" fmla="*/ 194 h 232"/>
              <a:gd name="T76" fmla="*/ 239 w 393"/>
              <a:gd name="T77" fmla="*/ 207 h 232"/>
              <a:gd name="T78" fmla="*/ 209 w 393"/>
              <a:gd name="T79" fmla="*/ 218 h 232"/>
              <a:gd name="T80" fmla="*/ 175 w 393"/>
              <a:gd name="T81" fmla="*/ 226 h 232"/>
              <a:gd name="T82" fmla="*/ 137 w 393"/>
              <a:gd name="T83" fmla="*/ 231 h 232"/>
              <a:gd name="T84" fmla="*/ 96 w 393"/>
              <a:gd name="T85" fmla="*/ 232 h 232"/>
              <a:gd name="T86" fmla="*/ 50 w 393"/>
              <a:gd name="T87" fmla="*/ 228 h 232"/>
              <a:gd name="T88" fmla="*/ 0 w 393"/>
              <a:gd name="T89" fmla="*/ 220 h 232"/>
              <a:gd name="T90" fmla="*/ 2 w 393"/>
              <a:gd name="T91" fmla="*/ 218 h 232"/>
              <a:gd name="T92" fmla="*/ 3 w 393"/>
              <a:gd name="T93" fmla="*/ 213 h 232"/>
              <a:gd name="T94" fmla="*/ 7 w 393"/>
              <a:gd name="T95" fmla="*/ 202 h 232"/>
              <a:gd name="T96" fmla="*/ 12 w 393"/>
              <a:gd name="T97" fmla="*/ 189 h 232"/>
              <a:gd name="T98" fmla="*/ 19 w 393"/>
              <a:gd name="T99" fmla="*/ 173 h 232"/>
              <a:gd name="T100" fmla="*/ 27 w 393"/>
              <a:gd name="T101" fmla="*/ 156 h 232"/>
              <a:gd name="T102" fmla="*/ 37 w 393"/>
              <a:gd name="T103" fmla="*/ 138 h 232"/>
              <a:gd name="T104" fmla="*/ 49 w 393"/>
              <a:gd name="T105" fmla="*/ 118 h 232"/>
              <a:gd name="T106" fmla="*/ 62 w 393"/>
              <a:gd name="T107" fmla="*/ 99 h 232"/>
              <a:gd name="T108" fmla="*/ 78 w 393"/>
              <a:gd name="T109" fmla="*/ 79 h 232"/>
              <a:gd name="T110" fmla="*/ 96 w 393"/>
              <a:gd name="T111" fmla="*/ 61 h 232"/>
              <a:gd name="T112" fmla="*/ 117 w 393"/>
              <a:gd name="T113" fmla="*/ 44 h 232"/>
              <a:gd name="T114" fmla="*/ 139 w 393"/>
              <a:gd name="T115" fmla="*/ 29 h 232"/>
              <a:gd name="T116" fmla="*/ 165 w 393"/>
              <a:gd name="T117" fmla="*/ 16 h 232"/>
              <a:gd name="T118" fmla="*/ 193 w 393"/>
              <a:gd name="T119" fmla="*/ 7 h 232"/>
              <a:gd name="T120" fmla="*/ 223 w 393"/>
              <a:gd name="T121" fmla="*/ 2 h 232"/>
              <a:gd name="T122" fmla="*/ 257 w 393"/>
              <a:gd name="T123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93" h="232">
                <a:moveTo>
                  <a:pt x="257" y="0"/>
                </a:moveTo>
                <a:lnTo>
                  <a:pt x="294" y="4"/>
                </a:lnTo>
                <a:lnTo>
                  <a:pt x="333" y="14"/>
                </a:lnTo>
                <a:lnTo>
                  <a:pt x="375" y="29"/>
                </a:lnTo>
                <a:lnTo>
                  <a:pt x="372" y="31"/>
                </a:lnTo>
                <a:lnTo>
                  <a:pt x="364" y="36"/>
                </a:lnTo>
                <a:lnTo>
                  <a:pt x="353" y="44"/>
                </a:lnTo>
                <a:lnTo>
                  <a:pt x="337" y="53"/>
                </a:lnTo>
                <a:lnTo>
                  <a:pt x="319" y="63"/>
                </a:lnTo>
                <a:lnTo>
                  <a:pt x="299" y="74"/>
                </a:lnTo>
                <a:lnTo>
                  <a:pt x="277" y="86"/>
                </a:lnTo>
                <a:lnTo>
                  <a:pt x="254" y="97"/>
                </a:lnTo>
                <a:lnTo>
                  <a:pt x="232" y="108"/>
                </a:lnTo>
                <a:lnTo>
                  <a:pt x="210" y="117"/>
                </a:lnTo>
                <a:lnTo>
                  <a:pt x="189" y="125"/>
                </a:lnTo>
                <a:lnTo>
                  <a:pt x="171" y="129"/>
                </a:lnTo>
                <a:lnTo>
                  <a:pt x="173" y="129"/>
                </a:lnTo>
                <a:lnTo>
                  <a:pt x="185" y="127"/>
                </a:lnTo>
                <a:lnTo>
                  <a:pt x="201" y="125"/>
                </a:lnTo>
                <a:lnTo>
                  <a:pt x="222" y="122"/>
                </a:lnTo>
                <a:lnTo>
                  <a:pt x="245" y="117"/>
                </a:lnTo>
                <a:lnTo>
                  <a:pt x="271" y="112"/>
                </a:lnTo>
                <a:lnTo>
                  <a:pt x="299" y="104"/>
                </a:lnTo>
                <a:lnTo>
                  <a:pt x="326" y="96"/>
                </a:lnTo>
                <a:lnTo>
                  <a:pt x="351" y="86"/>
                </a:lnTo>
                <a:lnTo>
                  <a:pt x="375" y="74"/>
                </a:lnTo>
                <a:lnTo>
                  <a:pt x="393" y="59"/>
                </a:lnTo>
                <a:lnTo>
                  <a:pt x="392" y="62"/>
                </a:lnTo>
                <a:lnTo>
                  <a:pt x="389" y="67"/>
                </a:lnTo>
                <a:lnTo>
                  <a:pt x="385" y="76"/>
                </a:lnTo>
                <a:lnTo>
                  <a:pt x="379" y="88"/>
                </a:lnTo>
                <a:lnTo>
                  <a:pt x="371" y="101"/>
                </a:lnTo>
                <a:lnTo>
                  <a:pt x="360" y="116"/>
                </a:lnTo>
                <a:lnTo>
                  <a:pt x="346" y="131"/>
                </a:lnTo>
                <a:lnTo>
                  <a:pt x="330" y="148"/>
                </a:lnTo>
                <a:lnTo>
                  <a:pt x="312" y="164"/>
                </a:lnTo>
                <a:lnTo>
                  <a:pt x="291" y="180"/>
                </a:lnTo>
                <a:lnTo>
                  <a:pt x="266" y="194"/>
                </a:lnTo>
                <a:lnTo>
                  <a:pt x="239" y="207"/>
                </a:lnTo>
                <a:lnTo>
                  <a:pt x="209" y="218"/>
                </a:lnTo>
                <a:lnTo>
                  <a:pt x="175" y="226"/>
                </a:lnTo>
                <a:lnTo>
                  <a:pt x="137" y="231"/>
                </a:lnTo>
                <a:lnTo>
                  <a:pt x="96" y="232"/>
                </a:lnTo>
                <a:lnTo>
                  <a:pt x="50" y="228"/>
                </a:lnTo>
                <a:lnTo>
                  <a:pt x="0" y="220"/>
                </a:lnTo>
                <a:lnTo>
                  <a:pt x="2" y="218"/>
                </a:lnTo>
                <a:lnTo>
                  <a:pt x="3" y="213"/>
                </a:lnTo>
                <a:lnTo>
                  <a:pt x="7" y="202"/>
                </a:lnTo>
                <a:lnTo>
                  <a:pt x="12" y="189"/>
                </a:lnTo>
                <a:lnTo>
                  <a:pt x="19" y="173"/>
                </a:lnTo>
                <a:lnTo>
                  <a:pt x="27" y="156"/>
                </a:lnTo>
                <a:lnTo>
                  <a:pt x="37" y="138"/>
                </a:lnTo>
                <a:lnTo>
                  <a:pt x="49" y="118"/>
                </a:lnTo>
                <a:lnTo>
                  <a:pt x="62" y="99"/>
                </a:lnTo>
                <a:lnTo>
                  <a:pt x="78" y="79"/>
                </a:lnTo>
                <a:lnTo>
                  <a:pt x="96" y="61"/>
                </a:lnTo>
                <a:lnTo>
                  <a:pt x="117" y="44"/>
                </a:lnTo>
                <a:lnTo>
                  <a:pt x="139" y="29"/>
                </a:lnTo>
                <a:lnTo>
                  <a:pt x="165" y="16"/>
                </a:lnTo>
                <a:lnTo>
                  <a:pt x="193" y="7"/>
                </a:lnTo>
                <a:lnTo>
                  <a:pt x="223" y="2"/>
                </a:lnTo>
                <a:lnTo>
                  <a:pt x="25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30"/>
          <p:cNvSpPr>
            <a:spLocks/>
          </p:cNvSpPr>
          <p:nvPr/>
        </p:nvSpPr>
        <p:spPr bwMode="auto">
          <a:xfrm>
            <a:off x="2569698" y="4222678"/>
            <a:ext cx="720881" cy="718386"/>
          </a:xfrm>
          <a:custGeom>
            <a:avLst/>
            <a:gdLst>
              <a:gd name="T0" fmla="*/ 289 w 577"/>
              <a:gd name="T1" fmla="*/ 0 h 577"/>
              <a:gd name="T2" fmla="*/ 340 w 577"/>
              <a:gd name="T3" fmla="*/ 5 h 577"/>
              <a:gd name="T4" fmla="*/ 388 w 577"/>
              <a:gd name="T5" fmla="*/ 19 h 577"/>
              <a:gd name="T6" fmla="*/ 435 w 577"/>
              <a:gd name="T7" fmla="*/ 40 h 577"/>
              <a:gd name="T8" fmla="*/ 474 w 577"/>
              <a:gd name="T9" fmla="*/ 69 h 577"/>
              <a:gd name="T10" fmla="*/ 508 w 577"/>
              <a:gd name="T11" fmla="*/ 103 h 577"/>
              <a:gd name="T12" fmla="*/ 537 w 577"/>
              <a:gd name="T13" fmla="*/ 144 h 577"/>
              <a:gd name="T14" fmla="*/ 558 w 577"/>
              <a:gd name="T15" fmla="*/ 188 h 577"/>
              <a:gd name="T16" fmla="*/ 571 w 577"/>
              <a:gd name="T17" fmla="*/ 238 h 577"/>
              <a:gd name="T18" fmla="*/ 577 w 577"/>
              <a:gd name="T19" fmla="*/ 289 h 577"/>
              <a:gd name="T20" fmla="*/ 571 w 577"/>
              <a:gd name="T21" fmla="*/ 341 h 577"/>
              <a:gd name="T22" fmla="*/ 558 w 577"/>
              <a:gd name="T23" fmla="*/ 390 h 577"/>
              <a:gd name="T24" fmla="*/ 537 w 577"/>
              <a:gd name="T25" fmla="*/ 435 h 577"/>
              <a:gd name="T26" fmla="*/ 508 w 577"/>
              <a:gd name="T27" fmla="*/ 474 h 577"/>
              <a:gd name="T28" fmla="*/ 474 w 577"/>
              <a:gd name="T29" fmla="*/ 510 h 577"/>
              <a:gd name="T30" fmla="*/ 435 w 577"/>
              <a:gd name="T31" fmla="*/ 538 h 577"/>
              <a:gd name="T32" fmla="*/ 388 w 577"/>
              <a:gd name="T33" fmla="*/ 560 h 577"/>
              <a:gd name="T34" fmla="*/ 340 w 577"/>
              <a:gd name="T35" fmla="*/ 574 h 577"/>
              <a:gd name="T36" fmla="*/ 289 w 577"/>
              <a:gd name="T37" fmla="*/ 577 h 577"/>
              <a:gd name="T38" fmla="*/ 236 w 577"/>
              <a:gd name="T39" fmla="*/ 574 h 577"/>
              <a:gd name="T40" fmla="*/ 188 w 577"/>
              <a:gd name="T41" fmla="*/ 560 h 577"/>
              <a:gd name="T42" fmla="*/ 144 w 577"/>
              <a:gd name="T43" fmla="*/ 538 h 577"/>
              <a:gd name="T44" fmla="*/ 102 w 577"/>
              <a:gd name="T45" fmla="*/ 510 h 577"/>
              <a:gd name="T46" fmla="*/ 68 w 577"/>
              <a:gd name="T47" fmla="*/ 474 h 577"/>
              <a:gd name="T48" fmla="*/ 39 w 577"/>
              <a:gd name="T49" fmla="*/ 435 h 577"/>
              <a:gd name="T50" fmla="*/ 19 w 577"/>
              <a:gd name="T51" fmla="*/ 390 h 577"/>
              <a:gd name="T52" fmla="*/ 5 w 577"/>
              <a:gd name="T53" fmla="*/ 341 h 577"/>
              <a:gd name="T54" fmla="*/ 0 w 577"/>
              <a:gd name="T55" fmla="*/ 289 h 577"/>
              <a:gd name="T56" fmla="*/ 5 w 577"/>
              <a:gd name="T57" fmla="*/ 238 h 577"/>
              <a:gd name="T58" fmla="*/ 19 w 577"/>
              <a:gd name="T59" fmla="*/ 188 h 577"/>
              <a:gd name="T60" fmla="*/ 39 w 577"/>
              <a:gd name="T61" fmla="*/ 144 h 577"/>
              <a:gd name="T62" fmla="*/ 68 w 577"/>
              <a:gd name="T63" fmla="*/ 103 h 577"/>
              <a:gd name="T64" fmla="*/ 102 w 577"/>
              <a:gd name="T65" fmla="*/ 69 h 577"/>
              <a:gd name="T66" fmla="*/ 144 w 577"/>
              <a:gd name="T67" fmla="*/ 40 h 577"/>
              <a:gd name="T68" fmla="*/ 188 w 577"/>
              <a:gd name="T69" fmla="*/ 19 h 577"/>
              <a:gd name="T70" fmla="*/ 236 w 577"/>
              <a:gd name="T71" fmla="*/ 5 h 577"/>
              <a:gd name="T72" fmla="*/ 289 w 577"/>
              <a:gd name="T73" fmla="*/ 0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7" h="577">
                <a:moveTo>
                  <a:pt x="289" y="0"/>
                </a:moveTo>
                <a:lnTo>
                  <a:pt x="340" y="5"/>
                </a:lnTo>
                <a:lnTo>
                  <a:pt x="388" y="19"/>
                </a:lnTo>
                <a:lnTo>
                  <a:pt x="435" y="40"/>
                </a:lnTo>
                <a:lnTo>
                  <a:pt x="474" y="69"/>
                </a:lnTo>
                <a:lnTo>
                  <a:pt x="508" y="103"/>
                </a:lnTo>
                <a:lnTo>
                  <a:pt x="537" y="144"/>
                </a:lnTo>
                <a:lnTo>
                  <a:pt x="558" y="188"/>
                </a:lnTo>
                <a:lnTo>
                  <a:pt x="571" y="238"/>
                </a:lnTo>
                <a:lnTo>
                  <a:pt x="577" y="289"/>
                </a:lnTo>
                <a:lnTo>
                  <a:pt x="571" y="341"/>
                </a:lnTo>
                <a:lnTo>
                  <a:pt x="558" y="390"/>
                </a:lnTo>
                <a:lnTo>
                  <a:pt x="537" y="435"/>
                </a:lnTo>
                <a:lnTo>
                  <a:pt x="508" y="474"/>
                </a:lnTo>
                <a:lnTo>
                  <a:pt x="474" y="510"/>
                </a:lnTo>
                <a:lnTo>
                  <a:pt x="435" y="538"/>
                </a:lnTo>
                <a:lnTo>
                  <a:pt x="388" y="560"/>
                </a:lnTo>
                <a:lnTo>
                  <a:pt x="340" y="574"/>
                </a:lnTo>
                <a:lnTo>
                  <a:pt x="289" y="577"/>
                </a:lnTo>
                <a:lnTo>
                  <a:pt x="236" y="574"/>
                </a:lnTo>
                <a:lnTo>
                  <a:pt x="188" y="560"/>
                </a:lnTo>
                <a:lnTo>
                  <a:pt x="144" y="538"/>
                </a:lnTo>
                <a:lnTo>
                  <a:pt x="102" y="510"/>
                </a:lnTo>
                <a:lnTo>
                  <a:pt x="68" y="474"/>
                </a:lnTo>
                <a:lnTo>
                  <a:pt x="39" y="435"/>
                </a:lnTo>
                <a:lnTo>
                  <a:pt x="19" y="390"/>
                </a:lnTo>
                <a:lnTo>
                  <a:pt x="5" y="341"/>
                </a:lnTo>
                <a:lnTo>
                  <a:pt x="0" y="289"/>
                </a:lnTo>
                <a:lnTo>
                  <a:pt x="5" y="238"/>
                </a:lnTo>
                <a:lnTo>
                  <a:pt x="19" y="188"/>
                </a:lnTo>
                <a:lnTo>
                  <a:pt x="39" y="144"/>
                </a:lnTo>
                <a:lnTo>
                  <a:pt x="68" y="103"/>
                </a:lnTo>
                <a:lnTo>
                  <a:pt x="102" y="69"/>
                </a:lnTo>
                <a:lnTo>
                  <a:pt x="144" y="40"/>
                </a:lnTo>
                <a:lnTo>
                  <a:pt x="188" y="19"/>
                </a:lnTo>
                <a:lnTo>
                  <a:pt x="236" y="5"/>
                </a:lnTo>
                <a:lnTo>
                  <a:pt x="28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778937" y="4439911"/>
            <a:ext cx="302401" cy="273881"/>
            <a:chOff x="5857875" y="1573213"/>
            <a:chExt cx="417513" cy="409575"/>
          </a:xfrm>
          <a:solidFill>
            <a:schemeClr val="bg1"/>
          </a:solidFill>
        </p:grpSpPr>
        <p:sp>
          <p:nvSpPr>
            <p:cNvPr id="33" name="Freeform 49"/>
            <p:cNvSpPr>
              <a:spLocks noEditPoints="1"/>
            </p:cNvSpPr>
            <p:nvPr/>
          </p:nvSpPr>
          <p:spPr bwMode="auto">
            <a:xfrm>
              <a:off x="5857875" y="1573213"/>
              <a:ext cx="417513" cy="409575"/>
            </a:xfrm>
            <a:custGeom>
              <a:avLst/>
              <a:gdLst/>
              <a:ahLst/>
              <a:cxnLst>
                <a:cxn ang="0">
                  <a:pos x="111" y="240"/>
                </a:cxn>
                <a:cxn ang="0">
                  <a:pos x="152" y="166"/>
                </a:cxn>
                <a:cxn ang="0">
                  <a:pos x="131" y="21"/>
                </a:cxn>
                <a:cxn ang="0">
                  <a:pos x="43" y="240"/>
                </a:cxn>
                <a:cxn ang="0">
                  <a:pos x="93" y="157"/>
                </a:cxn>
                <a:cxn ang="0">
                  <a:pos x="94" y="153"/>
                </a:cxn>
                <a:cxn ang="0">
                  <a:pos x="96" y="150"/>
                </a:cxn>
                <a:cxn ang="0">
                  <a:pos x="100" y="148"/>
                </a:cxn>
                <a:cxn ang="0">
                  <a:pos x="161" y="148"/>
                </a:cxn>
                <a:cxn ang="0">
                  <a:pos x="165" y="149"/>
                </a:cxn>
                <a:cxn ang="0">
                  <a:pos x="168" y="151"/>
                </a:cxn>
                <a:cxn ang="0">
                  <a:pos x="170" y="155"/>
                </a:cxn>
                <a:cxn ang="0">
                  <a:pos x="170" y="240"/>
                </a:cxn>
                <a:cxn ang="0">
                  <a:pos x="221" y="99"/>
                </a:cxn>
                <a:cxn ang="0">
                  <a:pos x="131" y="21"/>
                </a:cxn>
                <a:cxn ang="0">
                  <a:pos x="132" y="0"/>
                </a:cxn>
                <a:cxn ang="0">
                  <a:pos x="136" y="1"/>
                </a:cxn>
                <a:cxn ang="0">
                  <a:pos x="260" y="110"/>
                </a:cxn>
                <a:cxn ang="0">
                  <a:pos x="262" y="112"/>
                </a:cxn>
                <a:cxn ang="0">
                  <a:pos x="263" y="116"/>
                </a:cxn>
                <a:cxn ang="0">
                  <a:pos x="263" y="119"/>
                </a:cxn>
                <a:cxn ang="0">
                  <a:pos x="261" y="122"/>
                </a:cxn>
                <a:cxn ang="0">
                  <a:pos x="258" y="125"/>
                </a:cxn>
                <a:cxn ang="0">
                  <a:pos x="254" y="125"/>
                </a:cxn>
                <a:cxn ang="0">
                  <a:pos x="251" y="125"/>
                </a:cxn>
                <a:cxn ang="0">
                  <a:pos x="248" y="123"/>
                </a:cxn>
                <a:cxn ang="0">
                  <a:pos x="239" y="249"/>
                </a:cxn>
                <a:cxn ang="0">
                  <a:pos x="238" y="253"/>
                </a:cxn>
                <a:cxn ang="0">
                  <a:pos x="235" y="256"/>
                </a:cxn>
                <a:cxn ang="0">
                  <a:pos x="232" y="258"/>
                </a:cxn>
                <a:cxn ang="0">
                  <a:pos x="34" y="258"/>
                </a:cxn>
                <a:cxn ang="0">
                  <a:pos x="30" y="257"/>
                </a:cxn>
                <a:cxn ang="0">
                  <a:pos x="26" y="255"/>
                </a:cxn>
                <a:cxn ang="0">
                  <a:pos x="25" y="251"/>
                </a:cxn>
                <a:cxn ang="0">
                  <a:pos x="24" y="115"/>
                </a:cxn>
                <a:cxn ang="0">
                  <a:pos x="13" y="124"/>
                </a:cxn>
                <a:cxn ang="0">
                  <a:pos x="10" y="125"/>
                </a:cxn>
                <a:cxn ang="0">
                  <a:pos x="7" y="125"/>
                </a:cxn>
                <a:cxn ang="0">
                  <a:pos x="4" y="124"/>
                </a:cxn>
                <a:cxn ang="0">
                  <a:pos x="1" y="121"/>
                </a:cxn>
                <a:cxn ang="0">
                  <a:pos x="0" y="117"/>
                </a:cxn>
                <a:cxn ang="0">
                  <a:pos x="0" y="114"/>
                </a:cxn>
                <a:cxn ang="0">
                  <a:pos x="2" y="111"/>
                </a:cxn>
                <a:cxn ang="0">
                  <a:pos x="126" y="2"/>
                </a:cxn>
                <a:cxn ang="0">
                  <a:pos x="129" y="0"/>
                </a:cxn>
              </a:cxnLst>
              <a:rect l="0" t="0" r="r" b="b"/>
              <a:pathLst>
                <a:path w="263" h="258">
                  <a:moveTo>
                    <a:pt x="111" y="166"/>
                  </a:moveTo>
                  <a:lnTo>
                    <a:pt x="111" y="240"/>
                  </a:lnTo>
                  <a:lnTo>
                    <a:pt x="152" y="240"/>
                  </a:lnTo>
                  <a:lnTo>
                    <a:pt x="152" y="166"/>
                  </a:lnTo>
                  <a:lnTo>
                    <a:pt x="111" y="166"/>
                  </a:lnTo>
                  <a:close/>
                  <a:moveTo>
                    <a:pt x="131" y="21"/>
                  </a:moveTo>
                  <a:lnTo>
                    <a:pt x="43" y="99"/>
                  </a:lnTo>
                  <a:lnTo>
                    <a:pt x="43" y="240"/>
                  </a:lnTo>
                  <a:lnTo>
                    <a:pt x="93" y="240"/>
                  </a:lnTo>
                  <a:lnTo>
                    <a:pt x="93" y="157"/>
                  </a:lnTo>
                  <a:lnTo>
                    <a:pt x="93" y="155"/>
                  </a:lnTo>
                  <a:lnTo>
                    <a:pt x="94" y="153"/>
                  </a:lnTo>
                  <a:lnTo>
                    <a:pt x="95" y="151"/>
                  </a:lnTo>
                  <a:lnTo>
                    <a:pt x="96" y="150"/>
                  </a:lnTo>
                  <a:lnTo>
                    <a:pt x="98" y="149"/>
                  </a:lnTo>
                  <a:lnTo>
                    <a:pt x="100" y="148"/>
                  </a:lnTo>
                  <a:lnTo>
                    <a:pt x="102" y="148"/>
                  </a:lnTo>
                  <a:lnTo>
                    <a:pt x="161" y="148"/>
                  </a:lnTo>
                  <a:lnTo>
                    <a:pt x="163" y="148"/>
                  </a:lnTo>
                  <a:lnTo>
                    <a:pt x="165" y="149"/>
                  </a:lnTo>
                  <a:lnTo>
                    <a:pt x="167" y="150"/>
                  </a:lnTo>
                  <a:lnTo>
                    <a:pt x="168" y="151"/>
                  </a:lnTo>
                  <a:lnTo>
                    <a:pt x="170" y="153"/>
                  </a:lnTo>
                  <a:lnTo>
                    <a:pt x="170" y="155"/>
                  </a:lnTo>
                  <a:lnTo>
                    <a:pt x="170" y="157"/>
                  </a:lnTo>
                  <a:lnTo>
                    <a:pt x="170" y="240"/>
                  </a:lnTo>
                  <a:lnTo>
                    <a:pt x="221" y="240"/>
                  </a:lnTo>
                  <a:lnTo>
                    <a:pt x="221" y="99"/>
                  </a:lnTo>
                  <a:lnTo>
                    <a:pt x="221" y="99"/>
                  </a:lnTo>
                  <a:lnTo>
                    <a:pt x="131" y="21"/>
                  </a:lnTo>
                  <a:close/>
                  <a:moveTo>
                    <a:pt x="131" y="0"/>
                  </a:moveTo>
                  <a:lnTo>
                    <a:pt x="132" y="0"/>
                  </a:lnTo>
                  <a:lnTo>
                    <a:pt x="134" y="0"/>
                  </a:lnTo>
                  <a:lnTo>
                    <a:pt x="136" y="1"/>
                  </a:lnTo>
                  <a:lnTo>
                    <a:pt x="137" y="2"/>
                  </a:lnTo>
                  <a:lnTo>
                    <a:pt x="260" y="110"/>
                  </a:lnTo>
                  <a:lnTo>
                    <a:pt x="261" y="111"/>
                  </a:lnTo>
                  <a:lnTo>
                    <a:pt x="262" y="112"/>
                  </a:lnTo>
                  <a:lnTo>
                    <a:pt x="263" y="114"/>
                  </a:lnTo>
                  <a:lnTo>
                    <a:pt x="263" y="116"/>
                  </a:lnTo>
                  <a:lnTo>
                    <a:pt x="263" y="117"/>
                  </a:lnTo>
                  <a:lnTo>
                    <a:pt x="263" y="119"/>
                  </a:lnTo>
                  <a:lnTo>
                    <a:pt x="262" y="121"/>
                  </a:lnTo>
                  <a:lnTo>
                    <a:pt x="261" y="122"/>
                  </a:lnTo>
                  <a:lnTo>
                    <a:pt x="259" y="124"/>
                  </a:lnTo>
                  <a:lnTo>
                    <a:pt x="258" y="125"/>
                  </a:lnTo>
                  <a:lnTo>
                    <a:pt x="256" y="125"/>
                  </a:lnTo>
                  <a:lnTo>
                    <a:pt x="254" y="125"/>
                  </a:lnTo>
                  <a:lnTo>
                    <a:pt x="253" y="125"/>
                  </a:lnTo>
                  <a:lnTo>
                    <a:pt x="251" y="125"/>
                  </a:lnTo>
                  <a:lnTo>
                    <a:pt x="249" y="124"/>
                  </a:lnTo>
                  <a:lnTo>
                    <a:pt x="248" y="123"/>
                  </a:lnTo>
                  <a:lnTo>
                    <a:pt x="239" y="115"/>
                  </a:lnTo>
                  <a:lnTo>
                    <a:pt x="239" y="249"/>
                  </a:lnTo>
                  <a:lnTo>
                    <a:pt x="238" y="251"/>
                  </a:lnTo>
                  <a:lnTo>
                    <a:pt x="238" y="253"/>
                  </a:lnTo>
                  <a:lnTo>
                    <a:pt x="237" y="255"/>
                  </a:lnTo>
                  <a:lnTo>
                    <a:pt x="235" y="256"/>
                  </a:lnTo>
                  <a:lnTo>
                    <a:pt x="234" y="257"/>
                  </a:lnTo>
                  <a:lnTo>
                    <a:pt x="232" y="258"/>
                  </a:lnTo>
                  <a:lnTo>
                    <a:pt x="230" y="258"/>
                  </a:lnTo>
                  <a:lnTo>
                    <a:pt x="34" y="258"/>
                  </a:lnTo>
                  <a:lnTo>
                    <a:pt x="31" y="258"/>
                  </a:lnTo>
                  <a:lnTo>
                    <a:pt x="30" y="257"/>
                  </a:lnTo>
                  <a:lnTo>
                    <a:pt x="28" y="256"/>
                  </a:lnTo>
                  <a:lnTo>
                    <a:pt x="26" y="255"/>
                  </a:lnTo>
                  <a:lnTo>
                    <a:pt x="25" y="253"/>
                  </a:lnTo>
                  <a:lnTo>
                    <a:pt x="25" y="251"/>
                  </a:lnTo>
                  <a:lnTo>
                    <a:pt x="24" y="249"/>
                  </a:lnTo>
                  <a:lnTo>
                    <a:pt x="24" y="115"/>
                  </a:lnTo>
                  <a:lnTo>
                    <a:pt x="15" y="123"/>
                  </a:lnTo>
                  <a:lnTo>
                    <a:pt x="13" y="124"/>
                  </a:lnTo>
                  <a:lnTo>
                    <a:pt x="12" y="125"/>
                  </a:lnTo>
                  <a:lnTo>
                    <a:pt x="10" y="125"/>
                  </a:lnTo>
                  <a:lnTo>
                    <a:pt x="8" y="125"/>
                  </a:lnTo>
                  <a:lnTo>
                    <a:pt x="7" y="125"/>
                  </a:lnTo>
                  <a:lnTo>
                    <a:pt x="5" y="124"/>
                  </a:lnTo>
                  <a:lnTo>
                    <a:pt x="4" y="124"/>
                  </a:lnTo>
                  <a:lnTo>
                    <a:pt x="2" y="122"/>
                  </a:lnTo>
                  <a:lnTo>
                    <a:pt x="1" y="121"/>
                  </a:lnTo>
                  <a:lnTo>
                    <a:pt x="0" y="119"/>
                  </a:lnTo>
                  <a:lnTo>
                    <a:pt x="0" y="117"/>
                  </a:lnTo>
                  <a:lnTo>
                    <a:pt x="0" y="116"/>
                  </a:lnTo>
                  <a:lnTo>
                    <a:pt x="0" y="114"/>
                  </a:lnTo>
                  <a:lnTo>
                    <a:pt x="1" y="112"/>
                  </a:lnTo>
                  <a:lnTo>
                    <a:pt x="2" y="111"/>
                  </a:lnTo>
                  <a:lnTo>
                    <a:pt x="3" y="110"/>
                  </a:lnTo>
                  <a:lnTo>
                    <a:pt x="126" y="2"/>
                  </a:lnTo>
                  <a:lnTo>
                    <a:pt x="127" y="1"/>
                  </a:lnTo>
                  <a:lnTo>
                    <a:pt x="129" y="0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50"/>
            <p:cNvSpPr>
              <a:spLocks/>
            </p:cNvSpPr>
            <p:nvPr/>
          </p:nvSpPr>
          <p:spPr bwMode="auto">
            <a:xfrm>
              <a:off x="6034088" y="1692275"/>
              <a:ext cx="65088" cy="285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32" y="0"/>
                </a:cxn>
                <a:cxn ang="0">
                  <a:pos x="34" y="0"/>
                </a:cxn>
                <a:cxn ang="0">
                  <a:pos x="36" y="1"/>
                </a:cxn>
                <a:cxn ang="0">
                  <a:pos x="37" y="2"/>
                </a:cxn>
                <a:cxn ang="0">
                  <a:pos x="39" y="4"/>
                </a:cxn>
                <a:cxn ang="0">
                  <a:pos x="40" y="5"/>
                </a:cxn>
                <a:cxn ang="0">
                  <a:pos x="40" y="7"/>
                </a:cxn>
                <a:cxn ang="0">
                  <a:pos x="41" y="9"/>
                </a:cxn>
                <a:cxn ang="0">
                  <a:pos x="40" y="11"/>
                </a:cxn>
                <a:cxn ang="0">
                  <a:pos x="40" y="13"/>
                </a:cxn>
                <a:cxn ang="0">
                  <a:pos x="39" y="15"/>
                </a:cxn>
                <a:cxn ang="0">
                  <a:pos x="37" y="16"/>
                </a:cxn>
                <a:cxn ang="0">
                  <a:pos x="36" y="17"/>
                </a:cxn>
                <a:cxn ang="0">
                  <a:pos x="34" y="18"/>
                </a:cxn>
                <a:cxn ang="0">
                  <a:pos x="32" y="18"/>
                </a:cxn>
                <a:cxn ang="0">
                  <a:pos x="9" y="18"/>
                </a:cxn>
                <a:cxn ang="0">
                  <a:pos x="7" y="18"/>
                </a:cxn>
                <a:cxn ang="0">
                  <a:pos x="5" y="17"/>
                </a:cxn>
                <a:cxn ang="0">
                  <a:pos x="4" y="16"/>
                </a:cxn>
                <a:cxn ang="0">
                  <a:pos x="2" y="15"/>
                </a:cxn>
                <a:cxn ang="0">
                  <a:pos x="1" y="13"/>
                </a:cxn>
                <a:cxn ang="0">
                  <a:pos x="1" y="11"/>
                </a:cxn>
                <a:cxn ang="0">
                  <a:pos x="0" y="9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5" y="1"/>
                </a:cxn>
                <a:cxn ang="0">
                  <a:pos x="7" y="0"/>
                </a:cxn>
                <a:cxn ang="0">
                  <a:pos x="9" y="0"/>
                </a:cxn>
              </a:cxnLst>
              <a:rect l="0" t="0" r="r" b="b"/>
              <a:pathLst>
                <a:path w="41" h="18">
                  <a:moveTo>
                    <a:pt x="9" y="0"/>
                  </a:moveTo>
                  <a:lnTo>
                    <a:pt x="32" y="0"/>
                  </a:lnTo>
                  <a:lnTo>
                    <a:pt x="34" y="0"/>
                  </a:lnTo>
                  <a:lnTo>
                    <a:pt x="36" y="1"/>
                  </a:lnTo>
                  <a:lnTo>
                    <a:pt x="37" y="2"/>
                  </a:lnTo>
                  <a:lnTo>
                    <a:pt x="39" y="4"/>
                  </a:lnTo>
                  <a:lnTo>
                    <a:pt x="40" y="5"/>
                  </a:lnTo>
                  <a:lnTo>
                    <a:pt x="40" y="7"/>
                  </a:lnTo>
                  <a:lnTo>
                    <a:pt x="41" y="9"/>
                  </a:lnTo>
                  <a:lnTo>
                    <a:pt x="40" y="11"/>
                  </a:lnTo>
                  <a:lnTo>
                    <a:pt x="40" y="13"/>
                  </a:lnTo>
                  <a:lnTo>
                    <a:pt x="39" y="15"/>
                  </a:lnTo>
                  <a:lnTo>
                    <a:pt x="37" y="16"/>
                  </a:lnTo>
                  <a:lnTo>
                    <a:pt x="36" y="17"/>
                  </a:lnTo>
                  <a:lnTo>
                    <a:pt x="34" y="18"/>
                  </a:lnTo>
                  <a:lnTo>
                    <a:pt x="32" y="18"/>
                  </a:lnTo>
                  <a:lnTo>
                    <a:pt x="9" y="18"/>
                  </a:lnTo>
                  <a:lnTo>
                    <a:pt x="7" y="18"/>
                  </a:lnTo>
                  <a:lnTo>
                    <a:pt x="5" y="17"/>
                  </a:lnTo>
                  <a:lnTo>
                    <a:pt x="4" y="16"/>
                  </a:lnTo>
                  <a:lnTo>
                    <a:pt x="2" y="15"/>
                  </a:lnTo>
                  <a:lnTo>
                    <a:pt x="1" y="13"/>
                  </a:lnTo>
                  <a:lnTo>
                    <a:pt x="1" y="11"/>
                  </a:lnTo>
                  <a:lnTo>
                    <a:pt x="0" y="9"/>
                  </a:lnTo>
                  <a:lnTo>
                    <a:pt x="1" y="7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2"/>
                  </a:lnTo>
                  <a:lnTo>
                    <a:pt x="5" y="1"/>
                  </a:lnTo>
                  <a:lnTo>
                    <a:pt x="7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5" name="Freeform 57"/>
          <p:cNvSpPr>
            <a:spLocks/>
          </p:cNvSpPr>
          <p:nvPr/>
        </p:nvSpPr>
        <p:spPr bwMode="auto">
          <a:xfrm>
            <a:off x="8972787" y="3962478"/>
            <a:ext cx="718386" cy="718386"/>
          </a:xfrm>
          <a:custGeom>
            <a:avLst/>
            <a:gdLst>
              <a:gd name="T0" fmla="*/ 288 w 577"/>
              <a:gd name="T1" fmla="*/ 0 h 577"/>
              <a:gd name="T2" fmla="*/ 341 w 577"/>
              <a:gd name="T3" fmla="*/ 5 h 577"/>
              <a:gd name="T4" fmla="*/ 389 w 577"/>
              <a:gd name="T5" fmla="*/ 19 h 577"/>
              <a:gd name="T6" fmla="*/ 433 w 577"/>
              <a:gd name="T7" fmla="*/ 40 h 577"/>
              <a:gd name="T8" fmla="*/ 474 w 577"/>
              <a:gd name="T9" fmla="*/ 69 h 577"/>
              <a:gd name="T10" fmla="*/ 509 w 577"/>
              <a:gd name="T11" fmla="*/ 103 h 577"/>
              <a:gd name="T12" fmla="*/ 538 w 577"/>
              <a:gd name="T13" fmla="*/ 144 h 577"/>
              <a:gd name="T14" fmla="*/ 558 w 577"/>
              <a:gd name="T15" fmla="*/ 188 h 577"/>
              <a:gd name="T16" fmla="*/ 572 w 577"/>
              <a:gd name="T17" fmla="*/ 238 h 577"/>
              <a:gd name="T18" fmla="*/ 577 w 577"/>
              <a:gd name="T19" fmla="*/ 289 h 577"/>
              <a:gd name="T20" fmla="*/ 572 w 577"/>
              <a:gd name="T21" fmla="*/ 341 h 577"/>
              <a:gd name="T22" fmla="*/ 558 w 577"/>
              <a:gd name="T23" fmla="*/ 390 h 577"/>
              <a:gd name="T24" fmla="*/ 538 w 577"/>
              <a:gd name="T25" fmla="*/ 435 h 577"/>
              <a:gd name="T26" fmla="*/ 509 w 577"/>
              <a:gd name="T27" fmla="*/ 474 h 577"/>
              <a:gd name="T28" fmla="*/ 474 w 577"/>
              <a:gd name="T29" fmla="*/ 510 h 577"/>
              <a:gd name="T30" fmla="*/ 433 w 577"/>
              <a:gd name="T31" fmla="*/ 538 h 577"/>
              <a:gd name="T32" fmla="*/ 389 w 577"/>
              <a:gd name="T33" fmla="*/ 560 h 577"/>
              <a:gd name="T34" fmla="*/ 341 w 577"/>
              <a:gd name="T35" fmla="*/ 574 h 577"/>
              <a:gd name="T36" fmla="*/ 288 w 577"/>
              <a:gd name="T37" fmla="*/ 577 h 577"/>
              <a:gd name="T38" fmla="*/ 236 w 577"/>
              <a:gd name="T39" fmla="*/ 574 h 577"/>
              <a:gd name="T40" fmla="*/ 189 w 577"/>
              <a:gd name="T41" fmla="*/ 560 h 577"/>
              <a:gd name="T42" fmla="*/ 142 w 577"/>
              <a:gd name="T43" fmla="*/ 538 h 577"/>
              <a:gd name="T44" fmla="*/ 103 w 577"/>
              <a:gd name="T45" fmla="*/ 510 h 577"/>
              <a:gd name="T46" fmla="*/ 69 w 577"/>
              <a:gd name="T47" fmla="*/ 474 h 577"/>
              <a:gd name="T48" fmla="*/ 40 w 577"/>
              <a:gd name="T49" fmla="*/ 435 h 577"/>
              <a:gd name="T50" fmla="*/ 19 w 577"/>
              <a:gd name="T51" fmla="*/ 390 h 577"/>
              <a:gd name="T52" fmla="*/ 5 w 577"/>
              <a:gd name="T53" fmla="*/ 341 h 577"/>
              <a:gd name="T54" fmla="*/ 0 w 577"/>
              <a:gd name="T55" fmla="*/ 289 h 577"/>
              <a:gd name="T56" fmla="*/ 5 w 577"/>
              <a:gd name="T57" fmla="*/ 238 h 577"/>
              <a:gd name="T58" fmla="*/ 19 w 577"/>
              <a:gd name="T59" fmla="*/ 188 h 577"/>
              <a:gd name="T60" fmla="*/ 40 w 577"/>
              <a:gd name="T61" fmla="*/ 144 h 577"/>
              <a:gd name="T62" fmla="*/ 69 w 577"/>
              <a:gd name="T63" fmla="*/ 103 h 577"/>
              <a:gd name="T64" fmla="*/ 103 w 577"/>
              <a:gd name="T65" fmla="*/ 69 h 577"/>
              <a:gd name="T66" fmla="*/ 142 w 577"/>
              <a:gd name="T67" fmla="*/ 40 h 577"/>
              <a:gd name="T68" fmla="*/ 189 w 577"/>
              <a:gd name="T69" fmla="*/ 19 h 577"/>
              <a:gd name="T70" fmla="*/ 236 w 577"/>
              <a:gd name="T71" fmla="*/ 5 h 577"/>
              <a:gd name="T72" fmla="*/ 288 w 577"/>
              <a:gd name="T73" fmla="*/ 0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7" h="577">
                <a:moveTo>
                  <a:pt x="288" y="0"/>
                </a:moveTo>
                <a:lnTo>
                  <a:pt x="341" y="5"/>
                </a:lnTo>
                <a:lnTo>
                  <a:pt x="389" y="19"/>
                </a:lnTo>
                <a:lnTo>
                  <a:pt x="433" y="40"/>
                </a:lnTo>
                <a:lnTo>
                  <a:pt x="474" y="69"/>
                </a:lnTo>
                <a:lnTo>
                  <a:pt x="509" y="103"/>
                </a:lnTo>
                <a:lnTo>
                  <a:pt x="538" y="144"/>
                </a:lnTo>
                <a:lnTo>
                  <a:pt x="558" y="188"/>
                </a:lnTo>
                <a:lnTo>
                  <a:pt x="572" y="238"/>
                </a:lnTo>
                <a:lnTo>
                  <a:pt x="577" y="289"/>
                </a:lnTo>
                <a:lnTo>
                  <a:pt x="572" y="341"/>
                </a:lnTo>
                <a:lnTo>
                  <a:pt x="558" y="390"/>
                </a:lnTo>
                <a:lnTo>
                  <a:pt x="538" y="435"/>
                </a:lnTo>
                <a:lnTo>
                  <a:pt x="509" y="474"/>
                </a:lnTo>
                <a:lnTo>
                  <a:pt x="474" y="510"/>
                </a:lnTo>
                <a:lnTo>
                  <a:pt x="433" y="538"/>
                </a:lnTo>
                <a:lnTo>
                  <a:pt x="389" y="560"/>
                </a:lnTo>
                <a:lnTo>
                  <a:pt x="341" y="574"/>
                </a:lnTo>
                <a:lnTo>
                  <a:pt x="288" y="577"/>
                </a:lnTo>
                <a:lnTo>
                  <a:pt x="236" y="574"/>
                </a:lnTo>
                <a:lnTo>
                  <a:pt x="189" y="560"/>
                </a:lnTo>
                <a:lnTo>
                  <a:pt x="142" y="538"/>
                </a:lnTo>
                <a:lnTo>
                  <a:pt x="103" y="510"/>
                </a:lnTo>
                <a:lnTo>
                  <a:pt x="69" y="474"/>
                </a:lnTo>
                <a:lnTo>
                  <a:pt x="40" y="435"/>
                </a:lnTo>
                <a:lnTo>
                  <a:pt x="19" y="390"/>
                </a:lnTo>
                <a:lnTo>
                  <a:pt x="5" y="341"/>
                </a:lnTo>
                <a:lnTo>
                  <a:pt x="0" y="289"/>
                </a:lnTo>
                <a:lnTo>
                  <a:pt x="5" y="238"/>
                </a:lnTo>
                <a:lnTo>
                  <a:pt x="19" y="188"/>
                </a:lnTo>
                <a:lnTo>
                  <a:pt x="40" y="144"/>
                </a:lnTo>
                <a:lnTo>
                  <a:pt x="69" y="103"/>
                </a:lnTo>
                <a:lnTo>
                  <a:pt x="103" y="69"/>
                </a:lnTo>
                <a:lnTo>
                  <a:pt x="142" y="40"/>
                </a:lnTo>
                <a:lnTo>
                  <a:pt x="189" y="19"/>
                </a:lnTo>
                <a:lnTo>
                  <a:pt x="236" y="5"/>
                </a:lnTo>
                <a:lnTo>
                  <a:pt x="28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75"/>
          <p:cNvSpPr>
            <a:spLocks noEditPoints="1"/>
          </p:cNvSpPr>
          <p:nvPr/>
        </p:nvSpPr>
        <p:spPr bwMode="auto">
          <a:xfrm>
            <a:off x="9169281" y="4206270"/>
            <a:ext cx="325395" cy="220763"/>
          </a:xfrm>
          <a:custGeom>
            <a:avLst/>
            <a:gdLst/>
            <a:ahLst/>
            <a:cxnLst>
              <a:cxn ang="0">
                <a:pos x="83" y="22"/>
              </a:cxn>
              <a:cxn ang="0">
                <a:pos x="64" y="36"/>
              </a:cxn>
              <a:cxn ang="0">
                <a:pos x="54" y="57"/>
              </a:cxn>
              <a:cxn ang="0">
                <a:pos x="53" y="75"/>
              </a:cxn>
              <a:cxn ang="0">
                <a:pos x="43" y="82"/>
              </a:cxn>
              <a:cxn ang="0">
                <a:pos x="26" y="98"/>
              </a:cxn>
              <a:cxn ang="0">
                <a:pos x="18" y="120"/>
              </a:cxn>
              <a:cxn ang="0">
                <a:pos x="22" y="144"/>
              </a:cxn>
              <a:cxn ang="0">
                <a:pos x="36" y="163"/>
              </a:cxn>
              <a:cxn ang="0">
                <a:pos x="57" y="173"/>
              </a:cxn>
              <a:cxn ang="0">
                <a:pos x="105" y="124"/>
              </a:cxn>
              <a:cxn ang="0">
                <a:pos x="97" y="126"/>
              </a:cxn>
              <a:cxn ang="0">
                <a:pos x="90" y="121"/>
              </a:cxn>
              <a:cxn ang="0">
                <a:pos x="91" y="112"/>
              </a:cxn>
              <a:cxn ang="0">
                <a:pos x="140" y="65"/>
              </a:cxn>
              <a:cxn ang="0">
                <a:pos x="148" y="67"/>
              </a:cxn>
              <a:cxn ang="0">
                <a:pos x="194" y="117"/>
              </a:cxn>
              <a:cxn ang="0">
                <a:pos x="190" y="125"/>
              </a:cxn>
              <a:cxn ang="0">
                <a:pos x="181" y="126"/>
              </a:cxn>
              <a:cxn ang="0">
                <a:pos x="217" y="174"/>
              </a:cxn>
              <a:cxn ang="0">
                <a:pos x="240" y="168"/>
              </a:cxn>
              <a:cxn ang="0">
                <a:pos x="257" y="152"/>
              </a:cxn>
              <a:cxn ang="0">
                <a:pos x="265" y="130"/>
              </a:cxn>
              <a:cxn ang="0">
                <a:pos x="261" y="106"/>
              </a:cxn>
              <a:cxn ang="0">
                <a:pos x="248" y="87"/>
              </a:cxn>
              <a:cxn ang="0">
                <a:pos x="226" y="77"/>
              </a:cxn>
              <a:cxn ang="0">
                <a:pos x="212" y="75"/>
              </a:cxn>
              <a:cxn ang="0">
                <a:pos x="203" y="64"/>
              </a:cxn>
              <a:cxn ang="0">
                <a:pos x="186" y="50"/>
              </a:cxn>
              <a:cxn ang="0">
                <a:pos x="165" y="45"/>
              </a:cxn>
              <a:cxn ang="0">
                <a:pos x="150" y="47"/>
              </a:cxn>
              <a:cxn ang="0">
                <a:pos x="141" y="38"/>
              </a:cxn>
              <a:cxn ang="0">
                <a:pos x="124" y="23"/>
              </a:cxn>
              <a:cxn ang="0">
                <a:pos x="102" y="18"/>
              </a:cxn>
              <a:cxn ang="0">
                <a:pos x="122" y="3"/>
              </a:cxn>
              <a:cxn ang="0">
                <a:pos x="145" y="16"/>
              </a:cxn>
              <a:cxn ang="0">
                <a:pos x="165" y="27"/>
              </a:cxn>
              <a:cxn ang="0">
                <a:pos x="192" y="33"/>
              </a:cxn>
              <a:cxn ang="0">
                <a:pos x="214" y="49"/>
              </a:cxn>
              <a:cxn ang="0">
                <a:pos x="237" y="61"/>
              </a:cxn>
              <a:cxn ang="0">
                <a:pos x="261" y="75"/>
              </a:cxn>
              <a:cxn ang="0">
                <a:pos x="277" y="97"/>
              </a:cxn>
              <a:cxn ang="0">
                <a:pos x="283" y="125"/>
              </a:cxn>
              <a:cxn ang="0">
                <a:pos x="277" y="154"/>
              </a:cxn>
              <a:cxn ang="0">
                <a:pos x="259" y="176"/>
              </a:cxn>
              <a:cxn ang="0">
                <a:pos x="234" y="190"/>
              </a:cxn>
              <a:cxn ang="0">
                <a:pos x="60" y="192"/>
              </a:cxn>
              <a:cxn ang="0">
                <a:pos x="33" y="183"/>
              </a:cxn>
              <a:cxn ang="0">
                <a:pos x="12" y="164"/>
              </a:cxn>
              <a:cxn ang="0">
                <a:pos x="1" y="137"/>
              </a:cxn>
              <a:cxn ang="0">
                <a:pos x="2" y="108"/>
              </a:cxn>
              <a:cxn ang="0">
                <a:pos x="14" y="84"/>
              </a:cxn>
              <a:cxn ang="0">
                <a:pos x="35" y="66"/>
              </a:cxn>
              <a:cxn ang="0">
                <a:pos x="42" y="38"/>
              </a:cxn>
              <a:cxn ang="0">
                <a:pos x="59" y="15"/>
              </a:cxn>
              <a:cxn ang="0">
                <a:pos x="84" y="2"/>
              </a:cxn>
            </a:cxnLst>
            <a:rect l="0" t="0" r="r" b="b"/>
            <a:pathLst>
              <a:path w="283" h="192">
                <a:moveTo>
                  <a:pt x="102" y="18"/>
                </a:moveTo>
                <a:lnTo>
                  <a:pt x="97" y="18"/>
                </a:lnTo>
                <a:lnTo>
                  <a:pt x="92" y="19"/>
                </a:lnTo>
                <a:lnTo>
                  <a:pt x="87" y="20"/>
                </a:lnTo>
                <a:lnTo>
                  <a:pt x="83" y="22"/>
                </a:lnTo>
                <a:lnTo>
                  <a:pt x="78" y="24"/>
                </a:lnTo>
                <a:lnTo>
                  <a:pt x="75" y="26"/>
                </a:lnTo>
                <a:lnTo>
                  <a:pt x="71" y="29"/>
                </a:lnTo>
                <a:lnTo>
                  <a:pt x="67" y="32"/>
                </a:lnTo>
                <a:lnTo>
                  <a:pt x="64" y="36"/>
                </a:lnTo>
                <a:lnTo>
                  <a:pt x="61" y="40"/>
                </a:lnTo>
                <a:lnTo>
                  <a:pt x="59" y="44"/>
                </a:lnTo>
                <a:lnTo>
                  <a:pt x="57" y="48"/>
                </a:lnTo>
                <a:lnTo>
                  <a:pt x="55" y="52"/>
                </a:lnTo>
                <a:lnTo>
                  <a:pt x="54" y="57"/>
                </a:lnTo>
                <a:lnTo>
                  <a:pt x="53" y="62"/>
                </a:lnTo>
                <a:lnTo>
                  <a:pt x="53" y="67"/>
                </a:lnTo>
                <a:lnTo>
                  <a:pt x="53" y="71"/>
                </a:lnTo>
                <a:lnTo>
                  <a:pt x="53" y="73"/>
                </a:lnTo>
                <a:lnTo>
                  <a:pt x="53" y="75"/>
                </a:lnTo>
                <a:lnTo>
                  <a:pt x="52" y="76"/>
                </a:lnTo>
                <a:lnTo>
                  <a:pt x="51" y="78"/>
                </a:lnTo>
                <a:lnTo>
                  <a:pt x="49" y="79"/>
                </a:lnTo>
                <a:lnTo>
                  <a:pt x="48" y="80"/>
                </a:lnTo>
                <a:lnTo>
                  <a:pt x="43" y="82"/>
                </a:lnTo>
                <a:lnTo>
                  <a:pt x="39" y="84"/>
                </a:lnTo>
                <a:lnTo>
                  <a:pt x="35" y="87"/>
                </a:lnTo>
                <a:lnTo>
                  <a:pt x="32" y="91"/>
                </a:lnTo>
                <a:lnTo>
                  <a:pt x="29" y="94"/>
                </a:lnTo>
                <a:lnTo>
                  <a:pt x="26" y="98"/>
                </a:lnTo>
                <a:lnTo>
                  <a:pt x="24" y="102"/>
                </a:lnTo>
                <a:lnTo>
                  <a:pt x="22" y="106"/>
                </a:lnTo>
                <a:lnTo>
                  <a:pt x="20" y="111"/>
                </a:lnTo>
                <a:lnTo>
                  <a:pt x="19" y="115"/>
                </a:lnTo>
                <a:lnTo>
                  <a:pt x="18" y="120"/>
                </a:lnTo>
                <a:lnTo>
                  <a:pt x="18" y="125"/>
                </a:lnTo>
                <a:lnTo>
                  <a:pt x="18" y="130"/>
                </a:lnTo>
                <a:lnTo>
                  <a:pt x="19" y="135"/>
                </a:lnTo>
                <a:lnTo>
                  <a:pt x="20" y="140"/>
                </a:lnTo>
                <a:lnTo>
                  <a:pt x="22" y="144"/>
                </a:lnTo>
                <a:lnTo>
                  <a:pt x="24" y="148"/>
                </a:lnTo>
                <a:lnTo>
                  <a:pt x="26" y="152"/>
                </a:lnTo>
                <a:lnTo>
                  <a:pt x="29" y="156"/>
                </a:lnTo>
                <a:lnTo>
                  <a:pt x="32" y="160"/>
                </a:lnTo>
                <a:lnTo>
                  <a:pt x="36" y="163"/>
                </a:lnTo>
                <a:lnTo>
                  <a:pt x="39" y="166"/>
                </a:lnTo>
                <a:lnTo>
                  <a:pt x="43" y="168"/>
                </a:lnTo>
                <a:lnTo>
                  <a:pt x="48" y="170"/>
                </a:lnTo>
                <a:lnTo>
                  <a:pt x="52" y="172"/>
                </a:lnTo>
                <a:lnTo>
                  <a:pt x="57" y="173"/>
                </a:lnTo>
                <a:lnTo>
                  <a:pt x="62" y="174"/>
                </a:lnTo>
                <a:lnTo>
                  <a:pt x="67" y="174"/>
                </a:lnTo>
                <a:lnTo>
                  <a:pt x="133" y="174"/>
                </a:lnTo>
                <a:lnTo>
                  <a:pt x="133" y="96"/>
                </a:lnTo>
                <a:lnTo>
                  <a:pt x="105" y="124"/>
                </a:lnTo>
                <a:lnTo>
                  <a:pt x="103" y="125"/>
                </a:lnTo>
                <a:lnTo>
                  <a:pt x="102" y="126"/>
                </a:lnTo>
                <a:lnTo>
                  <a:pt x="100" y="126"/>
                </a:lnTo>
                <a:lnTo>
                  <a:pt x="98" y="126"/>
                </a:lnTo>
                <a:lnTo>
                  <a:pt x="97" y="126"/>
                </a:lnTo>
                <a:lnTo>
                  <a:pt x="95" y="126"/>
                </a:lnTo>
                <a:lnTo>
                  <a:pt x="93" y="125"/>
                </a:lnTo>
                <a:lnTo>
                  <a:pt x="92" y="124"/>
                </a:lnTo>
                <a:lnTo>
                  <a:pt x="91" y="122"/>
                </a:lnTo>
                <a:lnTo>
                  <a:pt x="90" y="121"/>
                </a:lnTo>
                <a:lnTo>
                  <a:pt x="90" y="119"/>
                </a:lnTo>
                <a:lnTo>
                  <a:pt x="89" y="117"/>
                </a:lnTo>
                <a:lnTo>
                  <a:pt x="90" y="116"/>
                </a:lnTo>
                <a:lnTo>
                  <a:pt x="90" y="114"/>
                </a:lnTo>
                <a:lnTo>
                  <a:pt x="91" y="112"/>
                </a:lnTo>
                <a:lnTo>
                  <a:pt x="92" y="111"/>
                </a:lnTo>
                <a:lnTo>
                  <a:pt x="135" y="67"/>
                </a:lnTo>
                <a:lnTo>
                  <a:pt x="137" y="66"/>
                </a:lnTo>
                <a:lnTo>
                  <a:pt x="138" y="65"/>
                </a:lnTo>
                <a:lnTo>
                  <a:pt x="140" y="65"/>
                </a:lnTo>
                <a:lnTo>
                  <a:pt x="142" y="65"/>
                </a:lnTo>
                <a:lnTo>
                  <a:pt x="143" y="65"/>
                </a:lnTo>
                <a:lnTo>
                  <a:pt x="145" y="65"/>
                </a:lnTo>
                <a:lnTo>
                  <a:pt x="147" y="66"/>
                </a:lnTo>
                <a:lnTo>
                  <a:pt x="148" y="67"/>
                </a:lnTo>
                <a:lnTo>
                  <a:pt x="191" y="111"/>
                </a:lnTo>
                <a:lnTo>
                  <a:pt x="192" y="112"/>
                </a:lnTo>
                <a:lnTo>
                  <a:pt x="193" y="114"/>
                </a:lnTo>
                <a:lnTo>
                  <a:pt x="194" y="116"/>
                </a:lnTo>
                <a:lnTo>
                  <a:pt x="194" y="117"/>
                </a:lnTo>
                <a:lnTo>
                  <a:pt x="194" y="119"/>
                </a:lnTo>
                <a:lnTo>
                  <a:pt x="193" y="121"/>
                </a:lnTo>
                <a:lnTo>
                  <a:pt x="192" y="122"/>
                </a:lnTo>
                <a:lnTo>
                  <a:pt x="191" y="124"/>
                </a:lnTo>
                <a:lnTo>
                  <a:pt x="190" y="125"/>
                </a:lnTo>
                <a:lnTo>
                  <a:pt x="188" y="126"/>
                </a:lnTo>
                <a:lnTo>
                  <a:pt x="186" y="126"/>
                </a:lnTo>
                <a:lnTo>
                  <a:pt x="185" y="126"/>
                </a:lnTo>
                <a:lnTo>
                  <a:pt x="183" y="126"/>
                </a:lnTo>
                <a:lnTo>
                  <a:pt x="181" y="126"/>
                </a:lnTo>
                <a:lnTo>
                  <a:pt x="180" y="125"/>
                </a:lnTo>
                <a:lnTo>
                  <a:pt x="178" y="124"/>
                </a:lnTo>
                <a:lnTo>
                  <a:pt x="151" y="96"/>
                </a:lnTo>
                <a:lnTo>
                  <a:pt x="151" y="174"/>
                </a:lnTo>
                <a:lnTo>
                  <a:pt x="217" y="174"/>
                </a:lnTo>
                <a:lnTo>
                  <a:pt x="222" y="174"/>
                </a:lnTo>
                <a:lnTo>
                  <a:pt x="226" y="173"/>
                </a:lnTo>
                <a:lnTo>
                  <a:pt x="231" y="172"/>
                </a:lnTo>
                <a:lnTo>
                  <a:pt x="236" y="170"/>
                </a:lnTo>
                <a:lnTo>
                  <a:pt x="240" y="168"/>
                </a:lnTo>
                <a:lnTo>
                  <a:pt x="244" y="166"/>
                </a:lnTo>
                <a:lnTo>
                  <a:pt x="248" y="163"/>
                </a:lnTo>
                <a:lnTo>
                  <a:pt x="251" y="160"/>
                </a:lnTo>
                <a:lnTo>
                  <a:pt x="254" y="156"/>
                </a:lnTo>
                <a:lnTo>
                  <a:pt x="257" y="152"/>
                </a:lnTo>
                <a:lnTo>
                  <a:pt x="259" y="148"/>
                </a:lnTo>
                <a:lnTo>
                  <a:pt x="261" y="144"/>
                </a:lnTo>
                <a:lnTo>
                  <a:pt x="263" y="140"/>
                </a:lnTo>
                <a:lnTo>
                  <a:pt x="264" y="135"/>
                </a:lnTo>
                <a:lnTo>
                  <a:pt x="265" y="130"/>
                </a:lnTo>
                <a:lnTo>
                  <a:pt x="265" y="125"/>
                </a:lnTo>
                <a:lnTo>
                  <a:pt x="265" y="120"/>
                </a:lnTo>
                <a:lnTo>
                  <a:pt x="264" y="115"/>
                </a:lnTo>
                <a:lnTo>
                  <a:pt x="263" y="110"/>
                </a:lnTo>
                <a:lnTo>
                  <a:pt x="261" y="106"/>
                </a:lnTo>
                <a:lnTo>
                  <a:pt x="259" y="102"/>
                </a:lnTo>
                <a:lnTo>
                  <a:pt x="257" y="98"/>
                </a:lnTo>
                <a:lnTo>
                  <a:pt x="254" y="94"/>
                </a:lnTo>
                <a:lnTo>
                  <a:pt x="251" y="90"/>
                </a:lnTo>
                <a:lnTo>
                  <a:pt x="248" y="87"/>
                </a:lnTo>
                <a:lnTo>
                  <a:pt x="244" y="84"/>
                </a:lnTo>
                <a:lnTo>
                  <a:pt x="240" y="82"/>
                </a:lnTo>
                <a:lnTo>
                  <a:pt x="236" y="80"/>
                </a:lnTo>
                <a:lnTo>
                  <a:pt x="231" y="78"/>
                </a:lnTo>
                <a:lnTo>
                  <a:pt x="226" y="77"/>
                </a:lnTo>
                <a:lnTo>
                  <a:pt x="222" y="76"/>
                </a:lnTo>
                <a:lnTo>
                  <a:pt x="217" y="76"/>
                </a:lnTo>
                <a:lnTo>
                  <a:pt x="216" y="76"/>
                </a:lnTo>
                <a:lnTo>
                  <a:pt x="214" y="76"/>
                </a:lnTo>
                <a:lnTo>
                  <a:pt x="212" y="75"/>
                </a:lnTo>
                <a:lnTo>
                  <a:pt x="210" y="74"/>
                </a:lnTo>
                <a:lnTo>
                  <a:pt x="209" y="73"/>
                </a:lnTo>
                <a:lnTo>
                  <a:pt x="208" y="71"/>
                </a:lnTo>
                <a:lnTo>
                  <a:pt x="205" y="67"/>
                </a:lnTo>
                <a:lnTo>
                  <a:pt x="203" y="64"/>
                </a:lnTo>
                <a:lnTo>
                  <a:pt x="200" y="60"/>
                </a:lnTo>
                <a:lnTo>
                  <a:pt x="197" y="57"/>
                </a:lnTo>
                <a:lnTo>
                  <a:pt x="193" y="55"/>
                </a:lnTo>
                <a:lnTo>
                  <a:pt x="190" y="52"/>
                </a:lnTo>
                <a:lnTo>
                  <a:pt x="186" y="50"/>
                </a:lnTo>
                <a:lnTo>
                  <a:pt x="182" y="48"/>
                </a:lnTo>
                <a:lnTo>
                  <a:pt x="178" y="47"/>
                </a:lnTo>
                <a:lnTo>
                  <a:pt x="174" y="46"/>
                </a:lnTo>
                <a:lnTo>
                  <a:pt x="169" y="45"/>
                </a:lnTo>
                <a:lnTo>
                  <a:pt x="165" y="45"/>
                </a:lnTo>
                <a:lnTo>
                  <a:pt x="161" y="45"/>
                </a:lnTo>
                <a:lnTo>
                  <a:pt x="157" y="46"/>
                </a:lnTo>
                <a:lnTo>
                  <a:pt x="153" y="47"/>
                </a:lnTo>
                <a:lnTo>
                  <a:pt x="151" y="47"/>
                </a:lnTo>
                <a:lnTo>
                  <a:pt x="150" y="47"/>
                </a:lnTo>
                <a:lnTo>
                  <a:pt x="148" y="46"/>
                </a:lnTo>
                <a:lnTo>
                  <a:pt x="146" y="45"/>
                </a:lnTo>
                <a:lnTo>
                  <a:pt x="145" y="44"/>
                </a:lnTo>
                <a:lnTo>
                  <a:pt x="144" y="42"/>
                </a:lnTo>
                <a:lnTo>
                  <a:pt x="141" y="38"/>
                </a:lnTo>
                <a:lnTo>
                  <a:pt x="138" y="35"/>
                </a:lnTo>
                <a:lnTo>
                  <a:pt x="135" y="31"/>
                </a:lnTo>
                <a:lnTo>
                  <a:pt x="131" y="28"/>
                </a:lnTo>
                <a:lnTo>
                  <a:pt x="128" y="26"/>
                </a:lnTo>
                <a:lnTo>
                  <a:pt x="124" y="23"/>
                </a:lnTo>
                <a:lnTo>
                  <a:pt x="120" y="22"/>
                </a:lnTo>
                <a:lnTo>
                  <a:pt x="115" y="20"/>
                </a:lnTo>
                <a:lnTo>
                  <a:pt x="111" y="19"/>
                </a:lnTo>
                <a:lnTo>
                  <a:pt x="106" y="18"/>
                </a:lnTo>
                <a:lnTo>
                  <a:pt x="102" y="18"/>
                </a:lnTo>
                <a:close/>
                <a:moveTo>
                  <a:pt x="102" y="0"/>
                </a:moveTo>
                <a:lnTo>
                  <a:pt x="107" y="0"/>
                </a:lnTo>
                <a:lnTo>
                  <a:pt x="112" y="1"/>
                </a:lnTo>
                <a:lnTo>
                  <a:pt x="117" y="2"/>
                </a:lnTo>
                <a:lnTo>
                  <a:pt x="122" y="3"/>
                </a:lnTo>
                <a:lnTo>
                  <a:pt x="127" y="5"/>
                </a:lnTo>
                <a:lnTo>
                  <a:pt x="132" y="7"/>
                </a:lnTo>
                <a:lnTo>
                  <a:pt x="136" y="10"/>
                </a:lnTo>
                <a:lnTo>
                  <a:pt x="141" y="13"/>
                </a:lnTo>
                <a:lnTo>
                  <a:pt x="145" y="16"/>
                </a:lnTo>
                <a:lnTo>
                  <a:pt x="149" y="20"/>
                </a:lnTo>
                <a:lnTo>
                  <a:pt x="152" y="24"/>
                </a:lnTo>
                <a:lnTo>
                  <a:pt x="156" y="28"/>
                </a:lnTo>
                <a:lnTo>
                  <a:pt x="160" y="27"/>
                </a:lnTo>
                <a:lnTo>
                  <a:pt x="165" y="27"/>
                </a:lnTo>
                <a:lnTo>
                  <a:pt x="170" y="27"/>
                </a:lnTo>
                <a:lnTo>
                  <a:pt x="176" y="28"/>
                </a:lnTo>
                <a:lnTo>
                  <a:pt x="181" y="29"/>
                </a:lnTo>
                <a:lnTo>
                  <a:pt x="187" y="31"/>
                </a:lnTo>
                <a:lnTo>
                  <a:pt x="192" y="33"/>
                </a:lnTo>
                <a:lnTo>
                  <a:pt x="197" y="35"/>
                </a:lnTo>
                <a:lnTo>
                  <a:pt x="201" y="38"/>
                </a:lnTo>
                <a:lnTo>
                  <a:pt x="206" y="41"/>
                </a:lnTo>
                <a:lnTo>
                  <a:pt x="210" y="45"/>
                </a:lnTo>
                <a:lnTo>
                  <a:pt x="214" y="49"/>
                </a:lnTo>
                <a:lnTo>
                  <a:pt x="217" y="53"/>
                </a:lnTo>
                <a:lnTo>
                  <a:pt x="221" y="58"/>
                </a:lnTo>
                <a:lnTo>
                  <a:pt x="226" y="59"/>
                </a:lnTo>
                <a:lnTo>
                  <a:pt x="232" y="60"/>
                </a:lnTo>
                <a:lnTo>
                  <a:pt x="237" y="61"/>
                </a:lnTo>
                <a:lnTo>
                  <a:pt x="243" y="63"/>
                </a:lnTo>
                <a:lnTo>
                  <a:pt x="248" y="66"/>
                </a:lnTo>
                <a:lnTo>
                  <a:pt x="252" y="68"/>
                </a:lnTo>
                <a:lnTo>
                  <a:pt x="257" y="72"/>
                </a:lnTo>
                <a:lnTo>
                  <a:pt x="261" y="75"/>
                </a:lnTo>
                <a:lnTo>
                  <a:pt x="265" y="79"/>
                </a:lnTo>
                <a:lnTo>
                  <a:pt x="269" y="83"/>
                </a:lnTo>
                <a:lnTo>
                  <a:pt x="272" y="88"/>
                </a:lnTo>
                <a:lnTo>
                  <a:pt x="275" y="92"/>
                </a:lnTo>
                <a:lnTo>
                  <a:pt x="277" y="97"/>
                </a:lnTo>
                <a:lnTo>
                  <a:pt x="279" y="102"/>
                </a:lnTo>
                <a:lnTo>
                  <a:pt x="281" y="108"/>
                </a:lnTo>
                <a:lnTo>
                  <a:pt x="282" y="113"/>
                </a:lnTo>
                <a:lnTo>
                  <a:pt x="283" y="119"/>
                </a:lnTo>
                <a:lnTo>
                  <a:pt x="283" y="125"/>
                </a:lnTo>
                <a:lnTo>
                  <a:pt x="283" y="131"/>
                </a:lnTo>
                <a:lnTo>
                  <a:pt x="282" y="137"/>
                </a:lnTo>
                <a:lnTo>
                  <a:pt x="281" y="143"/>
                </a:lnTo>
                <a:lnTo>
                  <a:pt x="279" y="148"/>
                </a:lnTo>
                <a:lnTo>
                  <a:pt x="277" y="154"/>
                </a:lnTo>
                <a:lnTo>
                  <a:pt x="274" y="159"/>
                </a:lnTo>
                <a:lnTo>
                  <a:pt x="271" y="164"/>
                </a:lnTo>
                <a:lnTo>
                  <a:pt x="267" y="168"/>
                </a:lnTo>
                <a:lnTo>
                  <a:pt x="264" y="172"/>
                </a:lnTo>
                <a:lnTo>
                  <a:pt x="259" y="176"/>
                </a:lnTo>
                <a:lnTo>
                  <a:pt x="255" y="180"/>
                </a:lnTo>
                <a:lnTo>
                  <a:pt x="250" y="183"/>
                </a:lnTo>
                <a:lnTo>
                  <a:pt x="245" y="186"/>
                </a:lnTo>
                <a:lnTo>
                  <a:pt x="240" y="188"/>
                </a:lnTo>
                <a:lnTo>
                  <a:pt x="234" y="190"/>
                </a:lnTo>
                <a:lnTo>
                  <a:pt x="229" y="191"/>
                </a:lnTo>
                <a:lnTo>
                  <a:pt x="223" y="192"/>
                </a:lnTo>
                <a:lnTo>
                  <a:pt x="217" y="192"/>
                </a:lnTo>
                <a:lnTo>
                  <a:pt x="67" y="192"/>
                </a:lnTo>
                <a:lnTo>
                  <a:pt x="60" y="192"/>
                </a:lnTo>
                <a:lnTo>
                  <a:pt x="55" y="191"/>
                </a:lnTo>
                <a:lnTo>
                  <a:pt x="49" y="190"/>
                </a:lnTo>
                <a:lnTo>
                  <a:pt x="43" y="188"/>
                </a:lnTo>
                <a:lnTo>
                  <a:pt x="38" y="186"/>
                </a:lnTo>
                <a:lnTo>
                  <a:pt x="33" y="183"/>
                </a:lnTo>
                <a:lnTo>
                  <a:pt x="28" y="180"/>
                </a:lnTo>
                <a:lnTo>
                  <a:pt x="24" y="176"/>
                </a:lnTo>
                <a:lnTo>
                  <a:pt x="20" y="172"/>
                </a:lnTo>
                <a:lnTo>
                  <a:pt x="16" y="168"/>
                </a:lnTo>
                <a:lnTo>
                  <a:pt x="12" y="164"/>
                </a:lnTo>
                <a:lnTo>
                  <a:pt x="9" y="159"/>
                </a:lnTo>
                <a:lnTo>
                  <a:pt x="6" y="154"/>
                </a:lnTo>
                <a:lnTo>
                  <a:pt x="4" y="148"/>
                </a:lnTo>
                <a:lnTo>
                  <a:pt x="2" y="143"/>
                </a:lnTo>
                <a:lnTo>
                  <a:pt x="1" y="137"/>
                </a:lnTo>
                <a:lnTo>
                  <a:pt x="0" y="131"/>
                </a:lnTo>
                <a:lnTo>
                  <a:pt x="0" y="125"/>
                </a:lnTo>
                <a:lnTo>
                  <a:pt x="0" y="119"/>
                </a:lnTo>
                <a:lnTo>
                  <a:pt x="1" y="114"/>
                </a:lnTo>
                <a:lnTo>
                  <a:pt x="2" y="108"/>
                </a:lnTo>
                <a:lnTo>
                  <a:pt x="4" y="103"/>
                </a:lnTo>
                <a:lnTo>
                  <a:pt x="6" y="98"/>
                </a:lnTo>
                <a:lnTo>
                  <a:pt x="8" y="93"/>
                </a:lnTo>
                <a:lnTo>
                  <a:pt x="11" y="88"/>
                </a:lnTo>
                <a:lnTo>
                  <a:pt x="14" y="84"/>
                </a:lnTo>
                <a:lnTo>
                  <a:pt x="18" y="79"/>
                </a:lnTo>
                <a:lnTo>
                  <a:pt x="22" y="76"/>
                </a:lnTo>
                <a:lnTo>
                  <a:pt x="26" y="72"/>
                </a:lnTo>
                <a:lnTo>
                  <a:pt x="30" y="69"/>
                </a:lnTo>
                <a:lnTo>
                  <a:pt x="35" y="66"/>
                </a:lnTo>
                <a:lnTo>
                  <a:pt x="35" y="60"/>
                </a:lnTo>
                <a:lnTo>
                  <a:pt x="36" y="54"/>
                </a:lnTo>
                <a:lnTo>
                  <a:pt x="38" y="48"/>
                </a:lnTo>
                <a:lnTo>
                  <a:pt x="40" y="43"/>
                </a:lnTo>
                <a:lnTo>
                  <a:pt x="42" y="38"/>
                </a:lnTo>
                <a:lnTo>
                  <a:pt x="45" y="33"/>
                </a:lnTo>
                <a:lnTo>
                  <a:pt x="48" y="28"/>
                </a:lnTo>
                <a:lnTo>
                  <a:pt x="51" y="23"/>
                </a:lnTo>
                <a:lnTo>
                  <a:pt x="55" y="19"/>
                </a:lnTo>
                <a:lnTo>
                  <a:pt x="59" y="15"/>
                </a:lnTo>
                <a:lnTo>
                  <a:pt x="64" y="12"/>
                </a:lnTo>
                <a:lnTo>
                  <a:pt x="68" y="9"/>
                </a:lnTo>
                <a:lnTo>
                  <a:pt x="73" y="6"/>
                </a:lnTo>
                <a:lnTo>
                  <a:pt x="79" y="4"/>
                </a:lnTo>
                <a:lnTo>
                  <a:pt x="84" y="2"/>
                </a:lnTo>
                <a:lnTo>
                  <a:pt x="90" y="1"/>
                </a:lnTo>
                <a:lnTo>
                  <a:pt x="96" y="0"/>
                </a:lnTo>
                <a:lnTo>
                  <a:pt x="1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7" name="Freeform 53"/>
          <p:cNvSpPr>
            <a:spLocks/>
          </p:cNvSpPr>
          <p:nvPr/>
        </p:nvSpPr>
        <p:spPr bwMode="auto">
          <a:xfrm>
            <a:off x="7492327" y="2281506"/>
            <a:ext cx="715892" cy="718386"/>
          </a:xfrm>
          <a:custGeom>
            <a:avLst/>
            <a:gdLst>
              <a:gd name="T0" fmla="*/ 287 w 575"/>
              <a:gd name="T1" fmla="*/ 0 h 577"/>
              <a:gd name="T2" fmla="*/ 338 w 575"/>
              <a:gd name="T3" fmla="*/ 5 h 577"/>
              <a:gd name="T4" fmla="*/ 388 w 575"/>
              <a:gd name="T5" fmla="*/ 19 h 577"/>
              <a:gd name="T6" fmla="*/ 433 w 575"/>
              <a:gd name="T7" fmla="*/ 40 h 577"/>
              <a:gd name="T8" fmla="*/ 474 w 575"/>
              <a:gd name="T9" fmla="*/ 69 h 577"/>
              <a:gd name="T10" fmla="*/ 508 w 575"/>
              <a:gd name="T11" fmla="*/ 103 h 577"/>
              <a:gd name="T12" fmla="*/ 535 w 575"/>
              <a:gd name="T13" fmla="*/ 144 h 577"/>
              <a:gd name="T14" fmla="*/ 558 w 575"/>
              <a:gd name="T15" fmla="*/ 188 h 577"/>
              <a:gd name="T16" fmla="*/ 571 w 575"/>
              <a:gd name="T17" fmla="*/ 238 h 577"/>
              <a:gd name="T18" fmla="*/ 575 w 575"/>
              <a:gd name="T19" fmla="*/ 289 h 577"/>
              <a:gd name="T20" fmla="*/ 571 w 575"/>
              <a:gd name="T21" fmla="*/ 341 h 577"/>
              <a:gd name="T22" fmla="*/ 558 w 575"/>
              <a:gd name="T23" fmla="*/ 390 h 577"/>
              <a:gd name="T24" fmla="*/ 535 w 575"/>
              <a:gd name="T25" fmla="*/ 435 h 577"/>
              <a:gd name="T26" fmla="*/ 508 w 575"/>
              <a:gd name="T27" fmla="*/ 474 h 577"/>
              <a:gd name="T28" fmla="*/ 474 w 575"/>
              <a:gd name="T29" fmla="*/ 510 h 577"/>
              <a:gd name="T30" fmla="*/ 433 w 575"/>
              <a:gd name="T31" fmla="*/ 538 h 577"/>
              <a:gd name="T32" fmla="*/ 388 w 575"/>
              <a:gd name="T33" fmla="*/ 560 h 577"/>
              <a:gd name="T34" fmla="*/ 338 w 575"/>
              <a:gd name="T35" fmla="*/ 574 h 577"/>
              <a:gd name="T36" fmla="*/ 287 w 575"/>
              <a:gd name="T37" fmla="*/ 577 h 577"/>
              <a:gd name="T38" fmla="*/ 236 w 575"/>
              <a:gd name="T39" fmla="*/ 574 h 577"/>
              <a:gd name="T40" fmla="*/ 186 w 575"/>
              <a:gd name="T41" fmla="*/ 560 h 577"/>
              <a:gd name="T42" fmla="*/ 142 w 575"/>
              <a:gd name="T43" fmla="*/ 538 h 577"/>
              <a:gd name="T44" fmla="*/ 102 w 575"/>
              <a:gd name="T45" fmla="*/ 510 h 577"/>
              <a:gd name="T46" fmla="*/ 66 w 575"/>
              <a:gd name="T47" fmla="*/ 474 h 577"/>
              <a:gd name="T48" fmla="*/ 39 w 575"/>
              <a:gd name="T49" fmla="*/ 435 h 577"/>
              <a:gd name="T50" fmla="*/ 17 w 575"/>
              <a:gd name="T51" fmla="*/ 390 h 577"/>
              <a:gd name="T52" fmla="*/ 3 w 575"/>
              <a:gd name="T53" fmla="*/ 341 h 577"/>
              <a:gd name="T54" fmla="*/ 0 w 575"/>
              <a:gd name="T55" fmla="*/ 289 h 577"/>
              <a:gd name="T56" fmla="*/ 3 w 575"/>
              <a:gd name="T57" fmla="*/ 238 h 577"/>
              <a:gd name="T58" fmla="*/ 17 w 575"/>
              <a:gd name="T59" fmla="*/ 188 h 577"/>
              <a:gd name="T60" fmla="*/ 39 w 575"/>
              <a:gd name="T61" fmla="*/ 144 h 577"/>
              <a:gd name="T62" fmla="*/ 66 w 575"/>
              <a:gd name="T63" fmla="*/ 103 h 577"/>
              <a:gd name="T64" fmla="*/ 102 w 575"/>
              <a:gd name="T65" fmla="*/ 69 h 577"/>
              <a:gd name="T66" fmla="*/ 142 w 575"/>
              <a:gd name="T67" fmla="*/ 40 h 577"/>
              <a:gd name="T68" fmla="*/ 186 w 575"/>
              <a:gd name="T69" fmla="*/ 19 h 577"/>
              <a:gd name="T70" fmla="*/ 236 w 575"/>
              <a:gd name="T71" fmla="*/ 5 h 577"/>
              <a:gd name="T72" fmla="*/ 287 w 575"/>
              <a:gd name="T73" fmla="*/ 0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5" h="577">
                <a:moveTo>
                  <a:pt x="287" y="0"/>
                </a:moveTo>
                <a:lnTo>
                  <a:pt x="338" y="5"/>
                </a:lnTo>
                <a:lnTo>
                  <a:pt x="388" y="19"/>
                </a:lnTo>
                <a:lnTo>
                  <a:pt x="433" y="40"/>
                </a:lnTo>
                <a:lnTo>
                  <a:pt x="474" y="69"/>
                </a:lnTo>
                <a:lnTo>
                  <a:pt x="508" y="103"/>
                </a:lnTo>
                <a:lnTo>
                  <a:pt x="535" y="144"/>
                </a:lnTo>
                <a:lnTo>
                  <a:pt x="558" y="188"/>
                </a:lnTo>
                <a:lnTo>
                  <a:pt x="571" y="238"/>
                </a:lnTo>
                <a:lnTo>
                  <a:pt x="575" y="289"/>
                </a:lnTo>
                <a:lnTo>
                  <a:pt x="571" y="341"/>
                </a:lnTo>
                <a:lnTo>
                  <a:pt x="558" y="390"/>
                </a:lnTo>
                <a:lnTo>
                  <a:pt x="535" y="435"/>
                </a:lnTo>
                <a:lnTo>
                  <a:pt x="508" y="474"/>
                </a:lnTo>
                <a:lnTo>
                  <a:pt x="474" y="510"/>
                </a:lnTo>
                <a:lnTo>
                  <a:pt x="433" y="538"/>
                </a:lnTo>
                <a:lnTo>
                  <a:pt x="388" y="560"/>
                </a:lnTo>
                <a:lnTo>
                  <a:pt x="338" y="574"/>
                </a:lnTo>
                <a:lnTo>
                  <a:pt x="287" y="577"/>
                </a:lnTo>
                <a:lnTo>
                  <a:pt x="236" y="574"/>
                </a:lnTo>
                <a:lnTo>
                  <a:pt x="186" y="560"/>
                </a:lnTo>
                <a:lnTo>
                  <a:pt x="142" y="538"/>
                </a:lnTo>
                <a:lnTo>
                  <a:pt x="102" y="510"/>
                </a:lnTo>
                <a:lnTo>
                  <a:pt x="66" y="474"/>
                </a:lnTo>
                <a:lnTo>
                  <a:pt x="39" y="435"/>
                </a:lnTo>
                <a:lnTo>
                  <a:pt x="17" y="390"/>
                </a:lnTo>
                <a:lnTo>
                  <a:pt x="3" y="341"/>
                </a:lnTo>
                <a:lnTo>
                  <a:pt x="0" y="289"/>
                </a:lnTo>
                <a:lnTo>
                  <a:pt x="3" y="238"/>
                </a:lnTo>
                <a:lnTo>
                  <a:pt x="17" y="188"/>
                </a:lnTo>
                <a:lnTo>
                  <a:pt x="39" y="144"/>
                </a:lnTo>
                <a:lnTo>
                  <a:pt x="66" y="103"/>
                </a:lnTo>
                <a:lnTo>
                  <a:pt x="102" y="69"/>
                </a:lnTo>
                <a:lnTo>
                  <a:pt x="142" y="40"/>
                </a:lnTo>
                <a:lnTo>
                  <a:pt x="186" y="19"/>
                </a:lnTo>
                <a:lnTo>
                  <a:pt x="236" y="5"/>
                </a:lnTo>
                <a:lnTo>
                  <a:pt x="287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72"/>
          <p:cNvSpPr>
            <a:spLocks noEditPoints="1"/>
          </p:cNvSpPr>
          <p:nvPr/>
        </p:nvSpPr>
        <p:spPr bwMode="auto">
          <a:xfrm>
            <a:off x="7698498" y="2510350"/>
            <a:ext cx="303549" cy="250658"/>
          </a:xfrm>
          <a:custGeom>
            <a:avLst/>
            <a:gdLst/>
            <a:ahLst/>
            <a:cxnLst>
              <a:cxn ang="0">
                <a:pos x="232" y="123"/>
              </a:cxn>
              <a:cxn ang="0">
                <a:pos x="207" y="128"/>
              </a:cxn>
              <a:cxn ang="0">
                <a:pos x="180" y="132"/>
              </a:cxn>
              <a:cxn ang="0">
                <a:pos x="151" y="134"/>
              </a:cxn>
              <a:cxn ang="0">
                <a:pos x="150" y="141"/>
              </a:cxn>
              <a:cxn ang="0">
                <a:pos x="147" y="147"/>
              </a:cxn>
              <a:cxn ang="0">
                <a:pos x="142" y="151"/>
              </a:cxn>
              <a:cxn ang="0">
                <a:pos x="127" y="152"/>
              </a:cxn>
              <a:cxn ang="0">
                <a:pos x="121" y="150"/>
              </a:cxn>
              <a:cxn ang="0">
                <a:pos x="116" y="145"/>
              </a:cxn>
              <a:cxn ang="0">
                <a:pos x="114" y="138"/>
              </a:cxn>
              <a:cxn ang="0">
                <a:pos x="104" y="133"/>
              </a:cxn>
              <a:cxn ang="0">
                <a:pos x="75" y="131"/>
              </a:cxn>
              <a:cxn ang="0">
                <a:pos x="49" y="127"/>
              </a:cxn>
              <a:cxn ang="0">
                <a:pos x="25" y="121"/>
              </a:cxn>
              <a:cxn ang="0">
                <a:pos x="18" y="198"/>
              </a:cxn>
              <a:cxn ang="0">
                <a:pos x="21" y="200"/>
              </a:cxn>
              <a:cxn ang="0">
                <a:pos x="246" y="199"/>
              </a:cxn>
              <a:cxn ang="0">
                <a:pos x="246" y="119"/>
              </a:cxn>
              <a:cxn ang="0">
                <a:pos x="19" y="50"/>
              </a:cxn>
              <a:cxn ang="0">
                <a:pos x="18" y="100"/>
              </a:cxn>
              <a:cxn ang="0">
                <a:pos x="38" y="106"/>
              </a:cxn>
              <a:cxn ang="0">
                <a:pos x="61" y="110"/>
              </a:cxn>
              <a:cxn ang="0">
                <a:pos x="86" y="114"/>
              </a:cxn>
              <a:cxn ang="0">
                <a:pos x="113" y="116"/>
              </a:cxn>
              <a:cxn ang="0">
                <a:pos x="142" y="116"/>
              </a:cxn>
              <a:cxn ang="0">
                <a:pos x="169" y="115"/>
              </a:cxn>
              <a:cxn ang="0">
                <a:pos x="195" y="112"/>
              </a:cxn>
              <a:cxn ang="0">
                <a:pos x="219" y="107"/>
              </a:cxn>
              <a:cxn ang="0">
                <a:pos x="240" y="102"/>
              </a:cxn>
              <a:cxn ang="0">
                <a:pos x="246" y="51"/>
              </a:cxn>
              <a:cxn ang="0">
                <a:pos x="244" y="50"/>
              </a:cxn>
              <a:cxn ang="0">
                <a:pos x="97" y="19"/>
              </a:cxn>
              <a:cxn ang="0">
                <a:pos x="95" y="21"/>
              </a:cxn>
              <a:cxn ang="0">
                <a:pos x="170" y="32"/>
              </a:cxn>
              <a:cxn ang="0">
                <a:pos x="169" y="20"/>
              </a:cxn>
              <a:cxn ang="0">
                <a:pos x="167" y="18"/>
              </a:cxn>
              <a:cxn ang="0">
                <a:pos x="167" y="0"/>
              </a:cxn>
              <a:cxn ang="0">
                <a:pos x="176" y="2"/>
              </a:cxn>
              <a:cxn ang="0">
                <a:pos x="183" y="8"/>
              </a:cxn>
              <a:cxn ang="0">
                <a:pos x="187" y="16"/>
              </a:cxn>
              <a:cxn ang="0">
                <a:pos x="188" y="32"/>
              </a:cxn>
              <a:cxn ang="0">
                <a:pos x="250" y="33"/>
              </a:cxn>
              <a:cxn ang="0">
                <a:pos x="257" y="37"/>
              </a:cxn>
              <a:cxn ang="0">
                <a:pos x="263" y="44"/>
              </a:cxn>
              <a:cxn ang="0">
                <a:pos x="264" y="52"/>
              </a:cxn>
              <a:cxn ang="0">
                <a:pos x="264" y="203"/>
              </a:cxn>
              <a:cxn ang="0">
                <a:pos x="259" y="211"/>
              </a:cxn>
              <a:cxn ang="0">
                <a:pos x="252" y="216"/>
              </a:cxn>
              <a:cxn ang="0">
                <a:pos x="244" y="218"/>
              </a:cxn>
              <a:cxn ang="0">
                <a:pos x="15" y="217"/>
              </a:cxn>
              <a:cxn ang="0">
                <a:pos x="7" y="213"/>
              </a:cxn>
              <a:cxn ang="0">
                <a:pos x="2" y="206"/>
              </a:cxn>
              <a:cxn ang="0">
                <a:pos x="0" y="197"/>
              </a:cxn>
              <a:cxn ang="0">
                <a:pos x="1" y="46"/>
              </a:cxn>
              <a:cxn ang="0">
                <a:pos x="5" y="39"/>
              </a:cxn>
              <a:cxn ang="0">
                <a:pos x="12" y="34"/>
              </a:cxn>
              <a:cxn ang="0">
                <a:pos x="21" y="32"/>
              </a:cxn>
              <a:cxn ang="0">
                <a:pos x="77" y="19"/>
              </a:cxn>
              <a:cxn ang="0">
                <a:pos x="80" y="10"/>
              </a:cxn>
              <a:cxn ang="0">
                <a:pos x="86" y="4"/>
              </a:cxn>
              <a:cxn ang="0">
                <a:pos x="95" y="1"/>
              </a:cxn>
            </a:cxnLst>
            <a:rect l="0" t="0" r="r" b="b"/>
            <a:pathLst>
              <a:path w="264" h="218">
                <a:moveTo>
                  <a:pt x="246" y="119"/>
                </a:moveTo>
                <a:lnTo>
                  <a:pt x="239" y="121"/>
                </a:lnTo>
                <a:lnTo>
                  <a:pt x="232" y="123"/>
                </a:lnTo>
                <a:lnTo>
                  <a:pt x="224" y="125"/>
                </a:lnTo>
                <a:lnTo>
                  <a:pt x="216" y="127"/>
                </a:lnTo>
                <a:lnTo>
                  <a:pt x="207" y="128"/>
                </a:lnTo>
                <a:lnTo>
                  <a:pt x="198" y="130"/>
                </a:lnTo>
                <a:lnTo>
                  <a:pt x="189" y="131"/>
                </a:lnTo>
                <a:lnTo>
                  <a:pt x="180" y="132"/>
                </a:lnTo>
                <a:lnTo>
                  <a:pt x="170" y="133"/>
                </a:lnTo>
                <a:lnTo>
                  <a:pt x="161" y="133"/>
                </a:lnTo>
                <a:lnTo>
                  <a:pt x="151" y="134"/>
                </a:lnTo>
                <a:lnTo>
                  <a:pt x="151" y="134"/>
                </a:lnTo>
                <a:lnTo>
                  <a:pt x="151" y="138"/>
                </a:lnTo>
                <a:lnTo>
                  <a:pt x="150" y="141"/>
                </a:lnTo>
                <a:lnTo>
                  <a:pt x="150" y="143"/>
                </a:lnTo>
                <a:lnTo>
                  <a:pt x="149" y="145"/>
                </a:lnTo>
                <a:lnTo>
                  <a:pt x="147" y="147"/>
                </a:lnTo>
                <a:lnTo>
                  <a:pt x="146" y="148"/>
                </a:lnTo>
                <a:lnTo>
                  <a:pt x="144" y="150"/>
                </a:lnTo>
                <a:lnTo>
                  <a:pt x="142" y="151"/>
                </a:lnTo>
                <a:lnTo>
                  <a:pt x="140" y="151"/>
                </a:lnTo>
                <a:lnTo>
                  <a:pt x="137" y="152"/>
                </a:lnTo>
                <a:lnTo>
                  <a:pt x="127" y="152"/>
                </a:lnTo>
                <a:lnTo>
                  <a:pt x="125" y="151"/>
                </a:lnTo>
                <a:lnTo>
                  <a:pt x="123" y="151"/>
                </a:lnTo>
                <a:lnTo>
                  <a:pt x="121" y="150"/>
                </a:lnTo>
                <a:lnTo>
                  <a:pt x="119" y="148"/>
                </a:lnTo>
                <a:lnTo>
                  <a:pt x="117" y="147"/>
                </a:lnTo>
                <a:lnTo>
                  <a:pt x="116" y="145"/>
                </a:lnTo>
                <a:lnTo>
                  <a:pt x="115" y="143"/>
                </a:lnTo>
                <a:lnTo>
                  <a:pt x="114" y="141"/>
                </a:lnTo>
                <a:lnTo>
                  <a:pt x="114" y="138"/>
                </a:lnTo>
                <a:lnTo>
                  <a:pt x="114" y="134"/>
                </a:lnTo>
                <a:lnTo>
                  <a:pt x="114" y="134"/>
                </a:lnTo>
                <a:lnTo>
                  <a:pt x="104" y="133"/>
                </a:lnTo>
                <a:lnTo>
                  <a:pt x="94" y="133"/>
                </a:lnTo>
                <a:lnTo>
                  <a:pt x="85" y="132"/>
                </a:lnTo>
                <a:lnTo>
                  <a:pt x="75" y="131"/>
                </a:lnTo>
                <a:lnTo>
                  <a:pt x="66" y="130"/>
                </a:lnTo>
                <a:lnTo>
                  <a:pt x="57" y="128"/>
                </a:lnTo>
                <a:lnTo>
                  <a:pt x="49" y="127"/>
                </a:lnTo>
                <a:lnTo>
                  <a:pt x="41" y="125"/>
                </a:lnTo>
                <a:lnTo>
                  <a:pt x="33" y="123"/>
                </a:lnTo>
                <a:lnTo>
                  <a:pt x="25" y="121"/>
                </a:lnTo>
                <a:lnTo>
                  <a:pt x="18" y="119"/>
                </a:lnTo>
                <a:lnTo>
                  <a:pt x="18" y="197"/>
                </a:lnTo>
                <a:lnTo>
                  <a:pt x="18" y="198"/>
                </a:lnTo>
                <a:lnTo>
                  <a:pt x="19" y="199"/>
                </a:lnTo>
                <a:lnTo>
                  <a:pt x="20" y="200"/>
                </a:lnTo>
                <a:lnTo>
                  <a:pt x="21" y="200"/>
                </a:lnTo>
                <a:lnTo>
                  <a:pt x="244" y="200"/>
                </a:lnTo>
                <a:lnTo>
                  <a:pt x="245" y="200"/>
                </a:lnTo>
                <a:lnTo>
                  <a:pt x="246" y="199"/>
                </a:lnTo>
                <a:lnTo>
                  <a:pt x="246" y="198"/>
                </a:lnTo>
                <a:lnTo>
                  <a:pt x="246" y="197"/>
                </a:lnTo>
                <a:lnTo>
                  <a:pt x="246" y="119"/>
                </a:lnTo>
                <a:close/>
                <a:moveTo>
                  <a:pt x="21" y="50"/>
                </a:moveTo>
                <a:lnTo>
                  <a:pt x="20" y="50"/>
                </a:lnTo>
                <a:lnTo>
                  <a:pt x="19" y="50"/>
                </a:lnTo>
                <a:lnTo>
                  <a:pt x="18" y="51"/>
                </a:lnTo>
                <a:lnTo>
                  <a:pt x="18" y="52"/>
                </a:lnTo>
                <a:lnTo>
                  <a:pt x="18" y="100"/>
                </a:lnTo>
                <a:lnTo>
                  <a:pt x="24" y="102"/>
                </a:lnTo>
                <a:lnTo>
                  <a:pt x="31" y="104"/>
                </a:lnTo>
                <a:lnTo>
                  <a:pt x="38" y="106"/>
                </a:lnTo>
                <a:lnTo>
                  <a:pt x="45" y="107"/>
                </a:lnTo>
                <a:lnTo>
                  <a:pt x="53" y="109"/>
                </a:lnTo>
                <a:lnTo>
                  <a:pt x="61" y="110"/>
                </a:lnTo>
                <a:lnTo>
                  <a:pt x="69" y="112"/>
                </a:lnTo>
                <a:lnTo>
                  <a:pt x="77" y="113"/>
                </a:lnTo>
                <a:lnTo>
                  <a:pt x="86" y="114"/>
                </a:lnTo>
                <a:lnTo>
                  <a:pt x="95" y="115"/>
                </a:lnTo>
                <a:lnTo>
                  <a:pt x="104" y="115"/>
                </a:lnTo>
                <a:lnTo>
                  <a:pt x="113" y="116"/>
                </a:lnTo>
                <a:lnTo>
                  <a:pt x="123" y="116"/>
                </a:lnTo>
                <a:lnTo>
                  <a:pt x="132" y="116"/>
                </a:lnTo>
                <a:lnTo>
                  <a:pt x="142" y="116"/>
                </a:lnTo>
                <a:lnTo>
                  <a:pt x="151" y="116"/>
                </a:lnTo>
                <a:lnTo>
                  <a:pt x="160" y="115"/>
                </a:lnTo>
                <a:lnTo>
                  <a:pt x="169" y="115"/>
                </a:lnTo>
                <a:lnTo>
                  <a:pt x="178" y="114"/>
                </a:lnTo>
                <a:lnTo>
                  <a:pt x="187" y="113"/>
                </a:lnTo>
                <a:lnTo>
                  <a:pt x="195" y="112"/>
                </a:lnTo>
                <a:lnTo>
                  <a:pt x="204" y="110"/>
                </a:lnTo>
                <a:lnTo>
                  <a:pt x="212" y="109"/>
                </a:lnTo>
                <a:lnTo>
                  <a:pt x="219" y="107"/>
                </a:lnTo>
                <a:lnTo>
                  <a:pt x="227" y="106"/>
                </a:lnTo>
                <a:lnTo>
                  <a:pt x="234" y="104"/>
                </a:lnTo>
                <a:lnTo>
                  <a:pt x="240" y="102"/>
                </a:lnTo>
                <a:lnTo>
                  <a:pt x="246" y="100"/>
                </a:lnTo>
                <a:lnTo>
                  <a:pt x="246" y="52"/>
                </a:lnTo>
                <a:lnTo>
                  <a:pt x="246" y="51"/>
                </a:lnTo>
                <a:lnTo>
                  <a:pt x="246" y="50"/>
                </a:lnTo>
                <a:lnTo>
                  <a:pt x="245" y="50"/>
                </a:lnTo>
                <a:lnTo>
                  <a:pt x="244" y="50"/>
                </a:lnTo>
                <a:lnTo>
                  <a:pt x="21" y="50"/>
                </a:lnTo>
                <a:close/>
                <a:moveTo>
                  <a:pt x="98" y="18"/>
                </a:moveTo>
                <a:lnTo>
                  <a:pt x="97" y="19"/>
                </a:lnTo>
                <a:lnTo>
                  <a:pt x="96" y="19"/>
                </a:lnTo>
                <a:lnTo>
                  <a:pt x="95" y="20"/>
                </a:lnTo>
                <a:lnTo>
                  <a:pt x="95" y="21"/>
                </a:lnTo>
                <a:lnTo>
                  <a:pt x="94" y="22"/>
                </a:lnTo>
                <a:lnTo>
                  <a:pt x="94" y="32"/>
                </a:lnTo>
                <a:lnTo>
                  <a:pt x="170" y="32"/>
                </a:lnTo>
                <a:lnTo>
                  <a:pt x="170" y="22"/>
                </a:lnTo>
                <a:lnTo>
                  <a:pt x="170" y="21"/>
                </a:lnTo>
                <a:lnTo>
                  <a:pt x="169" y="20"/>
                </a:lnTo>
                <a:lnTo>
                  <a:pt x="169" y="19"/>
                </a:lnTo>
                <a:lnTo>
                  <a:pt x="168" y="19"/>
                </a:lnTo>
                <a:lnTo>
                  <a:pt x="167" y="18"/>
                </a:lnTo>
                <a:lnTo>
                  <a:pt x="98" y="18"/>
                </a:lnTo>
                <a:close/>
                <a:moveTo>
                  <a:pt x="98" y="0"/>
                </a:moveTo>
                <a:lnTo>
                  <a:pt x="167" y="0"/>
                </a:lnTo>
                <a:lnTo>
                  <a:pt x="170" y="1"/>
                </a:lnTo>
                <a:lnTo>
                  <a:pt x="173" y="1"/>
                </a:lnTo>
                <a:lnTo>
                  <a:pt x="176" y="2"/>
                </a:lnTo>
                <a:lnTo>
                  <a:pt x="178" y="4"/>
                </a:lnTo>
                <a:lnTo>
                  <a:pt x="181" y="6"/>
                </a:lnTo>
                <a:lnTo>
                  <a:pt x="183" y="8"/>
                </a:lnTo>
                <a:lnTo>
                  <a:pt x="185" y="10"/>
                </a:lnTo>
                <a:lnTo>
                  <a:pt x="186" y="13"/>
                </a:lnTo>
                <a:lnTo>
                  <a:pt x="187" y="16"/>
                </a:lnTo>
                <a:lnTo>
                  <a:pt x="188" y="19"/>
                </a:lnTo>
                <a:lnTo>
                  <a:pt x="188" y="22"/>
                </a:lnTo>
                <a:lnTo>
                  <a:pt x="188" y="32"/>
                </a:lnTo>
                <a:lnTo>
                  <a:pt x="244" y="32"/>
                </a:lnTo>
                <a:lnTo>
                  <a:pt x="247" y="32"/>
                </a:lnTo>
                <a:lnTo>
                  <a:pt x="250" y="33"/>
                </a:lnTo>
                <a:lnTo>
                  <a:pt x="252" y="34"/>
                </a:lnTo>
                <a:lnTo>
                  <a:pt x="255" y="35"/>
                </a:lnTo>
                <a:lnTo>
                  <a:pt x="257" y="37"/>
                </a:lnTo>
                <a:lnTo>
                  <a:pt x="259" y="39"/>
                </a:lnTo>
                <a:lnTo>
                  <a:pt x="261" y="41"/>
                </a:lnTo>
                <a:lnTo>
                  <a:pt x="263" y="44"/>
                </a:lnTo>
                <a:lnTo>
                  <a:pt x="264" y="46"/>
                </a:lnTo>
                <a:lnTo>
                  <a:pt x="264" y="49"/>
                </a:lnTo>
                <a:lnTo>
                  <a:pt x="264" y="52"/>
                </a:lnTo>
                <a:lnTo>
                  <a:pt x="264" y="197"/>
                </a:lnTo>
                <a:lnTo>
                  <a:pt x="264" y="200"/>
                </a:lnTo>
                <a:lnTo>
                  <a:pt x="264" y="203"/>
                </a:lnTo>
                <a:lnTo>
                  <a:pt x="263" y="206"/>
                </a:lnTo>
                <a:lnTo>
                  <a:pt x="261" y="209"/>
                </a:lnTo>
                <a:lnTo>
                  <a:pt x="259" y="211"/>
                </a:lnTo>
                <a:lnTo>
                  <a:pt x="257" y="213"/>
                </a:lnTo>
                <a:lnTo>
                  <a:pt x="255" y="215"/>
                </a:lnTo>
                <a:lnTo>
                  <a:pt x="252" y="216"/>
                </a:lnTo>
                <a:lnTo>
                  <a:pt x="250" y="217"/>
                </a:lnTo>
                <a:lnTo>
                  <a:pt x="247" y="218"/>
                </a:lnTo>
                <a:lnTo>
                  <a:pt x="244" y="218"/>
                </a:lnTo>
                <a:lnTo>
                  <a:pt x="21" y="218"/>
                </a:lnTo>
                <a:lnTo>
                  <a:pt x="18" y="218"/>
                </a:lnTo>
                <a:lnTo>
                  <a:pt x="15" y="217"/>
                </a:lnTo>
                <a:lnTo>
                  <a:pt x="12" y="216"/>
                </a:lnTo>
                <a:lnTo>
                  <a:pt x="9" y="215"/>
                </a:lnTo>
                <a:lnTo>
                  <a:pt x="7" y="213"/>
                </a:lnTo>
                <a:lnTo>
                  <a:pt x="5" y="211"/>
                </a:lnTo>
                <a:lnTo>
                  <a:pt x="3" y="209"/>
                </a:lnTo>
                <a:lnTo>
                  <a:pt x="2" y="206"/>
                </a:lnTo>
                <a:lnTo>
                  <a:pt x="1" y="203"/>
                </a:lnTo>
                <a:lnTo>
                  <a:pt x="0" y="200"/>
                </a:lnTo>
                <a:lnTo>
                  <a:pt x="0" y="197"/>
                </a:lnTo>
                <a:lnTo>
                  <a:pt x="0" y="52"/>
                </a:lnTo>
                <a:lnTo>
                  <a:pt x="0" y="49"/>
                </a:lnTo>
                <a:lnTo>
                  <a:pt x="1" y="46"/>
                </a:lnTo>
                <a:lnTo>
                  <a:pt x="2" y="44"/>
                </a:lnTo>
                <a:lnTo>
                  <a:pt x="3" y="41"/>
                </a:lnTo>
                <a:lnTo>
                  <a:pt x="5" y="39"/>
                </a:lnTo>
                <a:lnTo>
                  <a:pt x="7" y="37"/>
                </a:lnTo>
                <a:lnTo>
                  <a:pt x="9" y="35"/>
                </a:lnTo>
                <a:lnTo>
                  <a:pt x="12" y="34"/>
                </a:lnTo>
                <a:lnTo>
                  <a:pt x="15" y="33"/>
                </a:lnTo>
                <a:lnTo>
                  <a:pt x="18" y="32"/>
                </a:lnTo>
                <a:lnTo>
                  <a:pt x="21" y="32"/>
                </a:lnTo>
                <a:lnTo>
                  <a:pt x="76" y="32"/>
                </a:lnTo>
                <a:lnTo>
                  <a:pt x="76" y="22"/>
                </a:lnTo>
                <a:lnTo>
                  <a:pt x="77" y="19"/>
                </a:lnTo>
                <a:lnTo>
                  <a:pt x="77" y="16"/>
                </a:lnTo>
                <a:lnTo>
                  <a:pt x="78" y="13"/>
                </a:lnTo>
                <a:lnTo>
                  <a:pt x="80" y="10"/>
                </a:lnTo>
                <a:lnTo>
                  <a:pt x="82" y="8"/>
                </a:lnTo>
                <a:lnTo>
                  <a:pt x="84" y="6"/>
                </a:lnTo>
                <a:lnTo>
                  <a:pt x="86" y="4"/>
                </a:lnTo>
                <a:lnTo>
                  <a:pt x="89" y="2"/>
                </a:lnTo>
                <a:lnTo>
                  <a:pt x="92" y="1"/>
                </a:lnTo>
                <a:lnTo>
                  <a:pt x="95" y="1"/>
                </a:lnTo>
                <a:lnTo>
                  <a:pt x="9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9" name="Freeform 49"/>
          <p:cNvSpPr>
            <a:spLocks/>
          </p:cNvSpPr>
          <p:nvPr/>
        </p:nvSpPr>
        <p:spPr bwMode="auto">
          <a:xfrm>
            <a:off x="3615431" y="2252589"/>
            <a:ext cx="715892" cy="718386"/>
          </a:xfrm>
          <a:custGeom>
            <a:avLst/>
            <a:gdLst>
              <a:gd name="T0" fmla="*/ 288 w 575"/>
              <a:gd name="T1" fmla="*/ 0 h 577"/>
              <a:gd name="T2" fmla="*/ 339 w 575"/>
              <a:gd name="T3" fmla="*/ 5 h 577"/>
              <a:gd name="T4" fmla="*/ 389 w 575"/>
              <a:gd name="T5" fmla="*/ 19 h 577"/>
              <a:gd name="T6" fmla="*/ 433 w 575"/>
              <a:gd name="T7" fmla="*/ 40 h 577"/>
              <a:gd name="T8" fmla="*/ 472 w 575"/>
              <a:gd name="T9" fmla="*/ 69 h 577"/>
              <a:gd name="T10" fmla="*/ 508 w 575"/>
              <a:gd name="T11" fmla="*/ 103 h 577"/>
              <a:gd name="T12" fmla="*/ 536 w 575"/>
              <a:gd name="T13" fmla="*/ 144 h 577"/>
              <a:gd name="T14" fmla="*/ 558 w 575"/>
              <a:gd name="T15" fmla="*/ 188 h 577"/>
              <a:gd name="T16" fmla="*/ 572 w 575"/>
              <a:gd name="T17" fmla="*/ 238 h 577"/>
              <a:gd name="T18" fmla="*/ 575 w 575"/>
              <a:gd name="T19" fmla="*/ 289 h 577"/>
              <a:gd name="T20" fmla="*/ 572 w 575"/>
              <a:gd name="T21" fmla="*/ 341 h 577"/>
              <a:gd name="T22" fmla="*/ 558 w 575"/>
              <a:gd name="T23" fmla="*/ 390 h 577"/>
              <a:gd name="T24" fmla="*/ 536 w 575"/>
              <a:gd name="T25" fmla="*/ 435 h 577"/>
              <a:gd name="T26" fmla="*/ 508 w 575"/>
              <a:gd name="T27" fmla="*/ 474 h 577"/>
              <a:gd name="T28" fmla="*/ 472 w 575"/>
              <a:gd name="T29" fmla="*/ 510 h 577"/>
              <a:gd name="T30" fmla="*/ 433 w 575"/>
              <a:gd name="T31" fmla="*/ 538 h 577"/>
              <a:gd name="T32" fmla="*/ 389 w 575"/>
              <a:gd name="T33" fmla="*/ 560 h 577"/>
              <a:gd name="T34" fmla="*/ 339 w 575"/>
              <a:gd name="T35" fmla="*/ 574 h 577"/>
              <a:gd name="T36" fmla="*/ 288 w 575"/>
              <a:gd name="T37" fmla="*/ 577 h 577"/>
              <a:gd name="T38" fmla="*/ 236 w 575"/>
              <a:gd name="T39" fmla="*/ 574 h 577"/>
              <a:gd name="T40" fmla="*/ 187 w 575"/>
              <a:gd name="T41" fmla="*/ 560 h 577"/>
              <a:gd name="T42" fmla="*/ 142 w 575"/>
              <a:gd name="T43" fmla="*/ 538 h 577"/>
              <a:gd name="T44" fmla="*/ 101 w 575"/>
              <a:gd name="T45" fmla="*/ 510 h 577"/>
              <a:gd name="T46" fmla="*/ 67 w 575"/>
              <a:gd name="T47" fmla="*/ 474 h 577"/>
              <a:gd name="T48" fmla="*/ 39 w 575"/>
              <a:gd name="T49" fmla="*/ 435 h 577"/>
              <a:gd name="T50" fmla="*/ 17 w 575"/>
              <a:gd name="T51" fmla="*/ 390 h 577"/>
              <a:gd name="T52" fmla="*/ 3 w 575"/>
              <a:gd name="T53" fmla="*/ 341 h 577"/>
              <a:gd name="T54" fmla="*/ 0 w 575"/>
              <a:gd name="T55" fmla="*/ 289 h 577"/>
              <a:gd name="T56" fmla="*/ 3 w 575"/>
              <a:gd name="T57" fmla="*/ 238 h 577"/>
              <a:gd name="T58" fmla="*/ 17 w 575"/>
              <a:gd name="T59" fmla="*/ 188 h 577"/>
              <a:gd name="T60" fmla="*/ 39 w 575"/>
              <a:gd name="T61" fmla="*/ 144 h 577"/>
              <a:gd name="T62" fmla="*/ 67 w 575"/>
              <a:gd name="T63" fmla="*/ 103 h 577"/>
              <a:gd name="T64" fmla="*/ 101 w 575"/>
              <a:gd name="T65" fmla="*/ 69 h 577"/>
              <a:gd name="T66" fmla="*/ 142 w 575"/>
              <a:gd name="T67" fmla="*/ 40 h 577"/>
              <a:gd name="T68" fmla="*/ 187 w 575"/>
              <a:gd name="T69" fmla="*/ 19 h 577"/>
              <a:gd name="T70" fmla="*/ 236 w 575"/>
              <a:gd name="T71" fmla="*/ 5 h 577"/>
              <a:gd name="T72" fmla="*/ 288 w 575"/>
              <a:gd name="T73" fmla="*/ 0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5" h="577">
                <a:moveTo>
                  <a:pt x="288" y="0"/>
                </a:moveTo>
                <a:lnTo>
                  <a:pt x="339" y="5"/>
                </a:lnTo>
                <a:lnTo>
                  <a:pt x="389" y="19"/>
                </a:lnTo>
                <a:lnTo>
                  <a:pt x="433" y="40"/>
                </a:lnTo>
                <a:lnTo>
                  <a:pt x="472" y="69"/>
                </a:lnTo>
                <a:lnTo>
                  <a:pt x="508" y="103"/>
                </a:lnTo>
                <a:lnTo>
                  <a:pt x="536" y="144"/>
                </a:lnTo>
                <a:lnTo>
                  <a:pt x="558" y="188"/>
                </a:lnTo>
                <a:lnTo>
                  <a:pt x="572" y="238"/>
                </a:lnTo>
                <a:lnTo>
                  <a:pt x="575" y="289"/>
                </a:lnTo>
                <a:lnTo>
                  <a:pt x="572" y="341"/>
                </a:lnTo>
                <a:lnTo>
                  <a:pt x="558" y="390"/>
                </a:lnTo>
                <a:lnTo>
                  <a:pt x="536" y="435"/>
                </a:lnTo>
                <a:lnTo>
                  <a:pt x="508" y="474"/>
                </a:lnTo>
                <a:lnTo>
                  <a:pt x="472" y="510"/>
                </a:lnTo>
                <a:lnTo>
                  <a:pt x="433" y="538"/>
                </a:lnTo>
                <a:lnTo>
                  <a:pt x="389" y="560"/>
                </a:lnTo>
                <a:lnTo>
                  <a:pt x="339" y="574"/>
                </a:lnTo>
                <a:lnTo>
                  <a:pt x="288" y="577"/>
                </a:lnTo>
                <a:lnTo>
                  <a:pt x="236" y="574"/>
                </a:lnTo>
                <a:lnTo>
                  <a:pt x="187" y="560"/>
                </a:lnTo>
                <a:lnTo>
                  <a:pt x="142" y="538"/>
                </a:lnTo>
                <a:lnTo>
                  <a:pt x="101" y="510"/>
                </a:lnTo>
                <a:lnTo>
                  <a:pt x="67" y="474"/>
                </a:lnTo>
                <a:lnTo>
                  <a:pt x="39" y="435"/>
                </a:lnTo>
                <a:lnTo>
                  <a:pt x="17" y="390"/>
                </a:lnTo>
                <a:lnTo>
                  <a:pt x="3" y="341"/>
                </a:lnTo>
                <a:lnTo>
                  <a:pt x="0" y="289"/>
                </a:lnTo>
                <a:lnTo>
                  <a:pt x="3" y="238"/>
                </a:lnTo>
                <a:lnTo>
                  <a:pt x="17" y="188"/>
                </a:lnTo>
                <a:lnTo>
                  <a:pt x="39" y="144"/>
                </a:lnTo>
                <a:lnTo>
                  <a:pt x="67" y="103"/>
                </a:lnTo>
                <a:lnTo>
                  <a:pt x="101" y="69"/>
                </a:lnTo>
                <a:lnTo>
                  <a:pt x="142" y="40"/>
                </a:lnTo>
                <a:lnTo>
                  <a:pt x="187" y="19"/>
                </a:lnTo>
                <a:lnTo>
                  <a:pt x="236" y="5"/>
                </a:lnTo>
                <a:lnTo>
                  <a:pt x="288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823520" y="2469360"/>
            <a:ext cx="301250" cy="274805"/>
            <a:chOff x="7215188" y="2357438"/>
            <a:chExt cx="415925" cy="379413"/>
          </a:xfrm>
          <a:solidFill>
            <a:schemeClr val="bg1"/>
          </a:solidFill>
        </p:grpSpPr>
        <p:sp>
          <p:nvSpPr>
            <p:cNvPr id="41" name="Freeform 320"/>
            <p:cNvSpPr>
              <a:spLocks noEditPoints="1"/>
            </p:cNvSpPr>
            <p:nvPr/>
          </p:nvSpPr>
          <p:spPr bwMode="auto">
            <a:xfrm>
              <a:off x="7215188" y="2357438"/>
              <a:ext cx="415925" cy="379413"/>
            </a:xfrm>
            <a:custGeom>
              <a:avLst/>
              <a:gdLst/>
              <a:ahLst/>
              <a:cxnLst>
                <a:cxn ang="0">
                  <a:pos x="25" y="92"/>
                </a:cxn>
                <a:cxn ang="0">
                  <a:pos x="18" y="102"/>
                </a:cxn>
                <a:cxn ang="0">
                  <a:pos x="21" y="114"/>
                </a:cxn>
                <a:cxn ang="0">
                  <a:pos x="32" y="121"/>
                </a:cxn>
                <a:cxn ang="0">
                  <a:pos x="40" y="123"/>
                </a:cxn>
                <a:cxn ang="0">
                  <a:pos x="44" y="131"/>
                </a:cxn>
                <a:cxn ang="0">
                  <a:pos x="48" y="208"/>
                </a:cxn>
                <a:cxn ang="0">
                  <a:pos x="61" y="219"/>
                </a:cxn>
                <a:cxn ang="0">
                  <a:pos x="195" y="221"/>
                </a:cxn>
                <a:cxn ang="0">
                  <a:pos x="210" y="213"/>
                </a:cxn>
                <a:cxn ang="0">
                  <a:pos x="218" y="198"/>
                </a:cxn>
                <a:cxn ang="0">
                  <a:pos x="219" y="126"/>
                </a:cxn>
                <a:cxn ang="0">
                  <a:pos x="225" y="121"/>
                </a:cxn>
                <a:cxn ang="0">
                  <a:pos x="236" y="119"/>
                </a:cxn>
                <a:cxn ang="0">
                  <a:pos x="244" y="110"/>
                </a:cxn>
                <a:cxn ang="0">
                  <a:pos x="243" y="97"/>
                </a:cxn>
                <a:cxn ang="0">
                  <a:pos x="233" y="89"/>
                </a:cxn>
                <a:cxn ang="0">
                  <a:pos x="101" y="27"/>
                </a:cxn>
                <a:cxn ang="0">
                  <a:pos x="82" y="33"/>
                </a:cxn>
                <a:cxn ang="0">
                  <a:pos x="71" y="45"/>
                </a:cxn>
                <a:cxn ang="0">
                  <a:pos x="67" y="62"/>
                </a:cxn>
                <a:cxn ang="0">
                  <a:pos x="196" y="62"/>
                </a:cxn>
                <a:cxn ang="0">
                  <a:pos x="192" y="45"/>
                </a:cxn>
                <a:cxn ang="0">
                  <a:pos x="181" y="33"/>
                </a:cxn>
                <a:cxn ang="0">
                  <a:pos x="161" y="27"/>
                </a:cxn>
                <a:cxn ang="0">
                  <a:pos x="148" y="30"/>
                </a:cxn>
                <a:cxn ang="0">
                  <a:pos x="110" y="29"/>
                </a:cxn>
                <a:cxn ang="0">
                  <a:pos x="148" y="1"/>
                </a:cxn>
                <a:cxn ang="0">
                  <a:pos x="158" y="6"/>
                </a:cxn>
                <a:cxn ang="0">
                  <a:pos x="180" y="13"/>
                </a:cxn>
                <a:cxn ang="0">
                  <a:pos x="199" y="25"/>
                </a:cxn>
                <a:cxn ang="0">
                  <a:pos x="210" y="42"/>
                </a:cxn>
                <a:cxn ang="0">
                  <a:pos x="214" y="62"/>
                </a:cxn>
                <a:cxn ang="0">
                  <a:pos x="236" y="71"/>
                </a:cxn>
                <a:cxn ang="0">
                  <a:pos x="252" y="80"/>
                </a:cxn>
                <a:cxn ang="0">
                  <a:pos x="262" y="97"/>
                </a:cxn>
                <a:cxn ang="0">
                  <a:pos x="260" y="116"/>
                </a:cxn>
                <a:cxn ang="0">
                  <a:pos x="250" y="131"/>
                </a:cxn>
                <a:cxn ang="0">
                  <a:pos x="236" y="194"/>
                </a:cxn>
                <a:cxn ang="0">
                  <a:pos x="231" y="215"/>
                </a:cxn>
                <a:cxn ang="0">
                  <a:pos x="217" y="231"/>
                </a:cxn>
                <a:cxn ang="0">
                  <a:pos x="196" y="239"/>
                </a:cxn>
                <a:cxn ang="0">
                  <a:pos x="58" y="237"/>
                </a:cxn>
                <a:cxn ang="0">
                  <a:pos x="39" y="226"/>
                </a:cxn>
                <a:cxn ang="0">
                  <a:pos x="28" y="207"/>
                </a:cxn>
                <a:cxn ang="0">
                  <a:pos x="22" y="137"/>
                </a:cxn>
                <a:cxn ang="0">
                  <a:pos x="7" y="126"/>
                </a:cxn>
                <a:cxn ang="0">
                  <a:pos x="0" y="109"/>
                </a:cxn>
                <a:cxn ang="0">
                  <a:pos x="4" y="90"/>
                </a:cxn>
                <a:cxn ang="0">
                  <a:pos x="16" y="76"/>
                </a:cxn>
                <a:cxn ang="0">
                  <a:pos x="34" y="70"/>
                </a:cxn>
                <a:cxn ang="0">
                  <a:pos x="50" y="53"/>
                </a:cxn>
                <a:cxn ang="0">
                  <a:pos x="56" y="34"/>
                </a:cxn>
                <a:cxn ang="0">
                  <a:pos x="70" y="19"/>
                </a:cxn>
                <a:cxn ang="0">
                  <a:pos x="92" y="10"/>
                </a:cxn>
                <a:cxn ang="0">
                  <a:pos x="108" y="3"/>
                </a:cxn>
              </a:cxnLst>
              <a:rect l="0" t="0" r="r" b="b"/>
              <a:pathLst>
                <a:path w="262" h="239">
                  <a:moveTo>
                    <a:pt x="34" y="88"/>
                  </a:moveTo>
                  <a:lnTo>
                    <a:pt x="32" y="89"/>
                  </a:lnTo>
                  <a:lnTo>
                    <a:pt x="29" y="89"/>
                  </a:lnTo>
                  <a:lnTo>
                    <a:pt x="27" y="90"/>
                  </a:lnTo>
                  <a:lnTo>
                    <a:pt x="25" y="92"/>
                  </a:lnTo>
                  <a:lnTo>
                    <a:pt x="23" y="93"/>
                  </a:lnTo>
                  <a:lnTo>
                    <a:pt x="21" y="95"/>
                  </a:lnTo>
                  <a:lnTo>
                    <a:pt x="20" y="97"/>
                  </a:lnTo>
                  <a:lnTo>
                    <a:pt x="19" y="100"/>
                  </a:lnTo>
                  <a:lnTo>
                    <a:pt x="18" y="102"/>
                  </a:lnTo>
                  <a:lnTo>
                    <a:pt x="18" y="105"/>
                  </a:lnTo>
                  <a:lnTo>
                    <a:pt x="18" y="107"/>
                  </a:lnTo>
                  <a:lnTo>
                    <a:pt x="19" y="110"/>
                  </a:lnTo>
                  <a:lnTo>
                    <a:pt x="20" y="112"/>
                  </a:lnTo>
                  <a:lnTo>
                    <a:pt x="21" y="114"/>
                  </a:lnTo>
                  <a:lnTo>
                    <a:pt x="23" y="116"/>
                  </a:lnTo>
                  <a:lnTo>
                    <a:pt x="25" y="118"/>
                  </a:lnTo>
                  <a:lnTo>
                    <a:pt x="27" y="119"/>
                  </a:lnTo>
                  <a:lnTo>
                    <a:pt x="29" y="120"/>
                  </a:lnTo>
                  <a:lnTo>
                    <a:pt x="32" y="121"/>
                  </a:lnTo>
                  <a:lnTo>
                    <a:pt x="34" y="121"/>
                  </a:lnTo>
                  <a:lnTo>
                    <a:pt x="35" y="121"/>
                  </a:lnTo>
                  <a:lnTo>
                    <a:pt x="37" y="121"/>
                  </a:lnTo>
                  <a:lnTo>
                    <a:pt x="39" y="122"/>
                  </a:lnTo>
                  <a:lnTo>
                    <a:pt x="40" y="123"/>
                  </a:lnTo>
                  <a:lnTo>
                    <a:pt x="42" y="124"/>
                  </a:lnTo>
                  <a:lnTo>
                    <a:pt x="43" y="125"/>
                  </a:lnTo>
                  <a:lnTo>
                    <a:pt x="43" y="127"/>
                  </a:lnTo>
                  <a:lnTo>
                    <a:pt x="44" y="129"/>
                  </a:lnTo>
                  <a:lnTo>
                    <a:pt x="44" y="131"/>
                  </a:lnTo>
                  <a:lnTo>
                    <a:pt x="44" y="194"/>
                  </a:lnTo>
                  <a:lnTo>
                    <a:pt x="44" y="198"/>
                  </a:lnTo>
                  <a:lnTo>
                    <a:pt x="45" y="201"/>
                  </a:lnTo>
                  <a:lnTo>
                    <a:pt x="46" y="205"/>
                  </a:lnTo>
                  <a:lnTo>
                    <a:pt x="48" y="208"/>
                  </a:lnTo>
                  <a:lnTo>
                    <a:pt x="50" y="211"/>
                  </a:lnTo>
                  <a:lnTo>
                    <a:pt x="52" y="213"/>
                  </a:lnTo>
                  <a:lnTo>
                    <a:pt x="55" y="215"/>
                  </a:lnTo>
                  <a:lnTo>
                    <a:pt x="57" y="217"/>
                  </a:lnTo>
                  <a:lnTo>
                    <a:pt x="61" y="219"/>
                  </a:lnTo>
                  <a:lnTo>
                    <a:pt x="64" y="220"/>
                  </a:lnTo>
                  <a:lnTo>
                    <a:pt x="67" y="221"/>
                  </a:lnTo>
                  <a:lnTo>
                    <a:pt x="71" y="221"/>
                  </a:lnTo>
                  <a:lnTo>
                    <a:pt x="191" y="221"/>
                  </a:lnTo>
                  <a:lnTo>
                    <a:pt x="195" y="221"/>
                  </a:lnTo>
                  <a:lnTo>
                    <a:pt x="199" y="220"/>
                  </a:lnTo>
                  <a:lnTo>
                    <a:pt x="202" y="219"/>
                  </a:lnTo>
                  <a:lnTo>
                    <a:pt x="205" y="217"/>
                  </a:lnTo>
                  <a:lnTo>
                    <a:pt x="208" y="215"/>
                  </a:lnTo>
                  <a:lnTo>
                    <a:pt x="210" y="213"/>
                  </a:lnTo>
                  <a:lnTo>
                    <a:pt x="213" y="211"/>
                  </a:lnTo>
                  <a:lnTo>
                    <a:pt x="215" y="208"/>
                  </a:lnTo>
                  <a:lnTo>
                    <a:pt x="216" y="205"/>
                  </a:lnTo>
                  <a:lnTo>
                    <a:pt x="218" y="201"/>
                  </a:lnTo>
                  <a:lnTo>
                    <a:pt x="218" y="198"/>
                  </a:lnTo>
                  <a:lnTo>
                    <a:pt x="218" y="194"/>
                  </a:lnTo>
                  <a:lnTo>
                    <a:pt x="218" y="131"/>
                  </a:lnTo>
                  <a:lnTo>
                    <a:pt x="218" y="129"/>
                  </a:lnTo>
                  <a:lnTo>
                    <a:pt x="219" y="128"/>
                  </a:lnTo>
                  <a:lnTo>
                    <a:pt x="219" y="126"/>
                  </a:lnTo>
                  <a:lnTo>
                    <a:pt x="220" y="125"/>
                  </a:lnTo>
                  <a:lnTo>
                    <a:pt x="221" y="124"/>
                  </a:lnTo>
                  <a:lnTo>
                    <a:pt x="222" y="123"/>
                  </a:lnTo>
                  <a:lnTo>
                    <a:pt x="224" y="122"/>
                  </a:lnTo>
                  <a:lnTo>
                    <a:pt x="225" y="121"/>
                  </a:lnTo>
                  <a:lnTo>
                    <a:pt x="227" y="121"/>
                  </a:lnTo>
                  <a:lnTo>
                    <a:pt x="228" y="121"/>
                  </a:lnTo>
                  <a:lnTo>
                    <a:pt x="231" y="121"/>
                  </a:lnTo>
                  <a:lnTo>
                    <a:pt x="233" y="120"/>
                  </a:lnTo>
                  <a:lnTo>
                    <a:pt x="236" y="119"/>
                  </a:lnTo>
                  <a:lnTo>
                    <a:pt x="238" y="118"/>
                  </a:lnTo>
                  <a:lnTo>
                    <a:pt x="240" y="116"/>
                  </a:lnTo>
                  <a:lnTo>
                    <a:pt x="241" y="114"/>
                  </a:lnTo>
                  <a:lnTo>
                    <a:pt x="243" y="112"/>
                  </a:lnTo>
                  <a:lnTo>
                    <a:pt x="244" y="110"/>
                  </a:lnTo>
                  <a:lnTo>
                    <a:pt x="244" y="107"/>
                  </a:lnTo>
                  <a:lnTo>
                    <a:pt x="244" y="105"/>
                  </a:lnTo>
                  <a:lnTo>
                    <a:pt x="244" y="102"/>
                  </a:lnTo>
                  <a:lnTo>
                    <a:pt x="244" y="100"/>
                  </a:lnTo>
                  <a:lnTo>
                    <a:pt x="243" y="97"/>
                  </a:lnTo>
                  <a:lnTo>
                    <a:pt x="241" y="95"/>
                  </a:lnTo>
                  <a:lnTo>
                    <a:pt x="240" y="93"/>
                  </a:lnTo>
                  <a:lnTo>
                    <a:pt x="238" y="92"/>
                  </a:lnTo>
                  <a:lnTo>
                    <a:pt x="236" y="90"/>
                  </a:lnTo>
                  <a:lnTo>
                    <a:pt x="233" y="89"/>
                  </a:lnTo>
                  <a:lnTo>
                    <a:pt x="231" y="89"/>
                  </a:lnTo>
                  <a:lnTo>
                    <a:pt x="228" y="88"/>
                  </a:lnTo>
                  <a:lnTo>
                    <a:pt x="34" y="88"/>
                  </a:lnTo>
                  <a:close/>
                  <a:moveTo>
                    <a:pt x="106" y="26"/>
                  </a:moveTo>
                  <a:lnTo>
                    <a:pt x="101" y="27"/>
                  </a:lnTo>
                  <a:lnTo>
                    <a:pt x="97" y="28"/>
                  </a:lnTo>
                  <a:lnTo>
                    <a:pt x="92" y="29"/>
                  </a:lnTo>
                  <a:lnTo>
                    <a:pt x="88" y="30"/>
                  </a:lnTo>
                  <a:lnTo>
                    <a:pt x="85" y="32"/>
                  </a:lnTo>
                  <a:lnTo>
                    <a:pt x="82" y="33"/>
                  </a:lnTo>
                  <a:lnTo>
                    <a:pt x="79" y="35"/>
                  </a:lnTo>
                  <a:lnTo>
                    <a:pt x="76" y="37"/>
                  </a:lnTo>
                  <a:lnTo>
                    <a:pt x="74" y="39"/>
                  </a:lnTo>
                  <a:lnTo>
                    <a:pt x="72" y="42"/>
                  </a:lnTo>
                  <a:lnTo>
                    <a:pt x="71" y="45"/>
                  </a:lnTo>
                  <a:lnTo>
                    <a:pt x="69" y="48"/>
                  </a:lnTo>
                  <a:lnTo>
                    <a:pt x="68" y="51"/>
                  </a:lnTo>
                  <a:lnTo>
                    <a:pt x="68" y="55"/>
                  </a:lnTo>
                  <a:lnTo>
                    <a:pt x="67" y="58"/>
                  </a:lnTo>
                  <a:lnTo>
                    <a:pt x="67" y="62"/>
                  </a:lnTo>
                  <a:lnTo>
                    <a:pt x="66" y="66"/>
                  </a:lnTo>
                  <a:lnTo>
                    <a:pt x="66" y="70"/>
                  </a:lnTo>
                  <a:lnTo>
                    <a:pt x="196" y="70"/>
                  </a:lnTo>
                  <a:lnTo>
                    <a:pt x="196" y="66"/>
                  </a:lnTo>
                  <a:lnTo>
                    <a:pt x="196" y="62"/>
                  </a:lnTo>
                  <a:lnTo>
                    <a:pt x="195" y="58"/>
                  </a:lnTo>
                  <a:lnTo>
                    <a:pt x="195" y="55"/>
                  </a:lnTo>
                  <a:lnTo>
                    <a:pt x="194" y="51"/>
                  </a:lnTo>
                  <a:lnTo>
                    <a:pt x="193" y="48"/>
                  </a:lnTo>
                  <a:lnTo>
                    <a:pt x="192" y="45"/>
                  </a:lnTo>
                  <a:lnTo>
                    <a:pt x="190" y="42"/>
                  </a:lnTo>
                  <a:lnTo>
                    <a:pt x="188" y="39"/>
                  </a:lnTo>
                  <a:lnTo>
                    <a:pt x="186" y="37"/>
                  </a:lnTo>
                  <a:lnTo>
                    <a:pt x="184" y="35"/>
                  </a:lnTo>
                  <a:lnTo>
                    <a:pt x="181" y="33"/>
                  </a:lnTo>
                  <a:lnTo>
                    <a:pt x="178" y="32"/>
                  </a:lnTo>
                  <a:lnTo>
                    <a:pt x="174" y="30"/>
                  </a:lnTo>
                  <a:lnTo>
                    <a:pt x="170" y="29"/>
                  </a:lnTo>
                  <a:lnTo>
                    <a:pt x="166" y="28"/>
                  </a:lnTo>
                  <a:lnTo>
                    <a:pt x="161" y="27"/>
                  </a:lnTo>
                  <a:lnTo>
                    <a:pt x="156" y="26"/>
                  </a:lnTo>
                  <a:lnTo>
                    <a:pt x="155" y="27"/>
                  </a:lnTo>
                  <a:lnTo>
                    <a:pt x="152" y="29"/>
                  </a:lnTo>
                  <a:lnTo>
                    <a:pt x="150" y="30"/>
                  </a:lnTo>
                  <a:lnTo>
                    <a:pt x="148" y="30"/>
                  </a:lnTo>
                  <a:lnTo>
                    <a:pt x="145" y="30"/>
                  </a:lnTo>
                  <a:lnTo>
                    <a:pt x="117" y="30"/>
                  </a:lnTo>
                  <a:lnTo>
                    <a:pt x="115" y="30"/>
                  </a:lnTo>
                  <a:lnTo>
                    <a:pt x="112" y="30"/>
                  </a:lnTo>
                  <a:lnTo>
                    <a:pt x="110" y="29"/>
                  </a:lnTo>
                  <a:lnTo>
                    <a:pt x="108" y="27"/>
                  </a:lnTo>
                  <a:lnTo>
                    <a:pt x="106" y="26"/>
                  </a:lnTo>
                  <a:close/>
                  <a:moveTo>
                    <a:pt x="117" y="0"/>
                  </a:moveTo>
                  <a:lnTo>
                    <a:pt x="145" y="0"/>
                  </a:lnTo>
                  <a:lnTo>
                    <a:pt x="148" y="1"/>
                  </a:lnTo>
                  <a:lnTo>
                    <a:pt x="150" y="1"/>
                  </a:lnTo>
                  <a:lnTo>
                    <a:pt x="152" y="2"/>
                  </a:lnTo>
                  <a:lnTo>
                    <a:pt x="154" y="3"/>
                  </a:lnTo>
                  <a:lnTo>
                    <a:pt x="156" y="5"/>
                  </a:lnTo>
                  <a:lnTo>
                    <a:pt x="158" y="6"/>
                  </a:lnTo>
                  <a:lnTo>
                    <a:pt x="159" y="8"/>
                  </a:lnTo>
                  <a:lnTo>
                    <a:pt x="165" y="9"/>
                  </a:lnTo>
                  <a:lnTo>
                    <a:pt x="170" y="10"/>
                  </a:lnTo>
                  <a:lnTo>
                    <a:pt x="175" y="12"/>
                  </a:lnTo>
                  <a:lnTo>
                    <a:pt x="180" y="13"/>
                  </a:lnTo>
                  <a:lnTo>
                    <a:pt x="185" y="15"/>
                  </a:lnTo>
                  <a:lnTo>
                    <a:pt x="189" y="17"/>
                  </a:lnTo>
                  <a:lnTo>
                    <a:pt x="192" y="19"/>
                  </a:lnTo>
                  <a:lnTo>
                    <a:pt x="196" y="22"/>
                  </a:lnTo>
                  <a:lnTo>
                    <a:pt x="199" y="25"/>
                  </a:lnTo>
                  <a:lnTo>
                    <a:pt x="202" y="28"/>
                  </a:lnTo>
                  <a:lnTo>
                    <a:pt x="204" y="31"/>
                  </a:lnTo>
                  <a:lnTo>
                    <a:pt x="207" y="34"/>
                  </a:lnTo>
                  <a:lnTo>
                    <a:pt x="208" y="38"/>
                  </a:lnTo>
                  <a:lnTo>
                    <a:pt x="210" y="42"/>
                  </a:lnTo>
                  <a:lnTo>
                    <a:pt x="211" y="45"/>
                  </a:lnTo>
                  <a:lnTo>
                    <a:pt x="212" y="49"/>
                  </a:lnTo>
                  <a:lnTo>
                    <a:pt x="213" y="53"/>
                  </a:lnTo>
                  <a:lnTo>
                    <a:pt x="213" y="57"/>
                  </a:lnTo>
                  <a:lnTo>
                    <a:pt x="214" y="62"/>
                  </a:lnTo>
                  <a:lnTo>
                    <a:pt x="214" y="66"/>
                  </a:lnTo>
                  <a:lnTo>
                    <a:pt x="214" y="70"/>
                  </a:lnTo>
                  <a:lnTo>
                    <a:pt x="228" y="70"/>
                  </a:lnTo>
                  <a:lnTo>
                    <a:pt x="232" y="71"/>
                  </a:lnTo>
                  <a:lnTo>
                    <a:pt x="236" y="71"/>
                  </a:lnTo>
                  <a:lnTo>
                    <a:pt x="240" y="72"/>
                  </a:lnTo>
                  <a:lnTo>
                    <a:pt x="243" y="74"/>
                  </a:lnTo>
                  <a:lnTo>
                    <a:pt x="247" y="76"/>
                  </a:lnTo>
                  <a:lnTo>
                    <a:pt x="250" y="78"/>
                  </a:lnTo>
                  <a:lnTo>
                    <a:pt x="252" y="80"/>
                  </a:lnTo>
                  <a:lnTo>
                    <a:pt x="255" y="83"/>
                  </a:lnTo>
                  <a:lnTo>
                    <a:pt x="257" y="86"/>
                  </a:lnTo>
                  <a:lnTo>
                    <a:pt x="259" y="90"/>
                  </a:lnTo>
                  <a:lnTo>
                    <a:pt x="260" y="93"/>
                  </a:lnTo>
                  <a:lnTo>
                    <a:pt x="262" y="97"/>
                  </a:lnTo>
                  <a:lnTo>
                    <a:pt x="262" y="101"/>
                  </a:lnTo>
                  <a:lnTo>
                    <a:pt x="262" y="105"/>
                  </a:lnTo>
                  <a:lnTo>
                    <a:pt x="262" y="109"/>
                  </a:lnTo>
                  <a:lnTo>
                    <a:pt x="262" y="112"/>
                  </a:lnTo>
                  <a:lnTo>
                    <a:pt x="260" y="116"/>
                  </a:lnTo>
                  <a:lnTo>
                    <a:pt x="259" y="120"/>
                  </a:lnTo>
                  <a:lnTo>
                    <a:pt x="257" y="123"/>
                  </a:lnTo>
                  <a:lnTo>
                    <a:pt x="255" y="126"/>
                  </a:lnTo>
                  <a:lnTo>
                    <a:pt x="253" y="129"/>
                  </a:lnTo>
                  <a:lnTo>
                    <a:pt x="250" y="131"/>
                  </a:lnTo>
                  <a:lnTo>
                    <a:pt x="247" y="133"/>
                  </a:lnTo>
                  <a:lnTo>
                    <a:pt x="244" y="135"/>
                  </a:lnTo>
                  <a:lnTo>
                    <a:pt x="240" y="137"/>
                  </a:lnTo>
                  <a:lnTo>
                    <a:pt x="236" y="138"/>
                  </a:lnTo>
                  <a:lnTo>
                    <a:pt x="236" y="194"/>
                  </a:lnTo>
                  <a:lnTo>
                    <a:pt x="236" y="199"/>
                  </a:lnTo>
                  <a:lnTo>
                    <a:pt x="236" y="203"/>
                  </a:lnTo>
                  <a:lnTo>
                    <a:pt x="234" y="207"/>
                  </a:lnTo>
                  <a:lnTo>
                    <a:pt x="233" y="212"/>
                  </a:lnTo>
                  <a:lnTo>
                    <a:pt x="231" y="215"/>
                  </a:lnTo>
                  <a:lnTo>
                    <a:pt x="229" y="219"/>
                  </a:lnTo>
                  <a:lnTo>
                    <a:pt x="226" y="223"/>
                  </a:lnTo>
                  <a:lnTo>
                    <a:pt x="223" y="226"/>
                  </a:lnTo>
                  <a:lnTo>
                    <a:pt x="220" y="229"/>
                  </a:lnTo>
                  <a:lnTo>
                    <a:pt x="217" y="231"/>
                  </a:lnTo>
                  <a:lnTo>
                    <a:pt x="213" y="234"/>
                  </a:lnTo>
                  <a:lnTo>
                    <a:pt x="209" y="236"/>
                  </a:lnTo>
                  <a:lnTo>
                    <a:pt x="205" y="237"/>
                  </a:lnTo>
                  <a:lnTo>
                    <a:pt x="200" y="238"/>
                  </a:lnTo>
                  <a:lnTo>
                    <a:pt x="196" y="239"/>
                  </a:lnTo>
                  <a:lnTo>
                    <a:pt x="191" y="239"/>
                  </a:lnTo>
                  <a:lnTo>
                    <a:pt x="71" y="239"/>
                  </a:lnTo>
                  <a:lnTo>
                    <a:pt x="66" y="239"/>
                  </a:lnTo>
                  <a:lnTo>
                    <a:pt x="62" y="238"/>
                  </a:lnTo>
                  <a:lnTo>
                    <a:pt x="58" y="237"/>
                  </a:lnTo>
                  <a:lnTo>
                    <a:pt x="54" y="236"/>
                  </a:lnTo>
                  <a:lnTo>
                    <a:pt x="50" y="234"/>
                  </a:lnTo>
                  <a:lnTo>
                    <a:pt x="46" y="231"/>
                  </a:lnTo>
                  <a:lnTo>
                    <a:pt x="42" y="229"/>
                  </a:lnTo>
                  <a:lnTo>
                    <a:pt x="39" y="226"/>
                  </a:lnTo>
                  <a:lnTo>
                    <a:pt x="36" y="223"/>
                  </a:lnTo>
                  <a:lnTo>
                    <a:pt x="34" y="219"/>
                  </a:lnTo>
                  <a:lnTo>
                    <a:pt x="31" y="215"/>
                  </a:lnTo>
                  <a:lnTo>
                    <a:pt x="30" y="212"/>
                  </a:lnTo>
                  <a:lnTo>
                    <a:pt x="28" y="207"/>
                  </a:lnTo>
                  <a:lnTo>
                    <a:pt x="27" y="203"/>
                  </a:lnTo>
                  <a:lnTo>
                    <a:pt x="26" y="199"/>
                  </a:lnTo>
                  <a:lnTo>
                    <a:pt x="26" y="194"/>
                  </a:lnTo>
                  <a:lnTo>
                    <a:pt x="26" y="138"/>
                  </a:lnTo>
                  <a:lnTo>
                    <a:pt x="22" y="137"/>
                  </a:lnTo>
                  <a:lnTo>
                    <a:pt x="19" y="135"/>
                  </a:lnTo>
                  <a:lnTo>
                    <a:pt x="16" y="133"/>
                  </a:lnTo>
                  <a:lnTo>
                    <a:pt x="13" y="131"/>
                  </a:lnTo>
                  <a:lnTo>
                    <a:pt x="10" y="129"/>
                  </a:lnTo>
                  <a:lnTo>
                    <a:pt x="7" y="126"/>
                  </a:lnTo>
                  <a:lnTo>
                    <a:pt x="5" y="123"/>
                  </a:lnTo>
                  <a:lnTo>
                    <a:pt x="3" y="120"/>
                  </a:lnTo>
                  <a:lnTo>
                    <a:pt x="2" y="116"/>
                  </a:lnTo>
                  <a:lnTo>
                    <a:pt x="1" y="112"/>
                  </a:lnTo>
                  <a:lnTo>
                    <a:pt x="0" y="109"/>
                  </a:lnTo>
                  <a:lnTo>
                    <a:pt x="0" y="105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2" y="93"/>
                  </a:lnTo>
                  <a:lnTo>
                    <a:pt x="4" y="90"/>
                  </a:lnTo>
                  <a:lnTo>
                    <a:pt x="5" y="86"/>
                  </a:lnTo>
                  <a:lnTo>
                    <a:pt x="8" y="83"/>
                  </a:lnTo>
                  <a:lnTo>
                    <a:pt x="10" y="80"/>
                  </a:lnTo>
                  <a:lnTo>
                    <a:pt x="13" y="78"/>
                  </a:lnTo>
                  <a:lnTo>
                    <a:pt x="16" y="76"/>
                  </a:lnTo>
                  <a:lnTo>
                    <a:pt x="19" y="74"/>
                  </a:lnTo>
                  <a:lnTo>
                    <a:pt x="23" y="72"/>
                  </a:lnTo>
                  <a:lnTo>
                    <a:pt x="26" y="71"/>
                  </a:lnTo>
                  <a:lnTo>
                    <a:pt x="30" y="71"/>
                  </a:lnTo>
                  <a:lnTo>
                    <a:pt x="34" y="70"/>
                  </a:lnTo>
                  <a:lnTo>
                    <a:pt x="48" y="70"/>
                  </a:lnTo>
                  <a:lnTo>
                    <a:pt x="48" y="66"/>
                  </a:lnTo>
                  <a:lnTo>
                    <a:pt x="49" y="62"/>
                  </a:lnTo>
                  <a:lnTo>
                    <a:pt x="49" y="57"/>
                  </a:lnTo>
                  <a:lnTo>
                    <a:pt x="50" y="53"/>
                  </a:lnTo>
                  <a:lnTo>
                    <a:pt x="50" y="49"/>
                  </a:lnTo>
                  <a:lnTo>
                    <a:pt x="51" y="45"/>
                  </a:lnTo>
                  <a:lnTo>
                    <a:pt x="53" y="42"/>
                  </a:lnTo>
                  <a:lnTo>
                    <a:pt x="54" y="38"/>
                  </a:lnTo>
                  <a:lnTo>
                    <a:pt x="56" y="34"/>
                  </a:lnTo>
                  <a:lnTo>
                    <a:pt x="58" y="31"/>
                  </a:lnTo>
                  <a:lnTo>
                    <a:pt x="61" y="28"/>
                  </a:lnTo>
                  <a:lnTo>
                    <a:pt x="63" y="25"/>
                  </a:lnTo>
                  <a:lnTo>
                    <a:pt x="67" y="22"/>
                  </a:lnTo>
                  <a:lnTo>
                    <a:pt x="70" y="19"/>
                  </a:lnTo>
                  <a:lnTo>
                    <a:pt x="74" y="17"/>
                  </a:lnTo>
                  <a:lnTo>
                    <a:pt x="78" y="15"/>
                  </a:lnTo>
                  <a:lnTo>
                    <a:pt x="82" y="13"/>
                  </a:lnTo>
                  <a:lnTo>
                    <a:pt x="87" y="12"/>
                  </a:lnTo>
                  <a:lnTo>
                    <a:pt x="92" y="10"/>
                  </a:lnTo>
                  <a:lnTo>
                    <a:pt x="98" y="9"/>
                  </a:lnTo>
                  <a:lnTo>
                    <a:pt x="103" y="8"/>
                  </a:lnTo>
                  <a:lnTo>
                    <a:pt x="105" y="6"/>
                  </a:lnTo>
                  <a:lnTo>
                    <a:pt x="106" y="5"/>
                  </a:lnTo>
                  <a:lnTo>
                    <a:pt x="108" y="3"/>
                  </a:lnTo>
                  <a:lnTo>
                    <a:pt x="110" y="2"/>
                  </a:lnTo>
                  <a:lnTo>
                    <a:pt x="112" y="1"/>
                  </a:lnTo>
                  <a:lnTo>
                    <a:pt x="115" y="1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321"/>
            <p:cNvSpPr>
              <a:spLocks/>
            </p:cNvSpPr>
            <p:nvPr/>
          </p:nvSpPr>
          <p:spPr bwMode="auto">
            <a:xfrm>
              <a:off x="7329488" y="2576513"/>
              <a:ext cx="28575" cy="9048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1" y="0"/>
                </a:cxn>
                <a:cxn ang="0">
                  <a:pos x="13" y="1"/>
                </a:cxn>
                <a:cxn ang="0">
                  <a:pos x="14" y="2"/>
                </a:cxn>
                <a:cxn ang="0">
                  <a:pos x="16" y="3"/>
                </a:cxn>
                <a:cxn ang="0">
                  <a:pos x="17" y="5"/>
                </a:cxn>
                <a:cxn ang="0">
                  <a:pos x="18" y="7"/>
                </a:cxn>
                <a:cxn ang="0">
                  <a:pos x="18" y="9"/>
                </a:cxn>
                <a:cxn ang="0">
                  <a:pos x="18" y="48"/>
                </a:cxn>
                <a:cxn ang="0">
                  <a:pos x="18" y="50"/>
                </a:cxn>
                <a:cxn ang="0">
                  <a:pos x="17" y="52"/>
                </a:cxn>
                <a:cxn ang="0">
                  <a:pos x="16" y="54"/>
                </a:cxn>
                <a:cxn ang="0">
                  <a:pos x="14" y="55"/>
                </a:cxn>
                <a:cxn ang="0">
                  <a:pos x="13" y="56"/>
                </a:cxn>
                <a:cxn ang="0">
                  <a:pos x="11" y="57"/>
                </a:cxn>
                <a:cxn ang="0">
                  <a:pos x="9" y="57"/>
                </a:cxn>
                <a:cxn ang="0">
                  <a:pos x="7" y="57"/>
                </a:cxn>
                <a:cxn ang="0">
                  <a:pos x="5" y="56"/>
                </a:cxn>
                <a:cxn ang="0">
                  <a:pos x="3" y="55"/>
                </a:cxn>
                <a:cxn ang="0">
                  <a:pos x="2" y="54"/>
                </a:cxn>
                <a:cxn ang="0">
                  <a:pos x="1" y="52"/>
                </a:cxn>
                <a:cxn ang="0">
                  <a:pos x="0" y="50"/>
                </a:cxn>
                <a:cxn ang="0">
                  <a:pos x="0" y="48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5" y="1"/>
                </a:cxn>
                <a:cxn ang="0">
                  <a:pos x="7" y="0"/>
                </a:cxn>
                <a:cxn ang="0">
                  <a:pos x="9" y="0"/>
                </a:cxn>
              </a:cxnLst>
              <a:rect l="0" t="0" r="r" b="b"/>
              <a:pathLst>
                <a:path w="18" h="57">
                  <a:moveTo>
                    <a:pt x="9" y="0"/>
                  </a:moveTo>
                  <a:lnTo>
                    <a:pt x="11" y="0"/>
                  </a:lnTo>
                  <a:lnTo>
                    <a:pt x="13" y="1"/>
                  </a:lnTo>
                  <a:lnTo>
                    <a:pt x="14" y="2"/>
                  </a:lnTo>
                  <a:lnTo>
                    <a:pt x="16" y="3"/>
                  </a:lnTo>
                  <a:lnTo>
                    <a:pt x="17" y="5"/>
                  </a:lnTo>
                  <a:lnTo>
                    <a:pt x="18" y="7"/>
                  </a:lnTo>
                  <a:lnTo>
                    <a:pt x="18" y="9"/>
                  </a:lnTo>
                  <a:lnTo>
                    <a:pt x="18" y="48"/>
                  </a:lnTo>
                  <a:lnTo>
                    <a:pt x="18" y="50"/>
                  </a:lnTo>
                  <a:lnTo>
                    <a:pt x="17" y="52"/>
                  </a:lnTo>
                  <a:lnTo>
                    <a:pt x="16" y="54"/>
                  </a:lnTo>
                  <a:lnTo>
                    <a:pt x="14" y="55"/>
                  </a:lnTo>
                  <a:lnTo>
                    <a:pt x="13" y="56"/>
                  </a:lnTo>
                  <a:lnTo>
                    <a:pt x="11" y="57"/>
                  </a:lnTo>
                  <a:lnTo>
                    <a:pt x="9" y="57"/>
                  </a:lnTo>
                  <a:lnTo>
                    <a:pt x="7" y="57"/>
                  </a:lnTo>
                  <a:lnTo>
                    <a:pt x="5" y="56"/>
                  </a:lnTo>
                  <a:lnTo>
                    <a:pt x="3" y="55"/>
                  </a:lnTo>
                  <a:lnTo>
                    <a:pt x="2" y="54"/>
                  </a:lnTo>
                  <a:lnTo>
                    <a:pt x="1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9"/>
                  </a:lnTo>
                  <a:lnTo>
                    <a:pt x="0" y="7"/>
                  </a:lnTo>
                  <a:lnTo>
                    <a:pt x="1" y="5"/>
                  </a:lnTo>
                  <a:lnTo>
                    <a:pt x="2" y="3"/>
                  </a:lnTo>
                  <a:lnTo>
                    <a:pt x="3" y="2"/>
                  </a:lnTo>
                  <a:lnTo>
                    <a:pt x="5" y="1"/>
                  </a:lnTo>
                  <a:lnTo>
                    <a:pt x="7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322"/>
            <p:cNvSpPr>
              <a:spLocks/>
            </p:cNvSpPr>
            <p:nvPr/>
          </p:nvSpPr>
          <p:spPr bwMode="auto">
            <a:xfrm>
              <a:off x="7408863" y="2576513"/>
              <a:ext cx="28575" cy="9048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1" y="0"/>
                </a:cxn>
                <a:cxn ang="0">
                  <a:pos x="13" y="1"/>
                </a:cxn>
                <a:cxn ang="0">
                  <a:pos x="15" y="2"/>
                </a:cxn>
                <a:cxn ang="0">
                  <a:pos x="16" y="3"/>
                </a:cxn>
                <a:cxn ang="0">
                  <a:pos x="17" y="5"/>
                </a:cxn>
                <a:cxn ang="0">
                  <a:pos x="18" y="7"/>
                </a:cxn>
                <a:cxn ang="0">
                  <a:pos x="18" y="9"/>
                </a:cxn>
                <a:cxn ang="0">
                  <a:pos x="18" y="48"/>
                </a:cxn>
                <a:cxn ang="0">
                  <a:pos x="18" y="50"/>
                </a:cxn>
                <a:cxn ang="0">
                  <a:pos x="17" y="52"/>
                </a:cxn>
                <a:cxn ang="0">
                  <a:pos x="16" y="54"/>
                </a:cxn>
                <a:cxn ang="0">
                  <a:pos x="15" y="55"/>
                </a:cxn>
                <a:cxn ang="0">
                  <a:pos x="13" y="56"/>
                </a:cxn>
                <a:cxn ang="0">
                  <a:pos x="11" y="57"/>
                </a:cxn>
                <a:cxn ang="0">
                  <a:pos x="9" y="57"/>
                </a:cxn>
                <a:cxn ang="0">
                  <a:pos x="7" y="57"/>
                </a:cxn>
                <a:cxn ang="0">
                  <a:pos x="5" y="56"/>
                </a:cxn>
                <a:cxn ang="0">
                  <a:pos x="4" y="55"/>
                </a:cxn>
                <a:cxn ang="0">
                  <a:pos x="2" y="54"/>
                </a:cxn>
                <a:cxn ang="0">
                  <a:pos x="1" y="52"/>
                </a:cxn>
                <a:cxn ang="0">
                  <a:pos x="0" y="50"/>
                </a:cxn>
                <a:cxn ang="0">
                  <a:pos x="0" y="48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2" y="3"/>
                </a:cxn>
                <a:cxn ang="0">
                  <a:pos x="4" y="2"/>
                </a:cxn>
                <a:cxn ang="0">
                  <a:pos x="5" y="1"/>
                </a:cxn>
                <a:cxn ang="0">
                  <a:pos x="7" y="0"/>
                </a:cxn>
                <a:cxn ang="0">
                  <a:pos x="9" y="0"/>
                </a:cxn>
              </a:cxnLst>
              <a:rect l="0" t="0" r="r" b="b"/>
              <a:pathLst>
                <a:path w="18" h="57">
                  <a:moveTo>
                    <a:pt x="9" y="0"/>
                  </a:moveTo>
                  <a:lnTo>
                    <a:pt x="11" y="0"/>
                  </a:lnTo>
                  <a:lnTo>
                    <a:pt x="13" y="1"/>
                  </a:lnTo>
                  <a:lnTo>
                    <a:pt x="15" y="2"/>
                  </a:lnTo>
                  <a:lnTo>
                    <a:pt x="16" y="3"/>
                  </a:lnTo>
                  <a:lnTo>
                    <a:pt x="17" y="5"/>
                  </a:lnTo>
                  <a:lnTo>
                    <a:pt x="18" y="7"/>
                  </a:lnTo>
                  <a:lnTo>
                    <a:pt x="18" y="9"/>
                  </a:lnTo>
                  <a:lnTo>
                    <a:pt x="18" y="48"/>
                  </a:lnTo>
                  <a:lnTo>
                    <a:pt x="18" y="50"/>
                  </a:lnTo>
                  <a:lnTo>
                    <a:pt x="17" y="52"/>
                  </a:lnTo>
                  <a:lnTo>
                    <a:pt x="16" y="54"/>
                  </a:lnTo>
                  <a:lnTo>
                    <a:pt x="15" y="55"/>
                  </a:lnTo>
                  <a:lnTo>
                    <a:pt x="13" y="56"/>
                  </a:lnTo>
                  <a:lnTo>
                    <a:pt x="11" y="57"/>
                  </a:lnTo>
                  <a:lnTo>
                    <a:pt x="9" y="57"/>
                  </a:lnTo>
                  <a:lnTo>
                    <a:pt x="7" y="57"/>
                  </a:lnTo>
                  <a:lnTo>
                    <a:pt x="5" y="56"/>
                  </a:lnTo>
                  <a:lnTo>
                    <a:pt x="4" y="55"/>
                  </a:lnTo>
                  <a:lnTo>
                    <a:pt x="2" y="54"/>
                  </a:lnTo>
                  <a:lnTo>
                    <a:pt x="1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9"/>
                  </a:lnTo>
                  <a:lnTo>
                    <a:pt x="0" y="7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2"/>
                  </a:lnTo>
                  <a:lnTo>
                    <a:pt x="5" y="1"/>
                  </a:lnTo>
                  <a:lnTo>
                    <a:pt x="7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323"/>
            <p:cNvSpPr>
              <a:spLocks/>
            </p:cNvSpPr>
            <p:nvPr/>
          </p:nvSpPr>
          <p:spPr bwMode="auto">
            <a:xfrm>
              <a:off x="7489825" y="2576513"/>
              <a:ext cx="28575" cy="9048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1" y="0"/>
                </a:cxn>
                <a:cxn ang="0">
                  <a:pos x="13" y="1"/>
                </a:cxn>
                <a:cxn ang="0">
                  <a:pos x="14" y="2"/>
                </a:cxn>
                <a:cxn ang="0">
                  <a:pos x="16" y="3"/>
                </a:cxn>
                <a:cxn ang="0">
                  <a:pos x="17" y="5"/>
                </a:cxn>
                <a:cxn ang="0">
                  <a:pos x="17" y="7"/>
                </a:cxn>
                <a:cxn ang="0">
                  <a:pos x="18" y="9"/>
                </a:cxn>
                <a:cxn ang="0">
                  <a:pos x="18" y="48"/>
                </a:cxn>
                <a:cxn ang="0">
                  <a:pos x="17" y="50"/>
                </a:cxn>
                <a:cxn ang="0">
                  <a:pos x="17" y="52"/>
                </a:cxn>
                <a:cxn ang="0">
                  <a:pos x="16" y="54"/>
                </a:cxn>
                <a:cxn ang="0">
                  <a:pos x="14" y="55"/>
                </a:cxn>
                <a:cxn ang="0">
                  <a:pos x="13" y="56"/>
                </a:cxn>
                <a:cxn ang="0">
                  <a:pos x="11" y="57"/>
                </a:cxn>
                <a:cxn ang="0">
                  <a:pos x="9" y="57"/>
                </a:cxn>
                <a:cxn ang="0">
                  <a:pos x="7" y="57"/>
                </a:cxn>
                <a:cxn ang="0">
                  <a:pos x="5" y="56"/>
                </a:cxn>
                <a:cxn ang="0">
                  <a:pos x="3" y="55"/>
                </a:cxn>
                <a:cxn ang="0">
                  <a:pos x="2" y="54"/>
                </a:cxn>
                <a:cxn ang="0">
                  <a:pos x="1" y="52"/>
                </a:cxn>
                <a:cxn ang="0">
                  <a:pos x="0" y="50"/>
                </a:cxn>
                <a:cxn ang="0">
                  <a:pos x="0" y="48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5" y="1"/>
                </a:cxn>
                <a:cxn ang="0">
                  <a:pos x="7" y="0"/>
                </a:cxn>
                <a:cxn ang="0">
                  <a:pos x="9" y="0"/>
                </a:cxn>
              </a:cxnLst>
              <a:rect l="0" t="0" r="r" b="b"/>
              <a:pathLst>
                <a:path w="18" h="57">
                  <a:moveTo>
                    <a:pt x="9" y="0"/>
                  </a:moveTo>
                  <a:lnTo>
                    <a:pt x="11" y="0"/>
                  </a:lnTo>
                  <a:lnTo>
                    <a:pt x="13" y="1"/>
                  </a:lnTo>
                  <a:lnTo>
                    <a:pt x="14" y="2"/>
                  </a:lnTo>
                  <a:lnTo>
                    <a:pt x="16" y="3"/>
                  </a:lnTo>
                  <a:lnTo>
                    <a:pt x="17" y="5"/>
                  </a:lnTo>
                  <a:lnTo>
                    <a:pt x="17" y="7"/>
                  </a:lnTo>
                  <a:lnTo>
                    <a:pt x="18" y="9"/>
                  </a:lnTo>
                  <a:lnTo>
                    <a:pt x="18" y="48"/>
                  </a:lnTo>
                  <a:lnTo>
                    <a:pt x="17" y="50"/>
                  </a:lnTo>
                  <a:lnTo>
                    <a:pt x="17" y="52"/>
                  </a:lnTo>
                  <a:lnTo>
                    <a:pt x="16" y="54"/>
                  </a:lnTo>
                  <a:lnTo>
                    <a:pt x="14" y="55"/>
                  </a:lnTo>
                  <a:lnTo>
                    <a:pt x="13" y="56"/>
                  </a:lnTo>
                  <a:lnTo>
                    <a:pt x="11" y="57"/>
                  </a:lnTo>
                  <a:lnTo>
                    <a:pt x="9" y="57"/>
                  </a:lnTo>
                  <a:lnTo>
                    <a:pt x="7" y="57"/>
                  </a:lnTo>
                  <a:lnTo>
                    <a:pt x="5" y="56"/>
                  </a:lnTo>
                  <a:lnTo>
                    <a:pt x="3" y="55"/>
                  </a:lnTo>
                  <a:lnTo>
                    <a:pt x="2" y="54"/>
                  </a:lnTo>
                  <a:lnTo>
                    <a:pt x="1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9"/>
                  </a:lnTo>
                  <a:lnTo>
                    <a:pt x="0" y="7"/>
                  </a:lnTo>
                  <a:lnTo>
                    <a:pt x="1" y="5"/>
                  </a:lnTo>
                  <a:lnTo>
                    <a:pt x="2" y="3"/>
                  </a:lnTo>
                  <a:lnTo>
                    <a:pt x="3" y="2"/>
                  </a:lnTo>
                  <a:lnTo>
                    <a:pt x="5" y="1"/>
                  </a:lnTo>
                  <a:lnTo>
                    <a:pt x="7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36668" y="396897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 Here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89887" y="4257012"/>
            <a:ext cx="183842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dolor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840185" y="209383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 Here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93404" y="2381872"/>
            <a:ext cx="183842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dolor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834176" y="202826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 Here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487395" y="2316301"/>
            <a:ext cx="183842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dolor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251410" y="405238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 Here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904629" y="4340420"/>
            <a:ext cx="183842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dolor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55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flipV="1">
            <a:off x="5287432" y="-1"/>
            <a:ext cx="1617136" cy="351693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870893" y="574075"/>
            <a:ext cx="747032" cy="747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244409" y="90530"/>
            <a:ext cx="857061" cy="857061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 flipV="1">
            <a:off x="276389" y="6181774"/>
            <a:ext cx="426996" cy="426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 flipV="1">
            <a:off x="0" y="6368113"/>
            <a:ext cx="489887" cy="489887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88558" y="0"/>
            <a:ext cx="10148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fld id="{360DC12A-AE86-4EC7-BD4D-6D51EA1960FE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t>21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3611" y="1130827"/>
            <a:ext cx="1524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Insert subtitle here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7824" y="422941"/>
            <a:ext cx="547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Infographic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6116638" y="3273425"/>
            <a:ext cx="1889125" cy="1881187"/>
          </a:xfrm>
          <a:custGeom>
            <a:avLst/>
            <a:gdLst>
              <a:gd name="T0" fmla="*/ 1524 w 2380"/>
              <a:gd name="T1" fmla="*/ 230 h 2370"/>
              <a:gd name="T2" fmla="*/ 1585 w 2380"/>
              <a:gd name="T3" fmla="*/ 343 h 2370"/>
              <a:gd name="T4" fmla="*/ 1532 w 2380"/>
              <a:gd name="T5" fmla="*/ 451 h 2370"/>
              <a:gd name="T6" fmla="*/ 1407 w 2380"/>
              <a:gd name="T7" fmla="*/ 550 h 2370"/>
              <a:gd name="T8" fmla="*/ 1295 w 2380"/>
              <a:gd name="T9" fmla="*/ 660 h 2370"/>
              <a:gd name="T10" fmla="*/ 1252 w 2380"/>
              <a:gd name="T11" fmla="*/ 786 h 2370"/>
              <a:gd name="T12" fmla="*/ 1310 w 2380"/>
              <a:gd name="T13" fmla="*/ 941 h 2370"/>
              <a:gd name="T14" fmla="*/ 1464 w 2380"/>
              <a:gd name="T15" fmla="*/ 1055 h 2370"/>
              <a:gd name="T16" fmla="*/ 1657 w 2380"/>
              <a:gd name="T17" fmla="*/ 1081 h 2370"/>
              <a:gd name="T18" fmla="*/ 1806 w 2380"/>
              <a:gd name="T19" fmla="*/ 1011 h 2370"/>
              <a:gd name="T20" fmla="*/ 1871 w 2380"/>
              <a:gd name="T21" fmla="*/ 894 h 2370"/>
              <a:gd name="T22" fmla="*/ 1927 w 2380"/>
              <a:gd name="T23" fmla="*/ 765 h 2370"/>
              <a:gd name="T24" fmla="*/ 1988 w 2380"/>
              <a:gd name="T25" fmla="*/ 726 h 2370"/>
              <a:gd name="T26" fmla="*/ 2079 w 2380"/>
              <a:gd name="T27" fmla="*/ 773 h 2370"/>
              <a:gd name="T28" fmla="*/ 2380 w 2380"/>
              <a:gd name="T29" fmla="*/ 1185 h 2370"/>
              <a:gd name="T30" fmla="*/ 1952 w 2380"/>
              <a:gd name="T31" fmla="*/ 1499 h 2370"/>
              <a:gd name="T32" fmla="*/ 1899 w 2380"/>
              <a:gd name="T33" fmla="*/ 1632 h 2370"/>
              <a:gd name="T34" fmla="*/ 1955 w 2380"/>
              <a:gd name="T35" fmla="*/ 1711 h 2370"/>
              <a:gd name="T36" fmla="*/ 2094 w 2380"/>
              <a:gd name="T37" fmla="*/ 1772 h 2370"/>
              <a:gd name="T38" fmla="*/ 2200 w 2380"/>
              <a:gd name="T39" fmla="*/ 1832 h 2370"/>
              <a:gd name="T40" fmla="*/ 2254 w 2380"/>
              <a:gd name="T41" fmla="*/ 1961 h 2370"/>
              <a:gd name="T42" fmla="*/ 2231 w 2380"/>
              <a:gd name="T43" fmla="*/ 2123 h 2370"/>
              <a:gd name="T44" fmla="*/ 2114 w 2380"/>
              <a:gd name="T45" fmla="*/ 2270 h 2370"/>
              <a:gd name="T46" fmla="*/ 1968 w 2380"/>
              <a:gd name="T47" fmla="*/ 2305 h 2370"/>
              <a:gd name="T48" fmla="*/ 1874 w 2380"/>
              <a:gd name="T49" fmla="*/ 2248 h 2370"/>
              <a:gd name="T50" fmla="*/ 1756 w 2380"/>
              <a:gd name="T51" fmla="*/ 2115 h 2370"/>
              <a:gd name="T52" fmla="*/ 1630 w 2380"/>
              <a:gd name="T53" fmla="*/ 1991 h 2370"/>
              <a:gd name="T54" fmla="*/ 1494 w 2380"/>
              <a:gd name="T55" fmla="*/ 1987 h 2370"/>
              <a:gd name="T56" fmla="*/ 1335 w 2380"/>
              <a:gd name="T57" fmla="*/ 2156 h 2370"/>
              <a:gd name="T58" fmla="*/ 1012 w 2380"/>
              <a:gd name="T59" fmla="*/ 2111 h 2370"/>
              <a:gd name="T60" fmla="*/ 828 w 2380"/>
              <a:gd name="T61" fmla="*/ 1917 h 2370"/>
              <a:gd name="T62" fmla="*/ 715 w 2380"/>
              <a:gd name="T63" fmla="*/ 1915 h 2370"/>
              <a:gd name="T64" fmla="*/ 641 w 2380"/>
              <a:gd name="T65" fmla="*/ 2025 h 2370"/>
              <a:gd name="T66" fmla="*/ 588 w 2380"/>
              <a:gd name="T67" fmla="*/ 2149 h 2370"/>
              <a:gd name="T68" fmla="*/ 497 w 2380"/>
              <a:gd name="T69" fmla="*/ 2238 h 2370"/>
              <a:gd name="T70" fmla="*/ 345 w 2380"/>
              <a:gd name="T71" fmla="*/ 2257 h 2370"/>
              <a:gd name="T72" fmla="*/ 177 w 2380"/>
              <a:gd name="T73" fmla="*/ 2186 h 2370"/>
              <a:gd name="T74" fmla="*/ 81 w 2380"/>
              <a:gd name="T75" fmla="*/ 2051 h 2370"/>
              <a:gd name="T76" fmla="*/ 95 w 2380"/>
              <a:gd name="T77" fmla="*/ 1924 h 2370"/>
              <a:gd name="T78" fmla="*/ 193 w 2380"/>
              <a:gd name="T79" fmla="*/ 1822 h 2370"/>
              <a:gd name="T80" fmla="*/ 344 w 2380"/>
              <a:gd name="T81" fmla="*/ 1700 h 2370"/>
              <a:gd name="T82" fmla="*/ 408 w 2380"/>
              <a:gd name="T83" fmla="*/ 1563 h 2370"/>
              <a:gd name="T84" fmla="*/ 357 w 2380"/>
              <a:gd name="T85" fmla="*/ 1442 h 2370"/>
              <a:gd name="T86" fmla="*/ 0 w 2380"/>
              <a:gd name="T87" fmla="*/ 1186 h 2370"/>
              <a:gd name="T88" fmla="*/ 252 w 2380"/>
              <a:gd name="T89" fmla="*/ 834 h 2370"/>
              <a:gd name="T90" fmla="*/ 367 w 2380"/>
              <a:gd name="T91" fmla="*/ 803 h 2370"/>
              <a:gd name="T92" fmla="*/ 471 w 2380"/>
              <a:gd name="T93" fmla="*/ 881 h 2370"/>
              <a:gd name="T94" fmla="*/ 576 w 2380"/>
              <a:gd name="T95" fmla="*/ 1009 h 2370"/>
              <a:gd name="T96" fmla="*/ 682 w 2380"/>
              <a:gd name="T97" fmla="*/ 1107 h 2370"/>
              <a:gd name="T98" fmla="*/ 822 w 2380"/>
              <a:gd name="T99" fmla="*/ 1129 h 2370"/>
              <a:gd name="T100" fmla="*/ 972 w 2380"/>
              <a:gd name="T101" fmla="*/ 1044 h 2370"/>
              <a:gd name="T102" fmla="*/ 1067 w 2380"/>
              <a:gd name="T103" fmla="*/ 878 h 2370"/>
              <a:gd name="T104" fmla="*/ 1075 w 2380"/>
              <a:gd name="T105" fmla="*/ 707 h 2370"/>
              <a:gd name="T106" fmla="*/ 1005 w 2380"/>
              <a:gd name="T107" fmla="*/ 575 h 2370"/>
              <a:gd name="T108" fmla="*/ 893 w 2380"/>
              <a:gd name="T109" fmla="*/ 514 h 2370"/>
              <a:gd name="T110" fmla="*/ 765 w 2380"/>
              <a:gd name="T111" fmla="*/ 458 h 2370"/>
              <a:gd name="T112" fmla="*/ 724 w 2380"/>
              <a:gd name="T113" fmla="*/ 407 h 2370"/>
              <a:gd name="T114" fmla="*/ 766 w 2380"/>
              <a:gd name="T115" fmla="*/ 308 h 2370"/>
              <a:gd name="T116" fmla="*/ 1192 w 2380"/>
              <a:gd name="T117" fmla="*/ 0 h 2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80" h="2370">
                <a:moveTo>
                  <a:pt x="1192" y="0"/>
                </a:moveTo>
                <a:lnTo>
                  <a:pt x="1306" y="73"/>
                </a:lnTo>
                <a:lnTo>
                  <a:pt x="1417" y="150"/>
                </a:lnTo>
                <a:lnTo>
                  <a:pt x="1524" y="230"/>
                </a:lnTo>
                <a:lnTo>
                  <a:pt x="1550" y="257"/>
                </a:lnTo>
                <a:lnTo>
                  <a:pt x="1570" y="283"/>
                </a:lnTo>
                <a:lnTo>
                  <a:pt x="1582" y="312"/>
                </a:lnTo>
                <a:lnTo>
                  <a:pt x="1585" y="343"/>
                </a:lnTo>
                <a:lnTo>
                  <a:pt x="1581" y="372"/>
                </a:lnTo>
                <a:lnTo>
                  <a:pt x="1570" y="400"/>
                </a:lnTo>
                <a:lnTo>
                  <a:pt x="1554" y="426"/>
                </a:lnTo>
                <a:lnTo>
                  <a:pt x="1532" y="451"/>
                </a:lnTo>
                <a:lnTo>
                  <a:pt x="1505" y="474"/>
                </a:lnTo>
                <a:lnTo>
                  <a:pt x="1472" y="498"/>
                </a:lnTo>
                <a:lnTo>
                  <a:pt x="1439" y="524"/>
                </a:lnTo>
                <a:lnTo>
                  <a:pt x="1407" y="550"/>
                </a:lnTo>
                <a:lnTo>
                  <a:pt x="1374" y="578"/>
                </a:lnTo>
                <a:lnTo>
                  <a:pt x="1345" y="607"/>
                </a:lnTo>
                <a:lnTo>
                  <a:pt x="1317" y="634"/>
                </a:lnTo>
                <a:lnTo>
                  <a:pt x="1295" y="660"/>
                </a:lnTo>
                <a:lnTo>
                  <a:pt x="1278" y="685"/>
                </a:lnTo>
                <a:lnTo>
                  <a:pt x="1266" y="707"/>
                </a:lnTo>
                <a:lnTo>
                  <a:pt x="1255" y="746"/>
                </a:lnTo>
                <a:lnTo>
                  <a:pt x="1252" y="786"/>
                </a:lnTo>
                <a:lnTo>
                  <a:pt x="1256" y="825"/>
                </a:lnTo>
                <a:lnTo>
                  <a:pt x="1266" y="865"/>
                </a:lnTo>
                <a:lnTo>
                  <a:pt x="1285" y="903"/>
                </a:lnTo>
                <a:lnTo>
                  <a:pt x="1310" y="941"/>
                </a:lnTo>
                <a:lnTo>
                  <a:pt x="1341" y="974"/>
                </a:lnTo>
                <a:lnTo>
                  <a:pt x="1376" y="1005"/>
                </a:lnTo>
                <a:lnTo>
                  <a:pt x="1417" y="1033"/>
                </a:lnTo>
                <a:lnTo>
                  <a:pt x="1464" y="1055"/>
                </a:lnTo>
                <a:lnTo>
                  <a:pt x="1512" y="1071"/>
                </a:lnTo>
                <a:lnTo>
                  <a:pt x="1562" y="1081"/>
                </a:lnTo>
                <a:lnTo>
                  <a:pt x="1610" y="1084"/>
                </a:lnTo>
                <a:lnTo>
                  <a:pt x="1657" y="1081"/>
                </a:lnTo>
                <a:lnTo>
                  <a:pt x="1700" y="1072"/>
                </a:lnTo>
                <a:lnTo>
                  <a:pt x="1740" y="1057"/>
                </a:lnTo>
                <a:lnTo>
                  <a:pt x="1775" y="1037"/>
                </a:lnTo>
                <a:lnTo>
                  <a:pt x="1806" y="1011"/>
                </a:lnTo>
                <a:lnTo>
                  <a:pt x="1831" y="982"/>
                </a:lnTo>
                <a:lnTo>
                  <a:pt x="1848" y="946"/>
                </a:lnTo>
                <a:lnTo>
                  <a:pt x="1858" y="923"/>
                </a:lnTo>
                <a:lnTo>
                  <a:pt x="1871" y="894"/>
                </a:lnTo>
                <a:lnTo>
                  <a:pt x="1886" y="860"/>
                </a:lnTo>
                <a:lnTo>
                  <a:pt x="1902" y="822"/>
                </a:lnTo>
                <a:lnTo>
                  <a:pt x="1920" y="781"/>
                </a:lnTo>
                <a:lnTo>
                  <a:pt x="1927" y="765"/>
                </a:lnTo>
                <a:lnTo>
                  <a:pt x="1937" y="751"/>
                </a:lnTo>
                <a:lnTo>
                  <a:pt x="1950" y="739"/>
                </a:lnTo>
                <a:lnTo>
                  <a:pt x="1968" y="730"/>
                </a:lnTo>
                <a:lnTo>
                  <a:pt x="1988" y="726"/>
                </a:lnTo>
                <a:lnTo>
                  <a:pt x="2010" y="729"/>
                </a:lnTo>
                <a:lnTo>
                  <a:pt x="2034" y="737"/>
                </a:lnTo>
                <a:lnTo>
                  <a:pt x="2057" y="752"/>
                </a:lnTo>
                <a:lnTo>
                  <a:pt x="2079" y="773"/>
                </a:lnTo>
                <a:lnTo>
                  <a:pt x="2102" y="797"/>
                </a:lnTo>
                <a:lnTo>
                  <a:pt x="2200" y="922"/>
                </a:lnTo>
                <a:lnTo>
                  <a:pt x="2294" y="1052"/>
                </a:lnTo>
                <a:lnTo>
                  <a:pt x="2380" y="1185"/>
                </a:lnTo>
                <a:lnTo>
                  <a:pt x="2244" y="1274"/>
                </a:lnTo>
                <a:lnTo>
                  <a:pt x="2113" y="1367"/>
                </a:lnTo>
                <a:lnTo>
                  <a:pt x="1985" y="1467"/>
                </a:lnTo>
                <a:lnTo>
                  <a:pt x="1952" y="1499"/>
                </a:lnTo>
                <a:lnTo>
                  <a:pt x="1926" y="1531"/>
                </a:lnTo>
                <a:lnTo>
                  <a:pt x="1908" y="1565"/>
                </a:lnTo>
                <a:lnTo>
                  <a:pt x="1899" y="1598"/>
                </a:lnTo>
                <a:lnTo>
                  <a:pt x="1899" y="1632"/>
                </a:lnTo>
                <a:lnTo>
                  <a:pt x="1907" y="1655"/>
                </a:lnTo>
                <a:lnTo>
                  <a:pt x="1918" y="1676"/>
                </a:lnTo>
                <a:lnTo>
                  <a:pt x="1934" y="1695"/>
                </a:lnTo>
                <a:lnTo>
                  <a:pt x="1955" y="1711"/>
                </a:lnTo>
                <a:lnTo>
                  <a:pt x="1980" y="1724"/>
                </a:lnTo>
                <a:lnTo>
                  <a:pt x="2022" y="1741"/>
                </a:lnTo>
                <a:lnTo>
                  <a:pt x="2060" y="1757"/>
                </a:lnTo>
                <a:lnTo>
                  <a:pt x="2094" y="1772"/>
                </a:lnTo>
                <a:lnTo>
                  <a:pt x="2123" y="1785"/>
                </a:lnTo>
                <a:lnTo>
                  <a:pt x="2146" y="1795"/>
                </a:lnTo>
                <a:lnTo>
                  <a:pt x="2175" y="1811"/>
                </a:lnTo>
                <a:lnTo>
                  <a:pt x="2200" y="1832"/>
                </a:lnTo>
                <a:lnTo>
                  <a:pt x="2221" y="1858"/>
                </a:lnTo>
                <a:lnTo>
                  <a:pt x="2237" y="1889"/>
                </a:lnTo>
                <a:lnTo>
                  <a:pt x="2249" y="1923"/>
                </a:lnTo>
                <a:lnTo>
                  <a:pt x="2254" y="1961"/>
                </a:lnTo>
                <a:lnTo>
                  <a:pt x="2257" y="1999"/>
                </a:lnTo>
                <a:lnTo>
                  <a:pt x="2253" y="2039"/>
                </a:lnTo>
                <a:lnTo>
                  <a:pt x="2244" y="2082"/>
                </a:lnTo>
                <a:lnTo>
                  <a:pt x="2231" y="2123"/>
                </a:lnTo>
                <a:lnTo>
                  <a:pt x="2208" y="2168"/>
                </a:lnTo>
                <a:lnTo>
                  <a:pt x="2181" y="2207"/>
                </a:lnTo>
                <a:lnTo>
                  <a:pt x="2149" y="2243"/>
                </a:lnTo>
                <a:lnTo>
                  <a:pt x="2114" y="2270"/>
                </a:lnTo>
                <a:lnTo>
                  <a:pt x="2078" y="2291"/>
                </a:lnTo>
                <a:lnTo>
                  <a:pt x="2038" y="2304"/>
                </a:lnTo>
                <a:lnTo>
                  <a:pt x="1999" y="2308"/>
                </a:lnTo>
                <a:lnTo>
                  <a:pt x="1968" y="2305"/>
                </a:lnTo>
                <a:lnTo>
                  <a:pt x="1940" y="2297"/>
                </a:lnTo>
                <a:lnTo>
                  <a:pt x="1921" y="2286"/>
                </a:lnTo>
                <a:lnTo>
                  <a:pt x="1899" y="2270"/>
                </a:lnTo>
                <a:lnTo>
                  <a:pt x="1874" y="2248"/>
                </a:lnTo>
                <a:lnTo>
                  <a:pt x="1847" y="2221"/>
                </a:lnTo>
                <a:lnTo>
                  <a:pt x="1817" y="2188"/>
                </a:lnTo>
                <a:lnTo>
                  <a:pt x="1788" y="2153"/>
                </a:lnTo>
                <a:lnTo>
                  <a:pt x="1756" y="2115"/>
                </a:lnTo>
                <a:lnTo>
                  <a:pt x="1725" y="2073"/>
                </a:lnTo>
                <a:lnTo>
                  <a:pt x="1696" y="2039"/>
                </a:lnTo>
                <a:lnTo>
                  <a:pt x="1664" y="2012"/>
                </a:lnTo>
                <a:lnTo>
                  <a:pt x="1630" y="1991"/>
                </a:lnTo>
                <a:lnTo>
                  <a:pt x="1594" y="1978"/>
                </a:lnTo>
                <a:lnTo>
                  <a:pt x="1557" y="1975"/>
                </a:lnTo>
                <a:lnTo>
                  <a:pt x="1525" y="1978"/>
                </a:lnTo>
                <a:lnTo>
                  <a:pt x="1494" y="1987"/>
                </a:lnTo>
                <a:lnTo>
                  <a:pt x="1465" y="2003"/>
                </a:lnTo>
                <a:lnTo>
                  <a:pt x="1437" y="2025"/>
                </a:lnTo>
                <a:lnTo>
                  <a:pt x="1412" y="2053"/>
                </a:lnTo>
                <a:lnTo>
                  <a:pt x="1335" y="2156"/>
                </a:lnTo>
                <a:lnTo>
                  <a:pt x="1260" y="2262"/>
                </a:lnTo>
                <a:lnTo>
                  <a:pt x="1190" y="2370"/>
                </a:lnTo>
                <a:lnTo>
                  <a:pt x="1103" y="2238"/>
                </a:lnTo>
                <a:lnTo>
                  <a:pt x="1012" y="2111"/>
                </a:lnTo>
                <a:lnTo>
                  <a:pt x="915" y="1988"/>
                </a:lnTo>
                <a:lnTo>
                  <a:pt x="888" y="1958"/>
                </a:lnTo>
                <a:lnTo>
                  <a:pt x="858" y="1934"/>
                </a:lnTo>
                <a:lnTo>
                  <a:pt x="828" y="1917"/>
                </a:lnTo>
                <a:lnTo>
                  <a:pt x="798" y="1905"/>
                </a:lnTo>
                <a:lnTo>
                  <a:pt x="768" y="1902"/>
                </a:lnTo>
                <a:lnTo>
                  <a:pt x="740" y="1905"/>
                </a:lnTo>
                <a:lnTo>
                  <a:pt x="715" y="1915"/>
                </a:lnTo>
                <a:lnTo>
                  <a:pt x="692" y="1933"/>
                </a:lnTo>
                <a:lnTo>
                  <a:pt x="673" y="1955"/>
                </a:lnTo>
                <a:lnTo>
                  <a:pt x="658" y="1984"/>
                </a:lnTo>
                <a:lnTo>
                  <a:pt x="641" y="2025"/>
                </a:lnTo>
                <a:lnTo>
                  <a:pt x="625" y="2064"/>
                </a:lnTo>
                <a:lnTo>
                  <a:pt x="610" y="2098"/>
                </a:lnTo>
                <a:lnTo>
                  <a:pt x="597" y="2127"/>
                </a:lnTo>
                <a:lnTo>
                  <a:pt x="588" y="2149"/>
                </a:lnTo>
                <a:lnTo>
                  <a:pt x="572" y="2177"/>
                </a:lnTo>
                <a:lnTo>
                  <a:pt x="553" y="2202"/>
                </a:lnTo>
                <a:lnTo>
                  <a:pt x="527" y="2222"/>
                </a:lnTo>
                <a:lnTo>
                  <a:pt x="497" y="2238"/>
                </a:lnTo>
                <a:lnTo>
                  <a:pt x="465" y="2250"/>
                </a:lnTo>
                <a:lnTo>
                  <a:pt x="429" y="2257"/>
                </a:lnTo>
                <a:lnTo>
                  <a:pt x="389" y="2260"/>
                </a:lnTo>
                <a:lnTo>
                  <a:pt x="345" y="2257"/>
                </a:lnTo>
                <a:lnTo>
                  <a:pt x="301" y="2248"/>
                </a:lnTo>
                <a:lnTo>
                  <a:pt x="259" y="2234"/>
                </a:lnTo>
                <a:lnTo>
                  <a:pt x="215" y="2212"/>
                </a:lnTo>
                <a:lnTo>
                  <a:pt x="177" y="2186"/>
                </a:lnTo>
                <a:lnTo>
                  <a:pt x="144" y="2156"/>
                </a:lnTo>
                <a:lnTo>
                  <a:pt x="116" y="2123"/>
                </a:lnTo>
                <a:lnTo>
                  <a:pt x="95" y="2088"/>
                </a:lnTo>
                <a:lnTo>
                  <a:pt x="81" y="2051"/>
                </a:lnTo>
                <a:lnTo>
                  <a:pt x="75" y="2015"/>
                </a:lnTo>
                <a:lnTo>
                  <a:pt x="75" y="1978"/>
                </a:lnTo>
                <a:lnTo>
                  <a:pt x="85" y="1943"/>
                </a:lnTo>
                <a:lnTo>
                  <a:pt x="95" y="1924"/>
                </a:lnTo>
                <a:lnTo>
                  <a:pt x="111" y="1902"/>
                </a:lnTo>
                <a:lnTo>
                  <a:pt x="133" y="1877"/>
                </a:lnTo>
                <a:lnTo>
                  <a:pt x="161" y="1851"/>
                </a:lnTo>
                <a:lnTo>
                  <a:pt x="193" y="1822"/>
                </a:lnTo>
                <a:lnTo>
                  <a:pt x="228" y="1791"/>
                </a:lnTo>
                <a:lnTo>
                  <a:pt x="268" y="1760"/>
                </a:lnTo>
                <a:lnTo>
                  <a:pt x="309" y="1730"/>
                </a:lnTo>
                <a:lnTo>
                  <a:pt x="344" y="1700"/>
                </a:lnTo>
                <a:lnTo>
                  <a:pt x="370" y="1668"/>
                </a:lnTo>
                <a:lnTo>
                  <a:pt x="391" y="1635"/>
                </a:lnTo>
                <a:lnTo>
                  <a:pt x="404" y="1600"/>
                </a:lnTo>
                <a:lnTo>
                  <a:pt x="408" y="1563"/>
                </a:lnTo>
                <a:lnTo>
                  <a:pt x="405" y="1531"/>
                </a:lnTo>
                <a:lnTo>
                  <a:pt x="395" y="1499"/>
                </a:lnTo>
                <a:lnTo>
                  <a:pt x="380" y="1470"/>
                </a:lnTo>
                <a:lnTo>
                  <a:pt x="357" y="1442"/>
                </a:lnTo>
                <a:lnTo>
                  <a:pt x="329" y="1415"/>
                </a:lnTo>
                <a:lnTo>
                  <a:pt x="223" y="1335"/>
                </a:lnTo>
                <a:lnTo>
                  <a:pt x="113" y="1259"/>
                </a:lnTo>
                <a:lnTo>
                  <a:pt x="0" y="1186"/>
                </a:lnTo>
                <a:lnTo>
                  <a:pt x="72" y="1075"/>
                </a:lnTo>
                <a:lnTo>
                  <a:pt x="148" y="967"/>
                </a:lnTo>
                <a:lnTo>
                  <a:pt x="228" y="862"/>
                </a:lnTo>
                <a:lnTo>
                  <a:pt x="252" y="834"/>
                </a:lnTo>
                <a:lnTo>
                  <a:pt x="280" y="815"/>
                </a:lnTo>
                <a:lnTo>
                  <a:pt x="309" y="803"/>
                </a:lnTo>
                <a:lnTo>
                  <a:pt x="338" y="800"/>
                </a:lnTo>
                <a:lnTo>
                  <a:pt x="367" y="803"/>
                </a:lnTo>
                <a:lnTo>
                  <a:pt x="395" y="813"/>
                </a:lnTo>
                <a:lnTo>
                  <a:pt x="423" y="830"/>
                </a:lnTo>
                <a:lnTo>
                  <a:pt x="448" y="853"/>
                </a:lnTo>
                <a:lnTo>
                  <a:pt x="471" y="881"/>
                </a:lnTo>
                <a:lnTo>
                  <a:pt x="496" y="913"/>
                </a:lnTo>
                <a:lnTo>
                  <a:pt x="521" y="945"/>
                </a:lnTo>
                <a:lnTo>
                  <a:pt x="548" y="979"/>
                </a:lnTo>
                <a:lnTo>
                  <a:pt x="576" y="1009"/>
                </a:lnTo>
                <a:lnTo>
                  <a:pt x="604" y="1040"/>
                </a:lnTo>
                <a:lnTo>
                  <a:pt x="630" y="1066"/>
                </a:lnTo>
                <a:lnTo>
                  <a:pt x="657" y="1090"/>
                </a:lnTo>
                <a:lnTo>
                  <a:pt x="682" y="1107"/>
                </a:lnTo>
                <a:lnTo>
                  <a:pt x="705" y="1119"/>
                </a:lnTo>
                <a:lnTo>
                  <a:pt x="741" y="1131"/>
                </a:lnTo>
                <a:lnTo>
                  <a:pt x="779" y="1133"/>
                </a:lnTo>
                <a:lnTo>
                  <a:pt x="822" y="1129"/>
                </a:lnTo>
                <a:lnTo>
                  <a:pt x="861" y="1119"/>
                </a:lnTo>
                <a:lnTo>
                  <a:pt x="901" y="1100"/>
                </a:lnTo>
                <a:lnTo>
                  <a:pt x="937" y="1075"/>
                </a:lnTo>
                <a:lnTo>
                  <a:pt x="972" y="1044"/>
                </a:lnTo>
                <a:lnTo>
                  <a:pt x="1003" y="1008"/>
                </a:lnTo>
                <a:lnTo>
                  <a:pt x="1029" y="967"/>
                </a:lnTo>
                <a:lnTo>
                  <a:pt x="1051" y="922"/>
                </a:lnTo>
                <a:lnTo>
                  <a:pt x="1067" y="878"/>
                </a:lnTo>
                <a:lnTo>
                  <a:pt x="1076" y="834"/>
                </a:lnTo>
                <a:lnTo>
                  <a:pt x="1081" y="790"/>
                </a:lnTo>
                <a:lnTo>
                  <a:pt x="1081" y="748"/>
                </a:lnTo>
                <a:lnTo>
                  <a:pt x="1075" y="707"/>
                </a:lnTo>
                <a:lnTo>
                  <a:pt x="1065" y="669"/>
                </a:lnTo>
                <a:lnTo>
                  <a:pt x="1048" y="634"/>
                </a:lnTo>
                <a:lnTo>
                  <a:pt x="1029" y="603"/>
                </a:lnTo>
                <a:lnTo>
                  <a:pt x="1005" y="575"/>
                </a:lnTo>
                <a:lnTo>
                  <a:pt x="977" y="553"/>
                </a:lnTo>
                <a:lnTo>
                  <a:pt x="945" y="536"/>
                </a:lnTo>
                <a:lnTo>
                  <a:pt x="921" y="527"/>
                </a:lnTo>
                <a:lnTo>
                  <a:pt x="893" y="514"/>
                </a:lnTo>
                <a:lnTo>
                  <a:pt x="858" y="499"/>
                </a:lnTo>
                <a:lnTo>
                  <a:pt x="820" y="483"/>
                </a:lnTo>
                <a:lnTo>
                  <a:pt x="778" y="466"/>
                </a:lnTo>
                <a:lnTo>
                  <a:pt x="765" y="458"/>
                </a:lnTo>
                <a:lnTo>
                  <a:pt x="750" y="450"/>
                </a:lnTo>
                <a:lnTo>
                  <a:pt x="739" y="438"/>
                </a:lnTo>
                <a:lnTo>
                  <a:pt x="730" y="425"/>
                </a:lnTo>
                <a:lnTo>
                  <a:pt x="724" y="407"/>
                </a:lnTo>
                <a:lnTo>
                  <a:pt x="724" y="384"/>
                </a:lnTo>
                <a:lnTo>
                  <a:pt x="733" y="359"/>
                </a:lnTo>
                <a:lnTo>
                  <a:pt x="746" y="333"/>
                </a:lnTo>
                <a:lnTo>
                  <a:pt x="766" y="308"/>
                </a:lnTo>
                <a:lnTo>
                  <a:pt x="794" y="283"/>
                </a:lnTo>
                <a:lnTo>
                  <a:pt x="923" y="182"/>
                </a:lnTo>
                <a:lnTo>
                  <a:pt x="1054" y="87"/>
                </a:lnTo>
                <a:lnTo>
                  <a:pt x="119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4181475" y="3284538"/>
            <a:ext cx="1889125" cy="1882775"/>
          </a:xfrm>
          <a:custGeom>
            <a:avLst/>
            <a:gdLst>
              <a:gd name="T0" fmla="*/ 1465 w 2380"/>
              <a:gd name="T1" fmla="*/ 383 h 2372"/>
              <a:gd name="T2" fmla="*/ 1582 w 2380"/>
              <a:gd name="T3" fmla="*/ 465 h 2372"/>
              <a:gd name="T4" fmla="*/ 1688 w 2380"/>
              <a:gd name="T5" fmla="*/ 439 h 2372"/>
              <a:gd name="T6" fmla="*/ 1756 w 2380"/>
              <a:gd name="T7" fmla="*/ 307 h 2372"/>
              <a:gd name="T8" fmla="*/ 1807 w 2380"/>
              <a:gd name="T9" fmla="*/ 193 h 2372"/>
              <a:gd name="T10" fmla="*/ 1915 w 2380"/>
              <a:gd name="T11" fmla="*/ 121 h 2372"/>
              <a:gd name="T12" fmla="*/ 2077 w 2380"/>
              <a:gd name="T13" fmla="*/ 123 h 2372"/>
              <a:gd name="T14" fmla="*/ 2237 w 2380"/>
              <a:gd name="T15" fmla="*/ 215 h 2372"/>
              <a:gd name="T16" fmla="*/ 2305 w 2380"/>
              <a:gd name="T17" fmla="*/ 357 h 2372"/>
              <a:gd name="T18" fmla="*/ 2269 w 2380"/>
              <a:gd name="T19" fmla="*/ 468 h 2372"/>
              <a:gd name="T20" fmla="*/ 2152 w 2380"/>
              <a:gd name="T21" fmla="*/ 580 h 2372"/>
              <a:gd name="T22" fmla="*/ 2010 w 2380"/>
              <a:gd name="T23" fmla="*/ 702 h 2372"/>
              <a:gd name="T24" fmla="*/ 1975 w 2380"/>
              <a:gd name="T25" fmla="*/ 840 h 2372"/>
              <a:gd name="T26" fmla="*/ 2051 w 2380"/>
              <a:gd name="T27" fmla="*/ 956 h 2372"/>
              <a:gd name="T28" fmla="*/ 2308 w 2380"/>
              <a:gd name="T29" fmla="*/ 1296 h 2372"/>
              <a:gd name="T30" fmla="*/ 2101 w 2380"/>
              <a:gd name="T31" fmla="*/ 1555 h 2372"/>
              <a:gd name="T32" fmla="*/ 1985 w 2380"/>
              <a:gd name="T33" fmla="*/ 1558 h 2372"/>
              <a:gd name="T34" fmla="*/ 1884 w 2380"/>
              <a:gd name="T35" fmla="*/ 1458 h 2372"/>
              <a:gd name="T36" fmla="*/ 1776 w 2380"/>
              <a:gd name="T37" fmla="*/ 1331 h 2372"/>
              <a:gd name="T38" fmla="*/ 1675 w 2380"/>
              <a:gd name="T39" fmla="*/ 1252 h 2372"/>
              <a:gd name="T40" fmla="*/ 1519 w 2380"/>
              <a:gd name="T41" fmla="*/ 1252 h 2372"/>
              <a:gd name="T42" fmla="*/ 1377 w 2380"/>
              <a:gd name="T43" fmla="*/ 1363 h 2372"/>
              <a:gd name="T44" fmla="*/ 1304 w 2380"/>
              <a:gd name="T45" fmla="*/ 1537 h 2372"/>
              <a:gd name="T46" fmla="*/ 1316 w 2380"/>
              <a:gd name="T47" fmla="*/ 1701 h 2372"/>
              <a:gd name="T48" fmla="*/ 1403 w 2380"/>
              <a:gd name="T49" fmla="*/ 1818 h 2372"/>
              <a:gd name="T50" fmla="*/ 1522 w 2380"/>
              <a:gd name="T51" fmla="*/ 1872 h 2372"/>
              <a:gd name="T52" fmla="*/ 1630 w 2380"/>
              <a:gd name="T53" fmla="*/ 1920 h 2372"/>
              <a:gd name="T54" fmla="*/ 1656 w 2380"/>
              <a:gd name="T55" fmla="*/ 1987 h 2372"/>
              <a:gd name="T56" fmla="*/ 1586 w 2380"/>
              <a:gd name="T57" fmla="*/ 2088 h 2372"/>
              <a:gd name="T58" fmla="*/ 1074 w 2380"/>
              <a:gd name="T59" fmla="*/ 2299 h 2372"/>
              <a:gd name="T60" fmla="*/ 810 w 2380"/>
              <a:gd name="T61" fmla="*/ 2087 h 2372"/>
              <a:gd name="T62" fmla="*/ 810 w 2380"/>
              <a:gd name="T63" fmla="*/ 1971 h 2372"/>
              <a:gd name="T64" fmla="*/ 908 w 2380"/>
              <a:gd name="T65" fmla="*/ 1872 h 2372"/>
              <a:gd name="T66" fmla="*/ 1035 w 2380"/>
              <a:gd name="T67" fmla="*/ 1764 h 2372"/>
              <a:gd name="T68" fmla="*/ 1114 w 2380"/>
              <a:gd name="T69" fmla="*/ 1663 h 2372"/>
              <a:gd name="T70" fmla="*/ 1114 w 2380"/>
              <a:gd name="T71" fmla="*/ 1507 h 2372"/>
              <a:gd name="T72" fmla="*/ 1004 w 2380"/>
              <a:gd name="T73" fmla="*/ 1365 h 2372"/>
              <a:gd name="T74" fmla="*/ 819 w 2380"/>
              <a:gd name="T75" fmla="*/ 1290 h 2372"/>
              <a:gd name="T76" fmla="*/ 640 w 2380"/>
              <a:gd name="T77" fmla="*/ 1314 h 2372"/>
              <a:gd name="T78" fmla="*/ 532 w 2380"/>
              <a:gd name="T79" fmla="*/ 1423 h 2372"/>
              <a:gd name="T80" fmla="*/ 478 w 2380"/>
              <a:gd name="T81" fmla="*/ 1549 h 2372"/>
              <a:gd name="T82" fmla="*/ 430 w 2380"/>
              <a:gd name="T83" fmla="*/ 1632 h 2372"/>
              <a:gd name="T84" fmla="*/ 346 w 2380"/>
              <a:gd name="T85" fmla="*/ 1632 h 2372"/>
              <a:gd name="T86" fmla="*/ 180 w 2380"/>
              <a:gd name="T87" fmla="*/ 1448 h 2372"/>
              <a:gd name="T88" fmla="*/ 136 w 2380"/>
              <a:gd name="T89" fmla="*/ 1098 h 2372"/>
              <a:gd name="T90" fmla="*/ 455 w 2380"/>
              <a:gd name="T91" fmla="*/ 839 h 2372"/>
              <a:gd name="T92" fmla="*/ 474 w 2380"/>
              <a:gd name="T93" fmla="*/ 716 h 2372"/>
              <a:gd name="T94" fmla="*/ 401 w 2380"/>
              <a:gd name="T95" fmla="*/ 648 h 2372"/>
              <a:gd name="T96" fmla="*/ 257 w 2380"/>
              <a:gd name="T97" fmla="*/ 586 h 2372"/>
              <a:gd name="T98" fmla="*/ 159 w 2380"/>
              <a:gd name="T99" fmla="*/ 513 h 2372"/>
              <a:gd name="T100" fmla="*/ 123 w 2380"/>
              <a:gd name="T101" fmla="*/ 371 h 2372"/>
              <a:gd name="T102" fmla="*/ 172 w 2380"/>
              <a:gd name="T103" fmla="*/ 203 h 2372"/>
              <a:gd name="T104" fmla="*/ 303 w 2380"/>
              <a:gd name="T105" fmla="*/ 81 h 2372"/>
              <a:gd name="T106" fmla="*/ 440 w 2380"/>
              <a:gd name="T107" fmla="*/ 73 h 2372"/>
              <a:gd name="T108" fmla="*/ 534 w 2380"/>
              <a:gd name="T109" fmla="*/ 151 h 2372"/>
              <a:gd name="T110" fmla="*/ 655 w 2380"/>
              <a:gd name="T111" fmla="*/ 298 h 2372"/>
              <a:gd name="T112" fmla="*/ 786 w 2380"/>
              <a:gd name="T113" fmla="*/ 392 h 2372"/>
              <a:gd name="T114" fmla="*/ 915 w 2380"/>
              <a:gd name="T115" fmla="*/ 368 h 2372"/>
              <a:gd name="T116" fmla="*/ 1120 w 2380"/>
              <a:gd name="T117" fmla="*/ 110 h 2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80" h="2372">
                <a:moveTo>
                  <a:pt x="1190" y="0"/>
                </a:moveTo>
                <a:lnTo>
                  <a:pt x="1278" y="133"/>
                </a:lnTo>
                <a:lnTo>
                  <a:pt x="1368" y="260"/>
                </a:lnTo>
                <a:lnTo>
                  <a:pt x="1465" y="383"/>
                </a:lnTo>
                <a:lnTo>
                  <a:pt x="1493" y="412"/>
                </a:lnTo>
                <a:lnTo>
                  <a:pt x="1522" y="437"/>
                </a:lnTo>
                <a:lnTo>
                  <a:pt x="1552" y="455"/>
                </a:lnTo>
                <a:lnTo>
                  <a:pt x="1582" y="465"/>
                </a:lnTo>
                <a:lnTo>
                  <a:pt x="1612" y="469"/>
                </a:lnTo>
                <a:lnTo>
                  <a:pt x="1640" y="465"/>
                </a:lnTo>
                <a:lnTo>
                  <a:pt x="1665" y="455"/>
                </a:lnTo>
                <a:lnTo>
                  <a:pt x="1688" y="439"/>
                </a:lnTo>
                <a:lnTo>
                  <a:pt x="1707" y="415"/>
                </a:lnTo>
                <a:lnTo>
                  <a:pt x="1722" y="387"/>
                </a:lnTo>
                <a:lnTo>
                  <a:pt x="1740" y="345"/>
                </a:lnTo>
                <a:lnTo>
                  <a:pt x="1756" y="307"/>
                </a:lnTo>
                <a:lnTo>
                  <a:pt x="1770" y="273"/>
                </a:lnTo>
                <a:lnTo>
                  <a:pt x="1783" y="244"/>
                </a:lnTo>
                <a:lnTo>
                  <a:pt x="1792" y="221"/>
                </a:lnTo>
                <a:lnTo>
                  <a:pt x="1807" y="193"/>
                </a:lnTo>
                <a:lnTo>
                  <a:pt x="1827" y="170"/>
                </a:lnTo>
                <a:lnTo>
                  <a:pt x="1852" y="149"/>
                </a:lnTo>
                <a:lnTo>
                  <a:pt x="1883" y="133"/>
                </a:lnTo>
                <a:lnTo>
                  <a:pt x="1915" y="121"/>
                </a:lnTo>
                <a:lnTo>
                  <a:pt x="1952" y="113"/>
                </a:lnTo>
                <a:lnTo>
                  <a:pt x="1991" y="111"/>
                </a:lnTo>
                <a:lnTo>
                  <a:pt x="2035" y="114"/>
                </a:lnTo>
                <a:lnTo>
                  <a:pt x="2077" y="123"/>
                </a:lnTo>
                <a:lnTo>
                  <a:pt x="2121" y="138"/>
                </a:lnTo>
                <a:lnTo>
                  <a:pt x="2165" y="159"/>
                </a:lnTo>
                <a:lnTo>
                  <a:pt x="2203" y="184"/>
                </a:lnTo>
                <a:lnTo>
                  <a:pt x="2237" y="215"/>
                </a:lnTo>
                <a:lnTo>
                  <a:pt x="2264" y="247"/>
                </a:lnTo>
                <a:lnTo>
                  <a:pt x="2285" y="282"/>
                </a:lnTo>
                <a:lnTo>
                  <a:pt x="2299" y="319"/>
                </a:lnTo>
                <a:lnTo>
                  <a:pt x="2305" y="357"/>
                </a:lnTo>
                <a:lnTo>
                  <a:pt x="2305" y="393"/>
                </a:lnTo>
                <a:lnTo>
                  <a:pt x="2295" y="428"/>
                </a:lnTo>
                <a:lnTo>
                  <a:pt x="2285" y="446"/>
                </a:lnTo>
                <a:lnTo>
                  <a:pt x="2269" y="468"/>
                </a:lnTo>
                <a:lnTo>
                  <a:pt x="2245" y="493"/>
                </a:lnTo>
                <a:lnTo>
                  <a:pt x="2219" y="520"/>
                </a:lnTo>
                <a:lnTo>
                  <a:pt x="2187" y="550"/>
                </a:lnTo>
                <a:lnTo>
                  <a:pt x="2152" y="580"/>
                </a:lnTo>
                <a:lnTo>
                  <a:pt x="2112" y="611"/>
                </a:lnTo>
                <a:lnTo>
                  <a:pt x="2071" y="642"/>
                </a:lnTo>
                <a:lnTo>
                  <a:pt x="2036" y="671"/>
                </a:lnTo>
                <a:lnTo>
                  <a:pt x="2010" y="702"/>
                </a:lnTo>
                <a:lnTo>
                  <a:pt x="1990" y="735"/>
                </a:lnTo>
                <a:lnTo>
                  <a:pt x="1976" y="770"/>
                </a:lnTo>
                <a:lnTo>
                  <a:pt x="1972" y="807"/>
                </a:lnTo>
                <a:lnTo>
                  <a:pt x="1975" y="840"/>
                </a:lnTo>
                <a:lnTo>
                  <a:pt x="1985" y="871"/>
                </a:lnTo>
                <a:lnTo>
                  <a:pt x="2000" y="902"/>
                </a:lnTo>
                <a:lnTo>
                  <a:pt x="2023" y="930"/>
                </a:lnTo>
                <a:lnTo>
                  <a:pt x="2051" y="956"/>
                </a:lnTo>
                <a:lnTo>
                  <a:pt x="2158" y="1036"/>
                </a:lnTo>
                <a:lnTo>
                  <a:pt x="2267" y="1112"/>
                </a:lnTo>
                <a:lnTo>
                  <a:pt x="2380" y="1185"/>
                </a:lnTo>
                <a:lnTo>
                  <a:pt x="2308" y="1296"/>
                </a:lnTo>
                <a:lnTo>
                  <a:pt x="2232" y="1404"/>
                </a:lnTo>
                <a:lnTo>
                  <a:pt x="2152" y="1510"/>
                </a:lnTo>
                <a:lnTo>
                  <a:pt x="2128" y="1536"/>
                </a:lnTo>
                <a:lnTo>
                  <a:pt x="2101" y="1555"/>
                </a:lnTo>
                <a:lnTo>
                  <a:pt x="2071" y="1567"/>
                </a:lnTo>
                <a:lnTo>
                  <a:pt x="2042" y="1571"/>
                </a:lnTo>
                <a:lnTo>
                  <a:pt x="2013" y="1568"/>
                </a:lnTo>
                <a:lnTo>
                  <a:pt x="1985" y="1558"/>
                </a:lnTo>
                <a:lnTo>
                  <a:pt x="1957" y="1540"/>
                </a:lnTo>
                <a:lnTo>
                  <a:pt x="1933" y="1518"/>
                </a:lnTo>
                <a:lnTo>
                  <a:pt x="1909" y="1491"/>
                </a:lnTo>
                <a:lnTo>
                  <a:pt x="1884" y="1458"/>
                </a:lnTo>
                <a:lnTo>
                  <a:pt x="1859" y="1425"/>
                </a:lnTo>
                <a:lnTo>
                  <a:pt x="1832" y="1393"/>
                </a:lnTo>
                <a:lnTo>
                  <a:pt x="1804" y="1361"/>
                </a:lnTo>
                <a:lnTo>
                  <a:pt x="1776" y="1331"/>
                </a:lnTo>
                <a:lnTo>
                  <a:pt x="1750" y="1305"/>
                </a:lnTo>
                <a:lnTo>
                  <a:pt x="1723" y="1282"/>
                </a:lnTo>
                <a:lnTo>
                  <a:pt x="1699" y="1264"/>
                </a:lnTo>
                <a:lnTo>
                  <a:pt x="1675" y="1252"/>
                </a:lnTo>
                <a:lnTo>
                  <a:pt x="1639" y="1241"/>
                </a:lnTo>
                <a:lnTo>
                  <a:pt x="1601" y="1238"/>
                </a:lnTo>
                <a:lnTo>
                  <a:pt x="1558" y="1241"/>
                </a:lnTo>
                <a:lnTo>
                  <a:pt x="1519" y="1252"/>
                </a:lnTo>
                <a:lnTo>
                  <a:pt x="1479" y="1271"/>
                </a:lnTo>
                <a:lnTo>
                  <a:pt x="1443" y="1296"/>
                </a:lnTo>
                <a:lnTo>
                  <a:pt x="1408" y="1327"/>
                </a:lnTo>
                <a:lnTo>
                  <a:pt x="1377" y="1363"/>
                </a:lnTo>
                <a:lnTo>
                  <a:pt x="1351" y="1404"/>
                </a:lnTo>
                <a:lnTo>
                  <a:pt x="1329" y="1450"/>
                </a:lnTo>
                <a:lnTo>
                  <a:pt x="1313" y="1494"/>
                </a:lnTo>
                <a:lnTo>
                  <a:pt x="1304" y="1537"/>
                </a:lnTo>
                <a:lnTo>
                  <a:pt x="1300" y="1581"/>
                </a:lnTo>
                <a:lnTo>
                  <a:pt x="1300" y="1624"/>
                </a:lnTo>
                <a:lnTo>
                  <a:pt x="1305" y="1663"/>
                </a:lnTo>
                <a:lnTo>
                  <a:pt x="1316" y="1701"/>
                </a:lnTo>
                <a:lnTo>
                  <a:pt x="1332" y="1736"/>
                </a:lnTo>
                <a:lnTo>
                  <a:pt x="1351" y="1768"/>
                </a:lnTo>
                <a:lnTo>
                  <a:pt x="1376" y="1795"/>
                </a:lnTo>
                <a:lnTo>
                  <a:pt x="1403" y="1818"/>
                </a:lnTo>
                <a:lnTo>
                  <a:pt x="1436" y="1834"/>
                </a:lnTo>
                <a:lnTo>
                  <a:pt x="1459" y="1844"/>
                </a:lnTo>
                <a:lnTo>
                  <a:pt x="1487" y="1857"/>
                </a:lnTo>
                <a:lnTo>
                  <a:pt x="1522" y="1872"/>
                </a:lnTo>
                <a:lnTo>
                  <a:pt x="1560" y="1888"/>
                </a:lnTo>
                <a:lnTo>
                  <a:pt x="1602" y="1906"/>
                </a:lnTo>
                <a:lnTo>
                  <a:pt x="1615" y="1911"/>
                </a:lnTo>
                <a:lnTo>
                  <a:pt x="1630" y="1920"/>
                </a:lnTo>
                <a:lnTo>
                  <a:pt x="1642" y="1932"/>
                </a:lnTo>
                <a:lnTo>
                  <a:pt x="1650" y="1947"/>
                </a:lnTo>
                <a:lnTo>
                  <a:pt x="1656" y="1964"/>
                </a:lnTo>
                <a:lnTo>
                  <a:pt x="1656" y="1987"/>
                </a:lnTo>
                <a:lnTo>
                  <a:pt x="1647" y="2012"/>
                </a:lnTo>
                <a:lnTo>
                  <a:pt x="1634" y="2039"/>
                </a:lnTo>
                <a:lnTo>
                  <a:pt x="1612" y="2063"/>
                </a:lnTo>
                <a:lnTo>
                  <a:pt x="1586" y="2088"/>
                </a:lnTo>
                <a:lnTo>
                  <a:pt x="1457" y="2189"/>
                </a:lnTo>
                <a:lnTo>
                  <a:pt x="1326" y="2283"/>
                </a:lnTo>
                <a:lnTo>
                  <a:pt x="1188" y="2372"/>
                </a:lnTo>
                <a:lnTo>
                  <a:pt x="1074" y="2299"/>
                </a:lnTo>
                <a:lnTo>
                  <a:pt x="963" y="2221"/>
                </a:lnTo>
                <a:lnTo>
                  <a:pt x="857" y="2139"/>
                </a:lnTo>
                <a:lnTo>
                  <a:pt x="830" y="2115"/>
                </a:lnTo>
                <a:lnTo>
                  <a:pt x="810" y="2087"/>
                </a:lnTo>
                <a:lnTo>
                  <a:pt x="798" y="2058"/>
                </a:lnTo>
                <a:lnTo>
                  <a:pt x="795" y="2027"/>
                </a:lnTo>
                <a:lnTo>
                  <a:pt x="800" y="1999"/>
                </a:lnTo>
                <a:lnTo>
                  <a:pt x="810" y="1971"/>
                </a:lnTo>
                <a:lnTo>
                  <a:pt x="826" y="1945"/>
                </a:lnTo>
                <a:lnTo>
                  <a:pt x="848" y="1919"/>
                </a:lnTo>
                <a:lnTo>
                  <a:pt x="876" y="1897"/>
                </a:lnTo>
                <a:lnTo>
                  <a:pt x="908" y="1872"/>
                </a:lnTo>
                <a:lnTo>
                  <a:pt x="941" y="1847"/>
                </a:lnTo>
                <a:lnTo>
                  <a:pt x="974" y="1819"/>
                </a:lnTo>
                <a:lnTo>
                  <a:pt x="1006" y="1792"/>
                </a:lnTo>
                <a:lnTo>
                  <a:pt x="1035" y="1764"/>
                </a:lnTo>
                <a:lnTo>
                  <a:pt x="1063" y="1738"/>
                </a:lnTo>
                <a:lnTo>
                  <a:pt x="1085" y="1711"/>
                </a:lnTo>
                <a:lnTo>
                  <a:pt x="1102" y="1686"/>
                </a:lnTo>
                <a:lnTo>
                  <a:pt x="1114" y="1663"/>
                </a:lnTo>
                <a:lnTo>
                  <a:pt x="1126" y="1625"/>
                </a:lnTo>
                <a:lnTo>
                  <a:pt x="1129" y="1586"/>
                </a:lnTo>
                <a:lnTo>
                  <a:pt x="1124" y="1546"/>
                </a:lnTo>
                <a:lnTo>
                  <a:pt x="1114" y="1507"/>
                </a:lnTo>
                <a:lnTo>
                  <a:pt x="1095" y="1467"/>
                </a:lnTo>
                <a:lnTo>
                  <a:pt x="1070" y="1431"/>
                </a:lnTo>
                <a:lnTo>
                  <a:pt x="1039" y="1397"/>
                </a:lnTo>
                <a:lnTo>
                  <a:pt x="1004" y="1365"/>
                </a:lnTo>
                <a:lnTo>
                  <a:pt x="963" y="1339"/>
                </a:lnTo>
                <a:lnTo>
                  <a:pt x="917" y="1317"/>
                </a:lnTo>
                <a:lnTo>
                  <a:pt x="868" y="1299"/>
                </a:lnTo>
                <a:lnTo>
                  <a:pt x="819" y="1290"/>
                </a:lnTo>
                <a:lnTo>
                  <a:pt x="770" y="1286"/>
                </a:lnTo>
                <a:lnTo>
                  <a:pt x="724" y="1289"/>
                </a:lnTo>
                <a:lnTo>
                  <a:pt x="680" y="1299"/>
                </a:lnTo>
                <a:lnTo>
                  <a:pt x="640" y="1314"/>
                </a:lnTo>
                <a:lnTo>
                  <a:pt x="605" y="1334"/>
                </a:lnTo>
                <a:lnTo>
                  <a:pt x="574" y="1359"/>
                </a:lnTo>
                <a:lnTo>
                  <a:pt x="550" y="1390"/>
                </a:lnTo>
                <a:lnTo>
                  <a:pt x="532" y="1423"/>
                </a:lnTo>
                <a:lnTo>
                  <a:pt x="522" y="1447"/>
                </a:lnTo>
                <a:lnTo>
                  <a:pt x="509" y="1476"/>
                </a:lnTo>
                <a:lnTo>
                  <a:pt x="494" y="1510"/>
                </a:lnTo>
                <a:lnTo>
                  <a:pt x="478" y="1549"/>
                </a:lnTo>
                <a:lnTo>
                  <a:pt x="460" y="1590"/>
                </a:lnTo>
                <a:lnTo>
                  <a:pt x="453" y="1606"/>
                </a:lnTo>
                <a:lnTo>
                  <a:pt x="443" y="1621"/>
                </a:lnTo>
                <a:lnTo>
                  <a:pt x="430" y="1632"/>
                </a:lnTo>
                <a:lnTo>
                  <a:pt x="412" y="1641"/>
                </a:lnTo>
                <a:lnTo>
                  <a:pt x="392" y="1644"/>
                </a:lnTo>
                <a:lnTo>
                  <a:pt x="370" y="1641"/>
                </a:lnTo>
                <a:lnTo>
                  <a:pt x="346" y="1632"/>
                </a:lnTo>
                <a:lnTo>
                  <a:pt x="323" y="1618"/>
                </a:lnTo>
                <a:lnTo>
                  <a:pt x="301" y="1599"/>
                </a:lnTo>
                <a:lnTo>
                  <a:pt x="278" y="1574"/>
                </a:lnTo>
                <a:lnTo>
                  <a:pt x="180" y="1448"/>
                </a:lnTo>
                <a:lnTo>
                  <a:pt x="86" y="1320"/>
                </a:lnTo>
                <a:lnTo>
                  <a:pt x="0" y="1187"/>
                </a:lnTo>
                <a:lnTo>
                  <a:pt x="0" y="1187"/>
                </a:lnTo>
                <a:lnTo>
                  <a:pt x="136" y="1098"/>
                </a:lnTo>
                <a:lnTo>
                  <a:pt x="268" y="1003"/>
                </a:lnTo>
                <a:lnTo>
                  <a:pt x="395" y="903"/>
                </a:lnTo>
                <a:lnTo>
                  <a:pt x="428" y="873"/>
                </a:lnTo>
                <a:lnTo>
                  <a:pt x="455" y="839"/>
                </a:lnTo>
                <a:lnTo>
                  <a:pt x="472" y="805"/>
                </a:lnTo>
                <a:lnTo>
                  <a:pt x="481" y="772"/>
                </a:lnTo>
                <a:lnTo>
                  <a:pt x="479" y="740"/>
                </a:lnTo>
                <a:lnTo>
                  <a:pt x="474" y="716"/>
                </a:lnTo>
                <a:lnTo>
                  <a:pt x="462" y="694"/>
                </a:lnTo>
                <a:lnTo>
                  <a:pt x="446" y="675"/>
                </a:lnTo>
                <a:lnTo>
                  <a:pt x="425" y="659"/>
                </a:lnTo>
                <a:lnTo>
                  <a:pt x="401" y="648"/>
                </a:lnTo>
                <a:lnTo>
                  <a:pt x="358" y="630"/>
                </a:lnTo>
                <a:lnTo>
                  <a:pt x="320" y="612"/>
                </a:lnTo>
                <a:lnTo>
                  <a:pt x="285" y="598"/>
                </a:lnTo>
                <a:lnTo>
                  <a:pt x="257" y="586"/>
                </a:lnTo>
                <a:lnTo>
                  <a:pt x="234" y="576"/>
                </a:lnTo>
                <a:lnTo>
                  <a:pt x="205" y="560"/>
                </a:lnTo>
                <a:lnTo>
                  <a:pt x="180" y="539"/>
                </a:lnTo>
                <a:lnTo>
                  <a:pt x="159" y="513"/>
                </a:lnTo>
                <a:lnTo>
                  <a:pt x="143" y="482"/>
                </a:lnTo>
                <a:lnTo>
                  <a:pt x="132" y="447"/>
                </a:lnTo>
                <a:lnTo>
                  <a:pt x="124" y="411"/>
                </a:lnTo>
                <a:lnTo>
                  <a:pt x="123" y="371"/>
                </a:lnTo>
                <a:lnTo>
                  <a:pt x="127" y="330"/>
                </a:lnTo>
                <a:lnTo>
                  <a:pt x="136" y="290"/>
                </a:lnTo>
                <a:lnTo>
                  <a:pt x="149" y="249"/>
                </a:lnTo>
                <a:lnTo>
                  <a:pt x="172" y="203"/>
                </a:lnTo>
                <a:lnTo>
                  <a:pt x="199" y="164"/>
                </a:lnTo>
                <a:lnTo>
                  <a:pt x="231" y="129"/>
                </a:lnTo>
                <a:lnTo>
                  <a:pt x="266" y="101"/>
                </a:lnTo>
                <a:lnTo>
                  <a:pt x="303" y="81"/>
                </a:lnTo>
                <a:lnTo>
                  <a:pt x="342" y="67"/>
                </a:lnTo>
                <a:lnTo>
                  <a:pt x="382" y="63"/>
                </a:lnTo>
                <a:lnTo>
                  <a:pt x="412" y="66"/>
                </a:lnTo>
                <a:lnTo>
                  <a:pt x="440" y="73"/>
                </a:lnTo>
                <a:lnTo>
                  <a:pt x="459" y="83"/>
                </a:lnTo>
                <a:lnTo>
                  <a:pt x="481" y="101"/>
                </a:lnTo>
                <a:lnTo>
                  <a:pt x="506" y="123"/>
                </a:lnTo>
                <a:lnTo>
                  <a:pt x="534" y="151"/>
                </a:lnTo>
                <a:lnTo>
                  <a:pt x="563" y="181"/>
                </a:lnTo>
                <a:lnTo>
                  <a:pt x="592" y="218"/>
                </a:lnTo>
                <a:lnTo>
                  <a:pt x="623" y="256"/>
                </a:lnTo>
                <a:lnTo>
                  <a:pt x="655" y="298"/>
                </a:lnTo>
                <a:lnTo>
                  <a:pt x="684" y="332"/>
                </a:lnTo>
                <a:lnTo>
                  <a:pt x="716" y="360"/>
                </a:lnTo>
                <a:lnTo>
                  <a:pt x="750" y="380"/>
                </a:lnTo>
                <a:lnTo>
                  <a:pt x="786" y="392"/>
                </a:lnTo>
                <a:lnTo>
                  <a:pt x="823" y="396"/>
                </a:lnTo>
                <a:lnTo>
                  <a:pt x="855" y="393"/>
                </a:lnTo>
                <a:lnTo>
                  <a:pt x="886" y="383"/>
                </a:lnTo>
                <a:lnTo>
                  <a:pt x="915" y="368"/>
                </a:lnTo>
                <a:lnTo>
                  <a:pt x="943" y="346"/>
                </a:lnTo>
                <a:lnTo>
                  <a:pt x="968" y="319"/>
                </a:lnTo>
                <a:lnTo>
                  <a:pt x="1045" y="215"/>
                </a:lnTo>
                <a:lnTo>
                  <a:pt x="1120" y="110"/>
                </a:lnTo>
                <a:lnTo>
                  <a:pt x="119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5145088" y="2308225"/>
            <a:ext cx="1884363" cy="1887537"/>
          </a:xfrm>
          <a:custGeom>
            <a:avLst/>
            <a:gdLst>
              <a:gd name="T0" fmla="*/ 1469 w 2372"/>
              <a:gd name="T1" fmla="*/ 396 h 2379"/>
              <a:gd name="T2" fmla="*/ 1586 w 2372"/>
              <a:gd name="T3" fmla="*/ 478 h 2379"/>
              <a:gd name="T4" fmla="*/ 1693 w 2372"/>
              <a:gd name="T5" fmla="*/ 451 h 2379"/>
              <a:gd name="T6" fmla="*/ 1760 w 2372"/>
              <a:gd name="T7" fmla="*/ 320 h 2379"/>
              <a:gd name="T8" fmla="*/ 1812 w 2372"/>
              <a:gd name="T9" fmla="*/ 206 h 2379"/>
              <a:gd name="T10" fmla="*/ 1919 w 2372"/>
              <a:gd name="T11" fmla="*/ 133 h 2379"/>
              <a:gd name="T12" fmla="*/ 2081 w 2372"/>
              <a:gd name="T13" fmla="*/ 136 h 2379"/>
              <a:gd name="T14" fmla="*/ 2241 w 2372"/>
              <a:gd name="T15" fmla="*/ 228 h 2379"/>
              <a:gd name="T16" fmla="*/ 2309 w 2372"/>
              <a:gd name="T17" fmla="*/ 368 h 2379"/>
              <a:gd name="T18" fmla="*/ 2273 w 2372"/>
              <a:gd name="T19" fmla="*/ 481 h 2379"/>
              <a:gd name="T20" fmla="*/ 2156 w 2372"/>
              <a:gd name="T21" fmla="*/ 593 h 2379"/>
              <a:gd name="T22" fmla="*/ 2014 w 2372"/>
              <a:gd name="T23" fmla="*/ 714 h 2379"/>
              <a:gd name="T24" fmla="*/ 1979 w 2372"/>
              <a:gd name="T25" fmla="*/ 853 h 2379"/>
              <a:gd name="T26" fmla="*/ 2055 w 2372"/>
              <a:gd name="T27" fmla="*/ 967 h 2379"/>
              <a:gd name="T28" fmla="*/ 2241 w 2372"/>
              <a:gd name="T29" fmla="*/ 1277 h 2379"/>
              <a:gd name="T30" fmla="*/ 1931 w 2372"/>
              <a:gd name="T31" fmla="*/ 1528 h 2379"/>
              <a:gd name="T32" fmla="*/ 1912 w 2372"/>
              <a:gd name="T33" fmla="*/ 1652 h 2379"/>
              <a:gd name="T34" fmla="*/ 1985 w 2372"/>
              <a:gd name="T35" fmla="*/ 1721 h 2379"/>
              <a:gd name="T36" fmla="*/ 2128 w 2372"/>
              <a:gd name="T37" fmla="*/ 1783 h 2379"/>
              <a:gd name="T38" fmla="*/ 2226 w 2372"/>
              <a:gd name="T39" fmla="*/ 1856 h 2379"/>
              <a:gd name="T40" fmla="*/ 2263 w 2372"/>
              <a:gd name="T41" fmla="*/ 1996 h 2379"/>
              <a:gd name="T42" fmla="*/ 2213 w 2372"/>
              <a:gd name="T43" fmla="*/ 2165 h 2379"/>
              <a:gd name="T44" fmla="*/ 2081 w 2372"/>
              <a:gd name="T45" fmla="*/ 2288 h 2379"/>
              <a:gd name="T46" fmla="*/ 1945 w 2372"/>
              <a:gd name="T47" fmla="*/ 2294 h 2379"/>
              <a:gd name="T48" fmla="*/ 1852 w 2372"/>
              <a:gd name="T49" fmla="*/ 2218 h 2379"/>
              <a:gd name="T50" fmla="*/ 1731 w 2372"/>
              <a:gd name="T51" fmla="*/ 2070 h 2379"/>
              <a:gd name="T52" fmla="*/ 1599 w 2372"/>
              <a:gd name="T53" fmla="*/ 1975 h 2379"/>
              <a:gd name="T54" fmla="*/ 1470 w 2372"/>
              <a:gd name="T55" fmla="*/ 2000 h 2379"/>
              <a:gd name="T56" fmla="*/ 1260 w 2372"/>
              <a:gd name="T57" fmla="*/ 2266 h 2379"/>
              <a:gd name="T58" fmla="*/ 862 w 2372"/>
              <a:gd name="T59" fmla="*/ 2152 h 2379"/>
              <a:gd name="T60" fmla="*/ 801 w 2372"/>
              <a:gd name="T61" fmla="*/ 2040 h 2379"/>
              <a:gd name="T62" fmla="*/ 855 w 2372"/>
              <a:gd name="T63" fmla="*/ 1932 h 2379"/>
              <a:gd name="T64" fmla="*/ 979 w 2372"/>
              <a:gd name="T65" fmla="*/ 1832 h 2379"/>
              <a:gd name="T66" fmla="*/ 1090 w 2372"/>
              <a:gd name="T67" fmla="*/ 1723 h 2379"/>
              <a:gd name="T68" fmla="*/ 1136 w 2372"/>
              <a:gd name="T69" fmla="*/ 1597 h 2379"/>
              <a:gd name="T70" fmla="*/ 1077 w 2372"/>
              <a:gd name="T71" fmla="*/ 1442 h 2379"/>
              <a:gd name="T72" fmla="*/ 922 w 2372"/>
              <a:gd name="T73" fmla="*/ 1328 h 2379"/>
              <a:gd name="T74" fmla="*/ 729 w 2372"/>
              <a:gd name="T75" fmla="*/ 1302 h 2379"/>
              <a:gd name="T76" fmla="*/ 580 w 2372"/>
              <a:gd name="T77" fmla="*/ 1372 h 2379"/>
              <a:gd name="T78" fmla="*/ 516 w 2372"/>
              <a:gd name="T79" fmla="*/ 1487 h 2379"/>
              <a:gd name="T80" fmla="*/ 459 w 2372"/>
              <a:gd name="T81" fmla="*/ 1617 h 2379"/>
              <a:gd name="T82" fmla="*/ 397 w 2372"/>
              <a:gd name="T83" fmla="*/ 1657 h 2379"/>
              <a:gd name="T84" fmla="*/ 307 w 2372"/>
              <a:gd name="T85" fmla="*/ 1610 h 2379"/>
              <a:gd name="T86" fmla="*/ 0 w 2372"/>
              <a:gd name="T87" fmla="*/ 1189 h 2379"/>
              <a:gd name="T88" fmla="*/ 257 w 2372"/>
              <a:gd name="T89" fmla="*/ 830 h 2379"/>
              <a:gd name="T90" fmla="*/ 371 w 2372"/>
              <a:gd name="T91" fmla="*/ 799 h 2379"/>
              <a:gd name="T92" fmla="*/ 476 w 2372"/>
              <a:gd name="T93" fmla="*/ 877 h 2379"/>
              <a:gd name="T94" fmla="*/ 580 w 2372"/>
              <a:gd name="T95" fmla="*/ 1005 h 2379"/>
              <a:gd name="T96" fmla="*/ 687 w 2372"/>
              <a:gd name="T97" fmla="*/ 1103 h 2379"/>
              <a:gd name="T98" fmla="*/ 785 w 2372"/>
              <a:gd name="T99" fmla="*/ 1129 h 2379"/>
              <a:gd name="T100" fmla="*/ 943 w 2372"/>
              <a:gd name="T101" fmla="*/ 1071 h 2379"/>
              <a:gd name="T102" fmla="*/ 1057 w 2372"/>
              <a:gd name="T103" fmla="*/ 916 h 2379"/>
              <a:gd name="T104" fmla="*/ 1084 w 2372"/>
              <a:gd name="T105" fmla="*/ 744 h 2379"/>
              <a:gd name="T106" fmla="*/ 1033 w 2372"/>
              <a:gd name="T107" fmla="*/ 599 h 2379"/>
              <a:gd name="T108" fmla="*/ 925 w 2372"/>
              <a:gd name="T109" fmla="*/ 521 h 2379"/>
              <a:gd name="T110" fmla="*/ 782 w 2372"/>
              <a:gd name="T111" fmla="*/ 460 h 2379"/>
              <a:gd name="T112" fmla="*/ 734 w 2372"/>
              <a:gd name="T113" fmla="*/ 419 h 2379"/>
              <a:gd name="T114" fmla="*/ 751 w 2372"/>
              <a:gd name="T115" fmla="*/ 329 h 2379"/>
              <a:gd name="T116" fmla="*/ 1054 w 2372"/>
              <a:gd name="T117" fmla="*/ 88 h 2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72" h="2379">
                <a:moveTo>
                  <a:pt x="1187" y="0"/>
                </a:moveTo>
                <a:lnTo>
                  <a:pt x="1274" y="136"/>
                </a:lnTo>
                <a:lnTo>
                  <a:pt x="1369" y="269"/>
                </a:lnTo>
                <a:lnTo>
                  <a:pt x="1469" y="396"/>
                </a:lnTo>
                <a:lnTo>
                  <a:pt x="1497" y="427"/>
                </a:lnTo>
                <a:lnTo>
                  <a:pt x="1526" y="450"/>
                </a:lnTo>
                <a:lnTo>
                  <a:pt x="1557" y="467"/>
                </a:lnTo>
                <a:lnTo>
                  <a:pt x="1586" y="478"/>
                </a:lnTo>
                <a:lnTo>
                  <a:pt x="1617" y="482"/>
                </a:lnTo>
                <a:lnTo>
                  <a:pt x="1644" y="478"/>
                </a:lnTo>
                <a:lnTo>
                  <a:pt x="1669" y="467"/>
                </a:lnTo>
                <a:lnTo>
                  <a:pt x="1693" y="451"/>
                </a:lnTo>
                <a:lnTo>
                  <a:pt x="1712" y="428"/>
                </a:lnTo>
                <a:lnTo>
                  <a:pt x="1726" y="400"/>
                </a:lnTo>
                <a:lnTo>
                  <a:pt x="1744" y="358"/>
                </a:lnTo>
                <a:lnTo>
                  <a:pt x="1760" y="320"/>
                </a:lnTo>
                <a:lnTo>
                  <a:pt x="1774" y="286"/>
                </a:lnTo>
                <a:lnTo>
                  <a:pt x="1788" y="257"/>
                </a:lnTo>
                <a:lnTo>
                  <a:pt x="1796" y="234"/>
                </a:lnTo>
                <a:lnTo>
                  <a:pt x="1812" y="206"/>
                </a:lnTo>
                <a:lnTo>
                  <a:pt x="1831" y="182"/>
                </a:lnTo>
                <a:lnTo>
                  <a:pt x="1856" y="162"/>
                </a:lnTo>
                <a:lnTo>
                  <a:pt x="1887" y="146"/>
                </a:lnTo>
                <a:lnTo>
                  <a:pt x="1919" y="133"/>
                </a:lnTo>
                <a:lnTo>
                  <a:pt x="1956" y="126"/>
                </a:lnTo>
                <a:lnTo>
                  <a:pt x="1995" y="124"/>
                </a:lnTo>
                <a:lnTo>
                  <a:pt x="2039" y="127"/>
                </a:lnTo>
                <a:lnTo>
                  <a:pt x="2081" y="136"/>
                </a:lnTo>
                <a:lnTo>
                  <a:pt x="2125" y="150"/>
                </a:lnTo>
                <a:lnTo>
                  <a:pt x="2169" y="171"/>
                </a:lnTo>
                <a:lnTo>
                  <a:pt x="2207" y="197"/>
                </a:lnTo>
                <a:lnTo>
                  <a:pt x="2241" y="228"/>
                </a:lnTo>
                <a:lnTo>
                  <a:pt x="2269" y="260"/>
                </a:lnTo>
                <a:lnTo>
                  <a:pt x="2289" y="295"/>
                </a:lnTo>
                <a:lnTo>
                  <a:pt x="2304" y="332"/>
                </a:lnTo>
                <a:lnTo>
                  <a:pt x="2309" y="368"/>
                </a:lnTo>
                <a:lnTo>
                  <a:pt x="2309" y="405"/>
                </a:lnTo>
                <a:lnTo>
                  <a:pt x="2299" y="441"/>
                </a:lnTo>
                <a:lnTo>
                  <a:pt x="2289" y="459"/>
                </a:lnTo>
                <a:lnTo>
                  <a:pt x="2273" y="481"/>
                </a:lnTo>
                <a:lnTo>
                  <a:pt x="2250" y="505"/>
                </a:lnTo>
                <a:lnTo>
                  <a:pt x="2223" y="533"/>
                </a:lnTo>
                <a:lnTo>
                  <a:pt x="2191" y="562"/>
                </a:lnTo>
                <a:lnTo>
                  <a:pt x="2156" y="593"/>
                </a:lnTo>
                <a:lnTo>
                  <a:pt x="2116" y="624"/>
                </a:lnTo>
                <a:lnTo>
                  <a:pt x="2076" y="654"/>
                </a:lnTo>
                <a:lnTo>
                  <a:pt x="2040" y="684"/>
                </a:lnTo>
                <a:lnTo>
                  <a:pt x="2014" y="714"/>
                </a:lnTo>
                <a:lnTo>
                  <a:pt x="1994" y="748"/>
                </a:lnTo>
                <a:lnTo>
                  <a:pt x="1981" y="783"/>
                </a:lnTo>
                <a:lnTo>
                  <a:pt x="1976" y="820"/>
                </a:lnTo>
                <a:lnTo>
                  <a:pt x="1979" y="853"/>
                </a:lnTo>
                <a:lnTo>
                  <a:pt x="1989" y="884"/>
                </a:lnTo>
                <a:lnTo>
                  <a:pt x="2004" y="915"/>
                </a:lnTo>
                <a:lnTo>
                  <a:pt x="2027" y="942"/>
                </a:lnTo>
                <a:lnTo>
                  <a:pt x="2055" y="967"/>
                </a:lnTo>
                <a:lnTo>
                  <a:pt x="2157" y="1046"/>
                </a:lnTo>
                <a:lnTo>
                  <a:pt x="2264" y="1119"/>
                </a:lnTo>
                <a:lnTo>
                  <a:pt x="2372" y="1191"/>
                </a:lnTo>
                <a:lnTo>
                  <a:pt x="2241" y="1277"/>
                </a:lnTo>
                <a:lnTo>
                  <a:pt x="2112" y="1369"/>
                </a:lnTo>
                <a:lnTo>
                  <a:pt x="1991" y="1465"/>
                </a:lnTo>
                <a:lnTo>
                  <a:pt x="1957" y="1496"/>
                </a:lnTo>
                <a:lnTo>
                  <a:pt x="1931" y="1528"/>
                </a:lnTo>
                <a:lnTo>
                  <a:pt x="1913" y="1562"/>
                </a:lnTo>
                <a:lnTo>
                  <a:pt x="1905" y="1595"/>
                </a:lnTo>
                <a:lnTo>
                  <a:pt x="1905" y="1629"/>
                </a:lnTo>
                <a:lnTo>
                  <a:pt x="1912" y="1652"/>
                </a:lnTo>
                <a:lnTo>
                  <a:pt x="1924" y="1673"/>
                </a:lnTo>
                <a:lnTo>
                  <a:pt x="1940" y="1692"/>
                </a:lnTo>
                <a:lnTo>
                  <a:pt x="1960" y="1708"/>
                </a:lnTo>
                <a:lnTo>
                  <a:pt x="1985" y="1721"/>
                </a:lnTo>
                <a:lnTo>
                  <a:pt x="2027" y="1739"/>
                </a:lnTo>
                <a:lnTo>
                  <a:pt x="2065" y="1755"/>
                </a:lnTo>
                <a:lnTo>
                  <a:pt x="2099" y="1769"/>
                </a:lnTo>
                <a:lnTo>
                  <a:pt x="2128" y="1783"/>
                </a:lnTo>
                <a:lnTo>
                  <a:pt x="2152" y="1793"/>
                </a:lnTo>
                <a:lnTo>
                  <a:pt x="2181" y="1807"/>
                </a:lnTo>
                <a:lnTo>
                  <a:pt x="2206" y="1829"/>
                </a:lnTo>
                <a:lnTo>
                  <a:pt x="2226" y="1856"/>
                </a:lnTo>
                <a:lnTo>
                  <a:pt x="2242" y="1886"/>
                </a:lnTo>
                <a:lnTo>
                  <a:pt x="2254" y="1920"/>
                </a:lnTo>
                <a:lnTo>
                  <a:pt x="2260" y="1958"/>
                </a:lnTo>
                <a:lnTo>
                  <a:pt x="2263" y="1996"/>
                </a:lnTo>
                <a:lnTo>
                  <a:pt x="2258" y="2037"/>
                </a:lnTo>
                <a:lnTo>
                  <a:pt x="2250" y="2079"/>
                </a:lnTo>
                <a:lnTo>
                  <a:pt x="2236" y="2120"/>
                </a:lnTo>
                <a:lnTo>
                  <a:pt x="2213" y="2165"/>
                </a:lnTo>
                <a:lnTo>
                  <a:pt x="2187" y="2205"/>
                </a:lnTo>
                <a:lnTo>
                  <a:pt x="2154" y="2240"/>
                </a:lnTo>
                <a:lnTo>
                  <a:pt x="2119" y="2268"/>
                </a:lnTo>
                <a:lnTo>
                  <a:pt x="2081" y="2288"/>
                </a:lnTo>
                <a:lnTo>
                  <a:pt x="2043" y="2301"/>
                </a:lnTo>
                <a:lnTo>
                  <a:pt x="2004" y="2306"/>
                </a:lnTo>
                <a:lnTo>
                  <a:pt x="1973" y="2303"/>
                </a:lnTo>
                <a:lnTo>
                  <a:pt x="1945" y="2294"/>
                </a:lnTo>
                <a:lnTo>
                  <a:pt x="1926" y="2284"/>
                </a:lnTo>
                <a:lnTo>
                  <a:pt x="1905" y="2268"/>
                </a:lnTo>
                <a:lnTo>
                  <a:pt x="1880" y="2246"/>
                </a:lnTo>
                <a:lnTo>
                  <a:pt x="1852" y="2218"/>
                </a:lnTo>
                <a:lnTo>
                  <a:pt x="1823" y="2186"/>
                </a:lnTo>
                <a:lnTo>
                  <a:pt x="1793" y="2151"/>
                </a:lnTo>
                <a:lnTo>
                  <a:pt x="1761" y="2111"/>
                </a:lnTo>
                <a:lnTo>
                  <a:pt x="1731" y="2070"/>
                </a:lnTo>
                <a:lnTo>
                  <a:pt x="1701" y="2037"/>
                </a:lnTo>
                <a:lnTo>
                  <a:pt x="1669" y="2009"/>
                </a:lnTo>
                <a:lnTo>
                  <a:pt x="1636" y="1989"/>
                </a:lnTo>
                <a:lnTo>
                  <a:pt x="1599" y="1975"/>
                </a:lnTo>
                <a:lnTo>
                  <a:pt x="1562" y="1972"/>
                </a:lnTo>
                <a:lnTo>
                  <a:pt x="1530" y="1975"/>
                </a:lnTo>
                <a:lnTo>
                  <a:pt x="1500" y="1984"/>
                </a:lnTo>
                <a:lnTo>
                  <a:pt x="1470" y="2000"/>
                </a:lnTo>
                <a:lnTo>
                  <a:pt x="1443" y="2022"/>
                </a:lnTo>
                <a:lnTo>
                  <a:pt x="1418" y="2050"/>
                </a:lnTo>
                <a:lnTo>
                  <a:pt x="1337" y="2157"/>
                </a:lnTo>
                <a:lnTo>
                  <a:pt x="1260" y="2266"/>
                </a:lnTo>
                <a:lnTo>
                  <a:pt x="1188" y="2379"/>
                </a:lnTo>
                <a:lnTo>
                  <a:pt x="1076" y="2307"/>
                </a:lnTo>
                <a:lnTo>
                  <a:pt x="967" y="2231"/>
                </a:lnTo>
                <a:lnTo>
                  <a:pt x="862" y="2152"/>
                </a:lnTo>
                <a:lnTo>
                  <a:pt x="836" y="2127"/>
                </a:lnTo>
                <a:lnTo>
                  <a:pt x="817" y="2100"/>
                </a:lnTo>
                <a:lnTo>
                  <a:pt x="805" y="2070"/>
                </a:lnTo>
                <a:lnTo>
                  <a:pt x="801" y="2040"/>
                </a:lnTo>
                <a:lnTo>
                  <a:pt x="805" y="2012"/>
                </a:lnTo>
                <a:lnTo>
                  <a:pt x="815" y="1984"/>
                </a:lnTo>
                <a:lnTo>
                  <a:pt x="832" y="1956"/>
                </a:lnTo>
                <a:lnTo>
                  <a:pt x="855" y="1932"/>
                </a:lnTo>
                <a:lnTo>
                  <a:pt x="881" y="1908"/>
                </a:lnTo>
                <a:lnTo>
                  <a:pt x="913" y="1885"/>
                </a:lnTo>
                <a:lnTo>
                  <a:pt x="947" y="1859"/>
                </a:lnTo>
                <a:lnTo>
                  <a:pt x="979" y="1832"/>
                </a:lnTo>
                <a:lnTo>
                  <a:pt x="1011" y="1804"/>
                </a:lnTo>
                <a:lnTo>
                  <a:pt x="1041" y="1777"/>
                </a:lnTo>
                <a:lnTo>
                  <a:pt x="1068" y="1749"/>
                </a:lnTo>
                <a:lnTo>
                  <a:pt x="1090" y="1723"/>
                </a:lnTo>
                <a:lnTo>
                  <a:pt x="1108" y="1698"/>
                </a:lnTo>
                <a:lnTo>
                  <a:pt x="1121" y="1676"/>
                </a:lnTo>
                <a:lnTo>
                  <a:pt x="1131" y="1636"/>
                </a:lnTo>
                <a:lnTo>
                  <a:pt x="1136" y="1597"/>
                </a:lnTo>
                <a:lnTo>
                  <a:pt x="1131" y="1557"/>
                </a:lnTo>
                <a:lnTo>
                  <a:pt x="1120" y="1518"/>
                </a:lnTo>
                <a:lnTo>
                  <a:pt x="1101" y="1480"/>
                </a:lnTo>
                <a:lnTo>
                  <a:pt x="1077" y="1442"/>
                </a:lnTo>
                <a:lnTo>
                  <a:pt x="1046" y="1408"/>
                </a:lnTo>
                <a:lnTo>
                  <a:pt x="1010" y="1378"/>
                </a:lnTo>
                <a:lnTo>
                  <a:pt x="969" y="1350"/>
                </a:lnTo>
                <a:lnTo>
                  <a:pt x="922" y="1328"/>
                </a:lnTo>
                <a:lnTo>
                  <a:pt x="874" y="1312"/>
                </a:lnTo>
                <a:lnTo>
                  <a:pt x="826" y="1302"/>
                </a:lnTo>
                <a:lnTo>
                  <a:pt x="776" y="1299"/>
                </a:lnTo>
                <a:lnTo>
                  <a:pt x="729" y="1302"/>
                </a:lnTo>
                <a:lnTo>
                  <a:pt x="685" y="1311"/>
                </a:lnTo>
                <a:lnTo>
                  <a:pt x="646" y="1325"/>
                </a:lnTo>
                <a:lnTo>
                  <a:pt x="611" y="1346"/>
                </a:lnTo>
                <a:lnTo>
                  <a:pt x="580" y="1372"/>
                </a:lnTo>
                <a:lnTo>
                  <a:pt x="555" y="1401"/>
                </a:lnTo>
                <a:lnTo>
                  <a:pt x="538" y="1436"/>
                </a:lnTo>
                <a:lnTo>
                  <a:pt x="527" y="1458"/>
                </a:lnTo>
                <a:lnTo>
                  <a:pt x="516" y="1487"/>
                </a:lnTo>
                <a:lnTo>
                  <a:pt x="501" y="1521"/>
                </a:lnTo>
                <a:lnTo>
                  <a:pt x="484" y="1560"/>
                </a:lnTo>
                <a:lnTo>
                  <a:pt x="466" y="1601"/>
                </a:lnTo>
                <a:lnTo>
                  <a:pt x="459" y="1617"/>
                </a:lnTo>
                <a:lnTo>
                  <a:pt x="449" y="1632"/>
                </a:lnTo>
                <a:lnTo>
                  <a:pt x="435" y="1645"/>
                </a:lnTo>
                <a:lnTo>
                  <a:pt x="418" y="1652"/>
                </a:lnTo>
                <a:lnTo>
                  <a:pt x="397" y="1657"/>
                </a:lnTo>
                <a:lnTo>
                  <a:pt x="375" y="1654"/>
                </a:lnTo>
                <a:lnTo>
                  <a:pt x="352" y="1645"/>
                </a:lnTo>
                <a:lnTo>
                  <a:pt x="330" y="1631"/>
                </a:lnTo>
                <a:lnTo>
                  <a:pt x="307" y="1610"/>
                </a:lnTo>
                <a:lnTo>
                  <a:pt x="283" y="1587"/>
                </a:lnTo>
                <a:lnTo>
                  <a:pt x="184" y="1458"/>
                </a:lnTo>
                <a:lnTo>
                  <a:pt x="89" y="1325"/>
                </a:lnTo>
                <a:lnTo>
                  <a:pt x="0" y="1189"/>
                </a:lnTo>
                <a:lnTo>
                  <a:pt x="74" y="1075"/>
                </a:lnTo>
                <a:lnTo>
                  <a:pt x="152" y="964"/>
                </a:lnTo>
                <a:lnTo>
                  <a:pt x="232" y="856"/>
                </a:lnTo>
                <a:lnTo>
                  <a:pt x="257" y="830"/>
                </a:lnTo>
                <a:lnTo>
                  <a:pt x="283" y="811"/>
                </a:lnTo>
                <a:lnTo>
                  <a:pt x="313" y="799"/>
                </a:lnTo>
                <a:lnTo>
                  <a:pt x="343" y="795"/>
                </a:lnTo>
                <a:lnTo>
                  <a:pt x="371" y="799"/>
                </a:lnTo>
                <a:lnTo>
                  <a:pt x="399" y="809"/>
                </a:lnTo>
                <a:lnTo>
                  <a:pt x="427" y="825"/>
                </a:lnTo>
                <a:lnTo>
                  <a:pt x="453" y="847"/>
                </a:lnTo>
                <a:lnTo>
                  <a:pt x="476" y="877"/>
                </a:lnTo>
                <a:lnTo>
                  <a:pt x="500" y="909"/>
                </a:lnTo>
                <a:lnTo>
                  <a:pt x="526" y="941"/>
                </a:lnTo>
                <a:lnTo>
                  <a:pt x="552" y="974"/>
                </a:lnTo>
                <a:lnTo>
                  <a:pt x="580" y="1005"/>
                </a:lnTo>
                <a:lnTo>
                  <a:pt x="608" y="1036"/>
                </a:lnTo>
                <a:lnTo>
                  <a:pt x="636" y="1062"/>
                </a:lnTo>
                <a:lnTo>
                  <a:pt x="662" y="1084"/>
                </a:lnTo>
                <a:lnTo>
                  <a:pt x="687" y="1103"/>
                </a:lnTo>
                <a:lnTo>
                  <a:pt x="709" y="1115"/>
                </a:lnTo>
                <a:lnTo>
                  <a:pt x="745" y="1125"/>
                </a:lnTo>
                <a:lnTo>
                  <a:pt x="785" y="1129"/>
                </a:lnTo>
                <a:lnTo>
                  <a:pt x="785" y="1129"/>
                </a:lnTo>
                <a:lnTo>
                  <a:pt x="826" y="1125"/>
                </a:lnTo>
                <a:lnTo>
                  <a:pt x="867" y="1113"/>
                </a:lnTo>
                <a:lnTo>
                  <a:pt x="905" y="1096"/>
                </a:lnTo>
                <a:lnTo>
                  <a:pt x="943" y="1071"/>
                </a:lnTo>
                <a:lnTo>
                  <a:pt x="976" y="1040"/>
                </a:lnTo>
                <a:lnTo>
                  <a:pt x="1007" y="1004"/>
                </a:lnTo>
                <a:lnTo>
                  <a:pt x="1035" y="963"/>
                </a:lnTo>
                <a:lnTo>
                  <a:pt x="1057" y="916"/>
                </a:lnTo>
                <a:lnTo>
                  <a:pt x="1071" y="872"/>
                </a:lnTo>
                <a:lnTo>
                  <a:pt x="1082" y="828"/>
                </a:lnTo>
                <a:lnTo>
                  <a:pt x="1086" y="786"/>
                </a:lnTo>
                <a:lnTo>
                  <a:pt x="1084" y="744"/>
                </a:lnTo>
                <a:lnTo>
                  <a:pt x="1079" y="703"/>
                </a:lnTo>
                <a:lnTo>
                  <a:pt x="1068" y="665"/>
                </a:lnTo>
                <a:lnTo>
                  <a:pt x="1052" y="630"/>
                </a:lnTo>
                <a:lnTo>
                  <a:pt x="1033" y="599"/>
                </a:lnTo>
                <a:lnTo>
                  <a:pt x="1008" y="571"/>
                </a:lnTo>
                <a:lnTo>
                  <a:pt x="981" y="549"/>
                </a:lnTo>
                <a:lnTo>
                  <a:pt x="948" y="532"/>
                </a:lnTo>
                <a:lnTo>
                  <a:pt x="925" y="521"/>
                </a:lnTo>
                <a:lnTo>
                  <a:pt x="894" y="508"/>
                </a:lnTo>
                <a:lnTo>
                  <a:pt x="861" y="494"/>
                </a:lnTo>
                <a:lnTo>
                  <a:pt x="823" y="478"/>
                </a:lnTo>
                <a:lnTo>
                  <a:pt x="782" y="460"/>
                </a:lnTo>
                <a:lnTo>
                  <a:pt x="769" y="454"/>
                </a:lnTo>
                <a:lnTo>
                  <a:pt x="756" y="446"/>
                </a:lnTo>
                <a:lnTo>
                  <a:pt x="744" y="434"/>
                </a:lnTo>
                <a:lnTo>
                  <a:pt x="734" y="419"/>
                </a:lnTo>
                <a:lnTo>
                  <a:pt x="728" y="402"/>
                </a:lnTo>
                <a:lnTo>
                  <a:pt x="729" y="378"/>
                </a:lnTo>
                <a:lnTo>
                  <a:pt x="737" y="353"/>
                </a:lnTo>
                <a:lnTo>
                  <a:pt x="751" y="329"/>
                </a:lnTo>
                <a:lnTo>
                  <a:pt x="772" y="302"/>
                </a:lnTo>
                <a:lnTo>
                  <a:pt x="798" y="279"/>
                </a:lnTo>
                <a:lnTo>
                  <a:pt x="924" y="180"/>
                </a:lnTo>
                <a:lnTo>
                  <a:pt x="1054" y="88"/>
                </a:lnTo>
                <a:lnTo>
                  <a:pt x="1187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5157788" y="4243388"/>
            <a:ext cx="1884363" cy="1887537"/>
          </a:xfrm>
          <a:custGeom>
            <a:avLst/>
            <a:gdLst>
              <a:gd name="T0" fmla="*/ 1510 w 2372"/>
              <a:gd name="T1" fmla="*/ 228 h 2379"/>
              <a:gd name="T2" fmla="*/ 1571 w 2372"/>
              <a:gd name="T3" fmla="*/ 341 h 2379"/>
              <a:gd name="T4" fmla="*/ 1519 w 2372"/>
              <a:gd name="T5" fmla="*/ 449 h 2379"/>
              <a:gd name="T6" fmla="*/ 1393 w 2372"/>
              <a:gd name="T7" fmla="*/ 548 h 2379"/>
              <a:gd name="T8" fmla="*/ 1282 w 2372"/>
              <a:gd name="T9" fmla="*/ 656 h 2379"/>
              <a:gd name="T10" fmla="*/ 1238 w 2372"/>
              <a:gd name="T11" fmla="*/ 782 h 2379"/>
              <a:gd name="T12" fmla="*/ 1296 w 2372"/>
              <a:gd name="T13" fmla="*/ 937 h 2379"/>
              <a:gd name="T14" fmla="*/ 1450 w 2372"/>
              <a:gd name="T15" fmla="*/ 1051 h 2379"/>
              <a:gd name="T16" fmla="*/ 1643 w 2372"/>
              <a:gd name="T17" fmla="*/ 1079 h 2379"/>
              <a:gd name="T18" fmla="*/ 1792 w 2372"/>
              <a:gd name="T19" fmla="*/ 1008 h 2379"/>
              <a:gd name="T20" fmla="*/ 1856 w 2372"/>
              <a:gd name="T21" fmla="*/ 893 h 2379"/>
              <a:gd name="T22" fmla="*/ 1913 w 2372"/>
              <a:gd name="T23" fmla="*/ 761 h 2379"/>
              <a:gd name="T24" fmla="*/ 1975 w 2372"/>
              <a:gd name="T25" fmla="*/ 723 h 2379"/>
              <a:gd name="T26" fmla="*/ 2067 w 2372"/>
              <a:gd name="T27" fmla="*/ 769 h 2379"/>
              <a:gd name="T28" fmla="*/ 2372 w 2372"/>
              <a:gd name="T29" fmla="*/ 1191 h 2379"/>
              <a:gd name="T30" fmla="*/ 2115 w 2372"/>
              <a:gd name="T31" fmla="*/ 1549 h 2379"/>
              <a:gd name="T32" fmla="*/ 2001 w 2372"/>
              <a:gd name="T33" fmla="*/ 1581 h 2379"/>
              <a:gd name="T34" fmla="*/ 1897 w 2372"/>
              <a:gd name="T35" fmla="*/ 1504 h 2379"/>
              <a:gd name="T36" fmla="*/ 1792 w 2372"/>
              <a:gd name="T37" fmla="*/ 1374 h 2379"/>
              <a:gd name="T38" fmla="*/ 1687 w 2372"/>
              <a:gd name="T39" fmla="*/ 1277 h 2379"/>
              <a:gd name="T40" fmla="*/ 1546 w 2372"/>
              <a:gd name="T41" fmla="*/ 1254 h 2379"/>
              <a:gd name="T42" fmla="*/ 1396 w 2372"/>
              <a:gd name="T43" fmla="*/ 1340 h 2379"/>
              <a:gd name="T44" fmla="*/ 1301 w 2372"/>
              <a:gd name="T45" fmla="*/ 1507 h 2379"/>
              <a:gd name="T46" fmla="*/ 1294 w 2372"/>
              <a:gd name="T47" fmla="*/ 1676 h 2379"/>
              <a:gd name="T48" fmla="*/ 1364 w 2372"/>
              <a:gd name="T49" fmla="*/ 1808 h 2379"/>
              <a:gd name="T50" fmla="*/ 1478 w 2372"/>
              <a:gd name="T51" fmla="*/ 1870 h 2379"/>
              <a:gd name="T52" fmla="*/ 1603 w 2372"/>
              <a:gd name="T53" fmla="*/ 1925 h 2379"/>
              <a:gd name="T54" fmla="*/ 1644 w 2372"/>
              <a:gd name="T55" fmla="*/ 1977 h 2379"/>
              <a:gd name="T56" fmla="*/ 1601 w 2372"/>
              <a:gd name="T57" fmla="*/ 2077 h 2379"/>
              <a:gd name="T58" fmla="*/ 1187 w 2372"/>
              <a:gd name="T59" fmla="*/ 2379 h 2379"/>
              <a:gd name="T60" fmla="*/ 875 w 2372"/>
              <a:gd name="T61" fmla="*/ 1954 h 2379"/>
              <a:gd name="T62" fmla="*/ 757 w 2372"/>
              <a:gd name="T63" fmla="*/ 1898 h 2379"/>
              <a:gd name="T64" fmla="*/ 662 w 2372"/>
              <a:gd name="T65" fmla="*/ 1951 h 2379"/>
              <a:gd name="T66" fmla="*/ 598 w 2372"/>
              <a:gd name="T67" fmla="*/ 2093 h 2379"/>
              <a:gd name="T68" fmla="*/ 541 w 2372"/>
              <a:gd name="T69" fmla="*/ 2196 h 2379"/>
              <a:gd name="T70" fmla="*/ 416 w 2372"/>
              <a:gd name="T71" fmla="*/ 2253 h 2379"/>
              <a:gd name="T72" fmla="*/ 247 w 2372"/>
              <a:gd name="T73" fmla="*/ 2230 h 2379"/>
              <a:gd name="T74" fmla="*/ 104 w 2372"/>
              <a:gd name="T75" fmla="*/ 2119 h 2379"/>
              <a:gd name="T76" fmla="*/ 64 w 2372"/>
              <a:gd name="T77" fmla="*/ 1974 h 2379"/>
              <a:gd name="T78" fmla="*/ 123 w 2372"/>
              <a:gd name="T79" fmla="*/ 1873 h 2379"/>
              <a:gd name="T80" fmla="*/ 256 w 2372"/>
              <a:gd name="T81" fmla="*/ 1757 h 2379"/>
              <a:gd name="T82" fmla="*/ 378 w 2372"/>
              <a:gd name="T83" fmla="*/ 1631 h 2379"/>
              <a:gd name="T84" fmla="*/ 384 w 2372"/>
              <a:gd name="T85" fmla="*/ 1495 h 2379"/>
              <a:gd name="T86" fmla="*/ 215 w 2372"/>
              <a:gd name="T87" fmla="*/ 1334 h 2379"/>
              <a:gd name="T88" fmla="*/ 260 w 2372"/>
              <a:gd name="T89" fmla="*/ 1011 h 2379"/>
              <a:gd name="T90" fmla="*/ 459 w 2372"/>
              <a:gd name="T91" fmla="*/ 817 h 2379"/>
              <a:gd name="T92" fmla="*/ 450 w 2372"/>
              <a:gd name="T93" fmla="*/ 706 h 2379"/>
              <a:gd name="T94" fmla="*/ 345 w 2372"/>
              <a:gd name="T95" fmla="*/ 640 h 2379"/>
              <a:gd name="T96" fmla="*/ 221 w 2372"/>
              <a:gd name="T97" fmla="*/ 588 h 2379"/>
              <a:gd name="T98" fmla="*/ 130 w 2372"/>
              <a:gd name="T99" fmla="*/ 493 h 2379"/>
              <a:gd name="T100" fmla="*/ 114 w 2372"/>
              <a:gd name="T101" fmla="*/ 342 h 2379"/>
              <a:gd name="T102" fmla="*/ 187 w 2372"/>
              <a:gd name="T103" fmla="*/ 174 h 2379"/>
              <a:gd name="T104" fmla="*/ 329 w 2372"/>
              <a:gd name="T105" fmla="*/ 78 h 2379"/>
              <a:gd name="T106" fmla="*/ 446 w 2372"/>
              <a:gd name="T107" fmla="*/ 95 h 2379"/>
              <a:gd name="T108" fmla="*/ 549 w 2372"/>
              <a:gd name="T109" fmla="*/ 193 h 2379"/>
              <a:gd name="T110" fmla="*/ 671 w 2372"/>
              <a:gd name="T111" fmla="*/ 344 h 2379"/>
              <a:gd name="T112" fmla="*/ 810 w 2372"/>
              <a:gd name="T113" fmla="*/ 408 h 2379"/>
              <a:gd name="T114" fmla="*/ 930 w 2372"/>
              <a:gd name="T115" fmla="*/ 357 h 2379"/>
              <a:gd name="T116" fmla="*/ 1185 w 2372"/>
              <a:gd name="T117" fmla="*/ 0 h 2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72" h="2379">
                <a:moveTo>
                  <a:pt x="1185" y="0"/>
                </a:moveTo>
                <a:lnTo>
                  <a:pt x="1296" y="72"/>
                </a:lnTo>
                <a:lnTo>
                  <a:pt x="1405" y="148"/>
                </a:lnTo>
                <a:lnTo>
                  <a:pt x="1510" y="228"/>
                </a:lnTo>
                <a:lnTo>
                  <a:pt x="1538" y="253"/>
                </a:lnTo>
                <a:lnTo>
                  <a:pt x="1557" y="281"/>
                </a:lnTo>
                <a:lnTo>
                  <a:pt x="1568" y="310"/>
                </a:lnTo>
                <a:lnTo>
                  <a:pt x="1571" y="341"/>
                </a:lnTo>
                <a:lnTo>
                  <a:pt x="1567" y="368"/>
                </a:lnTo>
                <a:lnTo>
                  <a:pt x="1557" y="396"/>
                </a:lnTo>
                <a:lnTo>
                  <a:pt x="1541" y="422"/>
                </a:lnTo>
                <a:lnTo>
                  <a:pt x="1519" y="449"/>
                </a:lnTo>
                <a:lnTo>
                  <a:pt x="1491" y="471"/>
                </a:lnTo>
                <a:lnTo>
                  <a:pt x="1459" y="495"/>
                </a:lnTo>
                <a:lnTo>
                  <a:pt x="1425" y="520"/>
                </a:lnTo>
                <a:lnTo>
                  <a:pt x="1393" y="548"/>
                </a:lnTo>
                <a:lnTo>
                  <a:pt x="1361" y="576"/>
                </a:lnTo>
                <a:lnTo>
                  <a:pt x="1332" y="604"/>
                </a:lnTo>
                <a:lnTo>
                  <a:pt x="1305" y="630"/>
                </a:lnTo>
                <a:lnTo>
                  <a:pt x="1282" y="656"/>
                </a:lnTo>
                <a:lnTo>
                  <a:pt x="1264" y="681"/>
                </a:lnTo>
                <a:lnTo>
                  <a:pt x="1253" y="704"/>
                </a:lnTo>
                <a:lnTo>
                  <a:pt x="1241" y="742"/>
                </a:lnTo>
                <a:lnTo>
                  <a:pt x="1238" y="782"/>
                </a:lnTo>
                <a:lnTo>
                  <a:pt x="1242" y="821"/>
                </a:lnTo>
                <a:lnTo>
                  <a:pt x="1253" y="861"/>
                </a:lnTo>
                <a:lnTo>
                  <a:pt x="1272" y="900"/>
                </a:lnTo>
                <a:lnTo>
                  <a:pt x="1296" y="937"/>
                </a:lnTo>
                <a:lnTo>
                  <a:pt x="1327" y="970"/>
                </a:lnTo>
                <a:lnTo>
                  <a:pt x="1362" y="1003"/>
                </a:lnTo>
                <a:lnTo>
                  <a:pt x="1405" y="1029"/>
                </a:lnTo>
                <a:lnTo>
                  <a:pt x="1450" y="1051"/>
                </a:lnTo>
                <a:lnTo>
                  <a:pt x="1498" y="1068"/>
                </a:lnTo>
                <a:lnTo>
                  <a:pt x="1548" y="1077"/>
                </a:lnTo>
                <a:lnTo>
                  <a:pt x="1596" y="1081"/>
                </a:lnTo>
                <a:lnTo>
                  <a:pt x="1643" y="1079"/>
                </a:lnTo>
                <a:lnTo>
                  <a:pt x="1687" y="1068"/>
                </a:lnTo>
                <a:lnTo>
                  <a:pt x="1726" y="1054"/>
                </a:lnTo>
                <a:lnTo>
                  <a:pt x="1761" y="1033"/>
                </a:lnTo>
                <a:lnTo>
                  <a:pt x="1792" y="1008"/>
                </a:lnTo>
                <a:lnTo>
                  <a:pt x="1817" y="978"/>
                </a:lnTo>
                <a:lnTo>
                  <a:pt x="1834" y="944"/>
                </a:lnTo>
                <a:lnTo>
                  <a:pt x="1845" y="921"/>
                </a:lnTo>
                <a:lnTo>
                  <a:pt x="1856" y="893"/>
                </a:lnTo>
                <a:lnTo>
                  <a:pt x="1871" y="859"/>
                </a:lnTo>
                <a:lnTo>
                  <a:pt x="1889" y="820"/>
                </a:lnTo>
                <a:lnTo>
                  <a:pt x="1906" y="778"/>
                </a:lnTo>
                <a:lnTo>
                  <a:pt x="1913" y="761"/>
                </a:lnTo>
                <a:lnTo>
                  <a:pt x="1924" y="747"/>
                </a:lnTo>
                <a:lnTo>
                  <a:pt x="1937" y="735"/>
                </a:lnTo>
                <a:lnTo>
                  <a:pt x="1954" y="726"/>
                </a:lnTo>
                <a:lnTo>
                  <a:pt x="1975" y="723"/>
                </a:lnTo>
                <a:lnTo>
                  <a:pt x="1997" y="726"/>
                </a:lnTo>
                <a:lnTo>
                  <a:pt x="2020" y="735"/>
                </a:lnTo>
                <a:lnTo>
                  <a:pt x="2043" y="750"/>
                </a:lnTo>
                <a:lnTo>
                  <a:pt x="2067" y="769"/>
                </a:lnTo>
                <a:lnTo>
                  <a:pt x="2089" y="794"/>
                </a:lnTo>
                <a:lnTo>
                  <a:pt x="2190" y="921"/>
                </a:lnTo>
                <a:lnTo>
                  <a:pt x="2283" y="1054"/>
                </a:lnTo>
                <a:lnTo>
                  <a:pt x="2372" y="1191"/>
                </a:lnTo>
                <a:lnTo>
                  <a:pt x="2299" y="1305"/>
                </a:lnTo>
                <a:lnTo>
                  <a:pt x="2222" y="1416"/>
                </a:lnTo>
                <a:lnTo>
                  <a:pt x="2140" y="1523"/>
                </a:lnTo>
                <a:lnTo>
                  <a:pt x="2115" y="1549"/>
                </a:lnTo>
                <a:lnTo>
                  <a:pt x="2089" y="1568"/>
                </a:lnTo>
                <a:lnTo>
                  <a:pt x="2060" y="1580"/>
                </a:lnTo>
                <a:lnTo>
                  <a:pt x="2030" y="1584"/>
                </a:lnTo>
                <a:lnTo>
                  <a:pt x="2001" y="1581"/>
                </a:lnTo>
                <a:lnTo>
                  <a:pt x="1973" y="1571"/>
                </a:lnTo>
                <a:lnTo>
                  <a:pt x="1946" y="1553"/>
                </a:lnTo>
                <a:lnTo>
                  <a:pt x="1921" y="1531"/>
                </a:lnTo>
                <a:lnTo>
                  <a:pt x="1897" y="1504"/>
                </a:lnTo>
                <a:lnTo>
                  <a:pt x="1872" y="1472"/>
                </a:lnTo>
                <a:lnTo>
                  <a:pt x="1848" y="1438"/>
                </a:lnTo>
                <a:lnTo>
                  <a:pt x="1820" y="1406"/>
                </a:lnTo>
                <a:lnTo>
                  <a:pt x="1792" y="1374"/>
                </a:lnTo>
                <a:lnTo>
                  <a:pt x="1764" y="1344"/>
                </a:lnTo>
                <a:lnTo>
                  <a:pt x="1736" y="1317"/>
                </a:lnTo>
                <a:lnTo>
                  <a:pt x="1710" y="1295"/>
                </a:lnTo>
                <a:lnTo>
                  <a:pt x="1687" y="1277"/>
                </a:lnTo>
                <a:lnTo>
                  <a:pt x="1663" y="1266"/>
                </a:lnTo>
                <a:lnTo>
                  <a:pt x="1627" y="1254"/>
                </a:lnTo>
                <a:lnTo>
                  <a:pt x="1589" y="1251"/>
                </a:lnTo>
                <a:lnTo>
                  <a:pt x="1546" y="1254"/>
                </a:lnTo>
                <a:lnTo>
                  <a:pt x="1507" y="1266"/>
                </a:lnTo>
                <a:lnTo>
                  <a:pt x="1468" y="1285"/>
                </a:lnTo>
                <a:lnTo>
                  <a:pt x="1431" y="1309"/>
                </a:lnTo>
                <a:lnTo>
                  <a:pt x="1396" y="1340"/>
                </a:lnTo>
                <a:lnTo>
                  <a:pt x="1365" y="1377"/>
                </a:lnTo>
                <a:lnTo>
                  <a:pt x="1339" y="1418"/>
                </a:lnTo>
                <a:lnTo>
                  <a:pt x="1317" y="1463"/>
                </a:lnTo>
                <a:lnTo>
                  <a:pt x="1301" y="1507"/>
                </a:lnTo>
                <a:lnTo>
                  <a:pt x="1292" y="1550"/>
                </a:lnTo>
                <a:lnTo>
                  <a:pt x="1288" y="1594"/>
                </a:lnTo>
                <a:lnTo>
                  <a:pt x="1288" y="1637"/>
                </a:lnTo>
                <a:lnTo>
                  <a:pt x="1294" y="1676"/>
                </a:lnTo>
                <a:lnTo>
                  <a:pt x="1304" y="1714"/>
                </a:lnTo>
                <a:lnTo>
                  <a:pt x="1320" y="1749"/>
                </a:lnTo>
                <a:lnTo>
                  <a:pt x="1339" y="1781"/>
                </a:lnTo>
                <a:lnTo>
                  <a:pt x="1364" y="1808"/>
                </a:lnTo>
                <a:lnTo>
                  <a:pt x="1392" y="1831"/>
                </a:lnTo>
                <a:lnTo>
                  <a:pt x="1424" y="1847"/>
                </a:lnTo>
                <a:lnTo>
                  <a:pt x="1447" y="1857"/>
                </a:lnTo>
                <a:lnTo>
                  <a:pt x="1478" y="1870"/>
                </a:lnTo>
                <a:lnTo>
                  <a:pt x="1511" y="1885"/>
                </a:lnTo>
                <a:lnTo>
                  <a:pt x="1549" y="1901"/>
                </a:lnTo>
                <a:lnTo>
                  <a:pt x="1590" y="1919"/>
                </a:lnTo>
                <a:lnTo>
                  <a:pt x="1603" y="1925"/>
                </a:lnTo>
                <a:lnTo>
                  <a:pt x="1617" y="1933"/>
                </a:lnTo>
                <a:lnTo>
                  <a:pt x="1630" y="1945"/>
                </a:lnTo>
                <a:lnTo>
                  <a:pt x="1639" y="1960"/>
                </a:lnTo>
                <a:lnTo>
                  <a:pt x="1644" y="1977"/>
                </a:lnTo>
                <a:lnTo>
                  <a:pt x="1644" y="2001"/>
                </a:lnTo>
                <a:lnTo>
                  <a:pt x="1636" y="2025"/>
                </a:lnTo>
                <a:lnTo>
                  <a:pt x="1622" y="2050"/>
                </a:lnTo>
                <a:lnTo>
                  <a:pt x="1601" y="2077"/>
                </a:lnTo>
                <a:lnTo>
                  <a:pt x="1574" y="2101"/>
                </a:lnTo>
                <a:lnTo>
                  <a:pt x="1449" y="2199"/>
                </a:lnTo>
                <a:lnTo>
                  <a:pt x="1318" y="2293"/>
                </a:lnTo>
                <a:lnTo>
                  <a:pt x="1187" y="2379"/>
                </a:lnTo>
                <a:lnTo>
                  <a:pt x="1098" y="2243"/>
                </a:lnTo>
                <a:lnTo>
                  <a:pt x="1003" y="2112"/>
                </a:lnTo>
                <a:lnTo>
                  <a:pt x="903" y="1984"/>
                </a:lnTo>
                <a:lnTo>
                  <a:pt x="875" y="1954"/>
                </a:lnTo>
                <a:lnTo>
                  <a:pt x="846" y="1929"/>
                </a:lnTo>
                <a:lnTo>
                  <a:pt x="817" y="1911"/>
                </a:lnTo>
                <a:lnTo>
                  <a:pt x="786" y="1901"/>
                </a:lnTo>
                <a:lnTo>
                  <a:pt x="757" y="1898"/>
                </a:lnTo>
                <a:lnTo>
                  <a:pt x="728" y="1901"/>
                </a:lnTo>
                <a:lnTo>
                  <a:pt x="703" y="1911"/>
                </a:lnTo>
                <a:lnTo>
                  <a:pt x="681" y="1927"/>
                </a:lnTo>
                <a:lnTo>
                  <a:pt x="662" y="1951"/>
                </a:lnTo>
                <a:lnTo>
                  <a:pt x="647" y="1979"/>
                </a:lnTo>
                <a:lnTo>
                  <a:pt x="630" y="2021"/>
                </a:lnTo>
                <a:lnTo>
                  <a:pt x="614" y="2059"/>
                </a:lnTo>
                <a:lnTo>
                  <a:pt x="598" y="2093"/>
                </a:lnTo>
                <a:lnTo>
                  <a:pt x="586" y="2122"/>
                </a:lnTo>
                <a:lnTo>
                  <a:pt x="576" y="2145"/>
                </a:lnTo>
                <a:lnTo>
                  <a:pt x="561" y="2173"/>
                </a:lnTo>
                <a:lnTo>
                  <a:pt x="541" y="2196"/>
                </a:lnTo>
                <a:lnTo>
                  <a:pt x="516" y="2217"/>
                </a:lnTo>
                <a:lnTo>
                  <a:pt x="487" y="2234"/>
                </a:lnTo>
                <a:lnTo>
                  <a:pt x="453" y="2246"/>
                </a:lnTo>
                <a:lnTo>
                  <a:pt x="416" y="2253"/>
                </a:lnTo>
                <a:lnTo>
                  <a:pt x="377" y="2256"/>
                </a:lnTo>
                <a:lnTo>
                  <a:pt x="335" y="2253"/>
                </a:lnTo>
                <a:lnTo>
                  <a:pt x="291" y="2245"/>
                </a:lnTo>
                <a:lnTo>
                  <a:pt x="247" y="2230"/>
                </a:lnTo>
                <a:lnTo>
                  <a:pt x="205" y="2208"/>
                </a:lnTo>
                <a:lnTo>
                  <a:pt x="165" y="2182"/>
                </a:lnTo>
                <a:lnTo>
                  <a:pt x="131" y="2151"/>
                </a:lnTo>
                <a:lnTo>
                  <a:pt x="104" y="2119"/>
                </a:lnTo>
                <a:lnTo>
                  <a:pt x="83" y="2084"/>
                </a:lnTo>
                <a:lnTo>
                  <a:pt x="69" y="2047"/>
                </a:lnTo>
                <a:lnTo>
                  <a:pt x="63" y="2011"/>
                </a:lnTo>
                <a:lnTo>
                  <a:pt x="64" y="1974"/>
                </a:lnTo>
                <a:lnTo>
                  <a:pt x="73" y="1939"/>
                </a:lnTo>
                <a:lnTo>
                  <a:pt x="83" y="1920"/>
                </a:lnTo>
                <a:lnTo>
                  <a:pt x="101" y="1898"/>
                </a:lnTo>
                <a:lnTo>
                  <a:pt x="123" y="1873"/>
                </a:lnTo>
                <a:lnTo>
                  <a:pt x="149" y="1846"/>
                </a:lnTo>
                <a:lnTo>
                  <a:pt x="181" y="1816"/>
                </a:lnTo>
                <a:lnTo>
                  <a:pt x="218" y="1787"/>
                </a:lnTo>
                <a:lnTo>
                  <a:pt x="256" y="1757"/>
                </a:lnTo>
                <a:lnTo>
                  <a:pt x="298" y="1724"/>
                </a:lnTo>
                <a:lnTo>
                  <a:pt x="332" y="1697"/>
                </a:lnTo>
                <a:lnTo>
                  <a:pt x="359" y="1664"/>
                </a:lnTo>
                <a:lnTo>
                  <a:pt x="378" y="1631"/>
                </a:lnTo>
                <a:lnTo>
                  <a:pt x="392" y="1596"/>
                </a:lnTo>
                <a:lnTo>
                  <a:pt x="396" y="1559"/>
                </a:lnTo>
                <a:lnTo>
                  <a:pt x="393" y="1527"/>
                </a:lnTo>
                <a:lnTo>
                  <a:pt x="384" y="1495"/>
                </a:lnTo>
                <a:lnTo>
                  <a:pt x="368" y="1464"/>
                </a:lnTo>
                <a:lnTo>
                  <a:pt x="346" y="1437"/>
                </a:lnTo>
                <a:lnTo>
                  <a:pt x="319" y="1412"/>
                </a:lnTo>
                <a:lnTo>
                  <a:pt x="215" y="1334"/>
                </a:lnTo>
                <a:lnTo>
                  <a:pt x="108" y="1260"/>
                </a:lnTo>
                <a:lnTo>
                  <a:pt x="0" y="1190"/>
                </a:lnTo>
                <a:lnTo>
                  <a:pt x="133" y="1102"/>
                </a:lnTo>
                <a:lnTo>
                  <a:pt x="260" y="1011"/>
                </a:lnTo>
                <a:lnTo>
                  <a:pt x="383" y="915"/>
                </a:lnTo>
                <a:lnTo>
                  <a:pt x="416" y="883"/>
                </a:lnTo>
                <a:lnTo>
                  <a:pt x="441" y="851"/>
                </a:lnTo>
                <a:lnTo>
                  <a:pt x="459" y="817"/>
                </a:lnTo>
                <a:lnTo>
                  <a:pt x="468" y="783"/>
                </a:lnTo>
                <a:lnTo>
                  <a:pt x="468" y="751"/>
                </a:lnTo>
                <a:lnTo>
                  <a:pt x="462" y="728"/>
                </a:lnTo>
                <a:lnTo>
                  <a:pt x="450" y="706"/>
                </a:lnTo>
                <a:lnTo>
                  <a:pt x="434" y="687"/>
                </a:lnTo>
                <a:lnTo>
                  <a:pt x="412" y="671"/>
                </a:lnTo>
                <a:lnTo>
                  <a:pt x="387" y="658"/>
                </a:lnTo>
                <a:lnTo>
                  <a:pt x="345" y="640"/>
                </a:lnTo>
                <a:lnTo>
                  <a:pt x="307" y="624"/>
                </a:lnTo>
                <a:lnTo>
                  <a:pt x="272" y="609"/>
                </a:lnTo>
                <a:lnTo>
                  <a:pt x="244" y="596"/>
                </a:lnTo>
                <a:lnTo>
                  <a:pt x="221" y="588"/>
                </a:lnTo>
                <a:lnTo>
                  <a:pt x="191" y="571"/>
                </a:lnTo>
                <a:lnTo>
                  <a:pt x="166" y="550"/>
                </a:lnTo>
                <a:lnTo>
                  <a:pt x="146" y="523"/>
                </a:lnTo>
                <a:lnTo>
                  <a:pt x="130" y="493"/>
                </a:lnTo>
                <a:lnTo>
                  <a:pt x="118" y="459"/>
                </a:lnTo>
                <a:lnTo>
                  <a:pt x="112" y="422"/>
                </a:lnTo>
                <a:lnTo>
                  <a:pt x="111" y="383"/>
                </a:lnTo>
                <a:lnTo>
                  <a:pt x="114" y="342"/>
                </a:lnTo>
                <a:lnTo>
                  <a:pt x="123" y="301"/>
                </a:lnTo>
                <a:lnTo>
                  <a:pt x="137" y="259"/>
                </a:lnTo>
                <a:lnTo>
                  <a:pt x="159" y="215"/>
                </a:lnTo>
                <a:lnTo>
                  <a:pt x="187" y="174"/>
                </a:lnTo>
                <a:lnTo>
                  <a:pt x="218" y="140"/>
                </a:lnTo>
                <a:lnTo>
                  <a:pt x="253" y="113"/>
                </a:lnTo>
                <a:lnTo>
                  <a:pt x="291" y="91"/>
                </a:lnTo>
                <a:lnTo>
                  <a:pt x="329" y="78"/>
                </a:lnTo>
                <a:lnTo>
                  <a:pt x="368" y="73"/>
                </a:lnTo>
                <a:lnTo>
                  <a:pt x="399" y="76"/>
                </a:lnTo>
                <a:lnTo>
                  <a:pt x="428" y="85"/>
                </a:lnTo>
                <a:lnTo>
                  <a:pt x="446" y="95"/>
                </a:lnTo>
                <a:lnTo>
                  <a:pt x="468" y="111"/>
                </a:lnTo>
                <a:lnTo>
                  <a:pt x="492" y="135"/>
                </a:lnTo>
                <a:lnTo>
                  <a:pt x="520" y="161"/>
                </a:lnTo>
                <a:lnTo>
                  <a:pt x="549" y="193"/>
                </a:lnTo>
                <a:lnTo>
                  <a:pt x="580" y="228"/>
                </a:lnTo>
                <a:lnTo>
                  <a:pt x="611" y="268"/>
                </a:lnTo>
                <a:lnTo>
                  <a:pt x="642" y="308"/>
                </a:lnTo>
                <a:lnTo>
                  <a:pt x="671" y="344"/>
                </a:lnTo>
                <a:lnTo>
                  <a:pt x="703" y="371"/>
                </a:lnTo>
                <a:lnTo>
                  <a:pt x="738" y="390"/>
                </a:lnTo>
                <a:lnTo>
                  <a:pt x="773" y="403"/>
                </a:lnTo>
                <a:lnTo>
                  <a:pt x="810" y="408"/>
                </a:lnTo>
                <a:lnTo>
                  <a:pt x="842" y="405"/>
                </a:lnTo>
                <a:lnTo>
                  <a:pt x="874" y="395"/>
                </a:lnTo>
                <a:lnTo>
                  <a:pt x="903" y="379"/>
                </a:lnTo>
                <a:lnTo>
                  <a:pt x="930" y="357"/>
                </a:lnTo>
                <a:lnTo>
                  <a:pt x="956" y="329"/>
                </a:lnTo>
                <a:lnTo>
                  <a:pt x="1036" y="222"/>
                </a:lnTo>
                <a:lnTo>
                  <a:pt x="1112" y="113"/>
                </a:lnTo>
                <a:lnTo>
                  <a:pt x="1185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182333" y="2971625"/>
            <a:ext cx="460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B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04568" y="4225925"/>
            <a:ext cx="460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25197" y="4953329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D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21012" y="3662922"/>
            <a:ext cx="460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A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066697" y="2121437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 Here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066696" y="2409476"/>
            <a:ext cx="234055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dolor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78754" y="4273904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 Here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78753" y="4561943"/>
            <a:ext cx="234055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dolor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77686" y="5108246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 Here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77685" y="5396285"/>
            <a:ext cx="234055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dolor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01832" y="2548477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 Here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01831" y="2836516"/>
            <a:ext cx="234055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dolor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094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Isosceles Triangle 74"/>
          <p:cNvSpPr/>
          <p:nvPr/>
        </p:nvSpPr>
        <p:spPr>
          <a:xfrm flipV="1">
            <a:off x="5287432" y="-1"/>
            <a:ext cx="1617136" cy="351693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0870893" y="574075"/>
            <a:ext cx="747032" cy="747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1244409" y="90530"/>
            <a:ext cx="857061" cy="857061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 rot="5400000" flipV="1">
            <a:off x="276389" y="6181774"/>
            <a:ext cx="426996" cy="426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 rot="5400000" flipV="1">
            <a:off x="0" y="6368113"/>
            <a:ext cx="489887" cy="489887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588558" y="0"/>
            <a:ext cx="10148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fld id="{0C6532D0-828C-457B-8454-DB1DA1EEE86A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t>22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33611" y="1130827"/>
            <a:ext cx="1524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Insert subtitle here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357824" y="422941"/>
            <a:ext cx="547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Pricing able 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72521" y="2690495"/>
            <a:ext cx="2377440" cy="306083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804041" y="2310297"/>
            <a:ext cx="914400" cy="914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1678388" y="3417197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STARTER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629027" y="2690495"/>
            <a:ext cx="2377440" cy="306083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4360547" y="2310297"/>
            <a:ext cx="914400" cy="914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4183600" y="34171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BUSINESS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185533" y="2690495"/>
            <a:ext cx="2377440" cy="306083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917053" y="2310297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6435534" y="3417197"/>
            <a:ext cx="1877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PROFESSIONAL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742040" y="2690495"/>
            <a:ext cx="2377440" cy="306083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9473560" y="2310297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9230890" y="3417197"/>
            <a:ext cx="1399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UNLIMITED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872351" y="2582831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35.99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417637" y="258283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r>
              <a:rPr lang="en-US" dirty="0" smtClean="0">
                <a:solidFill>
                  <a:schemeClr val="bg1"/>
                </a:solidFill>
              </a:rPr>
              <a:t>5.99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984562" y="2582831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r>
              <a:rPr lang="en-US" dirty="0" smtClean="0">
                <a:solidFill>
                  <a:schemeClr val="bg1"/>
                </a:solidFill>
              </a:rPr>
              <a:t>5.99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536261" y="2582831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r>
              <a:rPr lang="en-US" dirty="0" smtClean="0">
                <a:solidFill>
                  <a:schemeClr val="bg1"/>
                </a:solidFill>
              </a:rPr>
              <a:t>5.99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629496" y="4020229"/>
            <a:ext cx="1263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Insert text here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1551989" y="3862104"/>
            <a:ext cx="141850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108495" y="3862104"/>
            <a:ext cx="141850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6665001" y="3862104"/>
            <a:ext cx="141850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9221508" y="3862104"/>
            <a:ext cx="141850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629496" y="4360541"/>
            <a:ext cx="1263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Insert text here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629496" y="4700853"/>
            <a:ext cx="1263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Insert text here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629496" y="5041165"/>
            <a:ext cx="1263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Insert text here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629496" y="5381476"/>
            <a:ext cx="1263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Insert text here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186004" y="4020229"/>
            <a:ext cx="1263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Insert text here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186004" y="4360541"/>
            <a:ext cx="1263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Insert text here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186004" y="4700853"/>
            <a:ext cx="1263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Insert text here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186004" y="5041165"/>
            <a:ext cx="1263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Insert text here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186004" y="5381476"/>
            <a:ext cx="1263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Insert text here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742510" y="4020229"/>
            <a:ext cx="1263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Insert text here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742510" y="4360541"/>
            <a:ext cx="1263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Insert text here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742510" y="4700853"/>
            <a:ext cx="1263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Insert text here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742510" y="5041165"/>
            <a:ext cx="1263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Insert text here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742510" y="5381476"/>
            <a:ext cx="1263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Insert text here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9299443" y="4020229"/>
            <a:ext cx="1263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Insert text here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9299443" y="4360541"/>
            <a:ext cx="1263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Insert text here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9299443" y="4700853"/>
            <a:ext cx="1263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Insert text here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9299443" y="5041165"/>
            <a:ext cx="1263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Insert text here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9299443" y="5381476"/>
            <a:ext cx="1263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Insert text here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60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flipV="1">
            <a:off x="5287432" y="-1"/>
            <a:ext cx="1617136" cy="351693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870893" y="574075"/>
            <a:ext cx="747032" cy="747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244409" y="90530"/>
            <a:ext cx="857061" cy="857061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 flipV="1">
            <a:off x="276389" y="6181774"/>
            <a:ext cx="426996" cy="426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 flipV="1">
            <a:off x="0" y="6368113"/>
            <a:ext cx="489887" cy="489887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88558" y="0"/>
            <a:ext cx="10148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fld id="{0C6532D0-828C-457B-8454-DB1DA1EEE86A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t>23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3611" y="1130827"/>
            <a:ext cx="1524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Insert subtitle here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7824" y="422941"/>
            <a:ext cx="547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Pricing able 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72521" y="2717654"/>
            <a:ext cx="2377440" cy="3060834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04041" y="2337456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95300" dist="38100" dir="8100000" algn="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8388" y="3444356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STARTER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29027" y="2717654"/>
            <a:ext cx="2377440" cy="3060834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0547" y="2337456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95300" dist="38100" dir="8100000" algn="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83600" y="344435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BUSINESS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85533" y="2717654"/>
            <a:ext cx="2377440" cy="3060834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917053" y="2337456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95300" dist="38100" dir="8100000" algn="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35534" y="3444356"/>
            <a:ext cx="1877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PROFESSIONAL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742040" y="2717654"/>
            <a:ext cx="2377440" cy="3060834"/>
          </a:xfrm>
          <a:prstGeom prst="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473560" y="2337456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95300" dist="38100" dir="8100000" algn="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30890" y="3444356"/>
            <a:ext cx="1399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UNLIMITED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72351" y="260999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35.99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17637" y="260999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5.99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84562" y="260999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5.99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536261" y="260999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5.99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29496" y="4047388"/>
            <a:ext cx="1263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Insert text here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551989" y="3889263"/>
            <a:ext cx="14185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108495" y="3889263"/>
            <a:ext cx="14185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665001" y="3889263"/>
            <a:ext cx="14185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221508" y="3889263"/>
            <a:ext cx="14185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29496" y="4387700"/>
            <a:ext cx="1263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Insert text here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29496" y="4728012"/>
            <a:ext cx="1263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Insert text here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29496" y="5068324"/>
            <a:ext cx="1263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Insert text here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29496" y="5408635"/>
            <a:ext cx="1263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Insert text here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6004" y="4047388"/>
            <a:ext cx="1263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Insert text here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86004" y="4387700"/>
            <a:ext cx="1263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Insert text here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86004" y="4728012"/>
            <a:ext cx="1263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Insert text here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86004" y="5068324"/>
            <a:ext cx="1263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Insert text here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86004" y="5408635"/>
            <a:ext cx="1263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Insert text here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42510" y="4047388"/>
            <a:ext cx="1263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Insert text here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42510" y="4387700"/>
            <a:ext cx="1263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Insert text here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42510" y="4728012"/>
            <a:ext cx="1263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Insert text here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42510" y="5068324"/>
            <a:ext cx="1263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Insert text here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42510" y="5408635"/>
            <a:ext cx="1263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Insert text here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99443" y="4047388"/>
            <a:ext cx="1263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Insert text here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99443" y="4387700"/>
            <a:ext cx="1263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Insert text here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299443" y="4728012"/>
            <a:ext cx="1263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Insert text here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299443" y="5068324"/>
            <a:ext cx="1263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Insert text here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299443" y="5408635"/>
            <a:ext cx="1263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Insert text here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85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flipV="1">
            <a:off x="5287432" y="-1"/>
            <a:ext cx="1617136" cy="351693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870893" y="574075"/>
            <a:ext cx="747032" cy="747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244409" y="90530"/>
            <a:ext cx="857061" cy="857061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 flipV="1">
            <a:off x="276389" y="6181774"/>
            <a:ext cx="426996" cy="426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 flipV="1">
            <a:off x="0" y="6368113"/>
            <a:ext cx="489887" cy="489887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88558" y="0"/>
            <a:ext cx="10148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fld id="{0C6532D0-828C-457B-8454-DB1DA1EEE86A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t>24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3611" y="1130827"/>
            <a:ext cx="1524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Insert subtitle here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7824" y="422941"/>
            <a:ext cx="547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Gant Chart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23833" y="2602333"/>
            <a:ext cx="63831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Sun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04951" y="2602333"/>
            <a:ext cx="705642" cy="3693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53395" y="2602333"/>
            <a:ext cx="612668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08865" y="2602333"/>
            <a:ext cx="737702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89369" y="2602333"/>
            <a:ext cx="628698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860869" y="2602333"/>
            <a:ext cx="486030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Fri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89700" y="2602333"/>
            <a:ext cx="556564" cy="3693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Sat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737" y="2971666"/>
            <a:ext cx="10500527" cy="514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45737" y="3486588"/>
            <a:ext cx="10500527" cy="5149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45737" y="4001510"/>
            <a:ext cx="10500527" cy="514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45737" y="4516432"/>
            <a:ext cx="10500527" cy="5149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45737" y="5031354"/>
            <a:ext cx="10500527" cy="514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45737" y="5546276"/>
            <a:ext cx="10500527" cy="5149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256044" y="3098322"/>
            <a:ext cx="17395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Task Name Goes Here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56044" y="3613244"/>
            <a:ext cx="17395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Task Name Goes Here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56044" y="4128166"/>
            <a:ext cx="17395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Task Name Goes Here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56044" y="4643088"/>
            <a:ext cx="17395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Task Name Goes Here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56044" y="5158010"/>
            <a:ext cx="17395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Task Name Goes Here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10693" y="2713055"/>
            <a:ext cx="70338" cy="30906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4323833" y="3159761"/>
            <a:ext cx="2842230" cy="138734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6553395" y="3674681"/>
            <a:ext cx="1793172" cy="13873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7608865" y="4189603"/>
            <a:ext cx="1809202" cy="13873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8789369" y="4704526"/>
            <a:ext cx="1557530" cy="13873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9860868" y="5219448"/>
            <a:ext cx="1485395" cy="13873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2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99" r="32399"/>
          <a:stretch>
            <a:fillRect/>
          </a:stretch>
        </p:blipFill>
        <p:spPr/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09" r="28144"/>
          <a:stretch>
            <a:fillRect/>
          </a:stretch>
        </p:blipFill>
        <p:spPr>
          <a:xfrm>
            <a:off x="4691469" y="2996310"/>
            <a:ext cx="2809062" cy="5468494"/>
          </a:xfrm>
          <a:custGeom>
            <a:avLst/>
            <a:gdLst>
              <a:gd name="connsiteX0" fmla="*/ 0 w 2109672"/>
              <a:gd name="connsiteY0" fmla="*/ 0 h 4345189"/>
              <a:gd name="connsiteX1" fmla="*/ 2109672 w 2109672"/>
              <a:gd name="connsiteY1" fmla="*/ 0 h 4345189"/>
              <a:gd name="connsiteX2" fmla="*/ 2109672 w 2109672"/>
              <a:gd name="connsiteY2" fmla="*/ 4345189 h 4345189"/>
              <a:gd name="connsiteX3" fmla="*/ 0 w 2109672"/>
              <a:gd name="connsiteY3" fmla="*/ 4345189 h 4345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9672" h="4345189">
                <a:moveTo>
                  <a:pt x="0" y="0"/>
                </a:moveTo>
                <a:lnTo>
                  <a:pt x="2109672" y="0"/>
                </a:lnTo>
                <a:lnTo>
                  <a:pt x="2109672" y="4345189"/>
                </a:lnTo>
                <a:lnTo>
                  <a:pt x="0" y="4345189"/>
                </a:lnTo>
                <a:close/>
              </a:path>
            </a:pathLst>
          </a:custGeom>
        </p:spPr>
      </p:pic>
      <p:sp>
        <p:nvSpPr>
          <p:cNvPr id="3" name="Isosceles Triangle 2"/>
          <p:cNvSpPr/>
          <p:nvPr/>
        </p:nvSpPr>
        <p:spPr>
          <a:xfrm flipV="1">
            <a:off x="5287432" y="-1"/>
            <a:ext cx="1617136" cy="351693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870893" y="574075"/>
            <a:ext cx="747032" cy="747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244409" y="90530"/>
            <a:ext cx="857061" cy="857061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 flipV="1">
            <a:off x="276389" y="6181774"/>
            <a:ext cx="426996" cy="426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 flipV="1">
            <a:off x="0" y="6368113"/>
            <a:ext cx="489887" cy="489887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88558" y="0"/>
            <a:ext cx="10148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fld id="{BF0EB5F1-3D9E-4EC2-976D-7904685EB503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t>25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3611" y="1130827"/>
            <a:ext cx="1524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Insert subtitle here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7824" y="422941"/>
            <a:ext cx="547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Device </a:t>
            </a: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Infographic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298923" y="2996310"/>
            <a:ext cx="778598" cy="77859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304353" y="2996310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Name Here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04351" y="3203964"/>
            <a:ext cx="227483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dolor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298923" y="4660226"/>
            <a:ext cx="778598" cy="7785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304353" y="4660226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Name Here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304351" y="4867880"/>
            <a:ext cx="227483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dolor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131259" y="2996310"/>
            <a:ext cx="778598" cy="77859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31259" y="4645101"/>
            <a:ext cx="778598" cy="7785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729189" y="2996310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Name Here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2813" y="3203964"/>
            <a:ext cx="2334979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dolor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29189" y="4645101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Name Here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2813" y="4852755"/>
            <a:ext cx="2334979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dolor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3334407" y="3217014"/>
            <a:ext cx="372303" cy="337190"/>
            <a:chOff x="5857875" y="1573213"/>
            <a:chExt cx="417513" cy="409575"/>
          </a:xfrm>
          <a:solidFill>
            <a:schemeClr val="bg1"/>
          </a:solidFill>
        </p:grpSpPr>
        <p:sp>
          <p:nvSpPr>
            <p:cNvPr id="37" name="Freeform 49"/>
            <p:cNvSpPr>
              <a:spLocks noEditPoints="1"/>
            </p:cNvSpPr>
            <p:nvPr/>
          </p:nvSpPr>
          <p:spPr bwMode="auto">
            <a:xfrm>
              <a:off x="5857875" y="1573213"/>
              <a:ext cx="417513" cy="409575"/>
            </a:xfrm>
            <a:custGeom>
              <a:avLst/>
              <a:gdLst/>
              <a:ahLst/>
              <a:cxnLst>
                <a:cxn ang="0">
                  <a:pos x="111" y="240"/>
                </a:cxn>
                <a:cxn ang="0">
                  <a:pos x="152" y="166"/>
                </a:cxn>
                <a:cxn ang="0">
                  <a:pos x="131" y="21"/>
                </a:cxn>
                <a:cxn ang="0">
                  <a:pos x="43" y="240"/>
                </a:cxn>
                <a:cxn ang="0">
                  <a:pos x="93" y="157"/>
                </a:cxn>
                <a:cxn ang="0">
                  <a:pos x="94" y="153"/>
                </a:cxn>
                <a:cxn ang="0">
                  <a:pos x="96" y="150"/>
                </a:cxn>
                <a:cxn ang="0">
                  <a:pos x="100" y="148"/>
                </a:cxn>
                <a:cxn ang="0">
                  <a:pos x="161" y="148"/>
                </a:cxn>
                <a:cxn ang="0">
                  <a:pos x="165" y="149"/>
                </a:cxn>
                <a:cxn ang="0">
                  <a:pos x="168" y="151"/>
                </a:cxn>
                <a:cxn ang="0">
                  <a:pos x="170" y="155"/>
                </a:cxn>
                <a:cxn ang="0">
                  <a:pos x="170" y="240"/>
                </a:cxn>
                <a:cxn ang="0">
                  <a:pos x="221" y="99"/>
                </a:cxn>
                <a:cxn ang="0">
                  <a:pos x="131" y="21"/>
                </a:cxn>
                <a:cxn ang="0">
                  <a:pos x="132" y="0"/>
                </a:cxn>
                <a:cxn ang="0">
                  <a:pos x="136" y="1"/>
                </a:cxn>
                <a:cxn ang="0">
                  <a:pos x="260" y="110"/>
                </a:cxn>
                <a:cxn ang="0">
                  <a:pos x="262" y="112"/>
                </a:cxn>
                <a:cxn ang="0">
                  <a:pos x="263" y="116"/>
                </a:cxn>
                <a:cxn ang="0">
                  <a:pos x="263" y="119"/>
                </a:cxn>
                <a:cxn ang="0">
                  <a:pos x="261" y="122"/>
                </a:cxn>
                <a:cxn ang="0">
                  <a:pos x="258" y="125"/>
                </a:cxn>
                <a:cxn ang="0">
                  <a:pos x="254" y="125"/>
                </a:cxn>
                <a:cxn ang="0">
                  <a:pos x="251" y="125"/>
                </a:cxn>
                <a:cxn ang="0">
                  <a:pos x="248" y="123"/>
                </a:cxn>
                <a:cxn ang="0">
                  <a:pos x="239" y="249"/>
                </a:cxn>
                <a:cxn ang="0">
                  <a:pos x="238" y="253"/>
                </a:cxn>
                <a:cxn ang="0">
                  <a:pos x="235" y="256"/>
                </a:cxn>
                <a:cxn ang="0">
                  <a:pos x="232" y="258"/>
                </a:cxn>
                <a:cxn ang="0">
                  <a:pos x="34" y="258"/>
                </a:cxn>
                <a:cxn ang="0">
                  <a:pos x="30" y="257"/>
                </a:cxn>
                <a:cxn ang="0">
                  <a:pos x="26" y="255"/>
                </a:cxn>
                <a:cxn ang="0">
                  <a:pos x="25" y="251"/>
                </a:cxn>
                <a:cxn ang="0">
                  <a:pos x="24" y="115"/>
                </a:cxn>
                <a:cxn ang="0">
                  <a:pos x="13" y="124"/>
                </a:cxn>
                <a:cxn ang="0">
                  <a:pos x="10" y="125"/>
                </a:cxn>
                <a:cxn ang="0">
                  <a:pos x="7" y="125"/>
                </a:cxn>
                <a:cxn ang="0">
                  <a:pos x="4" y="124"/>
                </a:cxn>
                <a:cxn ang="0">
                  <a:pos x="1" y="121"/>
                </a:cxn>
                <a:cxn ang="0">
                  <a:pos x="0" y="117"/>
                </a:cxn>
                <a:cxn ang="0">
                  <a:pos x="0" y="114"/>
                </a:cxn>
                <a:cxn ang="0">
                  <a:pos x="2" y="111"/>
                </a:cxn>
                <a:cxn ang="0">
                  <a:pos x="126" y="2"/>
                </a:cxn>
                <a:cxn ang="0">
                  <a:pos x="129" y="0"/>
                </a:cxn>
              </a:cxnLst>
              <a:rect l="0" t="0" r="r" b="b"/>
              <a:pathLst>
                <a:path w="263" h="258">
                  <a:moveTo>
                    <a:pt x="111" y="166"/>
                  </a:moveTo>
                  <a:lnTo>
                    <a:pt x="111" y="240"/>
                  </a:lnTo>
                  <a:lnTo>
                    <a:pt x="152" y="240"/>
                  </a:lnTo>
                  <a:lnTo>
                    <a:pt x="152" y="166"/>
                  </a:lnTo>
                  <a:lnTo>
                    <a:pt x="111" y="166"/>
                  </a:lnTo>
                  <a:close/>
                  <a:moveTo>
                    <a:pt x="131" y="21"/>
                  </a:moveTo>
                  <a:lnTo>
                    <a:pt x="43" y="99"/>
                  </a:lnTo>
                  <a:lnTo>
                    <a:pt x="43" y="240"/>
                  </a:lnTo>
                  <a:lnTo>
                    <a:pt x="93" y="240"/>
                  </a:lnTo>
                  <a:lnTo>
                    <a:pt x="93" y="157"/>
                  </a:lnTo>
                  <a:lnTo>
                    <a:pt x="93" y="155"/>
                  </a:lnTo>
                  <a:lnTo>
                    <a:pt x="94" y="153"/>
                  </a:lnTo>
                  <a:lnTo>
                    <a:pt x="95" y="151"/>
                  </a:lnTo>
                  <a:lnTo>
                    <a:pt x="96" y="150"/>
                  </a:lnTo>
                  <a:lnTo>
                    <a:pt x="98" y="149"/>
                  </a:lnTo>
                  <a:lnTo>
                    <a:pt x="100" y="148"/>
                  </a:lnTo>
                  <a:lnTo>
                    <a:pt x="102" y="148"/>
                  </a:lnTo>
                  <a:lnTo>
                    <a:pt x="161" y="148"/>
                  </a:lnTo>
                  <a:lnTo>
                    <a:pt x="163" y="148"/>
                  </a:lnTo>
                  <a:lnTo>
                    <a:pt x="165" y="149"/>
                  </a:lnTo>
                  <a:lnTo>
                    <a:pt x="167" y="150"/>
                  </a:lnTo>
                  <a:lnTo>
                    <a:pt x="168" y="151"/>
                  </a:lnTo>
                  <a:lnTo>
                    <a:pt x="170" y="153"/>
                  </a:lnTo>
                  <a:lnTo>
                    <a:pt x="170" y="155"/>
                  </a:lnTo>
                  <a:lnTo>
                    <a:pt x="170" y="157"/>
                  </a:lnTo>
                  <a:lnTo>
                    <a:pt x="170" y="240"/>
                  </a:lnTo>
                  <a:lnTo>
                    <a:pt x="221" y="240"/>
                  </a:lnTo>
                  <a:lnTo>
                    <a:pt x="221" y="99"/>
                  </a:lnTo>
                  <a:lnTo>
                    <a:pt x="221" y="99"/>
                  </a:lnTo>
                  <a:lnTo>
                    <a:pt x="131" y="21"/>
                  </a:lnTo>
                  <a:close/>
                  <a:moveTo>
                    <a:pt x="131" y="0"/>
                  </a:moveTo>
                  <a:lnTo>
                    <a:pt x="132" y="0"/>
                  </a:lnTo>
                  <a:lnTo>
                    <a:pt x="134" y="0"/>
                  </a:lnTo>
                  <a:lnTo>
                    <a:pt x="136" y="1"/>
                  </a:lnTo>
                  <a:lnTo>
                    <a:pt x="137" y="2"/>
                  </a:lnTo>
                  <a:lnTo>
                    <a:pt x="260" y="110"/>
                  </a:lnTo>
                  <a:lnTo>
                    <a:pt x="261" y="111"/>
                  </a:lnTo>
                  <a:lnTo>
                    <a:pt x="262" y="112"/>
                  </a:lnTo>
                  <a:lnTo>
                    <a:pt x="263" y="114"/>
                  </a:lnTo>
                  <a:lnTo>
                    <a:pt x="263" y="116"/>
                  </a:lnTo>
                  <a:lnTo>
                    <a:pt x="263" y="117"/>
                  </a:lnTo>
                  <a:lnTo>
                    <a:pt x="263" y="119"/>
                  </a:lnTo>
                  <a:lnTo>
                    <a:pt x="262" y="121"/>
                  </a:lnTo>
                  <a:lnTo>
                    <a:pt x="261" y="122"/>
                  </a:lnTo>
                  <a:lnTo>
                    <a:pt x="259" y="124"/>
                  </a:lnTo>
                  <a:lnTo>
                    <a:pt x="258" y="125"/>
                  </a:lnTo>
                  <a:lnTo>
                    <a:pt x="256" y="125"/>
                  </a:lnTo>
                  <a:lnTo>
                    <a:pt x="254" y="125"/>
                  </a:lnTo>
                  <a:lnTo>
                    <a:pt x="253" y="125"/>
                  </a:lnTo>
                  <a:lnTo>
                    <a:pt x="251" y="125"/>
                  </a:lnTo>
                  <a:lnTo>
                    <a:pt x="249" y="124"/>
                  </a:lnTo>
                  <a:lnTo>
                    <a:pt x="248" y="123"/>
                  </a:lnTo>
                  <a:lnTo>
                    <a:pt x="239" y="115"/>
                  </a:lnTo>
                  <a:lnTo>
                    <a:pt x="239" y="249"/>
                  </a:lnTo>
                  <a:lnTo>
                    <a:pt x="238" y="251"/>
                  </a:lnTo>
                  <a:lnTo>
                    <a:pt x="238" y="253"/>
                  </a:lnTo>
                  <a:lnTo>
                    <a:pt x="237" y="255"/>
                  </a:lnTo>
                  <a:lnTo>
                    <a:pt x="235" y="256"/>
                  </a:lnTo>
                  <a:lnTo>
                    <a:pt x="234" y="257"/>
                  </a:lnTo>
                  <a:lnTo>
                    <a:pt x="232" y="258"/>
                  </a:lnTo>
                  <a:lnTo>
                    <a:pt x="230" y="258"/>
                  </a:lnTo>
                  <a:lnTo>
                    <a:pt x="34" y="258"/>
                  </a:lnTo>
                  <a:lnTo>
                    <a:pt x="31" y="258"/>
                  </a:lnTo>
                  <a:lnTo>
                    <a:pt x="30" y="257"/>
                  </a:lnTo>
                  <a:lnTo>
                    <a:pt x="28" y="256"/>
                  </a:lnTo>
                  <a:lnTo>
                    <a:pt x="26" y="255"/>
                  </a:lnTo>
                  <a:lnTo>
                    <a:pt x="25" y="253"/>
                  </a:lnTo>
                  <a:lnTo>
                    <a:pt x="25" y="251"/>
                  </a:lnTo>
                  <a:lnTo>
                    <a:pt x="24" y="249"/>
                  </a:lnTo>
                  <a:lnTo>
                    <a:pt x="24" y="115"/>
                  </a:lnTo>
                  <a:lnTo>
                    <a:pt x="15" y="123"/>
                  </a:lnTo>
                  <a:lnTo>
                    <a:pt x="13" y="124"/>
                  </a:lnTo>
                  <a:lnTo>
                    <a:pt x="12" y="125"/>
                  </a:lnTo>
                  <a:lnTo>
                    <a:pt x="10" y="125"/>
                  </a:lnTo>
                  <a:lnTo>
                    <a:pt x="8" y="125"/>
                  </a:lnTo>
                  <a:lnTo>
                    <a:pt x="7" y="125"/>
                  </a:lnTo>
                  <a:lnTo>
                    <a:pt x="5" y="124"/>
                  </a:lnTo>
                  <a:lnTo>
                    <a:pt x="4" y="124"/>
                  </a:lnTo>
                  <a:lnTo>
                    <a:pt x="2" y="122"/>
                  </a:lnTo>
                  <a:lnTo>
                    <a:pt x="1" y="121"/>
                  </a:lnTo>
                  <a:lnTo>
                    <a:pt x="0" y="119"/>
                  </a:lnTo>
                  <a:lnTo>
                    <a:pt x="0" y="117"/>
                  </a:lnTo>
                  <a:lnTo>
                    <a:pt x="0" y="116"/>
                  </a:lnTo>
                  <a:lnTo>
                    <a:pt x="0" y="114"/>
                  </a:lnTo>
                  <a:lnTo>
                    <a:pt x="1" y="112"/>
                  </a:lnTo>
                  <a:lnTo>
                    <a:pt x="2" y="111"/>
                  </a:lnTo>
                  <a:lnTo>
                    <a:pt x="3" y="110"/>
                  </a:lnTo>
                  <a:lnTo>
                    <a:pt x="126" y="2"/>
                  </a:lnTo>
                  <a:lnTo>
                    <a:pt x="127" y="1"/>
                  </a:lnTo>
                  <a:lnTo>
                    <a:pt x="129" y="0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50"/>
            <p:cNvSpPr>
              <a:spLocks/>
            </p:cNvSpPr>
            <p:nvPr/>
          </p:nvSpPr>
          <p:spPr bwMode="auto">
            <a:xfrm>
              <a:off x="6034088" y="1692275"/>
              <a:ext cx="65088" cy="285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32" y="0"/>
                </a:cxn>
                <a:cxn ang="0">
                  <a:pos x="34" y="0"/>
                </a:cxn>
                <a:cxn ang="0">
                  <a:pos x="36" y="1"/>
                </a:cxn>
                <a:cxn ang="0">
                  <a:pos x="37" y="2"/>
                </a:cxn>
                <a:cxn ang="0">
                  <a:pos x="39" y="4"/>
                </a:cxn>
                <a:cxn ang="0">
                  <a:pos x="40" y="5"/>
                </a:cxn>
                <a:cxn ang="0">
                  <a:pos x="40" y="7"/>
                </a:cxn>
                <a:cxn ang="0">
                  <a:pos x="41" y="9"/>
                </a:cxn>
                <a:cxn ang="0">
                  <a:pos x="40" y="11"/>
                </a:cxn>
                <a:cxn ang="0">
                  <a:pos x="40" y="13"/>
                </a:cxn>
                <a:cxn ang="0">
                  <a:pos x="39" y="15"/>
                </a:cxn>
                <a:cxn ang="0">
                  <a:pos x="37" y="16"/>
                </a:cxn>
                <a:cxn ang="0">
                  <a:pos x="36" y="17"/>
                </a:cxn>
                <a:cxn ang="0">
                  <a:pos x="34" y="18"/>
                </a:cxn>
                <a:cxn ang="0">
                  <a:pos x="32" y="18"/>
                </a:cxn>
                <a:cxn ang="0">
                  <a:pos x="9" y="18"/>
                </a:cxn>
                <a:cxn ang="0">
                  <a:pos x="7" y="18"/>
                </a:cxn>
                <a:cxn ang="0">
                  <a:pos x="5" y="17"/>
                </a:cxn>
                <a:cxn ang="0">
                  <a:pos x="4" y="16"/>
                </a:cxn>
                <a:cxn ang="0">
                  <a:pos x="2" y="15"/>
                </a:cxn>
                <a:cxn ang="0">
                  <a:pos x="1" y="13"/>
                </a:cxn>
                <a:cxn ang="0">
                  <a:pos x="1" y="11"/>
                </a:cxn>
                <a:cxn ang="0">
                  <a:pos x="0" y="9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5" y="1"/>
                </a:cxn>
                <a:cxn ang="0">
                  <a:pos x="7" y="0"/>
                </a:cxn>
                <a:cxn ang="0">
                  <a:pos x="9" y="0"/>
                </a:cxn>
              </a:cxnLst>
              <a:rect l="0" t="0" r="r" b="b"/>
              <a:pathLst>
                <a:path w="41" h="18">
                  <a:moveTo>
                    <a:pt x="9" y="0"/>
                  </a:moveTo>
                  <a:lnTo>
                    <a:pt x="32" y="0"/>
                  </a:lnTo>
                  <a:lnTo>
                    <a:pt x="34" y="0"/>
                  </a:lnTo>
                  <a:lnTo>
                    <a:pt x="36" y="1"/>
                  </a:lnTo>
                  <a:lnTo>
                    <a:pt x="37" y="2"/>
                  </a:lnTo>
                  <a:lnTo>
                    <a:pt x="39" y="4"/>
                  </a:lnTo>
                  <a:lnTo>
                    <a:pt x="40" y="5"/>
                  </a:lnTo>
                  <a:lnTo>
                    <a:pt x="40" y="7"/>
                  </a:lnTo>
                  <a:lnTo>
                    <a:pt x="41" y="9"/>
                  </a:lnTo>
                  <a:lnTo>
                    <a:pt x="40" y="11"/>
                  </a:lnTo>
                  <a:lnTo>
                    <a:pt x="40" y="13"/>
                  </a:lnTo>
                  <a:lnTo>
                    <a:pt x="39" y="15"/>
                  </a:lnTo>
                  <a:lnTo>
                    <a:pt x="37" y="16"/>
                  </a:lnTo>
                  <a:lnTo>
                    <a:pt x="36" y="17"/>
                  </a:lnTo>
                  <a:lnTo>
                    <a:pt x="34" y="18"/>
                  </a:lnTo>
                  <a:lnTo>
                    <a:pt x="32" y="18"/>
                  </a:lnTo>
                  <a:lnTo>
                    <a:pt x="9" y="18"/>
                  </a:lnTo>
                  <a:lnTo>
                    <a:pt x="7" y="18"/>
                  </a:lnTo>
                  <a:lnTo>
                    <a:pt x="5" y="17"/>
                  </a:lnTo>
                  <a:lnTo>
                    <a:pt x="4" y="16"/>
                  </a:lnTo>
                  <a:lnTo>
                    <a:pt x="2" y="15"/>
                  </a:lnTo>
                  <a:lnTo>
                    <a:pt x="1" y="13"/>
                  </a:lnTo>
                  <a:lnTo>
                    <a:pt x="1" y="11"/>
                  </a:lnTo>
                  <a:lnTo>
                    <a:pt x="0" y="9"/>
                  </a:lnTo>
                  <a:lnTo>
                    <a:pt x="1" y="7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2"/>
                  </a:lnTo>
                  <a:lnTo>
                    <a:pt x="5" y="1"/>
                  </a:lnTo>
                  <a:lnTo>
                    <a:pt x="7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9" name="Freeform 175"/>
          <p:cNvSpPr>
            <a:spLocks noEditPoints="1"/>
          </p:cNvSpPr>
          <p:nvPr/>
        </p:nvSpPr>
        <p:spPr bwMode="auto">
          <a:xfrm>
            <a:off x="8487916" y="4913628"/>
            <a:ext cx="400612" cy="271794"/>
          </a:xfrm>
          <a:custGeom>
            <a:avLst/>
            <a:gdLst/>
            <a:ahLst/>
            <a:cxnLst>
              <a:cxn ang="0">
                <a:pos x="83" y="22"/>
              </a:cxn>
              <a:cxn ang="0">
                <a:pos x="64" y="36"/>
              </a:cxn>
              <a:cxn ang="0">
                <a:pos x="54" y="57"/>
              </a:cxn>
              <a:cxn ang="0">
                <a:pos x="53" y="75"/>
              </a:cxn>
              <a:cxn ang="0">
                <a:pos x="43" y="82"/>
              </a:cxn>
              <a:cxn ang="0">
                <a:pos x="26" y="98"/>
              </a:cxn>
              <a:cxn ang="0">
                <a:pos x="18" y="120"/>
              </a:cxn>
              <a:cxn ang="0">
                <a:pos x="22" y="144"/>
              </a:cxn>
              <a:cxn ang="0">
                <a:pos x="36" y="163"/>
              </a:cxn>
              <a:cxn ang="0">
                <a:pos x="57" y="173"/>
              </a:cxn>
              <a:cxn ang="0">
                <a:pos x="105" y="124"/>
              </a:cxn>
              <a:cxn ang="0">
                <a:pos x="97" y="126"/>
              </a:cxn>
              <a:cxn ang="0">
                <a:pos x="90" y="121"/>
              </a:cxn>
              <a:cxn ang="0">
                <a:pos x="91" y="112"/>
              </a:cxn>
              <a:cxn ang="0">
                <a:pos x="140" y="65"/>
              </a:cxn>
              <a:cxn ang="0">
                <a:pos x="148" y="67"/>
              </a:cxn>
              <a:cxn ang="0">
                <a:pos x="194" y="117"/>
              </a:cxn>
              <a:cxn ang="0">
                <a:pos x="190" y="125"/>
              </a:cxn>
              <a:cxn ang="0">
                <a:pos x="181" y="126"/>
              </a:cxn>
              <a:cxn ang="0">
                <a:pos x="217" y="174"/>
              </a:cxn>
              <a:cxn ang="0">
                <a:pos x="240" y="168"/>
              </a:cxn>
              <a:cxn ang="0">
                <a:pos x="257" y="152"/>
              </a:cxn>
              <a:cxn ang="0">
                <a:pos x="265" y="130"/>
              </a:cxn>
              <a:cxn ang="0">
                <a:pos x="261" y="106"/>
              </a:cxn>
              <a:cxn ang="0">
                <a:pos x="248" y="87"/>
              </a:cxn>
              <a:cxn ang="0">
                <a:pos x="226" y="77"/>
              </a:cxn>
              <a:cxn ang="0">
                <a:pos x="212" y="75"/>
              </a:cxn>
              <a:cxn ang="0">
                <a:pos x="203" y="64"/>
              </a:cxn>
              <a:cxn ang="0">
                <a:pos x="186" y="50"/>
              </a:cxn>
              <a:cxn ang="0">
                <a:pos x="165" y="45"/>
              </a:cxn>
              <a:cxn ang="0">
                <a:pos x="150" y="47"/>
              </a:cxn>
              <a:cxn ang="0">
                <a:pos x="141" y="38"/>
              </a:cxn>
              <a:cxn ang="0">
                <a:pos x="124" y="23"/>
              </a:cxn>
              <a:cxn ang="0">
                <a:pos x="102" y="18"/>
              </a:cxn>
              <a:cxn ang="0">
                <a:pos x="122" y="3"/>
              </a:cxn>
              <a:cxn ang="0">
                <a:pos x="145" y="16"/>
              </a:cxn>
              <a:cxn ang="0">
                <a:pos x="165" y="27"/>
              </a:cxn>
              <a:cxn ang="0">
                <a:pos x="192" y="33"/>
              </a:cxn>
              <a:cxn ang="0">
                <a:pos x="214" y="49"/>
              </a:cxn>
              <a:cxn ang="0">
                <a:pos x="237" y="61"/>
              </a:cxn>
              <a:cxn ang="0">
                <a:pos x="261" y="75"/>
              </a:cxn>
              <a:cxn ang="0">
                <a:pos x="277" y="97"/>
              </a:cxn>
              <a:cxn ang="0">
                <a:pos x="283" y="125"/>
              </a:cxn>
              <a:cxn ang="0">
                <a:pos x="277" y="154"/>
              </a:cxn>
              <a:cxn ang="0">
                <a:pos x="259" y="176"/>
              </a:cxn>
              <a:cxn ang="0">
                <a:pos x="234" y="190"/>
              </a:cxn>
              <a:cxn ang="0">
                <a:pos x="60" y="192"/>
              </a:cxn>
              <a:cxn ang="0">
                <a:pos x="33" y="183"/>
              </a:cxn>
              <a:cxn ang="0">
                <a:pos x="12" y="164"/>
              </a:cxn>
              <a:cxn ang="0">
                <a:pos x="1" y="137"/>
              </a:cxn>
              <a:cxn ang="0">
                <a:pos x="2" y="108"/>
              </a:cxn>
              <a:cxn ang="0">
                <a:pos x="14" y="84"/>
              </a:cxn>
              <a:cxn ang="0">
                <a:pos x="35" y="66"/>
              </a:cxn>
              <a:cxn ang="0">
                <a:pos x="42" y="38"/>
              </a:cxn>
              <a:cxn ang="0">
                <a:pos x="59" y="15"/>
              </a:cxn>
              <a:cxn ang="0">
                <a:pos x="84" y="2"/>
              </a:cxn>
            </a:cxnLst>
            <a:rect l="0" t="0" r="r" b="b"/>
            <a:pathLst>
              <a:path w="283" h="192">
                <a:moveTo>
                  <a:pt x="102" y="18"/>
                </a:moveTo>
                <a:lnTo>
                  <a:pt x="97" y="18"/>
                </a:lnTo>
                <a:lnTo>
                  <a:pt x="92" y="19"/>
                </a:lnTo>
                <a:lnTo>
                  <a:pt x="87" y="20"/>
                </a:lnTo>
                <a:lnTo>
                  <a:pt x="83" y="22"/>
                </a:lnTo>
                <a:lnTo>
                  <a:pt x="78" y="24"/>
                </a:lnTo>
                <a:lnTo>
                  <a:pt x="75" y="26"/>
                </a:lnTo>
                <a:lnTo>
                  <a:pt x="71" y="29"/>
                </a:lnTo>
                <a:lnTo>
                  <a:pt x="67" y="32"/>
                </a:lnTo>
                <a:lnTo>
                  <a:pt x="64" y="36"/>
                </a:lnTo>
                <a:lnTo>
                  <a:pt x="61" y="40"/>
                </a:lnTo>
                <a:lnTo>
                  <a:pt x="59" y="44"/>
                </a:lnTo>
                <a:lnTo>
                  <a:pt x="57" y="48"/>
                </a:lnTo>
                <a:lnTo>
                  <a:pt x="55" y="52"/>
                </a:lnTo>
                <a:lnTo>
                  <a:pt x="54" y="57"/>
                </a:lnTo>
                <a:lnTo>
                  <a:pt x="53" y="62"/>
                </a:lnTo>
                <a:lnTo>
                  <a:pt x="53" y="67"/>
                </a:lnTo>
                <a:lnTo>
                  <a:pt x="53" y="71"/>
                </a:lnTo>
                <a:lnTo>
                  <a:pt x="53" y="73"/>
                </a:lnTo>
                <a:lnTo>
                  <a:pt x="53" y="75"/>
                </a:lnTo>
                <a:lnTo>
                  <a:pt x="52" y="76"/>
                </a:lnTo>
                <a:lnTo>
                  <a:pt x="51" y="78"/>
                </a:lnTo>
                <a:lnTo>
                  <a:pt x="49" y="79"/>
                </a:lnTo>
                <a:lnTo>
                  <a:pt x="48" y="80"/>
                </a:lnTo>
                <a:lnTo>
                  <a:pt x="43" y="82"/>
                </a:lnTo>
                <a:lnTo>
                  <a:pt x="39" y="84"/>
                </a:lnTo>
                <a:lnTo>
                  <a:pt x="35" y="87"/>
                </a:lnTo>
                <a:lnTo>
                  <a:pt x="32" y="91"/>
                </a:lnTo>
                <a:lnTo>
                  <a:pt x="29" y="94"/>
                </a:lnTo>
                <a:lnTo>
                  <a:pt x="26" y="98"/>
                </a:lnTo>
                <a:lnTo>
                  <a:pt x="24" y="102"/>
                </a:lnTo>
                <a:lnTo>
                  <a:pt x="22" y="106"/>
                </a:lnTo>
                <a:lnTo>
                  <a:pt x="20" y="111"/>
                </a:lnTo>
                <a:lnTo>
                  <a:pt x="19" y="115"/>
                </a:lnTo>
                <a:lnTo>
                  <a:pt x="18" y="120"/>
                </a:lnTo>
                <a:lnTo>
                  <a:pt x="18" y="125"/>
                </a:lnTo>
                <a:lnTo>
                  <a:pt x="18" y="130"/>
                </a:lnTo>
                <a:lnTo>
                  <a:pt x="19" y="135"/>
                </a:lnTo>
                <a:lnTo>
                  <a:pt x="20" y="140"/>
                </a:lnTo>
                <a:lnTo>
                  <a:pt x="22" y="144"/>
                </a:lnTo>
                <a:lnTo>
                  <a:pt x="24" y="148"/>
                </a:lnTo>
                <a:lnTo>
                  <a:pt x="26" y="152"/>
                </a:lnTo>
                <a:lnTo>
                  <a:pt x="29" y="156"/>
                </a:lnTo>
                <a:lnTo>
                  <a:pt x="32" y="160"/>
                </a:lnTo>
                <a:lnTo>
                  <a:pt x="36" y="163"/>
                </a:lnTo>
                <a:lnTo>
                  <a:pt x="39" y="166"/>
                </a:lnTo>
                <a:lnTo>
                  <a:pt x="43" y="168"/>
                </a:lnTo>
                <a:lnTo>
                  <a:pt x="48" y="170"/>
                </a:lnTo>
                <a:lnTo>
                  <a:pt x="52" y="172"/>
                </a:lnTo>
                <a:lnTo>
                  <a:pt x="57" y="173"/>
                </a:lnTo>
                <a:lnTo>
                  <a:pt x="62" y="174"/>
                </a:lnTo>
                <a:lnTo>
                  <a:pt x="67" y="174"/>
                </a:lnTo>
                <a:lnTo>
                  <a:pt x="133" y="174"/>
                </a:lnTo>
                <a:lnTo>
                  <a:pt x="133" y="96"/>
                </a:lnTo>
                <a:lnTo>
                  <a:pt x="105" y="124"/>
                </a:lnTo>
                <a:lnTo>
                  <a:pt x="103" y="125"/>
                </a:lnTo>
                <a:lnTo>
                  <a:pt x="102" y="126"/>
                </a:lnTo>
                <a:lnTo>
                  <a:pt x="100" y="126"/>
                </a:lnTo>
                <a:lnTo>
                  <a:pt x="98" y="126"/>
                </a:lnTo>
                <a:lnTo>
                  <a:pt x="97" y="126"/>
                </a:lnTo>
                <a:lnTo>
                  <a:pt x="95" y="126"/>
                </a:lnTo>
                <a:lnTo>
                  <a:pt x="93" y="125"/>
                </a:lnTo>
                <a:lnTo>
                  <a:pt x="92" y="124"/>
                </a:lnTo>
                <a:lnTo>
                  <a:pt x="91" y="122"/>
                </a:lnTo>
                <a:lnTo>
                  <a:pt x="90" y="121"/>
                </a:lnTo>
                <a:lnTo>
                  <a:pt x="90" y="119"/>
                </a:lnTo>
                <a:lnTo>
                  <a:pt x="89" y="117"/>
                </a:lnTo>
                <a:lnTo>
                  <a:pt x="90" y="116"/>
                </a:lnTo>
                <a:lnTo>
                  <a:pt x="90" y="114"/>
                </a:lnTo>
                <a:lnTo>
                  <a:pt x="91" y="112"/>
                </a:lnTo>
                <a:lnTo>
                  <a:pt x="92" y="111"/>
                </a:lnTo>
                <a:lnTo>
                  <a:pt x="135" y="67"/>
                </a:lnTo>
                <a:lnTo>
                  <a:pt x="137" y="66"/>
                </a:lnTo>
                <a:lnTo>
                  <a:pt x="138" y="65"/>
                </a:lnTo>
                <a:lnTo>
                  <a:pt x="140" y="65"/>
                </a:lnTo>
                <a:lnTo>
                  <a:pt x="142" y="65"/>
                </a:lnTo>
                <a:lnTo>
                  <a:pt x="143" y="65"/>
                </a:lnTo>
                <a:lnTo>
                  <a:pt x="145" y="65"/>
                </a:lnTo>
                <a:lnTo>
                  <a:pt x="147" y="66"/>
                </a:lnTo>
                <a:lnTo>
                  <a:pt x="148" y="67"/>
                </a:lnTo>
                <a:lnTo>
                  <a:pt x="191" y="111"/>
                </a:lnTo>
                <a:lnTo>
                  <a:pt x="192" y="112"/>
                </a:lnTo>
                <a:lnTo>
                  <a:pt x="193" y="114"/>
                </a:lnTo>
                <a:lnTo>
                  <a:pt x="194" y="116"/>
                </a:lnTo>
                <a:lnTo>
                  <a:pt x="194" y="117"/>
                </a:lnTo>
                <a:lnTo>
                  <a:pt x="194" y="119"/>
                </a:lnTo>
                <a:lnTo>
                  <a:pt x="193" y="121"/>
                </a:lnTo>
                <a:lnTo>
                  <a:pt x="192" y="122"/>
                </a:lnTo>
                <a:lnTo>
                  <a:pt x="191" y="124"/>
                </a:lnTo>
                <a:lnTo>
                  <a:pt x="190" y="125"/>
                </a:lnTo>
                <a:lnTo>
                  <a:pt x="188" y="126"/>
                </a:lnTo>
                <a:lnTo>
                  <a:pt x="186" y="126"/>
                </a:lnTo>
                <a:lnTo>
                  <a:pt x="185" y="126"/>
                </a:lnTo>
                <a:lnTo>
                  <a:pt x="183" y="126"/>
                </a:lnTo>
                <a:lnTo>
                  <a:pt x="181" y="126"/>
                </a:lnTo>
                <a:lnTo>
                  <a:pt x="180" y="125"/>
                </a:lnTo>
                <a:lnTo>
                  <a:pt x="178" y="124"/>
                </a:lnTo>
                <a:lnTo>
                  <a:pt x="151" y="96"/>
                </a:lnTo>
                <a:lnTo>
                  <a:pt x="151" y="174"/>
                </a:lnTo>
                <a:lnTo>
                  <a:pt x="217" y="174"/>
                </a:lnTo>
                <a:lnTo>
                  <a:pt x="222" y="174"/>
                </a:lnTo>
                <a:lnTo>
                  <a:pt x="226" y="173"/>
                </a:lnTo>
                <a:lnTo>
                  <a:pt x="231" y="172"/>
                </a:lnTo>
                <a:lnTo>
                  <a:pt x="236" y="170"/>
                </a:lnTo>
                <a:lnTo>
                  <a:pt x="240" y="168"/>
                </a:lnTo>
                <a:lnTo>
                  <a:pt x="244" y="166"/>
                </a:lnTo>
                <a:lnTo>
                  <a:pt x="248" y="163"/>
                </a:lnTo>
                <a:lnTo>
                  <a:pt x="251" y="160"/>
                </a:lnTo>
                <a:lnTo>
                  <a:pt x="254" y="156"/>
                </a:lnTo>
                <a:lnTo>
                  <a:pt x="257" y="152"/>
                </a:lnTo>
                <a:lnTo>
                  <a:pt x="259" y="148"/>
                </a:lnTo>
                <a:lnTo>
                  <a:pt x="261" y="144"/>
                </a:lnTo>
                <a:lnTo>
                  <a:pt x="263" y="140"/>
                </a:lnTo>
                <a:lnTo>
                  <a:pt x="264" y="135"/>
                </a:lnTo>
                <a:lnTo>
                  <a:pt x="265" y="130"/>
                </a:lnTo>
                <a:lnTo>
                  <a:pt x="265" y="125"/>
                </a:lnTo>
                <a:lnTo>
                  <a:pt x="265" y="120"/>
                </a:lnTo>
                <a:lnTo>
                  <a:pt x="264" y="115"/>
                </a:lnTo>
                <a:lnTo>
                  <a:pt x="263" y="110"/>
                </a:lnTo>
                <a:lnTo>
                  <a:pt x="261" y="106"/>
                </a:lnTo>
                <a:lnTo>
                  <a:pt x="259" y="102"/>
                </a:lnTo>
                <a:lnTo>
                  <a:pt x="257" y="98"/>
                </a:lnTo>
                <a:lnTo>
                  <a:pt x="254" y="94"/>
                </a:lnTo>
                <a:lnTo>
                  <a:pt x="251" y="90"/>
                </a:lnTo>
                <a:lnTo>
                  <a:pt x="248" y="87"/>
                </a:lnTo>
                <a:lnTo>
                  <a:pt x="244" y="84"/>
                </a:lnTo>
                <a:lnTo>
                  <a:pt x="240" y="82"/>
                </a:lnTo>
                <a:lnTo>
                  <a:pt x="236" y="80"/>
                </a:lnTo>
                <a:lnTo>
                  <a:pt x="231" y="78"/>
                </a:lnTo>
                <a:lnTo>
                  <a:pt x="226" y="77"/>
                </a:lnTo>
                <a:lnTo>
                  <a:pt x="222" y="76"/>
                </a:lnTo>
                <a:lnTo>
                  <a:pt x="217" y="76"/>
                </a:lnTo>
                <a:lnTo>
                  <a:pt x="216" y="76"/>
                </a:lnTo>
                <a:lnTo>
                  <a:pt x="214" y="76"/>
                </a:lnTo>
                <a:lnTo>
                  <a:pt x="212" y="75"/>
                </a:lnTo>
                <a:lnTo>
                  <a:pt x="210" y="74"/>
                </a:lnTo>
                <a:lnTo>
                  <a:pt x="209" y="73"/>
                </a:lnTo>
                <a:lnTo>
                  <a:pt x="208" y="71"/>
                </a:lnTo>
                <a:lnTo>
                  <a:pt x="205" y="67"/>
                </a:lnTo>
                <a:lnTo>
                  <a:pt x="203" y="64"/>
                </a:lnTo>
                <a:lnTo>
                  <a:pt x="200" y="60"/>
                </a:lnTo>
                <a:lnTo>
                  <a:pt x="197" y="57"/>
                </a:lnTo>
                <a:lnTo>
                  <a:pt x="193" y="55"/>
                </a:lnTo>
                <a:lnTo>
                  <a:pt x="190" y="52"/>
                </a:lnTo>
                <a:lnTo>
                  <a:pt x="186" y="50"/>
                </a:lnTo>
                <a:lnTo>
                  <a:pt x="182" y="48"/>
                </a:lnTo>
                <a:lnTo>
                  <a:pt x="178" y="47"/>
                </a:lnTo>
                <a:lnTo>
                  <a:pt x="174" y="46"/>
                </a:lnTo>
                <a:lnTo>
                  <a:pt x="169" y="45"/>
                </a:lnTo>
                <a:lnTo>
                  <a:pt x="165" y="45"/>
                </a:lnTo>
                <a:lnTo>
                  <a:pt x="161" y="45"/>
                </a:lnTo>
                <a:lnTo>
                  <a:pt x="157" y="46"/>
                </a:lnTo>
                <a:lnTo>
                  <a:pt x="153" y="47"/>
                </a:lnTo>
                <a:lnTo>
                  <a:pt x="151" y="47"/>
                </a:lnTo>
                <a:lnTo>
                  <a:pt x="150" y="47"/>
                </a:lnTo>
                <a:lnTo>
                  <a:pt x="148" y="46"/>
                </a:lnTo>
                <a:lnTo>
                  <a:pt x="146" y="45"/>
                </a:lnTo>
                <a:lnTo>
                  <a:pt x="145" y="44"/>
                </a:lnTo>
                <a:lnTo>
                  <a:pt x="144" y="42"/>
                </a:lnTo>
                <a:lnTo>
                  <a:pt x="141" y="38"/>
                </a:lnTo>
                <a:lnTo>
                  <a:pt x="138" y="35"/>
                </a:lnTo>
                <a:lnTo>
                  <a:pt x="135" y="31"/>
                </a:lnTo>
                <a:lnTo>
                  <a:pt x="131" y="28"/>
                </a:lnTo>
                <a:lnTo>
                  <a:pt x="128" y="26"/>
                </a:lnTo>
                <a:lnTo>
                  <a:pt x="124" y="23"/>
                </a:lnTo>
                <a:lnTo>
                  <a:pt x="120" y="22"/>
                </a:lnTo>
                <a:lnTo>
                  <a:pt x="115" y="20"/>
                </a:lnTo>
                <a:lnTo>
                  <a:pt x="111" y="19"/>
                </a:lnTo>
                <a:lnTo>
                  <a:pt x="106" y="18"/>
                </a:lnTo>
                <a:lnTo>
                  <a:pt x="102" y="18"/>
                </a:lnTo>
                <a:close/>
                <a:moveTo>
                  <a:pt x="102" y="0"/>
                </a:moveTo>
                <a:lnTo>
                  <a:pt x="107" y="0"/>
                </a:lnTo>
                <a:lnTo>
                  <a:pt x="112" y="1"/>
                </a:lnTo>
                <a:lnTo>
                  <a:pt x="117" y="2"/>
                </a:lnTo>
                <a:lnTo>
                  <a:pt x="122" y="3"/>
                </a:lnTo>
                <a:lnTo>
                  <a:pt x="127" y="5"/>
                </a:lnTo>
                <a:lnTo>
                  <a:pt x="132" y="7"/>
                </a:lnTo>
                <a:lnTo>
                  <a:pt x="136" y="10"/>
                </a:lnTo>
                <a:lnTo>
                  <a:pt x="141" y="13"/>
                </a:lnTo>
                <a:lnTo>
                  <a:pt x="145" y="16"/>
                </a:lnTo>
                <a:lnTo>
                  <a:pt x="149" y="20"/>
                </a:lnTo>
                <a:lnTo>
                  <a:pt x="152" y="24"/>
                </a:lnTo>
                <a:lnTo>
                  <a:pt x="156" y="28"/>
                </a:lnTo>
                <a:lnTo>
                  <a:pt x="160" y="27"/>
                </a:lnTo>
                <a:lnTo>
                  <a:pt x="165" y="27"/>
                </a:lnTo>
                <a:lnTo>
                  <a:pt x="170" y="27"/>
                </a:lnTo>
                <a:lnTo>
                  <a:pt x="176" y="28"/>
                </a:lnTo>
                <a:lnTo>
                  <a:pt x="181" y="29"/>
                </a:lnTo>
                <a:lnTo>
                  <a:pt x="187" y="31"/>
                </a:lnTo>
                <a:lnTo>
                  <a:pt x="192" y="33"/>
                </a:lnTo>
                <a:lnTo>
                  <a:pt x="197" y="35"/>
                </a:lnTo>
                <a:lnTo>
                  <a:pt x="201" y="38"/>
                </a:lnTo>
                <a:lnTo>
                  <a:pt x="206" y="41"/>
                </a:lnTo>
                <a:lnTo>
                  <a:pt x="210" y="45"/>
                </a:lnTo>
                <a:lnTo>
                  <a:pt x="214" y="49"/>
                </a:lnTo>
                <a:lnTo>
                  <a:pt x="217" y="53"/>
                </a:lnTo>
                <a:lnTo>
                  <a:pt x="221" y="58"/>
                </a:lnTo>
                <a:lnTo>
                  <a:pt x="226" y="59"/>
                </a:lnTo>
                <a:lnTo>
                  <a:pt x="232" y="60"/>
                </a:lnTo>
                <a:lnTo>
                  <a:pt x="237" y="61"/>
                </a:lnTo>
                <a:lnTo>
                  <a:pt x="243" y="63"/>
                </a:lnTo>
                <a:lnTo>
                  <a:pt x="248" y="66"/>
                </a:lnTo>
                <a:lnTo>
                  <a:pt x="252" y="68"/>
                </a:lnTo>
                <a:lnTo>
                  <a:pt x="257" y="72"/>
                </a:lnTo>
                <a:lnTo>
                  <a:pt x="261" y="75"/>
                </a:lnTo>
                <a:lnTo>
                  <a:pt x="265" y="79"/>
                </a:lnTo>
                <a:lnTo>
                  <a:pt x="269" y="83"/>
                </a:lnTo>
                <a:lnTo>
                  <a:pt x="272" y="88"/>
                </a:lnTo>
                <a:lnTo>
                  <a:pt x="275" y="92"/>
                </a:lnTo>
                <a:lnTo>
                  <a:pt x="277" y="97"/>
                </a:lnTo>
                <a:lnTo>
                  <a:pt x="279" y="102"/>
                </a:lnTo>
                <a:lnTo>
                  <a:pt x="281" y="108"/>
                </a:lnTo>
                <a:lnTo>
                  <a:pt x="282" y="113"/>
                </a:lnTo>
                <a:lnTo>
                  <a:pt x="283" y="119"/>
                </a:lnTo>
                <a:lnTo>
                  <a:pt x="283" y="125"/>
                </a:lnTo>
                <a:lnTo>
                  <a:pt x="283" y="131"/>
                </a:lnTo>
                <a:lnTo>
                  <a:pt x="282" y="137"/>
                </a:lnTo>
                <a:lnTo>
                  <a:pt x="281" y="143"/>
                </a:lnTo>
                <a:lnTo>
                  <a:pt x="279" y="148"/>
                </a:lnTo>
                <a:lnTo>
                  <a:pt x="277" y="154"/>
                </a:lnTo>
                <a:lnTo>
                  <a:pt x="274" y="159"/>
                </a:lnTo>
                <a:lnTo>
                  <a:pt x="271" y="164"/>
                </a:lnTo>
                <a:lnTo>
                  <a:pt x="267" y="168"/>
                </a:lnTo>
                <a:lnTo>
                  <a:pt x="264" y="172"/>
                </a:lnTo>
                <a:lnTo>
                  <a:pt x="259" y="176"/>
                </a:lnTo>
                <a:lnTo>
                  <a:pt x="255" y="180"/>
                </a:lnTo>
                <a:lnTo>
                  <a:pt x="250" y="183"/>
                </a:lnTo>
                <a:lnTo>
                  <a:pt x="245" y="186"/>
                </a:lnTo>
                <a:lnTo>
                  <a:pt x="240" y="188"/>
                </a:lnTo>
                <a:lnTo>
                  <a:pt x="234" y="190"/>
                </a:lnTo>
                <a:lnTo>
                  <a:pt x="229" y="191"/>
                </a:lnTo>
                <a:lnTo>
                  <a:pt x="223" y="192"/>
                </a:lnTo>
                <a:lnTo>
                  <a:pt x="217" y="192"/>
                </a:lnTo>
                <a:lnTo>
                  <a:pt x="67" y="192"/>
                </a:lnTo>
                <a:lnTo>
                  <a:pt x="60" y="192"/>
                </a:lnTo>
                <a:lnTo>
                  <a:pt x="55" y="191"/>
                </a:lnTo>
                <a:lnTo>
                  <a:pt x="49" y="190"/>
                </a:lnTo>
                <a:lnTo>
                  <a:pt x="43" y="188"/>
                </a:lnTo>
                <a:lnTo>
                  <a:pt x="38" y="186"/>
                </a:lnTo>
                <a:lnTo>
                  <a:pt x="33" y="183"/>
                </a:lnTo>
                <a:lnTo>
                  <a:pt x="28" y="180"/>
                </a:lnTo>
                <a:lnTo>
                  <a:pt x="24" y="176"/>
                </a:lnTo>
                <a:lnTo>
                  <a:pt x="20" y="172"/>
                </a:lnTo>
                <a:lnTo>
                  <a:pt x="16" y="168"/>
                </a:lnTo>
                <a:lnTo>
                  <a:pt x="12" y="164"/>
                </a:lnTo>
                <a:lnTo>
                  <a:pt x="9" y="159"/>
                </a:lnTo>
                <a:lnTo>
                  <a:pt x="6" y="154"/>
                </a:lnTo>
                <a:lnTo>
                  <a:pt x="4" y="148"/>
                </a:lnTo>
                <a:lnTo>
                  <a:pt x="2" y="143"/>
                </a:lnTo>
                <a:lnTo>
                  <a:pt x="1" y="137"/>
                </a:lnTo>
                <a:lnTo>
                  <a:pt x="0" y="131"/>
                </a:lnTo>
                <a:lnTo>
                  <a:pt x="0" y="125"/>
                </a:lnTo>
                <a:lnTo>
                  <a:pt x="0" y="119"/>
                </a:lnTo>
                <a:lnTo>
                  <a:pt x="1" y="114"/>
                </a:lnTo>
                <a:lnTo>
                  <a:pt x="2" y="108"/>
                </a:lnTo>
                <a:lnTo>
                  <a:pt x="4" y="103"/>
                </a:lnTo>
                <a:lnTo>
                  <a:pt x="6" y="98"/>
                </a:lnTo>
                <a:lnTo>
                  <a:pt x="8" y="93"/>
                </a:lnTo>
                <a:lnTo>
                  <a:pt x="11" y="88"/>
                </a:lnTo>
                <a:lnTo>
                  <a:pt x="14" y="84"/>
                </a:lnTo>
                <a:lnTo>
                  <a:pt x="18" y="79"/>
                </a:lnTo>
                <a:lnTo>
                  <a:pt x="22" y="76"/>
                </a:lnTo>
                <a:lnTo>
                  <a:pt x="26" y="72"/>
                </a:lnTo>
                <a:lnTo>
                  <a:pt x="30" y="69"/>
                </a:lnTo>
                <a:lnTo>
                  <a:pt x="35" y="66"/>
                </a:lnTo>
                <a:lnTo>
                  <a:pt x="35" y="60"/>
                </a:lnTo>
                <a:lnTo>
                  <a:pt x="36" y="54"/>
                </a:lnTo>
                <a:lnTo>
                  <a:pt x="38" y="48"/>
                </a:lnTo>
                <a:lnTo>
                  <a:pt x="40" y="43"/>
                </a:lnTo>
                <a:lnTo>
                  <a:pt x="42" y="38"/>
                </a:lnTo>
                <a:lnTo>
                  <a:pt x="45" y="33"/>
                </a:lnTo>
                <a:lnTo>
                  <a:pt x="48" y="28"/>
                </a:lnTo>
                <a:lnTo>
                  <a:pt x="51" y="23"/>
                </a:lnTo>
                <a:lnTo>
                  <a:pt x="55" y="19"/>
                </a:lnTo>
                <a:lnTo>
                  <a:pt x="59" y="15"/>
                </a:lnTo>
                <a:lnTo>
                  <a:pt x="64" y="12"/>
                </a:lnTo>
                <a:lnTo>
                  <a:pt x="68" y="9"/>
                </a:lnTo>
                <a:lnTo>
                  <a:pt x="73" y="6"/>
                </a:lnTo>
                <a:lnTo>
                  <a:pt x="79" y="4"/>
                </a:lnTo>
                <a:lnTo>
                  <a:pt x="84" y="2"/>
                </a:lnTo>
                <a:lnTo>
                  <a:pt x="90" y="1"/>
                </a:lnTo>
                <a:lnTo>
                  <a:pt x="96" y="0"/>
                </a:lnTo>
                <a:lnTo>
                  <a:pt x="1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0" name="Freeform 272"/>
          <p:cNvSpPr>
            <a:spLocks noEditPoints="1"/>
          </p:cNvSpPr>
          <p:nvPr/>
        </p:nvSpPr>
        <p:spPr bwMode="auto">
          <a:xfrm>
            <a:off x="8501364" y="3231310"/>
            <a:ext cx="373716" cy="308599"/>
          </a:xfrm>
          <a:custGeom>
            <a:avLst/>
            <a:gdLst/>
            <a:ahLst/>
            <a:cxnLst>
              <a:cxn ang="0">
                <a:pos x="232" y="123"/>
              </a:cxn>
              <a:cxn ang="0">
                <a:pos x="207" y="128"/>
              </a:cxn>
              <a:cxn ang="0">
                <a:pos x="180" y="132"/>
              </a:cxn>
              <a:cxn ang="0">
                <a:pos x="151" y="134"/>
              </a:cxn>
              <a:cxn ang="0">
                <a:pos x="150" y="141"/>
              </a:cxn>
              <a:cxn ang="0">
                <a:pos x="147" y="147"/>
              </a:cxn>
              <a:cxn ang="0">
                <a:pos x="142" y="151"/>
              </a:cxn>
              <a:cxn ang="0">
                <a:pos x="127" y="152"/>
              </a:cxn>
              <a:cxn ang="0">
                <a:pos x="121" y="150"/>
              </a:cxn>
              <a:cxn ang="0">
                <a:pos x="116" y="145"/>
              </a:cxn>
              <a:cxn ang="0">
                <a:pos x="114" y="138"/>
              </a:cxn>
              <a:cxn ang="0">
                <a:pos x="104" y="133"/>
              </a:cxn>
              <a:cxn ang="0">
                <a:pos x="75" y="131"/>
              </a:cxn>
              <a:cxn ang="0">
                <a:pos x="49" y="127"/>
              </a:cxn>
              <a:cxn ang="0">
                <a:pos x="25" y="121"/>
              </a:cxn>
              <a:cxn ang="0">
                <a:pos x="18" y="198"/>
              </a:cxn>
              <a:cxn ang="0">
                <a:pos x="21" y="200"/>
              </a:cxn>
              <a:cxn ang="0">
                <a:pos x="246" y="199"/>
              </a:cxn>
              <a:cxn ang="0">
                <a:pos x="246" y="119"/>
              </a:cxn>
              <a:cxn ang="0">
                <a:pos x="19" y="50"/>
              </a:cxn>
              <a:cxn ang="0">
                <a:pos x="18" y="100"/>
              </a:cxn>
              <a:cxn ang="0">
                <a:pos x="38" y="106"/>
              </a:cxn>
              <a:cxn ang="0">
                <a:pos x="61" y="110"/>
              </a:cxn>
              <a:cxn ang="0">
                <a:pos x="86" y="114"/>
              </a:cxn>
              <a:cxn ang="0">
                <a:pos x="113" y="116"/>
              </a:cxn>
              <a:cxn ang="0">
                <a:pos x="142" y="116"/>
              </a:cxn>
              <a:cxn ang="0">
                <a:pos x="169" y="115"/>
              </a:cxn>
              <a:cxn ang="0">
                <a:pos x="195" y="112"/>
              </a:cxn>
              <a:cxn ang="0">
                <a:pos x="219" y="107"/>
              </a:cxn>
              <a:cxn ang="0">
                <a:pos x="240" y="102"/>
              </a:cxn>
              <a:cxn ang="0">
                <a:pos x="246" y="51"/>
              </a:cxn>
              <a:cxn ang="0">
                <a:pos x="244" y="50"/>
              </a:cxn>
              <a:cxn ang="0">
                <a:pos x="97" y="19"/>
              </a:cxn>
              <a:cxn ang="0">
                <a:pos x="95" y="21"/>
              </a:cxn>
              <a:cxn ang="0">
                <a:pos x="170" y="32"/>
              </a:cxn>
              <a:cxn ang="0">
                <a:pos x="169" y="20"/>
              </a:cxn>
              <a:cxn ang="0">
                <a:pos x="167" y="18"/>
              </a:cxn>
              <a:cxn ang="0">
                <a:pos x="167" y="0"/>
              </a:cxn>
              <a:cxn ang="0">
                <a:pos x="176" y="2"/>
              </a:cxn>
              <a:cxn ang="0">
                <a:pos x="183" y="8"/>
              </a:cxn>
              <a:cxn ang="0">
                <a:pos x="187" y="16"/>
              </a:cxn>
              <a:cxn ang="0">
                <a:pos x="188" y="32"/>
              </a:cxn>
              <a:cxn ang="0">
                <a:pos x="250" y="33"/>
              </a:cxn>
              <a:cxn ang="0">
                <a:pos x="257" y="37"/>
              </a:cxn>
              <a:cxn ang="0">
                <a:pos x="263" y="44"/>
              </a:cxn>
              <a:cxn ang="0">
                <a:pos x="264" y="52"/>
              </a:cxn>
              <a:cxn ang="0">
                <a:pos x="264" y="203"/>
              </a:cxn>
              <a:cxn ang="0">
                <a:pos x="259" y="211"/>
              </a:cxn>
              <a:cxn ang="0">
                <a:pos x="252" y="216"/>
              </a:cxn>
              <a:cxn ang="0">
                <a:pos x="244" y="218"/>
              </a:cxn>
              <a:cxn ang="0">
                <a:pos x="15" y="217"/>
              </a:cxn>
              <a:cxn ang="0">
                <a:pos x="7" y="213"/>
              </a:cxn>
              <a:cxn ang="0">
                <a:pos x="2" y="206"/>
              </a:cxn>
              <a:cxn ang="0">
                <a:pos x="0" y="197"/>
              </a:cxn>
              <a:cxn ang="0">
                <a:pos x="1" y="46"/>
              </a:cxn>
              <a:cxn ang="0">
                <a:pos x="5" y="39"/>
              </a:cxn>
              <a:cxn ang="0">
                <a:pos x="12" y="34"/>
              </a:cxn>
              <a:cxn ang="0">
                <a:pos x="21" y="32"/>
              </a:cxn>
              <a:cxn ang="0">
                <a:pos x="77" y="19"/>
              </a:cxn>
              <a:cxn ang="0">
                <a:pos x="80" y="10"/>
              </a:cxn>
              <a:cxn ang="0">
                <a:pos x="86" y="4"/>
              </a:cxn>
              <a:cxn ang="0">
                <a:pos x="95" y="1"/>
              </a:cxn>
            </a:cxnLst>
            <a:rect l="0" t="0" r="r" b="b"/>
            <a:pathLst>
              <a:path w="264" h="218">
                <a:moveTo>
                  <a:pt x="246" y="119"/>
                </a:moveTo>
                <a:lnTo>
                  <a:pt x="239" y="121"/>
                </a:lnTo>
                <a:lnTo>
                  <a:pt x="232" y="123"/>
                </a:lnTo>
                <a:lnTo>
                  <a:pt x="224" y="125"/>
                </a:lnTo>
                <a:lnTo>
                  <a:pt x="216" y="127"/>
                </a:lnTo>
                <a:lnTo>
                  <a:pt x="207" y="128"/>
                </a:lnTo>
                <a:lnTo>
                  <a:pt x="198" y="130"/>
                </a:lnTo>
                <a:lnTo>
                  <a:pt x="189" y="131"/>
                </a:lnTo>
                <a:lnTo>
                  <a:pt x="180" y="132"/>
                </a:lnTo>
                <a:lnTo>
                  <a:pt x="170" y="133"/>
                </a:lnTo>
                <a:lnTo>
                  <a:pt x="161" y="133"/>
                </a:lnTo>
                <a:lnTo>
                  <a:pt x="151" y="134"/>
                </a:lnTo>
                <a:lnTo>
                  <a:pt x="151" y="134"/>
                </a:lnTo>
                <a:lnTo>
                  <a:pt x="151" y="138"/>
                </a:lnTo>
                <a:lnTo>
                  <a:pt x="150" y="141"/>
                </a:lnTo>
                <a:lnTo>
                  <a:pt x="150" y="143"/>
                </a:lnTo>
                <a:lnTo>
                  <a:pt x="149" y="145"/>
                </a:lnTo>
                <a:lnTo>
                  <a:pt x="147" y="147"/>
                </a:lnTo>
                <a:lnTo>
                  <a:pt x="146" y="148"/>
                </a:lnTo>
                <a:lnTo>
                  <a:pt x="144" y="150"/>
                </a:lnTo>
                <a:lnTo>
                  <a:pt x="142" y="151"/>
                </a:lnTo>
                <a:lnTo>
                  <a:pt x="140" y="151"/>
                </a:lnTo>
                <a:lnTo>
                  <a:pt x="137" y="152"/>
                </a:lnTo>
                <a:lnTo>
                  <a:pt x="127" y="152"/>
                </a:lnTo>
                <a:lnTo>
                  <a:pt x="125" y="151"/>
                </a:lnTo>
                <a:lnTo>
                  <a:pt x="123" y="151"/>
                </a:lnTo>
                <a:lnTo>
                  <a:pt x="121" y="150"/>
                </a:lnTo>
                <a:lnTo>
                  <a:pt x="119" y="148"/>
                </a:lnTo>
                <a:lnTo>
                  <a:pt x="117" y="147"/>
                </a:lnTo>
                <a:lnTo>
                  <a:pt x="116" y="145"/>
                </a:lnTo>
                <a:lnTo>
                  <a:pt x="115" y="143"/>
                </a:lnTo>
                <a:lnTo>
                  <a:pt x="114" y="141"/>
                </a:lnTo>
                <a:lnTo>
                  <a:pt x="114" y="138"/>
                </a:lnTo>
                <a:lnTo>
                  <a:pt x="114" y="134"/>
                </a:lnTo>
                <a:lnTo>
                  <a:pt x="114" y="134"/>
                </a:lnTo>
                <a:lnTo>
                  <a:pt x="104" y="133"/>
                </a:lnTo>
                <a:lnTo>
                  <a:pt x="94" y="133"/>
                </a:lnTo>
                <a:lnTo>
                  <a:pt x="85" y="132"/>
                </a:lnTo>
                <a:lnTo>
                  <a:pt x="75" y="131"/>
                </a:lnTo>
                <a:lnTo>
                  <a:pt x="66" y="130"/>
                </a:lnTo>
                <a:lnTo>
                  <a:pt x="57" y="128"/>
                </a:lnTo>
                <a:lnTo>
                  <a:pt x="49" y="127"/>
                </a:lnTo>
                <a:lnTo>
                  <a:pt x="41" y="125"/>
                </a:lnTo>
                <a:lnTo>
                  <a:pt x="33" y="123"/>
                </a:lnTo>
                <a:lnTo>
                  <a:pt x="25" y="121"/>
                </a:lnTo>
                <a:lnTo>
                  <a:pt x="18" y="119"/>
                </a:lnTo>
                <a:lnTo>
                  <a:pt x="18" y="197"/>
                </a:lnTo>
                <a:lnTo>
                  <a:pt x="18" y="198"/>
                </a:lnTo>
                <a:lnTo>
                  <a:pt x="19" y="199"/>
                </a:lnTo>
                <a:lnTo>
                  <a:pt x="20" y="200"/>
                </a:lnTo>
                <a:lnTo>
                  <a:pt x="21" y="200"/>
                </a:lnTo>
                <a:lnTo>
                  <a:pt x="244" y="200"/>
                </a:lnTo>
                <a:lnTo>
                  <a:pt x="245" y="200"/>
                </a:lnTo>
                <a:lnTo>
                  <a:pt x="246" y="199"/>
                </a:lnTo>
                <a:lnTo>
                  <a:pt x="246" y="198"/>
                </a:lnTo>
                <a:lnTo>
                  <a:pt x="246" y="197"/>
                </a:lnTo>
                <a:lnTo>
                  <a:pt x="246" y="119"/>
                </a:lnTo>
                <a:close/>
                <a:moveTo>
                  <a:pt x="21" y="50"/>
                </a:moveTo>
                <a:lnTo>
                  <a:pt x="20" y="50"/>
                </a:lnTo>
                <a:lnTo>
                  <a:pt x="19" y="50"/>
                </a:lnTo>
                <a:lnTo>
                  <a:pt x="18" y="51"/>
                </a:lnTo>
                <a:lnTo>
                  <a:pt x="18" y="52"/>
                </a:lnTo>
                <a:lnTo>
                  <a:pt x="18" y="100"/>
                </a:lnTo>
                <a:lnTo>
                  <a:pt x="24" y="102"/>
                </a:lnTo>
                <a:lnTo>
                  <a:pt x="31" y="104"/>
                </a:lnTo>
                <a:lnTo>
                  <a:pt x="38" y="106"/>
                </a:lnTo>
                <a:lnTo>
                  <a:pt x="45" y="107"/>
                </a:lnTo>
                <a:lnTo>
                  <a:pt x="53" y="109"/>
                </a:lnTo>
                <a:lnTo>
                  <a:pt x="61" y="110"/>
                </a:lnTo>
                <a:lnTo>
                  <a:pt x="69" y="112"/>
                </a:lnTo>
                <a:lnTo>
                  <a:pt x="77" y="113"/>
                </a:lnTo>
                <a:lnTo>
                  <a:pt x="86" y="114"/>
                </a:lnTo>
                <a:lnTo>
                  <a:pt x="95" y="115"/>
                </a:lnTo>
                <a:lnTo>
                  <a:pt x="104" y="115"/>
                </a:lnTo>
                <a:lnTo>
                  <a:pt x="113" y="116"/>
                </a:lnTo>
                <a:lnTo>
                  <a:pt x="123" y="116"/>
                </a:lnTo>
                <a:lnTo>
                  <a:pt x="132" y="116"/>
                </a:lnTo>
                <a:lnTo>
                  <a:pt x="142" y="116"/>
                </a:lnTo>
                <a:lnTo>
                  <a:pt x="151" y="116"/>
                </a:lnTo>
                <a:lnTo>
                  <a:pt x="160" y="115"/>
                </a:lnTo>
                <a:lnTo>
                  <a:pt x="169" y="115"/>
                </a:lnTo>
                <a:lnTo>
                  <a:pt x="178" y="114"/>
                </a:lnTo>
                <a:lnTo>
                  <a:pt x="187" y="113"/>
                </a:lnTo>
                <a:lnTo>
                  <a:pt x="195" y="112"/>
                </a:lnTo>
                <a:lnTo>
                  <a:pt x="204" y="110"/>
                </a:lnTo>
                <a:lnTo>
                  <a:pt x="212" y="109"/>
                </a:lnTo>
                <a:lnTo>
                  <a:pt x="219" y="107"/>
                </a:lnTo>
                <a:lnTo>
                  <a:pt x="227" y="106"/>
                </a:lnTo>
                <a:lnTo>
                  <a:pt x="234" y="104"/>
                </a:lnTo>
                <a:lnTo>
                  <a:pt x="240" y="102"/>
                </a:lnTo>
                <a:lnTo>
                  <a:pt x="246" y="100"/>
                </a:lnTo>
                <a:lnTo>
                  <a:pt x="246" y="52"/>
                </a:lnTo>
                <a:lnTo>
                  <a:pt x="246" y="51"/>
                </a:lnTo>
                <a:lnTo>
                  <a:pt x="246" y="50"/>
                </a:lnTo>
                <a:lnTo>
                  <a:pt x="245" y="50"/>
                </a:lnTo>
                <a:lnTo>
                  <a:pt x="244" y="50"/>
                </a:lnTo>
                <a:lnTo>
                  <a:pt x="21" y="50"/>
                </a:lnTo>
                <a:close/>
                <a:moveTo>
                  <a:pt x="98" y="18"/>
                </a:moveTo>
                <a:lnTo>
                  <a:pt x="97" y="19"/>
                </a:lnTo>
                <a:lnTo>
                  <a:pt x="96" y="19"/>
                </a:lnTo>
                <a:lnTo>
                  <a:pt x="95" y="20"/>
                </a:lnTo>
                <a:lnTo>
                  <a:pt x="95" y="21"/>
                </a:lnTo>
                <a:lnTo>
                  <a:pt x="94" y="22"/>
                </a:lnTo>
                <a:lnTo>
                  <a:pt x="94" y="32"/>
                </a:lnTo>
                <a:lnTo>
                  <a:pt x="170" y="32"/>
                </a:lnTo>
                <a:lnTo>
                  <a:pt x="170" y="22"/>
                </a:lnTo>
                <a:lnTo>
                  <a:pt x="170" y="21"/>
                </a:lnTo>
                <a:lnTo>
                  <a:pt x="169" y="20"/>
                </a:lnTo>
                <a:lnTo>
                  <a:pt x="169" y="19"/>
                </a:lnTo>
                <a:lnTo>
                  <a:pt x="168" y="19"/>
                </a:lnTo>
                <a:lnTo>
                  <a:pt x="167" y="18"/>
                </a:lnTo>
                <a:lnTo>
                  <a:pt x="98" y="18"/>
                </a:lnTo>
                <a:close/>
                <a:moveTo>
                  <a:pt x="98" y="0"/>
                </a:moveTo>
                <a:lnTo>
                  <a:pt x="167" y="0"/>
                </a:lnTo>
                <a:lnTo>
                  <a:pt x="170" y="1"/>
                </a:lnTo>
                <a:lnTo>
                  <a:pt x="173" y="1"/>
                </a:lnTo>
                <a:lnTo>
                  <a:pt x="176" y="2"/>
                </a:lnTo>
                <a:lnTo>
                  <a:pt x="178" y="4"/>
                </a:lnTo>
                <a:lnTo>
                  <a:pt x="181" y="6"/>
                </a:lnTo>
                <a:lnTo>
                  <a:pt x="183" y="8"/>
                </a:lnTo>
                <a:lnTo>
                  <a:pt x="185" y="10"/>
                </a:lnTo>
                <a:lnTo>
                  <a:pt x="186" y="13"/>
                </a:lnTo>
                <a:lnTo>
                  <a:pt x="187" y="16"/>
                </a:lnTo>
                <a:lnTo>
                  <a:pt x="188" y="19"/>
                </a:lnTo>
                <a:lnTo>
                  <a:pt x="188" y="22"/>
                </a:lnTo>
                <a:lnTo>
                  <a:pt x="188" y="32"/>
                </a:lnTo>
                <a:lnTo>
                  <a:pt x="244" y="32"/>
                </a:lnTo>
                <a:lnTo>
                  <a:pt x="247" y="32"/>
                </a:lnTo>
                <a:lnTo>
                  <a:pt x="250" y="33"/>
                </a:lnTo>
                <a:lnTo>
                  <a:pt x="252" y="34"/>
                </a:lnTo>
                <a:lnTo>
                  <a:pt x="255" y="35"/>
                </a:lnTo>
                <a:lnTo>
                  <a:pt x="257" y="37"/>
                </a:lnTo>
                <a:lnTo>
                  <a:pt x="259" y="39"/>
                </a:lnTo>
                <a:lnTo>
                  <a:pt x="261" y="41"/>
                </a:lnTo>
                <a:lnTo>
                  <a:pt x="263" y="44"/>
                </a:lnTo>
                <a:lnTo>
                  <a:pt x="264" y="46"/>
                </a:lnTo>
                <a:lnTo>
                  <a:pt x="264" y="49"/>
                </a:lnTo>
                <a:lnTo>
                  <a:pt x="264" y="52"/>
                </a:lnTo>
                <a:lnTo>
                  <a:pt x="264" y="197"/>
                </a:lnTo>
                <a:lnTo>
                  <a:pt x="264" y="200"/>
                </a:lnTo>
                <a:lnTo>
                  <a:pt x="264" y="203"/>
                </a:lnTo>
                <a:lnTo>
                  <a:pt x="263" y="206"/>
                </a:lnTo>
                <a:lnTo>
                  <a:pt x="261" y="209"/>
                </a:lnTo>
                <a:lnTo>
                  <a:pt x="259" y="211"/>
                </a:lnTo>
                <a:lnTo>
                  <a:pt x="257" y="213"/>
                </a:lnTo>
                <a:lnTo>
                  <a:pt x="255" y="215"/>
                </a:lnTo>
                <a:lnTo>
                  <a:pt x="252" y="216"/>
                </a:lnTo>
                <a:lnTo>
                  <a:pt x="250" y="217"/>
                </a:lnTo>
                <a:lnTo>
                  <a:pt x="247" y="218"/>
                </a:lnTo>
                <a:lnTo>
                  <a:pt x="244" y="218"/>
                </a:lnTo>
                <a:lnTo>
                  <a:pt x="21" y="218"/>
                </a:lnTo>
                <a:lnTo>
                  <a:pt x="18" y="218"/>
                </a:lnTo>
                <a:lnTo>
                  <a:pt x="15" y="217"/>
                </a:lnTo>
                <a:lnTo>
                  <a:pt x="12" y="216"/>
                </a:lnTo>
                <a:lnTo>
                  <a:pt x="9" y="215"/>
                </a:lnTo>
                <a:lnTo>
                  <a:pt x="7" y="213"/>
                </a:lnTo>
                <a:lnTo>
                  <a:pt x="5" y="211"/>
                </a:lnTo>
                <a:lnTo>
                  <a:pt x="3" y="209"/>
                </a:lnTo>
                <a:lnTo>
                  <a:pt x="2" y="206"/>
                </a:lnTo>
                <a:lnTo>
                  <a:pt x="1" y="203"/>
                </a:lnTo>
                <a:lnTo>
                  <a:pt x="0" y="200"/>
                </a:lnTo>
                <a:lnTo>
                  <a:pt x="0" y="197"/>
                </a:lnTo>
                <a:lnTo>
                  <a:pt x="0" y="52"/>
                </a:lnTo>
                <a:lnTo>
                  <a:pt x="0" y="49"/>
                </a:lnTo>
                <a:lnTo>
                  <a:pt x="1" y="46"/>
                </a:lnTo>
                <a:lnTo>
                  <a:pt x="2" y="44"/>
                </a:lnTo>
                <a:lnTo>
                  <a:pt x="3" y="41"/>
                </a:lnTo>
                <a:lnTo>
                  <a:pt x="5" y="39"/>
                </a:lnTo>
                <a:lnTo>
                  <a:pt x="7" y="37"/>
                </a:lnTo>
                <a:lnTo>
                  <a:pt x="9" y="35"/>
                </a:lnTo>
                <a:lnTo>
                  <a:pt x="12" y="34"/>
                </a:lnTo>
                <a:lnTo>
                  <a:pt x="15" y="33"/>
                </a:lnTo>
                <a:lnTo>
                  <a:pt x="18" y="32"/>
                </a:lnTo>
                <a:lnTo>
                  <a:pt x="21" y="32"/>
                </a:lnTo>
                <a:lnTo>
                  <a:pt x="76" y="32"/>
                </a:lnTo>
                <a:lnTo>
                  <a:pt x="76" y="22"/>
                </a:lnTo>
                <a:lnTo>
                  <a:pt x="77" y="19"/>
                </a:lnTo>
                <a:lnTo>
                  <a:pt x="77" y="16"/>
                </a:lnTo>
                <a:lnTo>
                  <a:pt x="78" y="13"/>
                </a:lnTo>
                <a:lnTo>
                  <a:pt x="80" y="10"/>
                </a:lnTo>
                <a:lnTo>
                  <a:pt x="82" y="8"/>
                </a:lnTo>
                <a:lnTo>
                  <a:pt x="84" y="6"/>
                </a:lnTo>
                <a:lnTo>
                  <a:pt x="86" y="4"/>
                </a:lnTo>
                <a:lnTo>
                  <a:pt x="89" y="2"/>
                </a:lnTo>
                <a:lnTo>
                  <a:pt x="92" y="1"/>
                </a:lnTo>
                <a:lnTo>
                  <a:pt x="95" y="1"/>
                </a:lnTo>
                <a:lnTo>
                  <a:pt x="9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41" name="Group 40"/>
          <p:cNvGrpSpPr/>
          <p:nvPr/>
        </p:nvGrpSpPr>
        <p:grpSpPr>
          <a:xfrm>
            <a:off x="3335115" y="4880361"/>
            <a:ext cx="370886" cy="338328"/>
            <a:chOff x="7215188" y="2357438"/>
            <a:chExt cx="415925" cy="379413"/>
          </a:xfrm>
          <a:solidFill>
            <a:schemeClr val="bg1"/>
          </a:solidFill>
        </p:grpSpPr>
        <p:sp>
          <p:nvSpPr>
            <p:cNvPr id="42" name="Freeform 320"/>
            <p:cNvSpPr>
              <a:spLocks noEditPoints="1"/>
            </p:cNvSpPr>
            <p:nvPr/>
          </p:nvSpPr>
          <p:spPr bwMode="auto">
            <a:xfrm>
              <a:off x="7215188" y="2357438"/>
              <a:ext cx="415925" cy="379413"/>
            </a:xfrm>
            <a:custGeom>
              <a:avLst/>
              <a:gdLst/>
              <a:ahLst/>
              <a:cxnLst>
                <a:cxn ang="0">
                  <a:pos x="25" y="92"/>
                </a:cxn>
                <a:cxn ang="0">
                  <a:pos x="18" y="102"/>
                </a:cxn>
                <a:cxn ang="0">
                  <a:pos x="21" y="114"/>
                </a:cxn>
                <a:cxn ang="0">
                  <a:pos x="32" y="121"/>
                </a:cxn>
                <a:cxn ang="0">
                  <a:pos x="40" y="123"/>
                </a:cxn>
                <a:cxn ang="0">
                  <a:pos x="44" y="131"/>
                </a:cxn>
                <a:cxn ang="0">
                  <a:pos x="48" y="208"/>
                </a:cxn>
                <a:cxn ang="0">
                  <a:pos x="61" y="219"/>
                </a:cxn>
                <a:cxn ang="0">
                  <a:pos x="195" y="221"/>
                </a:cxn>
                <a:cxn ang="0">
                  <a:pos x="210" y="213"/>
                </a:cxn>
                <a:cxn ang="0">
                  <a:pos x="218" y="198"/>
                </a:cxn>
                <a:cxn ang="0">
                  <a:pos x="219" y="126"/>
                </a:cxn>
                <a:cxn ang="0">
                  <a:pos x="225" y="121"/>
                </a:cxn>
                <a:cxn ang="0">
                  <a:pos x="236" y="119"/>
                </a:cxn>
                <a:cxn ang="0">
                  <a:pos x="244" y="110"/>
                </a:cxn>
                <a:cxn ang="0">
                  <a:pos x="243" y="97"/>
                </a:cxn>
                <a:cxn ang="0">
                  <a:pos x="233" y="89"/>
                </a:cxn>
                <a:cxn ang="0">
                  <a:pos x="101" y="27"/>
                </a:cxn>
                <a:cxn ang="0">
                  <a:pos x="82" y="33"/>
                </a:cxn>
                <a:cxn ang="0">
                  <a:pos x="71" y="45"/>
                </a:cxn>
                <a:cxn ang="0">
                  <a:pos x="67" y="62"/>
                </a:cxn>
                <a:cxn ang="0">
                  <a:pos x="196" y="62"/>
                </a:cxn>
                <a:cxn ang="0">
                  <a:pos x="192" y="45"/>
                </a:cxn>
                <a:cxn ang="0">
                  <a:pos x="181" y="33"/>
                </a:cxn>
                <a:cxn ang="0">
                  <a:pos x="161" y="27"/>
                </a:cxn>
                <a:cxn ang="0">
                  <a:pos x="148" y="30"/>
                </a:cxn>
                <a:cxn ang="0">
                  <a:pos x="110" y="29"/>
                </a:cxn>
                <a:cxn ang="0">
                  <a:pos x="148" y="1"/>
                </a:cxn>
                <a:cxn ang="0">
                  <a:pos x="158" y="6"/>
                </a:cxn>
                <a:cxn ang="0">
                  <a:pos x="180" y="13"/>
                </a:cxn>
                <a:cxn ang="0">
                  <a:pos x="199" y="25"/>
                </a:cxn>
                <a:cxn ang="0">
                  <a:pos x="210" y="42"/>
                </a:cxn>
                <a:cxn ang="0">
                  <a:pos x="214" y="62"/>
                </a:cxn>
                <a:cxn ang="0">
                  <a:pos x="236" y="71"/>
                </a:cxn>
                <a:cxn ang="0">
                  <a:pos x="252" y="80"/>
                </a:cxn>
                <a:cxn ang="0">
                  <a:pos x="262" y="97"/>
                </a:cxn>
                <a:cxn ang="0">
                  <a:pos x="260" y="116"/>
                </a:cxn>
                <a:cxn ang="0">
                  <a:pos x="250" y="131"/>
                </a:cxn>
                <a:cxn ang="0">
                  <a:pos x="236" y="194"/>
                </a:cxn>
                <a:cxn ang="0">
                  <a:pos x="231" y="215"/>
                </a:cxn>
                <a:cxn ang="0">
                  <a:pos x="217" y="231"/>
                </a:cxn>
                <a:cxn ang="0">
                  <a:pos x="196" y="239"/>
                </a:cxn>
                <a:cxn ang="0">
                  <a:pos x="58" y="237"/>
                </a:cxn>
                <a:cxn ang="0">
                  <a:pos x="39" y="226"/>
                </a:cxn>
                <a:cxn ang="0">
                  <a:pos x="28" y="207"/>
                </a:cxn>
                <a:cxn ang="0">
                  <a:pos x="22" y="137"/>
                </a:cxn>
                <a:cxn ang="0">
                  <a:pos x="7" y="126"/>
                </a:cxn>
                <a:cxn ang="0">
                  <a:pos x="0" y="109"/>
                </a:cxn>
                <a:cxn ang="0">
                  <a:pos x="4" y="90"/>
                </a:cxn>
                <a:cxn ang="0">
                  <a:pos x="16" y="76"/>
                </a:cxn>
                <a:cxn ang="0">
                  <a:pos x="34" y="70"/>
                </a:cxn>
                <a:cxn ang="0">
                  <a:pos x="50" y="53"/>
                </a:cxn>
                <a:cxn ang="0">
                  <a:pos x="56" y="34"/>
                </a:cxn>
                <a:cxn ang="0">
                  <a:pos x="70" y="19"/>
                </a:cxn>
                <a:cxn ang="0">
                  <a:pos x="92" y="10"/>
                </a:cxn>
                <a:cxn ang="0">
                  <a:pos x="108" y="3"/>
                </a:cxn>
              </a:cxnLst>
              <a:rect l="0" t="0" r="r" b="b"/>
              <a:pathLst>
                <a:path w="262" h="239">
                  <a:moveTo>
                    <a:pt x="34" y="88"/>
                  </a:moveTo>
                  <a:lnTo>
                    <a:pt x="32" y="89"/>
                  </a:lnTo>
                  <a:lnTo>
                    <a:pt x="29" y="89"/>
                  </a:lnTo>
                  <a:lnTo>
                    <a:pt x="27" y="90"/>
                  </a:lnTo>
                  <a:lnTo>
                    <a:pt x="25" y="92"/>
                  </a:lnTo>
                  <a:lnTo>
                    <a:pt x="23" y="93"/>
                  </a:lnTo>
                  <a:lnTo>
                    <a:pt x="21" y="95"/>
                  </a:lnTo>
                  <a:lnTo>
                    <a:pt x="20" y="97"/>
                  </a:lnTo>
                  <a:lnTo>
                    <a:pt x="19" y="100"/>
                  </a:lnTo>
                  <a:lnTo>
                    <a:pt x="18" y="102"/>
                  </a:lnTo>
                  <a:lnTo>
                    <a:pt x="18" y="105"/>
                  </a:lnTo>
                  <a:lnTo>
                    <a:pt x="18" y="107"/>
                  </a:lnTo>
                  <a:lnTo>
                    <a:pt x="19" y="110"/>
                  </a:lnTo>
                  <a:lnTo>
                    <a:pt x="20" y="112"/>
                  </a:lnTo>
                  <a:lnTo>
                    <a:pt x="21" y="114"/>
                  </a:lnTo>
                  <a:lnTo>
                    <a:pt x="23" y="116"/>
                  </a:lnTo>
                  <a:lnTo>
                    <a:pt x="25" y="118"/>
                  </a:lnTo>
                  <a:lnTo>
                    <a:pt x="27" y="119"/>
                  </a:lnTo>
                  <a:lnTo>
                    <a:pt x="29" y="120"/>
                  </a:lnTo>
                  <a:lnTo>
                    <a:pt x="32" y="121"/>
                  </a:lnTo>
                  <a:lnTo>
                    <a:pt x="34" y="121"/>
                  </a:lnTo>
                  <a:lnTo>
                    <a:pt x="35" y="121"/>
                  </a:lnTo>
                  <a:lnTo>
                    <a:pt x="37" y="121"/>
                  </a:lnTo>
                  <a:lnTo>
                    <a:pt x="39" y="122"/>
                  </a:lnTo>
                  <a:lnTo>
                    <a:pt x="40" y="123"/>
                  </a:lnTo>
                  <a:lnTo>
                    <a:pt x="42" y="124"/>
                  </a:lnTo>
                  <a:lnTo>
                    <a:pt x="43" y="125"/>
                  </a:lnTo>
                  <a:lnTo>
                    <a:pt x="43" y="127"/>
                  </a:lnTo>
                  <a:lnTo>
                    <a:pt x="44" y="129"/>
                  </a:lnTo>
                  <a:lnTo>
                    <a:pt x="44" y="131"/>
                  </a:lnTo>
                  <a:lnTo>
                    <a:pt x="44" y="194"/>
                  </a:lnTo>
                  <a:lnTo>
                    <a:pt x="44" y="198"/>
                  </a:lnTo>
                  <a:lnTo>
                    <a:pt x="45" y="201"/>
                  </a:lnTo>
                  <a:lnTo>
                    <a:pt x="46" y="205"/>
                  </a:lnTo>
                  <a:lnTo>
                    <a:pt x="48" y="208"/>
                  </a:lnTo>
                  <a:lnTo>
                    <a:pt x="50" y="211"/>
                  </a:lnTo>
                  <a:lnTo>
                    <a:pt x="52" y="213"/>
                  </a:lnTo>
                  <a:lnTo>
                    <a:pt x="55" y="215"/>
                  </a:lnTo>
                  <a:lnTo>
                    <a:pt x="57" y="217"/>
                  </a:lnTo>
                  <a:lnTo>
                    <a:pt x="61" y="219"/>
                  </a:lnTo>
                  <a:lnTo>
                    <a:pt x="64" y="220"/>
                  </a:lnTo>
                  <a:lnTo>
                    <a:pt x="67" y="221"/>
                  </a:lnTo>
                  <a:lnTo>
                    <a:pt x="71" y="221"/>
                  </a:lnTo>
                  <a:lnTo>
                    <a:pt x="191" y="221"/>
                  </a:lnTo>
                  <a:lnTo>
                    <a:pt x="195" y="221"/>
                  </a:lnTo>
                  <a:lnTo>
                    <a:pt x="199" y="220"/>
                  </a:lnTo>
                  <a:lnTo>
                    <a:pt x="202" y="219"/>
                  </a:lnTo>
                  <a:lnTo>
                    <a:pt x="205" y="217"/>
                  </a:lnTo>
                  <a:lnTo>
                    <a:pt x="208" y="215"/>
                  </a:lnTo>
                  <a:lnTo>
                    <a:pt x="210" y="213"/>
                  </a:lnTo>
                  <a:lnTo>
                    <a:pt x="213" y="211"/>
                  </a:lnTo>
                  <a:lnTo>
                    <a:pt x="215" y="208"/>
                  </a:lnTo>
                  <a:lnTo>
                    <a:pt x="216" y="205"/>
                  </a:lnTo>
                  <a:lnTo>
                    <a:pt x="218" y="201"/>
                  </a:lnTo>
                  <a:lnTo>
                    <a:pt x="218" y="198"/>
                  </a:lnTo>
                  <a:lnTo>
                    <a:pt x="218" y="194"/>
                  </a:lnTo>
                  <a:lnTo>
                    <a:pt x="218" y="131"/>
                  </a:lnTo>
                  <a:lnTo>
                    <a:pt x="218" y="129"/>
                  </a:lnTo>
                  <a:lnTo>
                    <a:pt x="219" y="128"/>
                  </a:lnTo>
                  <a:lnTo>
                    <a:pt x="219" y="126"/>
                  </a:lnTo>
                  <a:lnTo>
                    <a:pt x="220" y="125"/>
                  </a:lnTo>
                  <a:lnTo>
                    <a:pt x="221" y="124"/>
                  </a:lnTo>
                  <a:lnTo>
                    <a:pt x="222" y="123"/>
                  </a:lnTo>
                  <a:lnTo>
                    <a:pt x="224" y="122"/>
                  </a:lnTo>
                  <a:lnTo>
                    <a:pt x="225" y="121"/>
                  </a:lnTo>
                  <a:lnTo>
                    <a:pt x="227" y="121"/>
                  </a:lnTo>
                  <a:lnTo>
                    <a:pt x="228" y="121"/>
                  </a:lnTo>
                  <a:lnTo>
                    <a:pt x="231" y="121"/>
                  </a:lnTo>
                  <a:lnTo>
                    <a:pt x="233" y="120"/>
                  </a:lnTo>
                  <a:lnTo>
                    <a:pt x="236" y="119"/>
                  </a:lnTo>
                  <a:lnTo>
                    <a:pt x="238" y="118"/>
                  </a:lnTo>
                  <a:lnTo>
                    <a:pt x="240" y="116"/>
                  </a:lnTo>
                  <a:lnTo>
                    <a:pt x="241" y="114"/>
                  </a:lnTo>
                  <a:lnTo>
                    <a:pt x="243" y="112"/>
                  </a:lnTo>
                  <a:lnTo>
                    <a:pt x="244" y="110"/>
                  </a:lnTo>
                  <a:lnTo>
                    <a:pt x="244" y="107"/>
                  </a:lnTo>
                  <a:lnTo>
                    <a:pt x="244" y="105"/>
                  </a:lnTo>
                  <a:lnTo>
                    <a:pt x="244" y="102"/>
                  </a:lnTo>
                  <a:lnTo>
                    <a:pt x="244" y="100"/>
                  </a:lnTo>
                  <a:lnTo>
                    <a:pt x="243" y="97"/>
                  </a:lnTo>
                  <a:lnTo>
                    <a:pt x="241" y="95"/>
                  </a:lnTo>
                  <a:lnTo>
                    <a:pt x="240" y="93"/>
                  </a:lnTo>
                  <a:lnTo>
                    <a:pt x="238" y="92"/>
                  </a:lnTo>
                  <a:lnTo>
                    <a:pt x="236" y="90"/>
                  </a:lnTo>
                  <a:lnTo>
                    <a:pt x="233" y="89"/>
                  </a:lnTo>
                  <a:lnTo>
                    <a:pt x="231" y="89"/>
                  </a:lnTo>
                  <a:lnTo>
                    <a:pt x="228" y="88"/>
                  </a:lnTo>
                  <a:lnTo>
                    <a:pt x="34" y="88"/>
                  </a:lnTo>
                  <a:close/>
                  <a:moveTo>
                    <a:pt x="106" y="26"/>
                  </a:moveTo>
                  <a:lnTo>
                    <a:pt x="101" y="27"/>
                  </a:lnTo>
                  <a:lnTo>
                    <a:pt x="97" y="28"/>
                  </a:lnTo>
                  <a:lnTo>
                    <a:pt x="92" y="29"/>
                  </a:lnTo>
                  <a:lnTo>
                    <a:pt x="88" y="30"/>
                  </a:lnTo>
                  <a:lnTo>
                    <a:pt x="85" y="32"/>
                  </a:lnTo>
                  <a:lnTo>
                    <a:pt x="82" y="33"/>
                  </a:lnTo>
                  <a:lnTo>
                    <a:pt x="79" y="35"/>
                  </a:lnTo>
                  <a:lnTo>
                    <a:pt x="76" y="37"/>
                  </a:lnTo>
                  <a:lnTo>
                    <a:pt x="74" y="39"/>
                  </a:lnTo>
                  <a:lnTo>
                    <a:pt x="72" y="42"/>
                  </a:lnTo>
                  <a:lnTo>
                    <a:pt x="71" y="45"/>
                  </a:lnTo>
                  <a:lnTo>
                    <a:pt x="69" y="48"/>
                  </a:lnTo>
                  <a:lnTo>
                    <a:pt x="68" y="51"/>
                  </a:lnTo>
                  <a:lnTo>
                    <a:pt x="68" y="55"/>
                  </a:lnTo>
                  <a:lnTo>
                    <a:pt x="67" y="58"/>
                  </a:lnTo>
                  <a:lnTo>
                    <a:pt x="67" y="62"/>
                  </a:lnTo>
                  <a:lnTo>
                    <a:pt x="66" y="66"/>
                  </a:lnTo>
                  <a:lnTo>
                    <a:pt x="66" y="70"/>
                  </a:lnTo>
                  <a:lnTo>
                    <a:pt x="196" y="70"/>
                  </a:lnTo>
                  <a:lnTo>
                    <a:pt x="196" y="66"/>
                  </a:lnTo>
                  <a:lnTo>
                    <a:pt x="196" y="62"/>
                  </a:lnTo>
                  <a:lnTo>
                    <a:pt x="195" y="58"/>
                  </a:lnTo>
                  <a:lnTo>
                    <a:pt x="195" y="55"/>
                  </a:lnTo>
                  <a:lnTo>
                    <a:pt x="194" y="51"/>
                  </a:lnTo>
                  <a:lnTo>
                    <a:pt x="193" y="48"/>
                  </a:lnTo>
                  <a:lnTo>
                    <a:pt x="192" y="45"/>
                  </a:lnTo>
                  <a:lnTo>
                    <a:pt x="190" y="42"/>
                  </a:lnTo>
                  <a:lnTo>
                    <a:pt x="188" y="39"/>
                  </a:lnTo>
                  <a:lnTo>
                    <a:pt x="186" y="37"/>
                  </a:lnTo>
                  <a:lnTo>
                    <a:pt x="184" y="35"/>
                  </a:lnTo>
                  <a:lnTo>
                    <a:pt x="181" y="33"/>
                  </a:lnTo>
                  <a:lnTo>
                    <a:pt x="178" y="32"/>
                  </a:lnTo>
                  <a:lnTo>
                    <a:pt x="174" y="30"/>
                  </a:lnTo>
                  <a:lnTo>
                    <a:pt x="170" y="29"/>
                  </a:lnTo>
                  <a:lnTo>
                    <a:pt x="166" y="28"/>
                  </a:lnTo>
                  <a:lnTo>
                    <a:pt x="161" y="27"/>
                  </a:lnTo>
                  <a:lnTo>
                    <a:pt x="156" y="26"/>
                  </a:lnTo>
                  <a:lnTo>
                    <a:pt x="155" y="27"/>
                  </a:lnTo>
                  <a:lnTo>
                    <a:pt x="152" y="29"/>
                  </a:lnTo>
                  <a:lnTo>
                    <a:pt x="150" y="30"/>
                  </a:lnTo>
                  <a:lnTo>
                    <a:pt x="148" y="30"/>
                  </a:lnTo>
                  <a:lnTo>
                    <a:pt x="145" y="30"/>
                  </a:lnTo>
                  <a:lnTo>
                    <a:pt x="117" y="30"/>
                  </a:lnTo>
                  <a:lnTo>
                    <a:pt x="115" y="30"/>
                  </a:lnTo>
                  <a:lnTo>
                    <a:pt x="112" y="30"/>
                  </a:lnTo>
                  <a:lnTo>
                    <a:pt x="110" y="29"/>
                  </a:lnTo>
                  <a:lnTo>
                    <a:pt x="108" y="27"/>
                  </a:lnTo>
                  <a:lnTo>
                    <a:pt x="106" y="26"/>
                  </a:lnTo>
                  <a:close/>
                  <a:moveTo>
                    <a:pt x="117" y="0"/>
                  </a:moveTo>
                  <a:lnTo>
                    <a:pt x="145" y="0"/>
                  </a:lnTo>
                  <a:lnTo>
                    <a:pt x="148" y="1"/>
                  </a:lnTo>
                  <a:lnTo>
                    <a:pt x="150" y="1"/>
                  </a:lnTo>
                  <a:lnTo>
                    <a:pt x="152" y="2"/>
                  </a:lnTo>
                  <a:lnTo>
                    <a:pt x="154" y="3"/>
                  </a:lnTo>
                  <a:lnTo>
                    <a:pt x="156" y="5"/>
                  </a:lnTo>
                  <a:lnTo>
                    <a:pt x="158" y="6"/>
                  </a:lnTo>
                  <a:lnTo>
                    <a:pt x="159" y="8"/>
                  </a:lnTo>
                  <a:lnTo>
                    <a:pt x="165" y="9"/>
                  </a:lnTo>
                  <a:lnTo>
                    <a:pt x="170" y="10"/>
                  </a:lnTo>
                  <a:lnTo>
                    <a:pt x="175" y="12"/>
                  </a:lnTo>
                  <a:lnTo>
                    <a:pt x="180" y="13"/>
                  </a:lnTo>
                  <a:lnTo>
                    <a:pt x="185" y="15"/>
                  </a:lnTo>
                  <a:lnTo>
                    <a:pt x="189" y="17"/>
                  </a:lnTo>
                  <a:lnTo>
                    <a:pt x="192" y="19"/>
                  </a:lnTo>
                  <a:lnTo>
                    <a:pt x="196" y="22"/>
                  </a:lnTo>
                  <a:lnTo>
                    <a:pt x="199" y="25"/>
                  </a:lnTo>
                  <a:lnTo>
                    <a:pt x="202" y="28"/>
                  </a:lnTo>
                  <a:lnTo>
                    <a:pt x="204" y="31"/>
                  </a:lnTo>
                  <a:lnTo>
                    <a:pt x="207" y="34"/>
                  </a:lnTo>
                  <a:lnTo>
                    <a:pt x="208" y="38"/>
                  </a:lnTo>
                  <a:lnTo>
                    <a:pt x="210" y="42"/>
                  </a:lnTo>
                  <a:lnTo>
                    <a:pt x="211" y="45"/>
                  </a:lnTo>
                  <a:lnTo>
                    <a:pt x="212" y="49"/>
                  </a:lnTo>
                  <a:lnTo>
                    <a:pt x="213" y="53"/>
                  </a:lnTo>
                  <a:lnTo>
                    <a:pt x="213" y="57"/>
                  </a:lnTo>
                  <a:lnTo>
                    <a:pt x="214" y="62"/>
                  </a:lnTo>
                  <a:lnTo>
                    <a:pt x="214" y="66"/>
                  </a:lnTo>
                  <a:lnTo>
                    <a:pt x="214" y="70"/>
                  </a:lnTo>
                  <a:lnTo>
                    <a:pt x="228" y="70"/>
                  </a:lnTo>
                  <a:lnTo>
                    <a:pt x="232" y="71"/>
                  </a:lnTo>
                  <a:lnTo>
                    <a:pt x="236" y="71"/>
                  </a:lnTo>
                  <a:lnTo>
                    <a:pt x="240" y="72"/>
                  </a:lnTo>
                  <a:lnTo>
                    <a:pt x="243" y="74"/>
                  </a:lnTo>
                  <a:lnTo>
                    <a:pt x="247" y="76"/>
                  </a:lnTo>
                  <a:lnTo>
                    <a:pt x="250" y="78"/>
                  </a:lnTo>
                  <a:lnTo>
                    <a:pt x="252" y="80"/>
                  </a:lnTo>
                  <a:lnTo>
                    <a:pt x="255" y="83"/>
                  </a:lnTo>
                  <a:lnTo>
                    <a:pt x="257" y="86"/>
                  </a:lnTo>
                  <a:lnTo>
                    <a:pt x="259" y="90"/>
                  </a:lnTo>
                  <a:lnTo>
                    <a:pt x="260" y="93"/>
                  </a:lnTo>
                  <a:lnTo>
                    <a:pt x="262" y="97"/>
                  </a:lnTo>
                  <a:lnTo>
                    <a:pt x="262" y="101"/>
                  </a:lnTo>
                  <a:lnTo>
                    <a:pt x="262" y="105"/>
                  </a:lnTo>
                  <a:lnTo>
                    <a:pt x="262" y="109"/>
                  </a:lnTo>
                  <a:lnTo>
                    <a:pt x="262" y="112"/>
                  </a:lnTo>
                  <a:lnTo>
                    <a:pt x="260" y="116"/>
                  </a:lnTo>
                  <a:lnTo>
                    <a:pt x="259" y="120"/>
                  </a:lnTo>
                  <a:lnTo>
                    <a:pt x="257" y="123"/>
                  </a:lnTo>
                  <a:lnTo>
                    <a:pt x="255" y="126"/>
                  </a:lnTo>
                  <a:lnTo>
                    <a:pt x="253" y="129"/>
                  </a:lnTo>
                  <a:lnTo>
                    <a:pt x="250" y="131"/>
                  </a:lnTo>
                  <a:lnTo>
                    <a:pt x="247" y="133"/>
                  </a:lnTo>
                  <a:lnTo>
                    <a:pt x="244" y="135"/>
                  </a:lnTo>
                  <a:lnTo>
                    <a:pt x="240" y="137"/>
                  </a:lnTo>
                  <a:lnTo>
                    <a:pt x="236" y="138"/>
                  </a:lnTo>
                  <a:lnTo>
                    <a:pt x="236" y="194"/>
                  </a:lnTo>
                  <a:lnTo>
                    <a:pt x="236" y="199"/>
                  </a:lnTo>
                  <a:lnTo>
                    <a:pt x="236" y="203"/>
                  </a:lnTo>
                  <a:lnTo>
                    <a:pt x="234" y="207"/>
                  </a:lnTo>
                  <a:lnTo>
                    <a:pt x="233" y="212"/>
                  </a:lnTo>
                  <a:lnTo>
                    <a:pt x="231" y="215"/>
                  </a:lnTo>
                  <a:lnTo>
                    <a:pt x="229" y="219"/>
                  </a:lnTo>
                  <a:lnTo>
                    <a:pt x="226" y="223"/>
                  </a:lnTo>
                  <a:lnTo>
                    <a:pt x="223" y="226"/>
                  </a:lnTo>
                  <a:lnTo>
                    <a:pt x="220" y="229"/>
                  </a:lnTo>
                  <a:lnTo>
                    <a:pt x="217" y="231"/>
                  </a:lnTo>
                  <a:lnTo>
                    <a:pt x="213" y="234"/>
                  </a:lnTo>
                  <a:lnTo>
                    <a:pt x="209" y="236"/>
                  </a:lnTo>
                  <a:lnTo>
                    <a:pt x="205" y="237"/>
                  </a:lnTo>
                  <a:lnTo>
                    <a:pt x="200" y="238"/>
                  </a:lnTo>
                  <a:lnTo>
                    <a:pt x="196" y="239"/>
                  </a:lnTo>
                  <a:lnTo>
                    <a:pt x="191" y="239"/>
                  </a:lnTo>
                  <a:lnTo>
                    <a:pt x="71" y="239"/>
                  </a:lnTo>
                  <a:lnTo>
                    <a:pt x="66" y="239"/>
                  </a:lnTo>
                  <a:lnTo>
                    <a:pt x="62" y="238"/>
                  </a:lnTo>
                  <a:lnTo>
                    <a:pt x="58" y="237"/>
                  </a:lnTo>
                  <a:lnTo>
                    <a:pt x="54" y="236"/>
                  </a:lnTo>
                  <a:lnTo>
                    <a:pt x="50" y="234"/>
                  </a:lnTo>
                  <a:lnTo>
                    <a:pt x="46" y="231"/>
                  </a:lnTo>
                  <a:lnTo>
                    <a:pt x="42" y="229"/>
                  </a:lnTo>
                  <a:lnTo>
                    <a:pt x="39" y="226"/>
                  </a:lnTo>
                  <a:lnTo>
                    <a:pt x="36" y="223"/>
                  </a:lnTo>
                  <a:lnTo>
                    <a:pt x="34" y="219"/>
                  </a:lnTo>
                  <a:lnTo>
                    <a:pt x="31" y="215"/>
                  </a:lnTo>
                  <a:lnTo>
                    <a:pt x="30" y="212"/>
                  </a:lnTo>
                  <a:lnTo>
                    <a:pt x="28" y="207"/>
                  </a:lnTo>
                  <a:lnTo>
                    <a:pt x="27" y="203"/>
                  </a:lnTo>
                  <a:lnTo>
                    <a:pt x="26" y="199"/>
                  </a:lnTo>
                  <a:lnTo>
                    <a:pt x="26" y="194"/>
                  </a:lnTo>
                  <a:lnTo>
                    <a:pt x="26" y="138"/>
                  </a:lnTo>
                  <a:lnTo>
                    <a:pt x="22" y="137"/>
                  </a:lnTo>
                  <a:lnTo>
                    <a:pt x="19" y="135"/>
                  </a:lnTo>
                  <a:lnTo>
                    <a:pt x="16" y="133"/>
                  </a:lnTo>
                  <a:lnTo>
                    <a:pt x="13" y="131"/>
                  </a:lnTo>
                  <a:lnTo>
                    <a:pt x="10" y="129"/>
                  </a:lnTo>
                  <a:lnTo>
                    <a:pt x="7" y="126"/>
                  </a:lnTo>
                  <a:lnTo>
                    <a:pt x="5" y="123"/>
                  </a:lnTo>
                  <a:lnTo>
                    <a:pt x="3" y="120"/>
                  </a:lnTo>
                  <a:lnTo>
                    <a:pt x="2" y="116"/>
                  </a:lnTo>
                  <a:lnTo>
                    <a:pt x="1" y="112"/>
                  </a:lnTo>
                  <a:lnTo>
                    <a:pt x="0" y="109"/>
                  </a:lnTo>
                  <a:lnTo>
                    <a:pt x="0" y="105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2" y="93"/>
                  </a:lnTo>
                  <a:lnTo>
                    <a:pt x="4" y="90"/>
                  </a:lnTo>
                  <a:lnTo>
                    <a:pt x="5" y="86"/>
                  </a:lnTo>
                  <a:lnTo>
                    <a:pt x="8" y="83"/>
                  </a:lnTo>
                  <a:lnTo>
                    <a:pt x="10" y="80"/>
                  </a:lnTo>
                  <a:lnTo>
                    <a:pt x="13" y="78"/>
                  </a:lnTo>
                  <a:lnTo>
                    <a:pt x="16" y="76"/>
                  </a:lnTo>
                  <a:lnTo>
                    <a:pt x="19" y="74"/>
                  </a:lnTo>
                  <a:lnTo>
                    <a:pt x="23" y="72"/>
                  </a:lnTo>
                  <a:lnTo>
                    <a:pt x="26" y="71"/>
                  </a:lnTo>
                  <a:lnTo>
                    <a:pt x="30" y="71"/>
                  </a:lnTo>
                  <a:lnTo>
                    <a:pt x="34" y="70"/>
                  </a:lnTo>
                  <a:lnTo>
                    <a:pt x="48" y="70"/>
                  </a:lnTo>
                  <a:lnTo>
                    <a:pt x="48" y="66"/>
                  </a:lnTo>
                  <a:lnTo>
                    <a:pt x="49" y="62"/>
                  </a:lnTo>
                  <a:lnTo>
                    <a:pt x="49" y="57"/>
                  </a:lnTo>
                  <a:lnTo>
                    <a:pt x="50" y="53"/>
                  </a:lnTo>
                  <a:lnTo>
                    <a:pt x="50" y="49"/>
                  </a:lnTo>
                  <a:lnTo>
                    <a:pt x="51" y="45"/>
                  </a:lnTo>
                  <a:lnTo>
                    <a:pt x="53" y="42"/>
                  </a:lnTo>
                  <a:lnTo>
                    <a:pt x="54" y="38"/>
                  </a:lnTo>
                  <a:lnTo>
                    <a:pt x="56" y="34"/>
                  </a:lnTo>
                  <a:lnTo>
                    <a:pt x="58" y="31"/>
                  </a:lnTo>
                  <a:lnTo>
                    <a:pt x="61" y="28"/>
                  </a:lnTo>
                  <a:lnTo>
                    <a:pt x="63" y="25"/>
                  </a:lnTo>
                  <a:lnTo>
                    <a:pt x="67" y="22"/>
                  </a:lnTo>
                  <a:lnTo>
                    <a:pt x="70" y="19"/>
                  </a:lnTo>
                  <a:lnTo>
                    <a:pt x="74" y="17"/>
                  </a:lnTo>
                  <a:lnTo>
                    <a:pt x="78" y="15"/>
                  </a:lnTo>
                  <a:lnTo>
                    <a:pt x="82" y="13"/>
                  </a:lnTo>
                  <a:lnTo>
                    <a:pt x="87" y="12"/>
                  </a:lnTo>
                  <a:lnTo>
                    <a:pt x="92" y="10"/>
                  </a:lnTo>
                  <a:lnTo>
                    <a:pt x="98" y="9"/>
                  </a:lnTo>
                  <a:lnTo>
                    <a:pt x="103" y="8"/>
                  </a:lnTo>
                  <a:lnTo>
                    <a:pt x="105" y="6"/>
                  </a:lnTo>
                  <a:lnTo>
                    <a:pt x="106" y="5"/>
                  </a:lnTo>
                  <a:lnTo>
                    <a:pt x="108" y="3"/>
                  </a:lnTo>
                  <a:lnTo>
                    <a:pt x="110" y="2"/>
                  </a:lnTo>
                  <a:lnTo>
                    <a:pt x="112" y="1"/>
                  </a:lnTo>
                  <a:lnTo>
                    <a:pt x="115" y="1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321"/>
            <p:cNvSpPr>
              <a:spLocks/>
            </p:cNvSpPr>
            <p:nvPr/>
          </p:nvSpPr>
          <p:spPr bwMode="auto">
            <a:xfrm>
              <a:off x="7329488" y="2576513"/>
              <a:ext cx="28575" cy="9048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1" y="0"/>
                </a:cxn>
                <a:cxn ang="0">
                  <a:pos x="13" y="1"/>
                </a:cxn>
                <a:cxn ang="0">
                  <a:pos x="14" y="2"/>
                </a:cxn>
                <a:cxn ang="0">
                  <a:pos x="16" y="3"/>
                </a:cxn>
                <a:cxn ang="0">
                  <a:pos x="17" y="5"/>
                </a:cxn>
                <a:cxn ang="0">
                  <a:pos x="18" y="7"/>
                </a:cxn>
                <a:cxn ang="0">
                  <a:pos x="18" y="9"/>
                </a:cxn>
                <a:cxn ang="0">
                  <a:pos x="18" y="48"/>
                </a:cxn>
                <a:cxn ang="0">
                  <a:pos x="18" y="50"/>
                </a:cxn>
                <a:cxn ang="0">
                  <a:pos x="17" y="52"/>
                </a:cxn>
                <a:cxn ang="0">
                  <a:pos x="16" y="54"/>
                </a:cxn>
                <a:cxn ang="0">
                  <a:pos x="14" y="55"/>
                </a:cxn>
                <a:cxn ang="0">
                  <a:pos x="13" y="56"/>
                </a:cxn>
                <a:cxn ang="0">
                  <a:pos x="11" y="57"/>
                </a:cxn>
                <a:cxn ang="0">
                  <a:pos x="9" y="57"/>
                </a:cxn>
                <a:cxn ang="0">
                  <a:pos x="7" y="57"/>
                </a:cxn>
                <a:cxn ang="0">
                  <a:pos x="5" y="56"/>
                </a:cxn>
                <a:cxn ang="0">
                  <a:pos x="3" y="55"/>
                </a:cxn>
                <a:cxn ang="0">
                  <a:pos x="2" y="54"/>
                </a:cxn>
                <a:cxn ang="0">
                  <a:pos x="1" y="52"/>
                </a:cxn>
                <a:cxn ang="0">
                  <a:pos x="0" y="50"/>
                </a:cxn>
                <a:cxn ang="0">
                  <a:pos x="0" y="48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5" y="1"/>
                </a:cxn>
                <a:cxn ang="0">
                  <a:pos x="7" y="0"/>
                </a:cxn>
                <a:cxn ang="0">
                  <a:pos x="9" y="0"/>
                </a:cxn>
              </a:cxnLst>
              <a:rect l="0" t="0" r="r" b="b"/>
              <a:pathLst>
                <a:path w="18" h="57">
                  <a:moveTo>
                    <a:pt x="9" y="0"/>
                  </a:moveTo>
                  <a:lnTo>
                    <a:pt x="11" y="0"/>
                  </a:lnTo>
                  <a:lnTo>
                    <a:pt x="13" y="1"/>
                  </a:lnTo>
                  <a:lnTo>
                    <a:pt x="14" y="2"/>
                  </a:lnTo>
                  <a:lnTo>
                    <a:pt x="16" y="3"/>
                  </a:lnTo>
                  <a:lnTo>
                    <a:pt x="17" y="5"/>
                  </a:lnTo>
                  <a:lnTo>
                    <a:pt x="18" y="7"/>
                  </a:lnTo>
                  <a:lnTo>
                    <a:pt x="18" y="9"/>
                  </a:lnTo>
                  <a:lnTo>
                    <a:pt x="18" y="48"/>
                  </a:lnTo>
                  <a:lnTo>
                    <a:pt x="18" y="50"/>
                  </a:lnTo>
                  <a:lnTo>
                    <a:pt x="17" y="52"/>
                  </a:lnTo>
                  <a:lnTo>
                    <a:pt x="16" y="54"/>
                  </a:lnTo>
                  <a:lnTo>
                    <a:pt x="14" y="55"/>
                  </a:lnTo>
                  <a:lnTo>
                    <a:pt x="13" y="56"/>
                  </a:lnTo>
                  <a:lnTo>
                    <a:pt x="11" y="57"/>
                  </a:lnTo>
                  <a:lnTo>
                    <a:pt x="9" y="57"/>
                  </a:lnTo>
                  <a:lnTo>
                    <a:pt x="7" y="57"/>
                  </a:lnTo>
                  <a:lnTo>
                    <a:pt x="5" y="56"/>
                  </a:lnTo>
                  <a:lnTo>
                    <a:pt x="3" y="55"/>
                  </a:lnTo>
                  <a:lnTo>
                    <a:pt x="2" y="54"/>
                  </a:lnTo>
                  <a:lnTo>
                    <a:pt x="1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9"/>
                  </a:lnTo>
                  <a:lnTo>
                    <a:pt x="0" y="7"/>
                  </a:lnTo>
                  <a:lnTo>
                    <a:pt x="1" y="5"/>
                  </a:lnTo>
                  <a:lnTo>
                    <a:pt x="2" y="3"/>
                  </a:lnTo>
                  <a:lnTo>
                    <a:pt x="3" y="2"/>
                  </a:lnTo>
                  <a:lnTo>
                    <a:pt x="5" y="1"/>
                  </a:lnTo>
                  <a:lnTo>
                    <a:pt x="7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322"/>
            <p:cNvSpPr>
              <a:spLocks/>
            </p:cNvSpPr>
            <p:nvPr/>
          </p:nvSpPr>
          <p:spPr bwMode="auto">
            <a:xfrm>
              <a:off x="7408863" y="2576513"/>
              <a:ext cx="28575" cy="9048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1" y="0"/>
                </a:cxn>
                <a:cxn ang="0">
                  <a:pos x="13" y="1"/>
                </a:cxn>
                <a:cxn ang="0">
                  <a:pos x="15" y="2"/>
                </a:cxn>
                <a:cxn ang="0">
                  <a:pos x="16" y="3"/>
                </a:cxn>
                <a:cxn ang="0">
                  <a:pos x="17" y="5"/>
                </a:cxn>
                <a:cxn ang="0">
                  <a:pos x="18" y="7"/>
                </a:cxn>
                <a:cxn ang="0">
                  <a:pos x="18" y="9"/>
                </a:cxn>
                <a:cxn ang="0">
                  <a:pos x="18" y="48"/>
                </a:cxn>
                <a:cxn ang="0">
                  <a:pos x="18" y="50"/>
                </a:cxn>
                <a:cxn ang="0">
                  <a:pos x="17" y="52"/>
                </a:cxn>
                <a:cxn ang="0">
                  <a:pos x="16" y="54"/>
                </a:cxn>
                <a:cxn ang="0">
                  <a:pos x="15" y="55"/>
                </a:cxn>
                <a:cxn ang="0">
                  <a:pos x="13" y="56"/>
                </a:cxn>
                <a:cxn ang="0">
                  <a:pos x="11" y="57"/>
                </a:cxn>
                <a:cxn ang="0">
                  <a:pos x="9" y="57"/>
                </a:cxn>
                <a:cxn ang="0">
                  <a:pos x="7" y="57"/>
                </a:cxn>
                <a:cxn ang="0">
                  <a:pos x="5" y="56"/>
                </a:cxn>
                <a:cxn ang="0">
                  <a:pos x="4" y="55"/>
                </a:cxn>
                <a:cxn ang="0">
                  <a:pos x="2" y="54"/>
                </a:cxn>
                <a:cxn ang="0">
                  <a:pos x="1" y="52"/>
                </a:cxn>
                <a:cxn ang="0">
                  <a:pos x="0" y="50"/>
                </a:cxn>
                <a:cxn ang="0">
                  <a:pos x="0" y="48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2" y="3"/>
                </a:cxn>
                <a:cxn ang="0">
                  <a:pos x="4" y="2"/>
                </a:cxn>
                <a:cxn ang="0">
                  <a:pos x="5" y="1"/>
                </a:cxn>
                <a:cxn ang="0">
                  <a:pos x="7" y="0"/>
                </a:cxn>
                <a:cxn ang="0">
                  <a:pos x="9" y="0"/>
                </a:cxn>
              </a:cxnLst>
              <a:rect l="0" t="0" r="r" b="b"/>
              <a:pathLst>
                <a:path w="18" h="57">
                  <a:moveTo>
                    <a:pt x="9" y="0"/>
                  </a:moveTo>
                  <a:lnTo>
                    <a:pt x="11" y="0"/>
                  </a:lnTo>
                  <a:lnTo>
                    <a:pt x="13" y="1"/>
                  </a:lnTo>
                  <a:lnTo>
                    <a:pt x="15" y="2"/>
                  </a:lnTo>
                  <a:lnTo>
                    <a:pt x="16" y="3"/>
                  </a:lnTo>
                  <a:lnTo>
                    <a:pt x="17" y="5"/>
                  </a:lnTo>
                  <a:lnTo>
                    <a:pt x="18" y="7"/>
                  </a:lnTo>
                  <a:lnTo>
                    <a:pt x="18" y="9"/>
                  </a:lnTo>
                  <a:lnTo>
                    <a:pt x="18" y="48"/>
                  </a:lnTo>
                  <a:lnTo>
                    <a:pt x="18" y="50"/>
                  </a:lnTo>
                  <a:lnTo>
                    <a:pt x="17" y="52"/>
                  </a:lnTo>
                  <a:lnTo>
                    <a:pt x="16" y="54"/>
                  </a:lnTo>
                  <a:lnTo>
                    <a:pt x="15" y="55"/>
                  </a:lnTo>
                  <a:lnTo>
                    <a:pt x="13" y="56"/>
                  </a:lnTo>
                  <a:lnTo>
                    <a:pt x="11" y="57"/>
                  </a:lnTo>
                  <a:lnTo>
                    <a:pt x="9" y="57"/>
                  </a:lnTo>
                  <a:lnTo>
                    <a:pt x="7" y="57"/>
                  </a:lnTo>
                  <a:lnTo>
                    <a:pt x="5" y="56"/>
                  </a:lnTo>
                  <a:lnTo>
                    <a:pt x="4" y="55"/>
                  </a:lnTo>
                  <a:lnTo>
                    <a:pt x="2" y="54"/>
                  </a:lnTo>
                  <a:lnTo>
                    <a:pt x="1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9"/>
                  </a:lnTo>
                  <a:lnTo>
                    <a:pt x="0" y="7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2"/>
                  </a:lnTo>
                  <a:lnTo>
                    <a:pt x="5" y="1"/>
                  </a:lnTo>
                  <a:lnTo>
                    <a:pt x="7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323"/>
            <p:cNvSpPr>
              <a:spLocks/>
            </p:cNvSpPr>
            <p:nvPr/>
          </p:nvSpPr>
          <p:spPr bwMode="auto">
            <a:xfrm>
              <a:off x="7489825" y="2576513"/>
              <a:ext cx="28575" cy="9048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1" y="0"/>
                </a:cxn>
                <a:cxn ang="0">
                  <a:pos x="13" y="1"/>
                </a:cxn>
                <a:cxn ang="0">
                  <a:pos x="14" y="2"/>
                </a:cxn>
                <a:cxn ang="0">
                  <a:pos x="16" y="3"/>
                </a:cxn>
                <a:cxn ang="0">
                  <a:pos x="17" y="5"/>
                </a:cxn>
                <a:cxn ang="0">
                  <a:pos x="17" y="7"/>
                </a:cxn>
                <a:cxn ang="0">
                  <a:pos x="18" y="9"/>
                </a:cxn>
                <a:cxn ang="0">
                  <a:pos x="18" y="48"/>
                </a:cxn>
                <a:cxn ang="0">
                  <a:pos x="17" y="50"/>
                </a:cxn>
                <a:cxn ang="0">
                  <a:pos x="17" y="52"/>
                </a:cxn>
                <a:cxn ang="0">
                  <a:pos x="16" y="54"/>
                </a:cxn>
                <a:cxn ang="0">
                  <a:pos x="14" y="55"/>
                </a:cxn>
                <a:cxn ang="0">
                  <a:pos x="13" y="56"/>
                </a:cxn>
                <a:cxn ang="0">
                  <a:pos x="11" y="57"/>
                </a:cxn>
                <a:cxn ang="0">
                  <a:pos x="9" y="57"/>
                </a:cxn>
                <a:cxn ang="0">
                  <a:pos x="7" y="57"/>
                </a:cxn>
                <a:cxn ang="0">
                  <a:pos x="5" y="56"/>
                </a:cxn>
                <a:cxn ang="0">
                  <a:pos x="3" y="55"/>
                </a:cxn>
                <a:cxn ang="0">
                  <a:pos x="2" y="54"/>
                </a:cxn>
                <a:cxn ang="0">
                  <a:pos x="1" y="52"/>
                </a:cxn>
                <a:cxn ang="0">
                  <a:pos x="0" y="50"/>
                </a:cxn>
                <a:cxn ang="0">
                  <a:pos x="0" y="48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5" y="1"/>
                </a:cxn>
                <a:cxn ang="0">
                  <a:pos x="7" y="0"/>
                </a:cxn>
                <a:cxn ang="0">
                  <a:pos x="9" y="0"/>
                </a:cxn>
              </a:cxnLst>
              <a:rect l="0" t="0" r="r" b="b"/>
              <a:pathLst>
                <a:path w="18" h="57">
                  <a:moveTo>
                    <a:pt x="9" y="0"/>
                  </a:moveTo>
                  <a:lnTo>
                    <a:pt x="11" y="0"/>
                  </a:lnTo>
                  <a:lnTo>
                    <a:pt x="13" y="1"/>
                  </a:lnTo>
                  <a:lnTo>
                    <a:pt x="14" y="2"/>
                  </a:lnTo>
                  <a:lnTo>
                    <a:pt x="16" y="3"/>
                  </a:lnTo>
                  <a:lnTo>
                    <a:pt x="17" y="5"/>
                  </a:lnTo>
                  <a:lnTo>
                    <a:pt x="17" y="7"/>
                  </a:lnTo>
                  <a:lnTo>
                    <a:pt x="18" y="9"/>
                  </a:lnTo>
                  <a:lnTo>
                    <a:pt x="18" y="48"/>
                  </a:lnTo>
                  <a:lnTo>
                    <a:pt x="17" y="50"/>
                  </a:lnTo>
                  <a:lnTo>
                    <a:pt x="17" y="52"/>
                  </a:lnTo>
                  <a:lnTo>
                    <a:pt x="16" y="54"/>
                  </a:lnTo>
                  <a:lnTo>
                    <a:pt x="14" y="55"/>
                  </a:lnTo>
                  <a:lnTo>
                    <a:pt x="13" y="56"/>
                  </a:lnTo>
                  <a:lnTo>
                    <a:pt x="11" y="57"/>
                  </a:lnTo>
                  <a:lnTo>
                    <a:pt x="9" y="57"/>
                  </a:lnTo>
                  <a:lnTo>
                    <a:pt x="7" y="57"/>
                  </a:lnTo>
                  <a:lnTo>
                    <a:pt x="5" y="56"/>
                  </a:lnTo>
                  <a:lnTo>
                    <a:pt x="3" y="55"/>
                  </a:lnTo>
                  <a:lnTo>
                    <a:pt x="2" y="54"/>
                  </a:lnTo>
                  <a:lnTo>
                    <a:pt x="1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9"/>
                  </a:lnTo>
                  <a:lnTo>
                    <a:pt x="0" y="7"/>
                  </a:lnTo>
                  <a:lnTo>
                    <a:pt x="1" y="5"/>
                  </a:lnTo>
                  <a:lnTo>
                    <a:pt x="2" y="3"/>
                  </a:lnTo>
                  <a:lnTo>
                    <a:pt x="3" y="2"/>
                  </a:lnTo>
                  <a:lnTo>
                    <a:pt x="5" y="1"/>
                  </a:lnTo>
                  <a:lnTo>
                    <a:pt x="7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65942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flipV="1">
            <a:off x="5287432" y="-1"/>
            <a:ext cx="1617136" cy="351693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70893" y="574075"/>
            <a:ext cx="747032" cy="747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244409" y="90530"/>
            <a:ext cx="857061" cy="857061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 flipV="1">
            <a:off x="276389" y="6181774"/>
            <a:ext cx="426996" cy="426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 flipV="1">
            <a:off x="0" y="6368113"/>
            <a:ext cx="489887" cy="489887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88558" y="0"/>
            <a:ext cx="10148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fld id="{62EC6C5E-8464-4776-ACBC-8D84D2FDA754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t>26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3611" y="1130827"/>
            <a:ext cx="1524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Insert subtitle here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7824" y="422941"/>
            <a:ext cx="547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Device </a:t>
            </a: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Infographic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>
            <a:off x="4559997" y="5748350"/>
            <a:ext cx="243766" cy="646922"/>
          </a:xfrm>
          <a:custGeom>
            <a:avLst/>
            <a:gdLst>
              <a:gd name="connsiteX0" fmla="*/ 21806 w 41275"/>
              <a:gd name="connsiteY0" fmla="*/ 25400 h 109538"/>
              <a:gd name="connsiteX1" fmla="*/ 30372 w 41275"/>
              <a:gd name="connsiteY1" fmla="*/ 26973 h 109538"/>
              <a:gd name="connsiteX2" fmla="*/ 38160 w 41275"/>
              <a:gd name="connsiteY2" fmla="*/ 28546 h 109538"/>
              <a:gd name="connsiteX3" fmla="*/ 41275 w 41275"/>
              <a:gd name="connsiteY3" fmla="*/ 34836 h 109538"/>
              <a:gd name="connsiteX4" fmla="*/ 41275 w 41275"/>
              <a:gd name="connsiteY4" fmla="*/ 46631 h 109538"/>
              <a:gd name="connsiteX5" fmla="*/ 41275 w 41275"/>
              <a:gd name="connsiteY5" fmla="*/ 59213 h 109538"/>
              <a:gd name="connsiteX6" fmla="*/ 41275 w 41275"/>
              <a:gd name="connsiteY6" fmla="*/ 65503 h 109538"/>
              <a:gd name="connsiteX7" fmla="*/ 41275 w 41275"/>
              <a:gd name="connsiteY7" fmla="*/ 67076 h 109538"/>
              <a:gd name="connsiteX8" fmla="*/ 39718 w 41275"/>
              <a:gd name="connsiteY8" fmla="*/ 68649 h 109538"/>
              <a:gd name="connsiteX9" fmla="*/ 36603 w 41275"/>
              <a:gd name="connsiteY9" fmla="*/ 68649 h 109538"/>
              <a:gd name="connsiteX10" fmla="*/ 35045 w 41275"/>
              <a:gd name="connsiteY10" fmla="*/ 67076 h 109538"/>
              <a:gd name="connsiteX11" fmla="*/ 33488 w 41275"/>
              <a:gd name="connsiteY11" fmla="*/ 65503 h 109538"/>
              <a:gd name="connsiteX12" fmla="*/ 33488 w 41275"/>
              <a:gd name="connsiteY12" fmla="*/ 60785 h 109538"/>
              <a:gd name="connsiteX13" fmla="*/ 33488 w 41275"/>
              <a:gd name="connsiteY13" fmla="*/ 51349 h 109538"/>
              <a:gd name="connsiteX14" fmla="*/ 33488 w 41275"/>
              <a:gd name="connsiteY14" fmla="*/ 41127 h 109538"/>
              <a:gd name="connsiteX15" fmla="*/ 31930 w 41275"/>
              <a:gd name="connsiteY15" fmla="*/ 41127 h 109538"/>
              <a:gd name="connsiteX16" fmla="*/ 31930 w 41275"/>
              <a:gd name="connsiteY16" fmla="*/ 88307 h 109538"/>
              <a:gd name="connsiteX17" fmla="*/ 31930 w 41275"/>
              <a:gd name="connsiteY17" fmla="*/ 100889 h 109538"/>
              <a:gd name="connsiteX18" fmla="*/ 31930 w 41275"/>
              <a:gd name="connsiteY18" fmla="*/ 107179 h 109538"/>
              <a:gd name="connsiteX19" fmla="*/ 31930 w 41275"/>
              <a:gd name="connsiteY19" fmla="*/ 107966 h 109538"/>
              <a:gd name="connsiteX20" fmla="*/ 30372 w 41275"/>
              <a:gd name="connsiteY20" fmla="*/ 109538 h 109538"/>
              <a:gd name="connsiteX21" fmla="*/ 27257 w 41275"/>
              <a:gd name="connsiteY21" fmla="*/ 109538 h 109538"/>
              <a:gd name="connsiteX22" fmla="*/ 24921 w 41275"/>
              <a:gd name="connsiteY22" fmla="*/ 109538 h 109538"/>
              <a:gd name="connsiteX23" fmla="*/ 23363 w 41275"/>
              <a:gd name="connsiteY23" fmla="*/ 107966 h 109538"/>
              <a:gd name="connsiteX24" fmla="*/ 21806 w 41275"/>
              <a:gd name="connsiteY24" fmla="*/ 107179 h 109538"/>
              <a:gd name="connsiteX25" fmla="*/ 21806 w 41275"/>
              <a:gd name="connsiteY25" fmla="*/ 70221 h 109538"/>
              <a:gd name="connsiteX26" fmla="*/ 21806 w 41275"/>
              <a:gd name="connsiteY26" fmla="*/ 68649 h 109538"/>
              <a:gd name="connsiteX27" fmla="*/ 20248 w 41275"/>
              <a:gd name="connsiteY27" fmla="*/ 68649 h 109538"/>
              <a:gd name="connsiteX28" fmla="*/ 20248 w 41275"/>
              <a:gd name="connsiteY28" fmla="*/ 70221 h 109538"/>
              <a:gd name="connsiteX29" fmla="*/ 20248 w 41275"/>
              <a:gd name="connsiteY29" fmla="*/ 107179 h 109538"/>
              <a:gd name="connsiteX30" fmla="*/ 18691 w 41275"/>
              <a:gd name="connsiteY30" fmla="*/ 107966 h 109538"/>
              <a:gd name="connsiteX31" fmla="*/ 17133 w 41275"/>
              <a:gd name="connsiteY31" fmla="*/ 109538 h 109538"/>
              <a:gd name="connsiteX32" fmla="*/ 14018 w 41275"/>
              <a:gd name="connsiteY32" fmla="*/ 109538 h 109538"/>
              <a:gd name="connsiteX33" fmla="*/ 12461 w 41275"/>
              <a:gd name="connsiteY33" fmla="*/ 109538 h 109538"/>
              <a:gd name="connsiteX34" fmla="*/ 10903 w 41275"/>
              <a:gd name="connsiteY34" fmla="*/ 107966 h 109538"/>
              <a:gd name="connsiteX35" fmla="*/ 9346 w 41275"/>
              <a:gd name="connsiteY35" fmla="*/ 107179 h 109538"/>
              <a:gd name="connsiteX36" fmla="*/ 9346 w 41275"/>
              <a:gd name="connsiteY36" fmla="*/ 100889 h 109538"/>
              <a:gd name="connsiteX37" fmla="*/ 9346 w 41275"/>
              <a:gd name="connsiteY37" fmla="*/ 88307 h 109538"/>
              <a:gd name="connsiteX38" fmla="*/ 9346 w 41275"/>
              <a:gd name="connsiteY38" fmla="*/ 41127 h 109538"/>
              <a:gd name="connsiteX39" fmla="*/ 7788 w 41275"/>
              <a:gd name="connsiteY39" fmla="*/ 41127 h 109538"/>
              <a:gd name="connsiteX40" fmla="*/ 7788 w 41275"/>
              <a:gd name="connsiteY40" fmla="*/ 65503 h 109538"/>
              <a:gd name="connsiteX41" fmla="*/ 6230 w 41275"/>
              <a:gd name="connsiteY41" fmla="*/ 67076 h 109538"/>
              <a:gd name="connsiteX42" fmla="*/ 4673 w 41275"/>
              <a:gd name="connsiteY42" fmla="*/ 68649 h 109538"/>
              <a:gd name="connsiteX43" fmla="*/ 3115 w 41275"/>
              <a:gd name="connsiteY43" fmla="*/ 68649 h 109538"/>
              <a:gd name="connsiteX44" fmla="*/ 0 w 41275"/>
              <a:gd name="connsiteY44" fmla="*/ 67076 h 109538"/>
              <a:gd name="connsiteX45" fmla="*/ 0 w 41275"/>
              <a:gd name="connsiteY45" fmla="*/ 65503 h 109538"/>
              <a:gd name="connsiteX46" fmla="*/ 0 w 41275"/>
              <a:gd name="connsiteY46" fmla="*/ 59213 h 109538"/>
              <a:gd name="connsiteX47" fmla="*/ 0 w 41275"/>
              <a:gd name="connsiteY47" fmla="*/ 46631 h 109538"/>
              <a:gd name="connsiteX48" fmla="*/ 0 w 41275"/>
              <a:gd name="connsiteY48" fmla="*/ 34836 h 109538"/>
              <a:gd name="connsiteX49" fmla="*/ 3115 w 41275"/>
              <a:gd name="connsiteY49" fmla="*/ 28546 h 109538"/>
              <a:gd name="connsiteX50" fmla="*/ 10903 w 41275"/>
              <a:gd name="connsiteY50" fmla="*/ 26973 h 109538"/>
              <a:gd name="connsiteX51" fmla="*/ 21075 w 41275"/>
              <a:gd name="connsiteY51" fmla="*/ 0 h 109538"/>
              <a:gd name="connsiteX52" fmla="*/ 25181 w 41275"/>
              <a:gd name="connsiteY52" fmla="*/ 1642 h 109538"/>
              <a:gd name="connsiteX53" fmla="*/ 28466 w 41275"/>
              <a:gd name="connsiteY53" fmla="*/ 3284 h 109538"/>
              <a:gd name="connsiteX54" fmla="*/ 31750 w 41275"/>
              <a:gd name="connsiteY54" fmla="*/ 8211 h 109538"/>
              <a:gd name="connsiteX55" fmla="*/ 31750 w 41275"/>
              <a:gd name="connsiteY55" fmla="*/ 13138 h 109538"/>
              <a:gd name="connsiteX56" fmla="*/ 31750 w 41275"/>
              <a:gd name="connsiteY56" fmla="*/ 17244 h 109538"/>
              <a:gd name="connsiteX57" fmla="*/ 28466 w 41275"/>
              <a:gd name="connsiteY57" fmla="*/ 20528 h 109538"/>
              <a:gd name="connsiteX58" fmla="*/ 25181 w 41275"/>
              <a:gd name="connsiteY58" fmla="*/ 23813 h 109538"/>
              <a:gd name="connsiteX59" fmla="*/ 21075 w 41275"/>
              <a:gd name="connsiteY59" fmla="*/ 23813 h 109538"/>
              <a:gd name="connsiteX60" fmla="*/ 16149 w 41275"/>
              <a:gd name="connsiteY60" fmla="*/ 23813 h 109538"/>
              <a:gd name="connsiteX61" fmla="*/ 11222 w 41275"/>
              <a:gd name="connsiteY61" fmla="*/ 20528 h 109538"/>
              <a:gd name="connsiteX62" fmla="*/ 9580 w 41275"/>
              <a:gd name="connsiteY62" fmla="*/ 17244 h 109538"/>
              <a:gd name="connsiteX63" fmla="*/ 7937 w 41275"/>
              <a:gd name="connsiteY63" fmla="*/ 13138 h 109538"/>
              <a:gd name="connsiteX64" fmla="*/ 9580 w 41275"/>
              <a:gd name="connsiteY64" fmla="*/ 8211 h 109538"/>
              <a:gd name="connsiteX65" fmla="*/ 11222 w 41275"/>
              <a:gd name="connsiteY65" fmla="*/ 3284 h 109538"/>
              <a:gd name="connsiteX66" fmla="*/ 16149 w 41275"/>
              <a:gd name="connsiteY66" fmla="*/ 1642 h 10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1275" h="109538">
                <a:moveTo>
                  <a:pt x="21806" y="25400"/>
                </a:moveTo>
                <a:lnTo>
                  <a:pt x="30372" y="26973"/>
                </a:lnTo>
                <a:lnTo>
                  <a:pt x="38160" y="28546"/>
                </a:lnTo>
                <a:lnTo>
                  <a:pt x="41275" y="34836"/>
                </a:lnTo>
                <a:lnTo>
                  <a:pt x="41275" y="46631"/>
                </a:lnTo>
                <a:lnTo>
                  <a:pt x="41275" y="59213"/>
                </a:lnTo>
                <a:lnTo>
                  <a:pt x="41275" y="65503"/>
                </a:lnTo>
                <a:lnTo>
                  <a:pt x="41275" y="67076"/>
                </a:lnTo>
                <a:lnTo>
                  <a:pt x="39718" y="68649"/>
                </a:lnTo>
                <a:lnTo>
                  <a:pt x="36603" y="68649"/>
                </a:lnTo>
                <a:lnTo>
                  <a:pt x="35045" y="67076"/>
                </a:lnTo>
                <a:lnTo>
                  <a:pt x="33488" y="65503"/>
                </a:lnTo>
                <a:lnTo>
                  <a:pt x="33488" y="60785"/>
                </a:lnTo>
                <a:lnTo>
                  <a:pt x="33488" y="51349"/>
                </a:lnTo>
                <a:lnTo>
                  <a:pt x="33488" y="41127"/>
                </a:lnTo>
                <a:lnTo>
                  <a:pt x="31930" y="41127"/>
                </a:lnTo>
                <a:lnTo>
                  <a:pt x="31930" y="88307"/>
                </a:lnTo>
                <a:lnTo>
                  <a:pt x="31930" y="100889"/>
                </a:lnTo>
                <a:lnTo>
                  <a:pt x="31930" y="107179"/>
                </a:lnTo>
                <a:lnTo>
                  <a:pt x="31930" y="107966"/>
                </a:lnTo>
                <a:lnTo>
                  <a:pt x="30372" y="109538"/>
                </a:lnTo>
                <a:lnTo>
                  <a:pt x="27257" y="109538"/>
                </a:lnTo>
                <a:lnTo>
                  <a:pt x="24921" y="109538"/>
                </a:lnTo>
                <a:lnTo>
                  <a:pt x="23363" y="107966"/>
                </a:lnTo>
                <a:lnTo>
                  <a:pt x="21806" y="107179"/>
                </a:lnTo>
                <a:lnTo>
                  <a:pt x="21806" y="70221"/>
                </a:lnTo>
                <a:lnTo>
                  <a:pt x="21806" y="68649"/>
                </a:lnTo>
                <a:lnTo>
                  <a:pt x="20248" y="68649"/>
                </a:lnTo>
                <a:lnTo>
                  <a:pt x="20248" y="70221"/>
                </a:lnTo>
                <a:lnTo>
                  <a:pt x="20248" y="107179"/>
                </a:lnTo>
                <a:lnTo>
                  <a:pt x="18691" y="107966"/>
                </a:lnTo>
                <a:lnTo>
                  <a:pt x="17133" y="109538"/>
                </a:lnTo>
                <a:lnTo>
                  <a:pt x="14018" y="109538"/>
                </a:lnTo>
                <a:lnTo>
                  <a:pt x="12461" y="109538"/>
                </a:lnTo>
                <a:lnTo>
                  <a:pt x="10903" y="107966"/>
                </a:lnTo>
                <a:lnTo>
                  <a:pt x="9346" y="107179"/>
                </a:lnTo>
                <a:lnTo>
                  <a:pt x="9346" y="100889"/>
                </a:lnTo>
                <a:lnTo>
                  <a:pt x="9346" y="88307"/>
                </a:lnTo>
                <a:lnTo>
                  <a:pt x="9346" y="41127"/>
                </a:lnTo>
                <a:lnTo>
                  <a:pt x="7788" y="41127"/>
                </a:lnTo>
                <a:lnTo>
                  <a:pt x="7788" y="65503"/>
                </a:lnTo>
                <a:lnTo>
                  <a:pt x="6230" y="67076"/>
                </a:lnTo>
                <a:lnTo>
                  <a:pt x="4673" y="68649"/>
                </a:lnTo>
                <a:lnTo>
                  <a:pt x="3115" y="68649"/>
                </a:lnTo>
                <a:lnTo>
                  <a:pt x="0" y="67076"/>
                </a:lnTo>
                <a:lnTo>
                  <a:pt x="0" y="65503"/>
                </a:lnTo>
                <a:lnTo>
                  <a:pt x="0" y="59213"/>
                </a:lnTo>
                <a:lnTo>
                  <a:pt x="0" y="46631"/>
                </a:lnTo>
                <a:lnTo>
                  <a:pt x="0" y="34836"/>
                </a:lnTo>
                <a:lnTo>
                  <a:pt x="3115" y="28546"/>
                </a:lnTo>
                <a:lnTo>
                  <a:pt x="10903" y="26973"/>
                </a:lnTo>
                <a:close/>
                <a:moveTo>
                  <a:pt x="21075" y="0"/>
                </a:moveTo>
                <a:lnTo>
                  <a:pt x="25181" y="1642"/>
                </a:lnTo>
                <a:lnTo>
                  <a:pt x="28466" y="3284"/>
                </a:lnTo>
                <a:lnTo>
                  <a:pt x="31750" y="8211"/>
                </a:lnTo>
                <a:lnTo>
                  <a:pt x="31750" y="13138"/>
                </a:lnTo>
                <a:lnTo>
                  <a:pt x="31750" y="17244"/>
                </a:lnTo>
                <a:lnTo>
                  <a:pt x="28466" y="20528"/>
                </a:lnTo>
                <a:lnTo>
                  <a:pt x="25181" y="23813"/>
                </a:lnTo>
                <a:lnTo>
                  <a:pt x="21075" y="23813"/>
                </a:lnTo>
                <a:lnTo>
                  <a:pt x="16149" y="23813"/>
                </a:lnTo>
                <a:lnTo>
                  <a:pt x="11222" y="20528"/>
                </a:lnTo>
                <a:lnTo>
                  <a:pt x="9580" y="17244"/>
                </a:lnTo>
                <a:lnTo>
                  <a:pt x="7937" y="13138"/>
                </a:lnTo>
                <a:lnTo>
                  <a:pt x="9580" y="8211"/>
                </a:lnTo>
                <a:lnTo>
                  <a:pt x="11222" y="3284"/>
                </a:lnTo>
                <a:lnTo>
                  <a:pt x="16149" y="1642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4871900" y="5748350"/>
            <a:ext cx="243766" cy="646922"/>
          </a:xfrm>
          <a:custGeom>
            <a:avLst/>
            <a:gdLst>
              <a:gd name="connsiteX0" fmla="*/ 21806 w 41275"/>
              <a:gd name="connsiteY0" fmla="*/ 25400 h 109538"/>
              <a:gd name="connsiteX1" fmla="*/ 30372 w 41275"/>
              <a:gd name="connsiteY1" fmla="*/ 26973 h 109538"/>
              <a:gd name="connsiteX2" fmla="*/ 38160 w 41275"/>
              <a:gd name="connsiteY2" fmla="*/ 28546 h 109538"/>
              <a:gd name="connsiteX3" fmla="*/ 41275 w 41275"/>
              <a:gd name="connsiteY3" fmla="*/ 34836 h 109538"/>
              <a:gd name="connsiteX4" fmla="*/ 41275 w 41275"/>
              <a:gd name="connsiteY4" fmla="*/ 46631 h 109538"/>
              <a:gd name="connsiteX5" fmla="*/ 41275 w 41275"/>
              <a:gd name="connsiteY5" fmla="*/ 59213 h 109538"/>
              <a:gd name="connsiteX6" fmla="*/ 41275 w 41275"/>
              <a:gd name="connsiteY6" fmla="*/ 65503 h 109538"/>
              <a:gd name="connsiteX7" fmla="*/ 41275 w 41275"/>
              <a:gd name="connsiteY7" fmla="*/ 67076 h 109538"/>
              <a:gd name="connsiteX8" fmla="*/ 39718 w 41275"/>
              <a:gd name="connsiteY8" fmla="*/ 68649 h 109538"/>
              <a:gd name="connsiteX9" fmla="*/ 36603 w 41275"/>
              <a:gd name="connsiteY9" fmla="*/ 68649 h 109538"/>
              <a:gd name="connsiteX10" fmla="*/ 35045 w 41275"/>
              <a:gd name="connsiteY10" fmla="*/ 67076 h 109538"/>
              <a:gd name="connsiteX11" fmla="*/ 33488 w 41275"/>
              <a:gd name="connsiteY11" fmla="*/ 65503 h 109538"/>
              <a:gd name="connsiteX12" fmla="*/ 33488 w 41275"/>
              <a:gd name="connsiteY12" fmla="*/ 60785 h 109538"/>
              <a:gd name="connsiteX13" fmla="*/ 33488 w 41275"/>
              <a:gd name="connsiteY13" fmla="*/ 51349 h 109538"/>
              <a:gd name="connsiteX14" fmla="*/ 33488 w 41275"/>
              <a:gd name="connsiteY14" fmla="*/ 41127 h 109538"/>
              <a:gd name="connsiteX15" fmla="*/ 31930 w 41275"/>
              <a:gd name="connsiteY15" fmla="*/ 41127 h 109538"/>
              <a:gd name="connsiteX16" fmla="*/ 31930 w 41275"/>
              <a:gd name="connsiteY16" fmla="*/ 88307 h 109538"/>
              <a:gd name="connsiteX17" fmla="*/ 31930 w 41275"/>
              <a:gd name="connsiteY17" fmla="*/ 100889 h 109538"/>
              <a:gd name="connsiteX18" fmla="*/ 31930 w 41275"/>
              <a:gd name="connsiteY18" fmla="*/ 107179 h 109538"/>
              <a:gd name="connsiteX19" fmla="*/ 31930 w 41275"/>
              <a:gd name="connsiteY19" fmla="*/ 107966 h 109538"/>
              <a:gd name="connsiteX20" fmla="*/ 30372 w 41275"/>
              <a:gd name="connsiteY20" fmla="*/ 109538 h 109538"/>
              <a:gd name="connsiteX21" fmla="*/ 27257 w 41275"/>
              <a:gd name="connsiteY21" fmla="*/ 109538 h 109538"/>
              <a:gd name="connsiteX22" fmla="*/ 24921 w 41275"/>
              <a:gd name="connsiteY22" fmla="*/ 109538 h 109538"/>
              <a:gd name="connsiteX23" fmla="*/ 23363 w 41275"/>
              <a:gd name="connsiteY23" fmla="*/ 107966 h 109538"/>
              <a:gd name="connsiteX24" fmla="*/ 21806 w 41275"/>
              <a:gd name="connsiteY24" fmla="*/ 107179 h 109538"/>
              <a:gd name="connsiteX25" fmla="*/ 21806 w 41275"/>
              <a:gd name="connsiteY25" fmla="*/ 70221 h 109538"/>
              <a:gd name="connsiteX26" fmla="*/ 21806 w 41275"/>
              <a:gd name="connsiteY26" fmla="*/ 68649 h 109538"/>
              <a:gd name="connsiteX27" fmla="*/ 20248 w 41275"/>
              <a:gd name="connsiteY27" fmla="*/ 68649 h 109538"/>
              <a:gd name="connsiteX28" fmla="*/ 20248 w 41275"/>
              <a:gd name="connsiteY28" fmla="*/ 70221 h 109538"/>
              <a:gd name="connsiteX29" fmla="*/ 20248 w 41275"/>
              <a:gd name="connsiteY29" fmla="*/ 107179 h 109538"/>
              <a:gd name="connsiteX30" fmla="*/ 18691 w 41275"/>
              <a:gd name="connsiteY30" fmla="*/ 107966 h 109538"/>
              <a:gd name="connsiteX31" fmla="*/ 17133 w 41275"/>
              <a:gd name="connsiteY31" fmla="*/ 109538 h 109538"/>
              <a:gd name="connsiteX32" fmla="*/ 14018 w 41275"/>
              <a:gd name="connsiteY32" fmla="*/ 109538 h 109538"/>
              <a:gd name="connsiteX33" fmla="*/ 12461 w 41275"/>
              <a:gd name="connsiteY33" fmla="*/ 109538 h 109538"/>
              <a:gd name="connsiteX34" fmla="*/ 10903 w 41275"/>
              <a:gd name="connsiteY34" fmla="*/ 107966 h 109538"/>
              <a:gd name="connsiteX35" fmla="*/ 9346 w 41275"/>
              <a:gd name="connsiteY35" fmla="*/ 107179 h 109538"/>
              <a:gd name="connsiteX36" fmla="*/ 9346 w 41275"/>
              <a:gd name="connsiteY36" fmla="*/ 100889 h 109538"/>
              <a:gd name="connsiteX37" fmla="*/ 9346 w 41275"/>
              <a:gd name="connsiteY37" fmla="*/ 88307 h 109538"/>
              <a:gd name="connsiteX38" fmla="*/ 9346 w 41275"/>
              <a:gd name="connsiteY38" fmla="*/ 41127 h 109538"/>
              <a:gd name="connsiteX39" fmla="*/ 7788 w 41275"/>
              <a:gd name="connsiteY39" fmla="*/ 41127 h 109538"/>
              <a:gd name="connsiteX40" fmla="*/ 7788 w 41275"/>
              <a:gd name="connsiteY40" fmla="*/ 65503 h 109538"/>
              <a:gd name="connsiteX41" fmla="*/ 6230 w 41275"/>
              <a:gd name="connsiteY41" fmla="*/ 67076 h 109538"/>
              <a:gd name="connsiteX42" fmla="*/ 4673 w 41275"/>
              <a:gd name="connsiteY42" fmla="*/ 68649 h 109538"/>
              <a:gd name="connsiteX43" fmla="*/ 3115 w 41275"/>
              <a:gd name="connsiteY43" fmla="*/ 68649 h 109538"/>
              <a:gd name="connsiteX44" fmla="*/ 0 w 41275"/>
              <a:gd name="connsiteY44" fmla="*/ 67076 h 109538"/>
              <a:gd name="connsiteX45" fmla="*/ 0 w 41275"/>
              <a:gd name="connsiteY45" fmla="*/ 65503 h 109538"/>
              <a:gd name="connsiteX46" fmla="*/ 0 w 41275"/>
              <a:gd name="connsiteY46" fmla="*/ 59213 h 109538"/>
              <a:gd name="connsiteX47" fmla="*/ 0 w 41275"/>
              <a:gd name="connsiteY47" fmla="*/ 46631 h 109538"/>
              <a:gd name="connsiteX48" fmla="*/ 0 w 41275"/>
              <a:gd name="connsiteY48" fmla="*/ 34836 h 109538"/>
              <a:gd name="connsiteX49" fmla="*/ 3115 w 41275"/>
              <a:gd name="connsiteY49" fmla="*/ 28546 h 109538"/>
              <a:gd name="connsiteX50" fmla="*/ 10903 w 41275"/>
              <a:gd name="connsiteY50" fmla="*/ 26973 h 109538"/>
              <a:gd name="connsiteX51" fmla="*/ 21075 w 41275"/>
              <a:gd name="connsiteY51" fmla="*/ 0 h 109538"/>
              <a:gd name="connsiteX52" fmla="*/ 25181 w 41275"/>
              <a:gd name="connsiteY52" fmla="*/ 1642 h 109538"/>
              <a:gd name="connsiteX53" fmla="*/ 28466 w 41275"/>
              <a:gd name="connsiteY53" fmla="*/ 3284 h 109538"/>
              <a:gd name="connsiteX54" fmla="*/ 31750 w 41275"/>
              <a:gd name="connsiteY54" fmla="*/ 8211 h 109538"/>
              <a:gd name="connsiteX55" fmla="*/ 31750 w 41275"/>
              <a:gd name="connsiteY55" fmla="*/ 13138 h 109538"/>
              <a:gd name="connsiteX56" fmla="*/ 31750 w 41275"/>
              <a:gd name="connsiteY56" fmla="*/ 17244 h 109538"/>
              <a:gd name="connsiteX57" fmla="*/ 28466 w 41275"/>
              <a:gd name="connsiteY57" fmla="*/ 20528 h 109538"/>
              <a:gd name="connsiteX58" fmla="*/ 25181 w 41275"/>
              <a:gd name="connsiteY58" fmla="*/ 23813 h 109538"/>
              <a:gd name="connsiteX59" fmla="*/ 21075 w 41275"/>
              <a:gd name="connsiteY59" fmla="*/ 23813 h 109538"/>
              <a:gd name="connsiteX60" fmla="*/ 16149 w 41275"/>
              <a:gd name="connsiteY60" fmla="*/ 23813 h 109538"/>
              <a:gd name="connsiteX61" fmla="*/ 11222 w 41275"/>
              <a:gd name="connsiteY61" fmla="*/ 20528 h 109538"/>
              <a:gd name="connsiteX62" fmla="*/ 9580 w 41275"/>
              <a:gd name="connsiteY62" fmla="*/ 17244 h 109538"/>
              <a:gd name="connsiteX63" fmla="*/ 7937 w 41275"/>
              <a:gd name="connsiteY63" fmla="*/ 13138 h 109538"/>
              <a:gd name="connsiteX64" fmla="*/ 9580 w 41275"/>
              <a:gd name="connsiteY64" fmla="*/ 8211 h 109538"/>
              <a:gd name="connsiteX65" fmla="*/ 11222 w 41275"/>
              <a:gd name="connsiteY65" fmla="*/ 3284 h 109538"/>
              <a:gd name="connsiteX66" fmla="*/ 16149 w 41275"/>
              <a:gd name="connsiteY66" fmla="*/ 1642 h 10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1275" h="109538">
                <a:moveTo>
                  <a:pt x="21806" y="25400"/>
                </a:moveTo>
                <a:lnTo>
                  <a:pt x="30372" y="26973"/>
                </a:lnTo>
                <a:lnTo>
                  <a:pt x="38160" y="28546"/>
                </a:lnTo>
                <a:lnTo>
                  <a:pt x="41275" y="34836"/>
                </a:lnTo>
                <a:lnTo>
                  <a:pt x="41275" y="46631"/>
                </a:lnTo>
                <a:lnTo>
                  <a:pt x="41275" y="59213"/>
                </a:lnTo>
                <a:lnTo>
                  <a:pt x="41275" y="65503"/>
                </a:lnTo>
                <a:lnTo>
                  <a:pt x="41275" y="67076"/>
                </a:lnTo>
                <a:lnTo>
                  <a:pt x="39718" y="68649"/>
                </a:lnTo>
                <a:lnTo>
                  <a:pt x="36603" y="68649"/>
                </a:lnTo>
                <a:lnTo>
                  <a:pt x="35045" y="67076"/>
                </a:lnTo>
                <a:lnTo>
                  <a:pt x="33488" y="65503"/>
                </a:lnTo>
                <a:lnTo>
                  <a:pt x="33488" y="60785"/>
                </a:lnTo>
                <a:lnTo>
                  <a:pt x="33488" y="51349"/>
                </a:lnTo>
                <a:lnTo>
                  <a:pt x="33488" y="41127"/>
                </a:lnTo>
                <a:lnTo>
                  <a:pt x="31930" y="41127"/>
                </a:lnTo>
                <a:lnTo>
                  <a:pt x="31930" y="88307"/>
                </a:lnTo>
                <a:lnTo>
                  <a:pt x="31930" y="100889"/>
                </a:lnTo>
                <a:lnTo>
                  <a:pt x="31930" y="107179"/>
                </a:lnTo>
                <a:lnTo>
                  <a:pt x="31930" y="107966"/>
                </a:lnTo>
                <a:lnTo>
                  <a:pt x="30372" y="109538"/>
                </a:lnTo>
                <a:lnTo>
                  <a:pt x="27257" y="109538"/>
                </a:lnTo>
                <a:lnTo>
                  <a:pt x="24921" y="109538"/>
                </a:lnTo>
                <a:lnTo>
                  <a:pt x="23363" y="107966"/>
                </a:lnTo>
                <a:lnTo>
                  <a:pt x="21806" y="107179"/>
                </a:lnTo>
                <a:lnTo>
                  <a:pt x="21806" y="70221"/>
                </a:lnTo>
                <a:lnTo>
                  <a:pt x="21806" y="68649"/>
                </a:lnTo>
                <a:lnTo>
                  <a:pt x="20248" y="68649"/>
                </a:lnTo>
                <a:lnTo>
                  <a:pt x="20248" y="70221"/>
                </a:lnTo>
                <a:lnTo>
                  <a:pt x="20248" y="107179"/>
                </a:lnTo>
                <a:lnTo>
                  <a:pt x="18691" y="107966"/>
                </a:lnTo>
                <a:lnTo>
                  <a:pt x="17133" y="109538"/>
                </a:lnTo>
                <a:lnTo>
                  <a:pt x="14018" y="109538"/>
                </a:lnTo>
                <a:lnTo>
                  <a:pt x="12461" y="109538"/>
                </a:lnTo>
                <a:lnTo>
                  <a:pt x="10903" y="107966"/>
                </a:lnTo>
                <a:lnTo>
                  <a:pt x="9346" y="107179"/>
                </a:lnTo>
                <a:lnTo>
                  <a:pt x="9346" y="100889"/>
                </a:lnTo>
                <a:lnTo>
                  <a:pt x="9346" y="88307"/>
                </a:lnTo>
                <a:lnTo>
                  <a:pt x="9346" y="41127"/>
                </a:lnTo>
                <a:lnTo>
                  <a:pt x="7788" y="41127"/>
                </a:lnTo>
                <a:lnTo>
                  <a:pt x="7788" y="65503"/>
                </a:lnTo>
                <a:lnTo>
                  <a:pt x="6230" y="67076"/>
                </a:lnTo>
                <a:lnTo>
                  <a:pt x="4673" y="68649"/>
                </a:lnTo>
                <a:lnTo>
                  <a:pt x="3115" y="68649"/>
                </a:lnTo>
                <a:lnTo>
                  <a:pt x="0" y="67076"/>
                </a:lnTo>
                <a:lnTo>
                  <a:pt x="0" y="65503"/>
                </a:lnTo>
                <a:lnTo>
                  <a:pt x="0" y="59213"/>
                </a:lnTo>
                <a:lnTo>
                  <a:pt x="0" y="46631"/>
                </a:lnTo>
                <a:lnTo>
                  <a:pt x="0" y="34836"/>
                </a:lnTo>
                <a:lnTo>
                  <a:pt x="3115" y="28546"/>
                </a:lnTo>
                <a:lnTo>
                  <a:pt x="10903" y="26973"/>
                </a:lnTo>
                <a:close/>
                <a:moveTo>
                  <a:pt x="21075" y="0"/>
                </a:moveTo>
                <a:lnTo>
                  <a:pt x="25181" y="1642"/>
                </a:lnTo>
                <a:lnTo>
                  <a:pt x="28466" y="3284"/>
                </a:lnTo>
                <a:lnTo>
                  <a:pt x="31750" y="8211"/>
                </a:lnTo>
                <a:lnTo>
                  <a:pt x="31750" y="13138"/>
                </a:lnTo>
                <a:lnTo>
                  <a:pt x="31750" y="17244"/>
                </a:lnTo>
                <a:lnTo>
                  <a:pt x="28466" y="20528"/>
                </a:lnTo>
                <a:lnTo>
                  <a:pt x="25181" y="23813"/>
                </a:lnTo>
                <a:lnTo>
                  <a:pt x="21075" y="23813"/>
                </a:lnTo>
                <a:lnTo>
                  <a:pt x="16149" y="23813"/>
                </a:lnTo>
                <a:lnTo>
                  <a:pt x="11222" y="20528"/>
                </a:lnTo>
                <a:lnTo>
                  <a:pt x="9580" y="17244"/>
                </a:lnTo>
                <a:lnTo>
                  <a:pt x="7937" y="13138"/>
                </a:lnTo>
                <a:lnTo>
                  <a:pt x="9580" y="8211"/>
                </a:lnTo>
                <a:lnTo>
                  <a:pt x="11222" y="3284"/>
                </a:lnTo>
                <a:lnTo>
                  <a:pt x="16149" y="1642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Freeform 29"/>
          <p:cNvSpPr>
            <a:spLocks/>
          </p:cNvSpPr>
          <p:nvPr/>
        </p:nvSpPr>
        <p:spPr bwMode="auto">
          <a:xfrm>
            <a:off x="5183803" y="5748350"/>
            <a:ext cx="243766" cy="646922"/>
          </a:xfrm>
          <a:custGeom>
            <a:avLst/>
            <a:gdLst>
              <a:gd name="connsiteX0" fmla="*/ 21806 w 41275"/>
              <a:gd name="connsiteY0" fmla="*/ 25400 h 109538"/>
              <a:gd name="connsiteX1" fmla="*/ 30372 w 41275"/>
              <a:gd name="connsiteY1" fmla="*/ 26973 h 109538"/>
              <a:gd name="connsiteX2" fmla="*/ 38160 w 41275"/>
              <a:gd name="connsiteY2" fmla="*/ 28546 h 109538"/>
              <a:gd name="connsiteX3" fmla="*/ 41275 w 41275"/>
              <a:gd name="connsiteY3" fmla="*/ 34836 h 109538"/>
              <a:gd name="connsiteX4" fmla="*/ 41275 w 41275"/>
              <a:gd name="connsiteY4" fmla="*/ 46631 h 109538"/>
              <a:gd name="connsiteX5" fmla="*/ 41275 w 41275"/>
              <a:gd name="connsiteY5" fmla="*/ 59213 h 109538"/>
              <a:gd name="connsiteX6" fmla="*/ 41275 w 41275"/>
              <a:gd name="connsiteY6" fmla="*/ 65503 h 109538"/>
              <a:gd name="connsiteX7" fmla="*/ 41275 w 41275"/>
              <a:gd name="connsiteY7" fmla="*/ 67076 h 109538"/>
              <a:gd name="connsiteX8" fmla="*/ 39718 w 41275"/>
              <a:gd name="connsiteY8" fmla="*/ 68649 h 109538"/>
              <a:gd name="connsiteX9" fmla="*/ 36603 w 41275"/>
              <a:gd name="connsiteY9" fmla="*/ 68649 h 109538"/>
              <a:gd name="connsiteX10" fmla="*/ 35045 w 41275"/>
              <a:gd name="connsiteY10" fmla="*/ 67076 h 109538"/>
              <a:gd name="connsiteX11" fmla="*/ 33488 w 41275"/>
              <a:gd name="connsiteY11" fmla="*/ 65503 h 109538"/>
              <a:gd name="connsiteX12" fmla="*/ 33488 w 41275"/>
              <a:gd name="connsiteY12" fmla="*/ 60785 h 109538"/>
              <a:gd name="connsiteX13" fmla="*/ 33488 w 41275"/>
              <a:gd name="connsiteY13" fmla="*/ 51349 h 109538"/>
              <a:gd name="connsiteX14" fmla="*/ 33488 w 41275"/>
              <a:gd name="connsiteY14" fmla="*/ 41127 h 109538"/>
              <a:gd name="connsiteX15" fmla="*/ 31930 w 41275"/>
              <a:gd name="connsiteY15" fmla="*/ 41127 h 109538"/>
              <a:gd name="connsiteX16" fmla="*/ 31930 w 41275"/>
              <a:gd name="connsiteY16" fmla="*/ 88307 h 109538"/>
              <a:gd name="connsiteX17" fmla="*/ 31930 w 41275"/>
              <a:gd name="connsiteY17" fmla="*/ 100889 h 109538"/>
              <a:gd name="connsiteX18" fmla="*/ 31930 w 41275"/>
              <a:gd name="connsiteY18" fmla="*/ 107179 h 109538"/>
              <a:gd name="connsiteX19" fmla="*/ 31930 w 41275"/>
              <a:gd name="connsiteY19" fmla="*/ 107966 h 109538"/>
              <a:gd name="connsiteX20" fmla="*/ 30372 w 41275"/>
              <a:gd name="connsiteY20" fmla="*/ 109538 h 109538"/>
              <a:gd name="connsiteX21" fmla="*/ 27257 w 41275"/>
              <a:gd name="connsiteY21" fmla="*/ 109538 h 109538"/>
              <a:gd name="connsiteX22" fmla="*/ 24921 w 41275"/>
              <a:gd name="connsiteY22" fmla="*/ 109538 h 109538"/>
              <a:gd name="connsiteX23" fmla="*/ 23363 w 41275"/>
              <a:gd name="connsiteY23" fmla="*/ 107966 h 109538"/>
              <a:gd name="connsiteX24" fmla="*/ 21806 w 41275"/>
              <a:gd name="connsiteY24" fmla="*/ 107179 h 109538"/>
              <a:gd name="connsiteX25" fmla="*/ 21806 w 41275"/>
              <a:gd name="connsiteY25" fmla="*/ 70221 h 109538"/>
              <a:gd name="connsiteX26" fmla="*/ 21806 w 41275"/>
              <a:gd name="connsiteY26" fmla="*/ 68649 h 109538"/>
              <a:gd name="connsiteX27" fmla="*/ 20248 w 41275"/>
              <a:gd name="connsiteY27" fmla="*/ 68649 h 109538"/>
              <a:gd name="connsiteX28" fmla="*/ 20248 w 41275"/>
              <a:gd name="connsiteY28" fmla="*/ 70221 h 109538"/>
              <a:gd name="connsiteX29" fmla="*/ 20248 w 41275"/>
              <a:gd name="connsiteY29" fmla="*/ 107179 h 109538"/>
              <a:gd name="connsiteX30" fmla="*/ 18691 w 41275"/>
              <a:gd name="connsiteY30" fmla="*/ 107966 h 109538"/>
              <a:gd name="connsiteX31" fmla="*/ 17133 w 41275"/>
              <a:gd name="connsiteY31" fmla="*/ 109538 h 109538"/>
              <a:gd name="connsiteX32" fmla="*/ 14018 w 41275"/>
              <a:gd name="connsiteY32" fmla="*/ 109538 h 109538"/>
              <a:gd name="connsiteX33" fmla="*/ 12461 w 41275"/>
              <a:gd name="connsiteY33" fmla="*/ 109538 h 109538"/>
              <a:gd name="connsiteX34" fmla="*/ 10903 w 41275"/>
              <a:gd name="connsiteY34" fmla="*/ 107966 h 109538"/>
              <a:gd name="connsiteX35" fmla="*/ 9346 w 41275"/>
              <a:gd name="connsiteY35" fmla="*/ 107179 h 109538"/>
              <a:gd name="connsiteX36" fmla="*/ 9346 w 41275"/>
              <a:gd name="connsiteY36" fmla="*/ 100889 h 109538"/>
              <a:gd name="connsiteX37" fmla="*/ 9346 w 41275"/>
              <a:gd name="connsiteY37" fmla="*/ 88307 h 109538"/>
              <a:gd name="connsiteX38" fmla="*/ 9346 w 41275"/>
              <a:gd name="connsiteY38" fmla="*/ 41127 h 109538"/>
              <a:gd name="connsiteX39" fmla="*/ 7788 w 41275"/>
              <a:gd name="connsiteY39" fmla="*/ 41127 h 109538"/>
              <a:gd name="connsiteX40" fmla="*/ 7788 w 41275"/>
              <a:gd name="connsiteY40" fmla="*/ 65503 h 109538"/>
              <a:gd name="connsiteX41" fmla="*/ 6230 w 41275"/>
              <a:gd name="connsiteY41" fmla="*/ 67076 h 109538"/>
              <a:gd name="connsiteX42" fmla="*/ 4673 w 41275"/>
              <a:gd name="connsiteY42" fmla="*/ 68649 h 109538"/>
              <a:gd name="connsiteX43" fmla="*/ 3115 w 41275"/>
              <a:gd name="connsiteY43" fmla="*/ 68649 h 109538"/>
              <a:gd name="connsiteX44" fmla="*/ 0 w 41275"/>
              <a:gd name="connsiteY44" fmla="*/ 67076 h 109538"/>
              <a:gd name="connsiteX45" fmla="*/ 0 w 41275"/>
              <a:gd name="connsiteY45" fmla="*/ 65503 h 109538"/>
              <a:gd name="connsiteX46" fmla="*/ 0 w 41275"/>
              <a:gd name="connsiteY46" fmla="*/ 59213 h 109538"/>
              <a:gd name="connsiteX47" fmla="*/ 0 w 41275"/>
              <a:gd name="connsiteY47" fmla="*/ 46631 h 109538"/>
              <a:gd name="connsiteX48" fmla="*/ 0 w 41275"/>
              <a:gd name="connsiteY48" fmla="*/ 34836 h 109538"/>
              <a:gd name="connsiteX49" fmla="*/ 3115 w 41275"/>
              <a:gd name="connsiteY49" fmla="*/ 28546 h 109538"/>
              <a:gd name="connsiteX50" fmla="*/ 10903 w 41275"/>
              <a:gd name="connsiteY50" fmla="*/ 26973 h 109538"/>
              <a:gd name="connsiteX51" fmla="*/ 21075 w 41275"/>
              <a:gd name="connsiteY51" fmla="*/ 0 h 109538"/>
              <a:gd name="connsiteX52" fmla="*/ 25181 w 41275"/>
              <a:gd name="connsiteY52" fmla="*/ 1642 h 109538"/>
              <a:gd name="connsiteX53" fmla="*/ 28466 w 41275"/>
              <a:gd name="connsiteY53" fmla="*/ 3284 h 109538"/>
              <a:gd name="connsiteX54" fmla="*/ 31750 w 41275"/>
              <a:gd name="connsiteY54" fmla="*/ 8211 h 109538"/>
              <a:gd name="connsiteX55" fmla="*/ 31750 w 41275"/>
              <a:gd name="connsiteY55" fmla="*/ 13138 h 109538"/>
              <a:gd name="connsiteX56" fmla="*/ 31750 w 41275"/>
              <a:gd name="connsiteY56" fmla="*/ 17244 h 109538"/>
              <a:gd name="connsiteX57" fmla="*/ 28466 w 41275"/>
              <a:gd name="connsiteY57" fmla="*/ 20528 h 109538"/>
              <a:gd name="connsiteX58" fmla="*/ 25181 w 41275"/>
              <a:gd name="connsiteY58" fmla="*/ 23813 h 109538"/>
              <a:gd name="connsiteX59" fmla="*/ 21075 w 41275"/>
              <a:gd name="connsiteY59" fmla="*/ 23813 h 109538"/>
              <a:gd name="connsiteX60" fmla="*/ 16149 w 41275"/>
              <a:gd name="connsiteY60" fmla="*/ 23813 h 109538"/>
              <a:gd name="connsiteX61" fmla="*/ 11222 w 41275"/>
              <a:gd name="connsiteY61" fmla="*/ 20528 h 109538"/>
              <a:gd name="connsiteX62" fmla="*/ 9580 w 41275"/>
              <a:gd name="connsiteY62" fmla="*/ 17244 h 109538"/>
              <a:gd name="connsiteX63" fmla="*/ 7937 w 41275"/>
              <a:gd name="connsiteY63" fmla="*/ 13138 h 109538"/>
              <a:gd name="connsiteX64" fmla="*/ 9580 w 41275"/>
              <a:gd name="connsiteY64" fmla="*/ 8211 h 109538"/>
              <a:gd name="connsiteX65" fmla="*/ 11222 w 41275"/>
              <a:gd name="connsiteY65" fmla="*/ 3284 h 109538"/>
              <a:gd name="connsiteX66" fmla="*/ 16149 w 41275"/>
              <a:gd name="connsiteY66" fmla="*/ 1642 h 10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1275" h="109538">
                <a:moveTo>
                  <a:pt x="21806" y="25400"/>
                </a:moveTo>
                <a:lnTo>
                  <a:pt x="30372" y="26973"/>
                </a:lnTo>
                <a:lnTo>
                  <a:pt x="38160" y="28546"/>
                </a:lnTo>
                <a:lnTo>
                  <a:pt x="41275" y="34836"/>
                </a:lnTo>
                <a:lnTo>
                  <a:pt x="41275" y="46631"/>
                </a:lnTo>
                <a:lnTo>
                  <a:pt x="41275" y="59213"/>
                </a:lnTo>
                <a:lnTo>
                  <a:pt x="41275" y="65503"/>
                </a:lnTo>
                <a:lnTo>
                  <a:pt x="41275" y="67076"/>
                </a:lnTo>
                <a:lnTo>
                  <a:pt x="39718" y="68649"/>
                </a:lnTo>
                <a:lnTo>
                  <a:pt x="36603" y="68649"/>
                </a:lnTo>
                <a:lnTo>
                  <a:pt x="35045" y="67076"/>
                </a:lnTo>
                <a:lnTo>
                  <a:pt x="33488" y="65503"/>
                </a:lnTo>
                <a:lnTo>
                  <a:pt x="33488" y="60785"/>
                </a:lnTo>
                <a:lnTo>
                  <a:pt x="33488" y="51349"/>
                </a:lnTo>
                <a:lnTo>
                  <a:pt x="33488" y="41127"/>
                </a:lnTo>
                <a:lnTo>
                  <a:pt x="31930" y="41127"/>
                </a:lnTo>
                <a:lnTo>
                  <a:pt x="31930" y="88307"/>
                </a:lnTo>
                <a:lnTo>
                  <a:pt x="31930" y="100889"/>
                </a:lnTo>
                <a:lnTo>
                  <a:pt x="31930" y="107179"/>
                </a:lnTo>
                <a:lnTo>
                  <a:pt x="31930" y="107966"/>
                </a:lnTo>
                <a:lnTo>
                  <a:pt x="30372" y="109538"/>
                </a:lnTo>
                <a:lnTo>
                  <a:pt x="27257" y="109538"/>
                </a:lnTo>
                <a:lnTo>
                  <a:pt x="24921" y="109538"/>
                </a:lnTo>
                <a:lnTo>
                  <a:pt x="23363" y="107966"/>
                </a:lnTo>
                <a:lnTo>
                  <a:pt x="21806" y="107179"/>
                </a:lnTo>
                <a:lnTo>
                  <a:pt x="21806" y="70221"/>
                </a:lnTo>
                <a:lnTo>
                  <a:pt x="21806" y="68649"/>
                </a:lnTo>
                <a:lnTo>
                  <a:pt x="20248" y="68649"/>
                </a:lnTo>
                <a:lnTo>
                  <a:pt x="20248" y="70221"/>
                </a:lnTo>
                <a:lnTo>
                  <a:pt x="20248" y="107179"/>
                </a:lnTo>
                <a:lnTo>
                  <a:pt x="18691" y="107966"/>
                </a:lnTo>
                <a:lnTo>
                  <a:pt x="17133" y="109538"/>
                </a:lnTo>
                <a:lnTo>
                  <a:pt x="14018" y="109538"/>
                </a:lnTo>
                <a:lnTo>
                  <a:pt x="12461" y="109538"/>
                </a:lnTo>
                <a:lnTo>
                  <a:pt x="10903" y="107966"/>
                </a:lnTo>
                <a:lnTo>
                  <a:pt x="9346" y="107179"/>
                </a:lnTo>
                <a:lnTo>
                  <a:pt x="9346" y="100889"/>
                </a:lnTo>
                <a:lnTo>
                  <a:pt x="9346" y="88307"/>
                </a:lnTo>
                <a:lnTo>
                  <a:pt x="9346" y="41127"/>
                </a:lnTo>
                <a:lnTo>
                  <a:pt x="7788" y="41127"/>
                </a:lnTo>
                <a:lnTo>
                  <a:pt x="7788" y="65503"/>
                </a:lnTo>
                <a:lnTo>
                  <a:pt x="6230" y="67076"/>
                </a:lnTo>
                <a:lnTo>
                  <a:pt x="4673" y="68649"/>
                </a:lnTo>
                <a:lnTo>
                  <a:pt x="3115" y="68649"/>
                </a:lnTo>
                <a:lnTo>
                  <a:pt x="0" y="67076"/>
                </a:lnTo>
                <a:lnTo>
                  <a:pt x="0" y="65503"/>
                </a:lnTo>
                <a:lnTo>
                  <a:pt x="0" y="59213"/>
                </a:lnTo>
                <a:lnTo>
                  <a:pt x="0" y="46631"/>
                </a:lnTo>
                <a:lnTo>
                  <a:pt x="0" y="34836"/>
                </a:lnTo>
                <a:lnTo>
                  <a:pt x="3115" y="28546"/>
                </a:lnTo>
                <a:lnTo>
                  <a:pt x="10903" y="26973"/>
                </a:lnTo>
                <a:close/>
                <a:moveTo>
                  <a:pt x="21075" y="0"/>
                </a:moveTo>
                <a:lnTo>
                  <a:pt x="25181" y="1642"/>
                </a:lnTo>
                <a:lnTo>
                  <a:pt x="28466" y="3284"/>
                </a:lnTo>
                <a:lnTo>
                  <a:pt x="31750" y="8211"/>
                </a:lnTo>
                <a:lnTo>
                  <a:pt x="31750" y="13138"/>
                </a:lnTo>
                <a:lnTo>
                  <a:pt x="31750" y="17244"/>
                </a:lnTo>
                <a:lnTo>
                  <a:pt x="28466" y="20528"/>
                </a:lnTo>
                <a:lnTo>
                  <a:pt x="25181" y="23813"/>
                </a:lnTo>
                <a:lnTo>
                  <a:pt x="21075" y="23813"/>
                </a:lnTo>
                <a:lnTo>
                  <a:pt x="16149" y="23813"/>
                </a:lnTo>
                <a:lnTo>
                  <a:pt x="11222" y="20528"/>
                </a:lnTo>
                <a:lnTo>
                  <a:pt x="9580" y="17244"/>
                </a:lnTo>
                <a:lnTo>
                  <a:pt x="7937" y="13138"/>
                </a:lnTo>
                <a:lnTo>
                  <a:pt x="9580" y="8211"/>
                </a:lnTo>
                <a:lnTo>
                  <a:pt x="11222" y="3284"/>
                </a:lnTo>
                <a:lnTo>
                  <a:pt x="16149" y="1642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Freeform 30"/>
          <p:cNvSpPr>
            <a:spLocks/>
          </p:cNvSpPr>
          <p:nvPr/>
        </p:nvSpPr>
        <p:spPr bwMode="auto">
          <a:xfrm>
            <a:off x="5495707" y="5748350"/>
            <a:ext cx="243766" cy="646922"/>
          </a:xfrm>
          <a:custGeom>
            <a:avLst/>
            <a:gdLst>
              <a:gd name="connsiteX0" fmla="*/ 21806 w 41275"/>
              <a:gd name="connsiteY0" fmla="*/ 25400 h 109538"/>
              <a:gd name="connsiteX1" fmla="*/ 30372 w 41275"/>
              <a:gd name="connsiteY1" fmla="*/ 26973 h 109538"/>
              <a:gd name="connsiteX2" fmla="*/ 38160 w 41275"/>
              <a:gd name="connsiteY2" fmla="*/ 28546 h 109538"/>
              <a:gd name="connsiteX3" fmla="*/ 41275 w 41275"/>
              <a:gd name="connsiteY3" fmla="*/ 34836 h 109538"/>
              <a:gd name="connsiteX4" fmla="*/ 41275 w 41275"/>
              <a:gd name="connsiteY4" fmla="*/ 46631 h 109538"/>
              <a:gd name="connsiteX5" fmla="*/ 41275 w 41275"/>
              <a:gd name="connsiteY5" fmla="*/ 59213 h 109538"/>
              <a:gd name="connsiteX6" fmla="*/ 41275 w 41275"/>
              <a:gd name="connsiteY6" fmla="*/ 65503 h 109538"/>
              <a:gd name="connsiteX7" fmla="*/ 41275 w 41275"/>
              <a:gd name="connsiteY7" fmla="*/ 67076 h 109538"/>
              <a:gd name="connsiteX8" fmla="*/ 39718 w 41275"/>
              <a:gd name="connsiteY8" fmla="*/ 68649 h 109538"/>
              <a:gd name="connsiteX9" fmla="*/ 36603 w 41275"/>
              <a:gd name="connsiteY9" fmla="*/ 68649 h 109538"/>
              <a:gd name="connsiteX10" fmla="*/ 35045 w 41275"/>
              <a:gd name="connsiteY10" fmla="*/ 67076 h 109538"/>
              <a:gd name="connsiteX11" fmla="*/ 33488 w 41275"/>
              <a:gd name="connsiteY11" fmla="*/ 65503 h 109538"/>
              <a:gd name="connsiteX12" fmla="*/ 33488 w 41275"/>
              <a:gd name="connsiteY12" fmla="*/ 60785 h 109538"/>
              <a:gd name="connsiteX13" fmla="*/ 33488 w 41275"/>
              <a:gd name="connsiteY13" fmla="*/ 51349 h 109538"/>
              <a:gd name="connsiteX14" fmla="*/ 33488 w 41275"/>
              <a:gd name="connsiteY14" fmla="*/ 41127 h 109538"/>
              <a:gd name="connsiteX15" fmla="*/ 31930 w 41275"/>
              <a:gd name="connsiteY15" fmla="*/ 41127 h 109538"/>
              <a:gd name="connsiteX16" fmla="*/ 31930 w 41275"/>
              <a:gd name="connsiteY16" fmla="*/ 88307 h 109538"/>
              <a:gd name="connsiteX17" fmla="*/ 31930 w 41275"/>
              <a:gd name="connsiteY17" fmla="*/ 100889 h 109538"/>
              <a:gd name="connsiteX18" fmla="*/ 31930 w 41275"/>
              <a:gd name="connsiteY18" fmla="*/ 107179 h 109538"/>
              <a:gd name="connsiteX19" fmla="*/ 31930 w 41275"/>
              <a:gd name="connsiteY19" fmla="*/ 107966 h 109538"/>
              <a:gd name="connsiteX20" fmla="*/ 30372 w 41275"/>
              <a:gd name="connsiteY20" fmla="*/ 109538 h 109538"/>
              <a:gd name="connsiteX21" fmla="*/ 27257 w 41275"/>
              <a:gd name="connsiteY21" fmla="*/ 109538 h 109538"/>
              <a:gd name="connsiteX22" fmla="*/ 24921 w 41275"/>
              <a:gd name="connsiteY22" fmla="*/ 109538 h 109538"/>
              <a:gd name="connsiteX23" fmla="*/ 23363 w 41275"/>
              <a:gd name="connsiteY23" fmla="*/ 107966 h 109538"/>
              <a:gd name="connsiteX24" fmla="*/ 21806 w 41275"/>
              <a:gd name="connsiteY24" fmla="*/ 107179 h 109538"/>
              <a:gd name="connsiteX25" fmla="*/ 21806 w 41275"/>
              <a:gd name="connsiteY25" fmla="*/ 70221 h 109538"/>
              <a:gd name="connsiteX26" fmla="*/ 21806 w 41275"/>
              <a:gd name="connsiteY26" fmla="*/ 68649 h 109538"/>
              <a:gd name="connsiteX27" fmla="*/ 20248 w 41275"/>
              <a:gd name="connsiteY27" fmla="*/ 68649 h 109538"/>
              <a:gd name="connsiteX28" fmla="*/ 20248 w 41275"/>
              <a:gd name="connsiteY28" fmla="*/ 70221 h 109538"/>
              <a:gd name="connsiteX29" fmla="*/ 20248 w 41275"/>
              <a:gd name="connsiteY29" fmla="*/ 107179 h 109538"/>
              <a:gd name="connsiteX30" fmla="*/ 18691 w 41275"/>
              <a:gd name="connsiteY30" fmla="*/ 107966 h 109538"/>
              <a:gd name="connsiteX31" fmla="*/ 17133 w 41275"/>
              <a:gd name="connsiteY31" fmla="*/ 109538 h 109538"/>
              <a:gd name="connsiteX32" fmla="*/ 14018 w 41275"/>
              <a:gd name="connsiteY32" fmla="*/ 109538 h 109538"/>
              <a:gd name="connsiteX33" fmla="*/ 12461 w 41275"/>
              <a:gd name="connsiteY33" fmla="*/ 109538 h 109538"/>
              <a:gd name="connsiteX34" fmla="*/ 10903 w 41275"/>
              <a:gd name="connsiteY34" fmla="*/ 107966 h 109538"/>
              <a:gd name="connsiteX35" fmla="*/ 9346 w 41275"/>
              <a:gd name="connsiteY35" fmla="*/ 107179 h 109538"/>
              <a:gd name="connsiteX36" fmla="*/ 9346 w 41275"/>
              <a:gd name="connsiteY36" fmla="*/ 100889 h 109538"/>
              <a:gd name="connsiteX37" fmla="*/ 9346 w 41275"/>
              <a:gd name="connsiteY37" fmla="*/ 88307 h 109538"/>
              <a:gd name="connsiteX38" fmla="*/ 9346 w 41275"/>
              <a:gd name="connsiteY38" fmla="*/ 41127 h 109538"/>
              <a:gd name="connsiteX39" fmla="*/ 7788 w 41275"/>
              <a:gd name="connsiteY39" fmla="*/ 41127 h 109538"/>
              <a:gd name="connsiteX40" fmla="*/ 7788 w 41275"/>
              <a:gd name="connsiteY40" fmla="*/ 65503 h 109538"/>
              <a:gd name="connsiteX41" fmla="*/ 6230 w 41275"/>
              <a:gd name="connsiteY41" fmla="*/ 67076 h 109538"/>
              <a:gd name="connsiteX42" fmla="*/ 4673 w 41275"/>
              <a:gd name="connsiteY42" fmla="*/ 68649 h 109538"/>
              <a:gd name="connsiteX43" fmla="*/ 3115 w 41275"/>
              <a:gd name="connsiteY43" fmla="*/ 68649 h 109538"/>
              <a:gd name="connsiteX44" fmla="*/ 0 w 41275"/>
              <a:gd name="connsiteY44" fmla="*/ 67076 h 109538"/>
              <a:gd name="connsiteX45" fmla="*/ 0 w 41275"/>
              <a:gd name="connsiteY45" fmla="*/ 65503 h 109538"/>
              <a:gd name="connsiteX46" fmla="*/ 0 w 41275"/>
              <a:gd name="connsiteY46" fmla="*/ 59213 h 109538"/>
              <a:gd name="connsiteX47" fmla="*/ 0 w 41275"/>
              <a:gd name="connsiteY47" fmla="*/ 46631 h 109538"/>
              <a:gd name="connsiteX48" fmla="*/ 0 w 41275"/>
              <a:gd name="connsiteY48" fmla="*/ 34836 h 109538"/>
              <a:gd name="connsiteX49" fmla="*/ 3115 w 41275"/>
              <a:gd name="connsiteY49" fmla="*/ 28546 h 109538"/>
              <a:gd name="connsiteX50" fmla="*/ 10903 w 41275"/>
              <a:gd name="connsiteY50" fmla="*/ 26973 h 109538"/>
              <a:gd name="connsiteX51" fmla="*/ 21075 w 41275"/>
              <a:gd name="connsiteY51" fmla="*/ 0 h 109538"/>
              <a:gd name="connsiteX52" fmla="*/ 25181 w 41275"/>
              <a:gd name="connsiteY52" fmla="*/ 1642 h 109538"/>
              <a:gd name="connsiteX53" fmla="*/ 28466 w 41275"/>
              <a:gd name="connsiteY53" fmla="*/ 3284 h 109538"/>
              <a:gd name="connsiteX54" fmla="*/ 31750 w 41275"/>
              <a:gd name="connsiteY54" fmla="*/ 8211 h 109538"/>
              <a:gd name="connsiteX55" fmla="*/ 31750 w 41275"/>
              <a:gd name="connsiteY55" fmla="*/ 13138 h 109538"/>
              <a:gd name="connsiteX56" fmla="*/ 31750 w 41275"/>
              <a:gd name="connsiteY56" fmla="*/ 17244 h 109538"/>
              <a:gd name="connsiteX57" fmla="*/ 28466 w 41275"/>
              <a:gd name="connsiteY57" fmla="*/ 20528 h 109538"/>
              <a:gd name="connsiteX58" fmla="*/ 25181 w 41275"/>
              <a:gd name="connsiteY58" fmla="*/ 23813 h 109538"/>
              <a:gd name="connsiteX59" fmla="*/ 21075 w 41275"/>
              <a:gd name="connsiteY59" fmla="*/ 23813 h 109538"/>
              <a:gd name="connsiteX60" fmla="*/ 16149 w 41275"/>
              <a:gd name="connsiteY60" fmla="*/ 23813 h 109538"/>
              <a:gd name="connsiteX61" fmla="*/ 11222 w 41275"/>
              <a:gd name="connsiteY61" fmla="*/ 20528 h 109538"/>
              <a:gd name="connsiteX62" fmla="*/ 9580 w 41275"/>
              <a:gd name="connsiteY62" fmla="*/ 17244 h 109538"/>
              <a:gd name="connsiteX63" fmla="*/ 7937 w 41275"/>
              <a:gd name="connsiteY63" fmla="*/ 13138 h 109538"/>
              <a:gd name="connsiteX64" fmla="*/ 9580 w 41275"/>
              <a:gd name="connsiteY64" fmla="*/ 8211 h 109538"/>
              <a:gd name="connsiteX65" fmla="*/ 11222 w 41275"/>
              <a:gd name="connsiteY65" fmla="*/ 3284 h 109538"/>
              <a:gd name="connsiteX66" fmla="*/ 16149 w 41275"/>
              <a:gd name="connsiteY66" fmla="*/ 1642 h 10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1275" h="109538">
                <a:moveTo>
                  <a:pt x="21806" y="25400"/>
                </a:moveTo>
                <a:lnTo>
                  <a:pt x="30372" y="26973"/>
                </a:lnTo>
                <a:lnTo>
                  <a:pt x="38160" y="28546"/>
                </a:lnTo>
                <a:lnTo>
                  <a:pt x="41275" y="34836"/>
                </a:lnTo>
                <a:lnTo>
                  <a:pt x="41275" y="46631"/>
                </a:lnTo>
                <a:lnTo>
                  <a:pt x="41275" y="59213"/>
                </a:lnTo>
                <a:lnTo>
                  <a:pt x="41275" y="65503"/>
                </a:lnTo>
                <a:lnTo>
                  <a:pt x="41275" y="67076"/>
                </a:lnTo>
                <a:lnTo>
                  <a:pt x="39718" y="68649"/>
                </a:lnTo>
                <a:lnTo>
                  <a:pt x="36603" y="68649"/>
                </a:lnTo>
                <a:lnTo>
                  <a:pt x="35045" y="67076"/>
                </a:lnTo>
                <a:lnTo>
                  <a:pt x="33488" y="65503"/>
                </a:lnTo>
                <a:lnTo>
                  <a:pt x="33488" y="60785"/>
                </a:lnTo>
                <a:lnTo>
                  <a:pt x="33488" y="51349"/>
                </a:lnTo>
                <a:lnTo>
                  <a:pt x="33488" y="41127"/>
                </a:lnTo>
                <a:lnTo>
                  <a:pt x="31930" y="41127"/>
                </a:lnTo>
                <a:lnTo>
                  <a:pt x="31930" y="88307"/>
                </a:lnTo>
                <a:lnTo>
                  <a:pt x="31930" y="100889"/>
                </a:lnTo>
                <a:lnTo>
                  <a:pt x="31930" y="107179"/>
                </a:lnTo>
                <a:lnTo>
                  <a:pt x="31930" y="107966"/>
                </a:lnTo>
                <a:lnTo>
                  <a:pt x="30372" y="109538"/>
                </a:lnTo>
                <a:lnTo>
                  <a:pt x="27257" y="109538"/>
                </a:lnTo>
                <a:lnTo>
                  <a:pt x="24921" y="109538"/>
                </a:lnTo>
                <a:lnTo>
                  <a:pt x="23363" y="107966"/>
                </a:lnTo>
                <a:lnTo>
                  <a:pt x="21806" y="107179"/>
                </a:lnTo>
                <a:lnTo>
                  <a:pt x="21806" y="70221"/>
                </a:lnTo>
                <a:lnTo>
                  <a:pt x="21806" y="68649"/>
                </a:lnTo>
                <a:lnTo>
                  <a:pt x="20248" y="68649"/>
                </a:lnTo>
                <a:lnTo>
                  <a:pt x="20248" y="70221"/>
                </a:lnTo>
                <a:lnTo>
                  <a:pt x="20248" y="107179"/>
                </a:lnTo>
                <a:lnTo>
                  <a:pt x="18691" y="107966"/>
                </a:lnTo>
                <a:lnTo>
                  <a:pt x="17133" y="109538"/>
                </a:lnTo>
                <a:lnTo>
                  <a:pt x="14018" y="109538"/>
                </a:lnTo>
                <a:lnTo>
                  <a:pt x="12461" y="109538"/>
                </a:lnTo>
                <a:lnTo>
                  <a:pt x="10903" y="107966"/>
                </a:lnTo>
                <a:lnTo>
                  <a:pt x="9346" y="107179"/>
                </a:lnTo>
                <a:lnTo>
                  <a:pt x="9346" y="100889"/>
                </a:lnTo>
                <a:lnTo>
                  <a:pt x="9346" y="88307"/>
                </a:lnTo>
                <a:lnTo>
                  <a:pt x="9346" y="41127"/>
                </a:lnTo>
                <a:lnTo>
                  <a:pt x="7788" y="41127"/>
                </a:lnTo>
                <a:lnTo>
                  <a:pt x="7788" y="65503"/>
                </a:lnTo>
                <a:lnTo>
                  <a:pt x="6230" y="67076"/>
                </a:lnTo>
                <a:lnTo>
                  <a:pt x="4673" y="68649"/>
                </a:lnTo>
                <a:lnTo>
                  <a:pt x="3115" y="68649"/>
                </a:lnTo>
                <a:lnTo>
                  <a:pt x="0" y="67076"/>
                </a:lnTo>
                <a:lnTo>
                  <a:pt x="0" y="65503"/>
                </a:lnTo>
                <a:lnTo>
                  <a:pt x="0" y="59213"/>
                </a:lnTo>
                <a:lnTo>
                  <a:pt x="0" y="46631"/>
                </a:lnTo>
                <a:lnTo>
                  <a:pt x="0" y="34836"/>
                </a:lnTo>
                <a:lnTo>
                  <a:pt x="3115" y="28546"/>
                </a:lnTo>
                <a:lnTo>
                  <a:pt x="10903" y="26973"/>
                </a:lnTo>
                <a:close/>
                <a:moveTo>
                  <a:pt x="21075" y="0"/>
                </a:moveTo>
                <a:lnTo>
                  <a:pt x="25181" y="1642"/>
                </a:lnTo>
                <a:lnTo>
                  <a:pt x="28466" y="3284"/>
                </a:lnTo>
                <a:lnTo>
                  <a:pt x="31750" y="8211"/>
                </a:lnTo>
                <a:lnTo>
                  <a:pt x="31750" y="13138"/>
                </a:lnTo>
                <a:lnTo>
                  <a:pt x="31750" y="17244"/>
                </a:lnTo>
                <a:lnTo>
                  <a:pt x="28466" y="20528"/>
                </a:lnTo>
                <a:lnTo>
                  <a:pt x="25181" y="23813"/>
                </a:lnTo>
                <a:lnTo>
                  <a:pt x="21075" y="23813"/>
                </a:lnTo>
                <a:lnTo>
                  <a:pt x="16149" y="23813"/>
                </a:lnTo>
                <a:lnTo>
                  <a:pt x="11222" y="20528"/>
                </a:lnTo>
                <a:lnTo>
                  <a:pt x="9580" y="17244"/>
                </a:lnTo>
                <a:lnTo>
                  <a:pt x="7937" y="13138"/>
                </a:lnTo>
                <a:lnTo>
                  <a:pt x="9580" y="8211"/>
                </a:lnTo>
                <a:lnTo>
                  <a:pt x="11222" y="3284"/>
                </a:lnTo>
                <a:lnTo>
                  <a:pt x="16149" y="1642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5810740" y="5748350"/>
            <a:ext cx="243766" cy="646922"/>
          </a:xfrm>
          <a:custGeom>
            <a:avLst/>
            <a:gdLst>
              <a:gd name="connsiteX0" fmla="*/ 21806 w 41275"/>
              <a:gd name="connsiteY0" fmla="*/ 25400 h 109538"/>
              <a:gd name="connsiteX1" fmla="*/ 30372 w 41275"/>
              <a:gd name="connsiteY1" fmla="*/ 26973 h 109538"/>
              <a:gd name="connsiteX2" fmla="*/ 38160 w 41275"/>
              <a:gd name="connsiteY2" fmla="*/ 28546 h 109538"/>
              <a:gd name="connsiteX3" fmla="*/ 41275 w 41275"/>
              <a:gd name="connsiteY3" fmla="*/ 34836 h 109538"/>
              <a:gd name="connsiteX4" fmla="*/ 41275 w 41275"/>
              <a:gd name="connsiteY4" fmla="*/ 46631 h 109538"/>
              <a:gd name="connsiteX5" fmla="*/ 41275 w 41275"/>
              <a:gd name="connsiteY5" fmla="*/ 59213 h 109538"/>
              <a:gd name="connsiteX6" fmla="*/ 41275 w 41275"/>
              <a:gd name="connsiteY6" fmla="*/ 65503 h 109538"/>
              <a:gd name="connsiteX7" fmla="*/ 41275 w 41275"/>
              <a:gd name="connsiteY7" fmla="*/ 67076 h 109538"/>
              <a:gd name="connsiteX8" fmla="*/ 39718 w 41275"/>
              <a:gd name="connsiteY8" fmla="*/ 68649 h 109538"/>
              <a:gd name="connsiteX9" fmla="*/ 36603 w 41275"/>
              <a:gd name="connsiteY9" fmla="*/ 68649 h 109538"/>
              <a:gd name="connsiteX10" fmla="*/ 35045 w 41275"/>
              <a:gd name="connsiteY10" fmla="*/ 67076 h 109538"/>
              <a:gd name="connsiteX11" fmla="*/ 33488 w 41275"/>
              <a:gd name="connsiteY11" fmla="*/ 65503 h 109538"/>
              <a:gd name="connsiteX12" fmla="*/ 33488 w 41275"/>
              <a:gd name="connsiteY12" fmla="*/ 60785 h 109538"/>
              <a:gd name="connsiteX13" fmla="*/ 33488 w 41275"/>
              <a:gd name="connsiteY13" fmla="*/ 51349 h 109538"/>
              <a:gd name="connsiteX14" fmla="*/ 33488 w 41275"/>
              <a:gd name="connsiteY14" fmla="*/ 41127 h 109538"/>
              <a:gd name="connsiteX15" fmla="*/ 31930 w 41275"/>
              <a:gd name="connsiteY15" fmla="*/ 41127 h 109538"/>
              <a:gd name="connsiteX16" fmla="*/ 31930 w 41275"/>
              <a:gd name="connsiteY16" fmla="*/ 88307 h 109538"/>
              <a:gd name="connsiteX17" fmla="*/ 31930 w 41275"/>
              <a:gd name="connsiteY17" fmla="*/ 100889 h 109538"/>
              <a:gd name="connsiteX18" fmla="*/ 31930 w 41275"/>
              <a:gd name="connsiteY18" fmla="*/ 107179 h 109538"/>
              <a:gd name="connsiteX19" fmla="*/ 31930 w 41275"/>
              <a:gd name="connsiteY19" fmla="*/ 107966 h 109538"/>
              <a:gd name="connsiteX20" fmla="*/ 30372 w 41275"/>
              <a:gd name="connsiteY20" fmla="*/ 109538 h 109538"/>
              <a:gd name="connsiteX21" fmla="*/ 27257 w 41275"/>
              <a:gd name="connsiteY21" fmla="*/ 109538 h 109538"/>
              <a:gd name="connsiteX22" fmla="*/ 24921 w 41275"/>
              <a:gd name="connsiteY22" fmla="*/ 109538 h 109538"/>
              <a:gd name="connsiteX23" fmla="*/ 23363 w 41275"/>
              <a:gd name="connsiteY23" fmla="*/ 107966 h 109538"/>
              <a:gd name="connsiteX24" fmla="*/ 21806 w 41275"/>
              <a:gd name="connsiteY24" fmla="*/ 107179 h 109538"/>
              <a:gd name="connsiteX25" fmla="*/ 21806 w 41275"/>
              <a:gd name="connsiteY25" fmla="*/ 70221 h 109538"/>
              <a:gd name="connsiteX26" fmla="*/ 21806 w 41275"/>
              <a:gd name="connsiteY26" fmla="*/ 68649 h 109538"/>
              <a:gd name="connsiteX27" fmla="*/ 20248 w 41275"/>
              <a:gd name="connsiteY27" fmla="*/ 68649 h 109538"/>
              <a:gd name="connsiteX28" fmla="*/ 20248 w 41275"/>
              <a:gd name="connsiteY28" fmla="*/ 70221 h 109538"/>
              <a:gd name="connsiteX29" fmla="*/ 20248 w 41275"/>
              <a:gd name="connsiteY29" fmla="*/ 107179 h 109538"/>
              <a:gd name="connsiteX30" fmla="*/ 18691 w 41275"/>
              <a:gd name="connsiteY30" fmla="*/ 107966 h 109538"/>
              <a:gd name="connsiteX31" fmla="*/ 17133 w 41275"/>
              <a:gd name="connsiteY31" fmla="*/ 109538 h 109538"/>
              <a:gd name="connsiteX32" fmla="*/ 14018 w 41275"/>
              <a:gd name="connsiteY32" fmla="*/ 109538 h 109538"/>
              <a:gd name="connsiteX33" fmla="*/ 12461 w 41275"/>
              <a:gd name="connsiteY33" fmla="*/ 109538 h 109538"/>
              <a:gd name="connsiteX34" fmla="*/ 10903 w 41275"/>
              <a:gd name="connsiteY34" fmla="*/ 107966 h 109538"/>
              <a:gd name="connsiteX35" fmla="*/ 9346 w 41275"/>
              <a:gd name="connsiteY35" fmla="*/ 107179 h 109538"/>
              <a:gd name="connsiteX36" fmla="*/ 9346 w 41275"/>
              <a:gd name="connsiteY36" fmla="*/ 100889 h 109538"/>
              <a:gd name="connsiteX37" fmla="*/ 9346 w 41275"/>
              <a:gd name="connsiteY37" fmla="*/ 88307 h 109538"/>
              <a:gd name="connsiteX38" fmla="*/ 9346 w 41275"/>
              <a:gd name="connsiteY38" fmla="*/ 41127 h 109538"/>
              <a:gd name="connsiteX39" fmla="*/ 7788 w 41275"/>
              <a:gd name="connsiteY39" fmla="*/ 41127 h 109538"/>
              <a:gd name="connsiteX40" fmla="*/ 7788 w 41275"/>
              <a:gd name="connsiteY40" fmla="*/ 65503 h 109538"/>
              <a:gd name="connsiteX41" fmla="*/ 6230 w 41275"/>
              <a:gd name="connsiteY41" fmla="*/ 67076 h 109538"/>
              <a:gd name="connsiteX42" fmla="*/ 4673 w 41275"/>
              <a:gd name="connsiteY42" fmla="*/ 68649 h 109538"/>
              <a:gd name="connsiteX43" fmla="*/ 3115 w 41275"/>
              <a:gd name="connsiteY43" fmla="*/ 68649 h 109538"/>
              <a:gd name="connsiteX44" fmla="*/ 0 w 41275"/>
              <a:gd name="connsiteY44" fmla="*/ 67076 h 109538"/>
              <a:gd name="connsiteX45" fmla="*/ 0 w 41275"/>
              <a:gd name="connsiteY45" fmla="*/ 65503 h 109538"/>
              <a:gd name="connsiteX46" fmla="*/ 0 w 41275"/>
              <a:gd name="connsiteY46" fmla="*/ 59213 h 109538"/>
              <a:gd name="connsiteX47" fmla="*/ 0 w 41275"/>
              <a:gd name="connsiteY47" fmla="*/ 46631 h 109538"/>
              <a:gd name="connsiteX48" fmla="*/ 0 w 41275"/>
              <a:gd name="connsiteY48" fmla="*/ 34836 h 109538"/>
              <a:gd name="connsiteX49" fmla="*/ 3115 w 41275"/>
              <a:gd name="connsiteY49" fmla="*/ 28546 h 109538"/>
              <a:gd name="connsiteX50" fmla="*/ 10903 w 41275"/>
              <a:gd name="connsiteY50" fmla="*/ 26973 h 109538"/>
              <a:gd name="connsiteX51" fmla="*/ 21075 w 41275"/>
              <a:gd name="connsiteY51" fmla="*/ 0 h 109538"/>
              <a:gd name="connsiteX52" fmla="*/ 25181 w 41275"/>
              <a:gd name="connsiteY52" fmla="*/ 1642 h 109538"/>
              <a:gd name="connsiteX53" fmla="*/ 28466 w 41275"/>
              <a:gd name="connsiteY53" fmla="*/ 3284 h 109538"/>
              <a:gd name="connsiteX54" fmla="*/ 31750 w 41275"/>
              <a:gd name="connsiteY54" fmla="*/ 8211 h 109538"/>
              <a:gd name="connsiteX55" fmla="*/ 31750 w 41275"/>
              <a:gd name="connsiteY55" fmla="*/ 13138 h 109538"/>
              <a:gd name="connsiteX56" fmla="*/ 31750 w 41275"/>
              <a:gd name="connsiteY56" fmla="*/ 17244 h 109538"/>
              <a:gd name="connsiteX57" fmla="*/ 28466 w 41275"/>
              <a:gd name="connsiteY57" fmla="*/ 20528 h 109538"/>
              <a:gd name="connsiteX58" fmla="*/ 25181 w 41275"/>
              <a:gd name="connsiteY58" fmla="*/ 23813 h 109538"/>
              <a:gd name="connsiteX59" fmla="*/ 21075 w 41275"/>
              <a:gd name="connsiteY59" fmla="*/ 23813 h 109538"/>
              <a:gd name="connsiteX60" fmla="*/ 16149 w 41275"/>
              <a:gd name="connsiteY60" fmla="*/ 23813 h 109538"/>
              <a:gd name="connsiteX61" fmla="*/ 11222 w 41275"/>
              <a:gd name="connsiteY61" fmla="*/ 20528 h 109538"/>
              <a:gd name="connsiteX62" fmla="*/ 9580 w 41275"/>
              <a:gd name="connsiteY62" fmla="*/ 17244 h 109538"/>
              <a:gd name="connsiteX63" fmla="*/ 7937 w 41275"/>
              <a:gd name="connsiteY63" fmla="*/ 13138 h 109538"/>
              <a:gd name="connsiteX64" fmla="*/ 9580 w 41275"/>
              <a:gd name="connsiteY64" fmla="*/ 8211 h 109538"/>
              <a:gd name="connsiteX65" fmla="*/ 11222 w 41275"/>
              <a:gd name="connsiteY65" fmla="*/ 3284 h 109538"/>
              <a:gd name="connsiteX66" fmla="*/ 16149 w 41275"/>
              <a:gd name="connsiteY66" fmla="*/ 1642 h 10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1275" h="109538">
                <a:moveTo>
                  <a:pt x="21806" y="25400"/>
                </a:moveTo>
                <a:lnTo>
                  <a:pt x="30372" y="26973"/>
                </a:lnTo>
                <a:lnTo>
                  <a:pt x="38160" y="28546"/>
                </a:lnTo>
                <a:lnTo>
                  <a:pt x="41275" y="34836"/>
                </a:lnTo>
                <a:lnTo>
                  <a:pt x="41275" y="46631"/>
                </a:lnTo>
                <a:lnTo>
                  <a:pt x="41275" y="59213"/>
                </a:lnTo>
                <a:lnTo>
                  <a:pt x="41275" y="65503"/>
                </a:lnTo>
                <a:lnTo>
                  <a:pt x="41275" y="67076"/>
                </a:lnTo>
                <a:lnTo>
                  <a:pt x="39718" y="68649"/>
                </a:lnTo>
                <a:lnTo>
                  <a:pt x="36603" y="68649"/>
                </a:lnTo>
                <a:lnTo>
                  <a:pt x="35045" y="67076"/>
                </a:lnTo>
                <a:lnTo>
                  <a:pt x="33488" y="65503"/>
                </a:lnTo>
                <a:lnTo>
                  <a:pt x="33488" y="60785"/>
                </a:lnTo>
                <a:lnTo>
                  <a:pt x="33488" y="51349"/>
                </a:lnTo>
                <a:lnTo>
                  <a:pt x="33488" y="41127"/>
                </a:lnTo>
                <a:lnTo>
                  <a:pt x="31930" y="41127"/>
                </a:lnTo>
                <a:lnTo>
                  <a:pt x="31930" y="88307"/>
                </a:lnTo>
                <a:lnTo>
                  <a:pt x="31930" y="100889"/>
                </a:lnTo>
                <a:lnTo>
                  <a:pt x="31930" y="107179"/>
                </a:lnTo>
                <a:lnTo>
                  <a:pt x="31930" y="107966"/>
                </a:lnTo>
                <a:lnTo>
                  <a:pt x="30372" y="109538"/>
                </a:lnTo>
                <a:lnTo>
                  <a:pt x="27257" y="109538"/>
                </a:lnTo>
                <a:lnTo>
                  <a:pt x="24921" y="109538"/>
                </a:lnTo>
                <a:lnTo>
                  <a:pt x="23363" y="107966"/>
                </a:lnTo>
                <a:lnTo>
                  <a:pt x="21806" y="107179"/>
                </a:lnTo>
                <a:lnTo>
                  <a:pt x="21806" y="70221"/>
                </a:lnTo>
                <a:lnTo>
                  <a:pt x="21806" y="68649"/>
                </a:lnTo>
                <a:lnTo>
                  <a:pt x="20248" y="68649"/>
                </a:lnTo>
                <a:lnTo>
                  <a:pt x="20248" y="70221"/>
                </a:lnTo>
                <a:lnTo>
                  <a:pt x="20248" y="107179"/>
                </a:lnTo>
                <a:lnTo>
                  <a:pt x="18691" y="107966"/>
                </a:lnTo>
                <a:lnTo>
                  <a:pt x="17133" y="109538"/>
                </a:lnTo>
                <a:lnTo>
                  <a:pt x="14018" y="109538"/>
                </a:lnTo>
                <a:lnTo>
                  <a:pt x="12461" y="109538"/>
                </a:lnTo>
                <a:lnTo>
                  <a:pt x="10903" y="107966"/>
                </a:lnTo>
                <a:lnTo>
                  <a:pt x="9346" y="107179"/>
                </a:lnTo>
                <a:lnTo>
                  <a:pt x="9346" y="100889"/>
                </a:lnTo>
                <a:lnTo>
                  <a:pt x="9346" y="88307"/>
                </a:lnTo>
                <a:lnTo>
                  <a:pt x="9346" y="41127"/>
                </a:lnTo>
                <a:lnTo>
                  <a:pt x="7788" y="41127"/>
                </a:lnTo>
                <a:lnTo>
                  <a:pt x="7788" y="65503"/>
                </a:lnTo>
                <a:lnTo>
                  <a:pt x="6230" y="67076"/>
                </a:lnTo>
                <a:lnTo>
                  <a:pt x="4673" y="68649"/>
                </a:lnTo>
                <a:lnTo>
                  <a:pt x="3115" y="68649"/>
                </a:lnTo>
                <a:lnTo>
                  <a:pt x="0" y="67076"/>
                </a:lnTo>
                <a:lnTo>
                  <a:pt x="0" y="65503"/>
                </a:lnTo>
                <a:lnTo>
                  <a:pt x="0" y="59213"/>
                </a:lnTo>
                <a:lnTo>
                  <a:pt x="0" y="46631"/>
                </a:lnTo>
                <a:lnTo>
                  <a:pt x="0" y="34836"/>
                </a:lnTo>
                <a:lnTo>
                  <a:pt x="3115" y="28546"/>
                </a:lnTo>
                <a:lnTo>
                  <a:pt x="10903" y="26973"/>
                </a:lnTo>
                <a:close/>
                <a:moveTo>
                  <a:pt x="21075" y="0"/>
                </a:moveTo>
                <a:lnTo>
                  <a:pt x="25181" y="1642"/>
                </a:lnTo>
                <a:lnTo>
                  <a:pt x="28466" y="3284"/>
                </a:lnTo>
                <a:lnTo>
                  <a:pt x="31750" y="8211"/>
                </a:lnTo>
                <a:lnTo>
                  <a:pt x="31750" y="13138"/>
                </a:lnTo>
                <a:lnTo>
                  <a:pt x="31750" y="17244"/>
                </a:lnTo>
                <a:lnTo>
                  <a:pt x="28466" y="20528"/>
                </a:lnTo>
                <a:lnTo>
                  <a:pt x="25181" y="23813"/>
                </a:lnTo>
                <a:lnTo>
                  <a:pt x="21075" y="23813"/>
                </a:lnTo>
                <a:lnTo>
                  <a:pt x="16149" y="23813"/>
                </a:lnTo>
                <a:lnTo>
                  <a:pt x="11222" y="20528"/>
                </a:lnTo>
                <a:lnTo>
                  <a:pt x="9580" y="17244"/>
                </a:lnTo>
                <a:lnTo>
                  <a:pt x="7937" y="13138"/>
                </a:lnTo>
                <a:lnTo>
                  <a:pt x="9580" y="8211"/>
                </a:lnTo>
                <a:lnTo>
                  <a:pt x="11222" y="3284"/>
                </a:lnTo>
                <a:lnTo>
                  <a:pt x="16149" y="1642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6125773" y="5748350"/>
            <a:ext cx="243766" cy="646922"/>
          </a:xfrm>
          <a:custGeom>
            <a:avLst/>
            <a:gdLst>
              <a:gd name="connsiteX0" fmla="*/ 21806 w 41275"/>
              <a:gd name="connsiteY0" fmla="*/ 25400 h 109538"/>
              <a:gd name="connsiteX1" fmla="*/ 30372 w 41275"/>
              <a:gd name="connsiteY1" fmla="*/ 26973 h 109538"/>
              <a:gd name="connsiteX2" fmla="*/ 38160 w 41275"/>
              <a:gd name="connsiteY2" fmla="*/ 28546 h 109538"/>
              <a:gd name="connsiteX3" fmla="*/ 41275 w 41275"/>
              <a:gd name="connsiteY3" fmla="*/ 34836 h 109538"/>
              <a:gd name="connsiteX4" fmla="*/ 41275 w 41275"/>
              <a:gd name="connsiteY4" fmla="*/ 46631 h 109538"/>
              <a:gd name="connsiteX5" fmla="*/ 41275 w 41275"/>
              <a:gd name="connsiteY5" fmla="*/ 59213 h 109538"/>
              <a:gd name="connsiteX6" fmla="*/ 41275 w 41275"/>
              <a:gd name="connsiteY6" fmla="*/ 65503 h 109538"/>
              <a:gd name="connsiteX7" fmla="*/ 41275 w 41275"/>
              <a:gd name="connsiteY7" fmla="*/ 67076 h 109538"/>
              <a:gd name="connsiteX8" fmla="*/ 39718 w 41275"/>
              <a:gd name="connsiteY8" fmla="*/ 68649 h 109538"/>
              <a:gd name="connsiteX9" fmla="*/ 36603 w 41275"/>
              <a:gd name="connsiteY9" fmla="*/ 68649 h 109538"/>
              <a:gd name="connsiteX10" fmla="*/ 35045 w 41275"/>
              <a:gd name="connsiteY10" fmla="*/ 67076 h 109538"/>
              <a:gd name="connsiteX11" fmla="*/ 33488 w 41275"/>
              <a:gd name="connsiteY11" fmla="*/ 65503 h 109538"/>
              <a:gd name="connsiteX12" fmla="*/ 33488 w 41275"/>
              <a:gd name="connsiteY12" fmla="*/ 60785 h 109538"/>
              <a:gd name="connsiteX13" fmla="*/ 33488 w 41275"/>
              <a:gd name="connsiteY13" fmla="*/ 51349 h 109538"/>
              <a:gd name="connsiteX14" fmla="*/ 33488 w 41275"/>
              <a:gd name="connsiteY14" fmla="*/ 41127 h 109538"/>
              <a:gd name="connsiteX15" fmla="*/ 31930 w 41275"/>
              <a:gd name="connsiteY15" fmla="*/ 41127 h 109538"/>
              <a:gd name="connsiteX16" fmla="*/ 31930 w 41275"/>
              <a:gd name="connsiteY16" fmla="*/ 88307 h 109538"/>
              <a:gd name="connsiteX17" fmla="*/ 31930 w 41275"/>
              <a:gd name="connsiteY17" fmla="*/ 100889 h 109538"/>
              <a:gd name="connsiteX18" fmla="*/ 31930 w 41275"/>
              <a:gd name="connsiteY18" fmla="*/ 107179 h 109538"/>
              <a:gd name="connsiteX19" fmla="*/ 31930 w 41275"/>
              <a:gd name="connsiteY19" fmla="*/ 107966 h 109538"/>
              <a:gd name="connsiteX20" fmla="*/ 30372 w 41275"/>
              <a:gd name="connsiteY20" fmla="*/ 109538 h 109538"/>
              <a:gd name="connsiteX21" fmla="*/ 27257 w 41275"/>
              <a:gd name="connsiteY21" fmla="*/ 109538 h 109538"/>
              <a:gd name="connsiteX22" fmla="*/ 24921 w 41275"/>
              <a:gd name="connsiteY22" fmla="*/ 109538 h 109538"/>
              <a:gd name="connsiteX23" fmla="*/ 23363 w 41275"/>
              <a:gd name="connsiteY23" fmla="*/ 107966 h 109538"/>
              <a:gd name="connsiteX24" fmla="*/ 21806 w 41275"/>
              <a:gd name="connsiteY24" fmla="*/ 107179 h 109538"/>
              <a:gd name="connsiteX25" fmla="*/ 21806 w 41275"/>
              <a:gd name="connsiteY25" fmla="*/ 70221 h 109538"/>
              <a:gd name="connsiteX26" fmla="*/ 21806 w 41275"/>
              <a:gd name="connsiteY26" fmla="*/ 68649 h 109538"/>
              <a:gd name="connsiteX27" fmla="*/ 20248 w 41275"/>
              <a:gd name="connsiteY27" fmla="*/ 68649 h 109538"/>
              <a:gd name="connsiteX28" fmla="*/ 20248 w 41275"/>
              <a:gd name="connsiteY28" fmla="*/ 70221 h 109538"/>
              <a:gd name="connsiteX29" fmla="*/ 20248 w 41275"/>
              <a:gd name="connsiteY29" fmla="*/ 107179 h 109538"/>
              <a:gd name="connsiteX30" fmla="*/ 18691 w 41275"/>
              <a:gd name="connsiteY30" fmla="*/ 107966 h 109538"/>
              <a:gd name="connsiteX31" fmla="*/ 17133 w 41275"/>
              <a:gd name="connsiteY31" fmla="*/ 109538 h 109538"/>
              <a:gd name="connsiteX32" fmla="*/ 14018 w 41275"/>
              <a:gd name="connsiteY32" fmla="*/ 109538 h 109538"/>
              <a:gd name="connsiteX33" fmla="*/ 12461 w 41275"/>
              <a:gd name="connsiteY33" fmla="*/ 109538 h 109538"/>
              <a:gd name="connsiteX34" fmla="*/ 10903 w 41275"/>
              <a:gd name="connsiteY34" fmla="*/ 107966 h 109538"/>
              <a:gd name="connsiteX35" fmla="*/ 9346 w 41275"/>
              <a:gd name="connsiteY35" fmla="*/ 107179 h 109538"/>
              <a:gd name="connsiteX36" fmla="*/ 9346 w 41275"/>
              <a:gd name="connsiteY36" fmla="*/ 100889 h 109538"/>
              <a:gd name="connsiteX37" fmla="*/ 9346 w 41275"/>
              <a:gd name="connsiteY37" fmla="*/ 88307 h 109538"/>
              <a:gd name="connsiteX38" fmla="*/ 9346 w 41275"/>
              <a:gd name="connsiteY38" fmla="*/ 41127 h 109538"/>
              <a:gd name="connsiteX39" fmla="*/ 7788 w 41275"/>
              <a:gd name="connsiteY39" fmla="*/ 41127 h 109538"/>
              <a:gd name="connsiteX40" fmla="*/ 7788 w 41275"/>
              <a:gd name="connsiteY40" fmla="*/ 65503 h 109538"/>
              <a:gd name="connsiteX41" fmla="*/ 6230 w 41275"/>
              <a:gd name="connsiteY41" fmla="*/ 67076 h 109538"/>
              <a:gd name="connsiteX42" fmla="*/ 4673 w 41275"/>
              <a:gd name="connsiteY42" fmla="*/ 68649 h 109538"/>
              <a:gd name="connsiteX43" fmla="*/ 3115 w 41275"/>
              <a:gd name="connsiteY43" fmla="*/ 68649 h 109538"/>
              <a:gd name="connsiteX44" fmla="*/ 0 w 41275"/>
              <a:gd name="connsiteY44" fmla="*/ 67076 h 109538"/>
              <a:gd name="connsiteX45" fmla="*/ 0 w 41275"/>
              <a:gd name="connsiteY45" fmla="*/ 65503 h 109538"/>
              <a:gd name="connsiteX46" fmla="*/ 0 w 41275"/>
              <a:gd name="connsiteY46" fmla="*/ 59213 h 109538"/>
              <a:gd name="connsiteX47" fmla="*/ 0 w 41275"/>
              <a:gd name="connsiteY47" fmla="*/ 46631 h 109538"/>
              <a:gd name="connsiteX48" fmla="*/ 0 w 41275"/>
              <a:gd name="connsiteY48" fmla="*/ 34836 h 109538"/>
              <a:gd name="connsiteX49" fmla="*/ 3115 w 41275"/>
              <a:gd name="connsiteY49" fmla="*/ 28546 h 109538"/>
              <a:gd name="connsiteX50" fmla="*/ 10903 w 41275"/>
              <a:gd name="connsiteY50" fmla="*/ 26973 h 109538"/>
              <a:gd name="connsiteX51" fmla="*/ 21075 w 41275"/>
              <a:gd name="connsiteY51" fmla="*/ 0 h 109538"/>
              <a:gd name="connsiteX52" fmla="*/ 25181 w 41275"/>
              <a:gd name="connsiteY52" fmla="*/ 1642 h 109538"/>
              <a:gd name="connsiteX53" fmla="*/ 28466 w 41275"/>
              <a:gd name="connsiteY53" fmla="*/ 3284 h 109538"/>
              <a:gd name="connsiteX54" fmla="*/ 31750 w 41275"/>
              <a:gd name="connsiteY54" fmla="*/ 8211 h 109538"/>
              <a:gd name="connsiteX55" fmla="*/ 31750 w 41275"/>
              <a:gd name="connsiteY55" fmla="*/ 13138 h 109538"/>
              <a:gd name="connsiteX56" fmla="*/ 31750 w 41275"/>
              <a:gd name="connsiteY56" fmla="*/ 17244 h 109538"/>
              <a:gd name="connsiteX57" fmla="*/ 28466 w 41275"/>
              <a:gd name="connsiteY57" fmla="*/ 20528 h 109538"/>
              <a:gd name="connsiteX58" fmla="*/ 25181 w 41275"/>
              <a:gd name="connsiteY58" fmla="*/ 23813 h 109538"/>
              <a:gd name="connsiteX59" fmla="*/ 21075 w 41275"/>
              <a:gd name="connsiteY59" fmla="*/ 23813 h 109538"/>
              <a:gd name="connsiteX60" fmla="*/ 16149 w 41275"/>
              <a:gd name="connsiteY60" fmla="*/ 23813 h 109538"/>
              <a:gd name="connsiteX61" fmla="*/ 11222 w 41275"/>
              <a:gd name="connsiteY61" fmla="*/ 20528 h 109538"/>
              <a:gd name="connsiteX62" fmla="*/ 9580 w 41275"/>
              <a:gd name="connsiteY62" fmla="*/ 17244 h 109538"/>
              <a:gd name="connsiteX63" fmla="*/ 7937 w 41275"/>
              <a:gd name="connsiteY63" fmla="*/ 13138 h 109538"/>
              <a:gd name="connsiteX64" fmla="*/ 9580 w 41275"/>
              <a:gd name="connsiteY64" fmla="*/ 8211 h 109538"/>
              <a:gd name="connsiteX65" fmla="*/ 11222 w 41275"/>
              <a:gd name="connsiteY65" fmla="*/ 3284 h 109538"/>
              <a:gd name="connsiteX66" fmla="*/ 16149 w 41275"/>
              <a:gd name="connsiteY66" fmla="*/ 1642 h 10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1275" h="109538">
                <a:moveTo>
                  <a:pt x="21806" y="25400"/>
                </a:moveTo>
                <a:lnTo>
                  <a:pt x="30372" y="26973"/>
                </a:lnTo>
                <a:lnTo>
                  <a:pt x="38160" y="28546"/>
                </a:lnTo>
                <a:lnTo>
                  <a:pt x="41275" y="34836"/>
                </a:lnTo>
                <a:lnTo>
                  <a:pt x="41275" y="46631"/>
                </a:lnTo>
                <a:lnTo>
                  <a:pt x="41275" y="59213"/>
                </a:lnTo>
                <a:lnTo>
                  <a:pt x="41275" y="65503"/>
                </a:lnTo>
                <a:lnTo>
                  <a:pt x="41275" y="67076"/>
                </a:lnTo>
                <a:lnTo>
                  <a:pt x="39718" y="68649"/>
                </a:lnTo>
                <a:lnTo>
                  <a:pt x="36603" y="68649"/>
                </a:lnTo>
                <a:lnTo>
                  <a:pt x="35045" y="67076"/>
                </a:lnTo>
                <a:lnTo>
                  <a:pt x="33488" y="65503"/>
                </a:lnTo>
                <a:lnTo>
                  <a:pt x="33488" y="60785"/>
                </a:lnTo>
                <a:lnTo>
                  <a:pt x="33488" y="51349"/>
                </a:lnTo>
                <a:lnTo>
                  <a:pt x="33488" y="41127"/>
                </a:lnTo>
                <a:lnTo>
                  <a:pt x="31930" y="41127"/>
                </a:lnTo>
                <a:lnTo>
                  <a:pt x="31930" y="88307"/>
                </a:lnTo>
                <a:lnTo>
                  <a:pt x="31930" y="100889"/>
                </a:lnTo>
                <a:lnTo>
                  <a:pt x="31930" y="107179"/>
                </a:lnTo>
                <a:lnTo>
                  <a:pt x="31930" y="107966"/>
                </a:lnTo>
                <a:lnTo>
                  <a:pt x="30372" y="109538"/>
                </a:lnTo>
                <a:lnTo>
                  <a:pt x="27257" y="109538"/>
                </a:lnTo>
                <a:lnTo>
                  <a:pt x="24921" y="109538"/>
                </a:lnTo>
                <a:lnTo>
                  <a:pt x="23363" y="107966"/>
                </a:lnTo>
                <a:lnTo>
                  <a:pt x="21806" y="107179"/>
                </a:lnTo>
                <a:lnTo>
                  <a:pt x="21806" y="70221"/>
                </a:lnTo>
                <a:lnTo>
                  <a:pt x="21806" y="68649"/>
                </a:lnTo>
                <a:lnTo>
                  <a:pt x="20248" y="68649"/>
                </a:lnTo>
                <a:lnTo>
                  <a:pt x="20248" y="70221"/>
                </a:lnTo>
                <a:lnTo>
                  <a:pt x="20248" y="107179"/>
                </a:lnTo>
                <a:lnTo>
                  <a:pt x="18691" y="107966"/>
                </a:lnTo>
                <a:lnTo>
                  <a:pt x="17133" y="109538"/>
                </a:lnTo>
                <a:lnTo>
                  <a:pt x="14018" y="109538"/>
                </a:lnTo>
                <a:lnTo>
                  <a:pt x="12461" y="109538"/>
                </a:lnTo>
                <a:lnTo>
                  <a:pt x="10903" y="107966"/>
                </a:lnTo>
                <a:lnTo>
                  <a:pt x="9346" y="107179"/>
                </a:lnTo>
                <a:lnTo>
                  <a:pt x="9346" y="100889"/>
                </a:lnTo>
                <a:lnTo>
                  <a:pt x="9346" y="88307"/>
                </a:lnTo>
                <a:lnTo>
                  <a:pt x="9346" y="41127"/>
                </a:lnTo>
                <a:lnTo>
                  <a:pt x="7788" y="41127"/>
                </a:lnTo>
                <a:lnTo>
                  <a:pt x="7788" y="65503"/>
                </a:lnTo>
                <a:lnTo>
                  <a:pt x="6230" y="67076"/>
                </a:lnTo>
                <a:lnTo>
                  <a:pt x="4673" y="68649"/>
                </a:lnTo>
                <a:lnTo>
                  <a:pt x="3115" y="68649"/>
                </a:lnTo>
                <a:lnTo>
                  <a:pt x="0" y="67076"/>
                </a:lnTo>
                <a:lnTo>
                  <a:pt x="0" y="65503"/>
                </a:lnTo>
                <a:lnTo>
                  <a:pt x="0" y="59213"/>
                </a:lnTo>
                <a:lnTo>
                  <a:pt x="0" y="46631"/>
                </a:lnTo>
                <a:lnTo>
                  <a:pt x="0" y="34836"/>
                </a:lnTo>
                <a:lnTo>
                  <a:pt x="3115" y="28546"/>
                </a:lnTo>
                <a:lnTo>
                  <a:pt x="10903" y="26973"/>
                </a:lnTo>
                <a:close/>
                <a:moveTo>
                  <a:pt x="21075" y="0"/>
                </a:moveTo>
                <a:lnTo>
                  <a:pt x="25181" y="1642"/>
                </a:lnTo>
                <a:lnTo>
                  <a:pt x="28466" y="3284"/>
                </a:lnTo>
                <a:lnTo>
                  <a:pt x="31750" y="8211"/>
                </a:lnTo>
                <a:lnTo>
                  <a:pt x="31750" y="13138"/>
                </a:lnTo>
                <a:lnTo>
                  <a:pt x="31750" y="17244"/>
                </a:lnTo>
                <a:lnTo>
                  <a:pt x="28466" y="20528"/>
                </a:lnTo>
                <a:lnTo>
                  <a:pt x="25181" y="23813"/>
                </a:lnTo>
                <a:lnTo>
                  <a:pt x="21075" y="23813"/>
                </a:lnTo>
                <a:lnTo>
                  <a:pt x="16149" y="23813"/>
                </a:lnTo>
                <a:lnTo>
                  <a:pt x="11222" y="20528"/>
                </a:lnTo>
                <a:lnTo>
                  <a:pt x="9580" y="17244"/>
                </a:lnTo>
                <a:lnTo>
                  <a:pt x="7937" y="13138"/>
                </a:lnTo>
                <a:lnTo>
                  <a:pt x="9580" y="8211"/>
                </a:lnTo>
                <a:lnTo>
                  <a:pt x="11222" y="3284"/>
                </a:lnTo>
                <a:lnTo>
                  <a:pt x="16149" y="1642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6440806" y="5748350"/>
            <a:ext cx="243766" cy="646922"/>
          </a:xfrm>
          <a:custGeom>
            <a:avLst/>
            <a:gdLst>
              <a:gd name="connsiteX0" fmla="*/ 21806 w 41275"/>
              <a:gd name="connsiteY0" fmla="*/ 25400 h 109538"/>
              <a:gd name="connsiteX1" fmla="*/ 30372 w 41275"/>
              <a:gd name="connsiteY1" fmla="*/ 26973 h 109538"/>
              <a:gd name="connsiteX2" fmla="*/ 38160 w 41275"/>
              <a:gd name="connsiteY2" fmla="*/ 28546 h 109538"/>
              <a:gd name="connsiteX3" fmla="*/ 41275 w 41275"/>
              <a:gd name="connsiteY3" fmla="*/ 34836 h 109538"/>
              <a:gd name="connsiteX4" fmla="*/ 41275 w 41275"/>
              <a:gd name="connsiteY4" fmla="*/ 46631 h 109538"/>
              <a:gd name="connsiteX5" fmla="*/ 41275 w 41275"/>
              <a:gd name="connsiteY5" fmla="*/ 59213 h 109538"/>
              <a:gd name="connsiteX6" fmla="*/ 41275 w 41275"/>
              <a:gd name="connsiteY6" fmla="*/ 65503 h 109538"/>
              <a:gd name="connsiteX7" fmla="*/ 41275 w 41275"/>
              <a:gd name="connsiteY7" fmla="*/ 67076 h 109538"/>
              <a:gd name="connsiteX8" fmla="*/ 39718 w 41275"/>
              <a:gd name="connsiteY8" fmla="*/ 68649 h 109538"/>
              <a:gd name="connsiteX9" fmla="*/ 36603 w 41275"/>
              <a:gd name="connsiteY9" fmla="*/ 68649 h 109538"/>
              <a:gd name="connsiteX10" fmla="*/ 35045 w 41275"/>
              <a:gd name="connsiteY10" fmla="*/ 67076 h 109538"/>
              <a:gd name="connsiteX11" fmla="*/ 33488 w 41275"/>
              <a:gd name="connsiteY11" fmla="*/ 65503 h 109538"/>
              <a:gd name="connsiteX12" fmla="*/ 33488 w 41275"/>
              <a:gd name="connsiteY12" fmla="*/ 60785 h 109538"/>
              <a:gd name="connsiteX13" fmla="*/ 33488 w 41275"/>
              <a:gd name="connsiteY13" fmla="*/ 51349 h 109538"/>
              <a:gd name="connsiteX14" fmla="*/ 33488 w 41275"/>
              <a:gd name="connsiteY14" fmla="*/ 41127 h 109538"/>
              <a:gd name="connsiteX15" fmla="*/ 31930 w 41275"/>
              <a:gd name="connsiteY15" fmla="*/ 41127 h 109538"/>
              <a:gd name="connsiteX16" fmla="*/ 31930 w 41275"/>
              <a:gd name="connsiteY16" fmla="*/ 88307 h 109538"/>
              <a:gd name="connsiteX17" fmla="*/ 31930 w 41275"/>
              <a:gd name="connsiteY17" fmla="*/ 100889 h 109538"/>
              <a:gd name="connsiteX18" fmla="*/ 31930 w 41275"/>
              <a:gd name="connsiteY18" fmla="*/ 107179 h 109538"/>
              <a:gd name="connsiteX19" fmla="*/ 31930 w 41275"/>
              <a:gd name="connsiteY19" fmla="*/ 107966 h 109538"/>
              <a:gd name="connsiteX20" fmla="*/ 30372 w 41275"/>
              <a:gd name="connsiteY20" fmla="*/ 109538 h 109538"/>
              <a:gd name="connsiteX21" fmla="*/ 27257 w 41275"/>
              <a:gd name="connsiteY21" fmla="*/ 109538 h 109538"/>
              <a:gd name="connsiteX22" fmla="*/ 24921 w 41275"/>
              <a:gd name="connsiteY22" fmla="*/ 109538 h 109538"/>
              <a:gd name="connsiteX23" fmla="*/ 23363 w 41275"/>
              <a:gd name="connsiteY23" fmla="*/ 107966 h 109538"/>
              <a:gd name="connsiteX24" fmla="*/ 21806 w 41275"/>
              <a:gd name="connsiteY24" fmla="*/ 107179 h 109538"/>
              <a:gd name="connsiteX25" fmla="*/ 21806 w 41275"/>
              <a:gd name="connsiteY25" fmla="*/ 70221 h 109538"/>
              <a:gd name="connsiteX26" fmla="*/ 21806 w 41275"/>
              <a:gd name="connsiteY26" fmla="*/ 68649 h 109538"/>
              <a:gd name="connsiteX27" fmla="*/ 20248 w 41275"/>
              <a:gd name="connsiteY27" fmla="*/ 68649 h 109538"/>
              <a:gd name="connsiteX28" fmla="*/ 20248 w 41275"/>
              <a:gd name="connsiteY28" fmla="*/ 70221 h 109538"/>
              <a:gd name="connsiteX29" fmla="*/ 20248 w 41275"/>
              <a:gd name="connsiteY29" fmla="*/ 107179 h 109538"/>
              <a:gd name="connsiteX30" fmla="*/ 18691 w 41275"/>
              <a:gd name="connsiteY30" fmla="*/ 107966 h 109538"/>
              <a:gd name="connsiteX31" fmla="*/ 17133 w 41275"/>
              <a:gd name="connsiteY31" fmla="*/ 109538 h 109538"/>
              <a:gd name="connsiteX32" fmla="*/ 14018 w 41275"/>
              <a:gd name="connsiteY32" fmla="*/ 109538 h 109538"/>
              <a:gd name="connsiteX33" fmla="*/ 12461 w 41275"/>
              <a:gd name="connsiteY33" fmla="*/ 109538 h 109538"/>
              <a:gd name="connsiteX34" fmla="*/ 10903 w 41275"/>
              <a:gd name="connsiteY34" fmla="*/ 107966 h 109538"/>
              <a:gd name="connsiteX35" fmla="*/ 9346 w 41275"/>
              <a:gd name="connsiteY35" fmla="*/ 107179 h 109538"/>
              <a:gd name="connsiteX36" fmla="*/ 9346 w 41275"/>
              <a:gd name="connsiteY36" fmla="*/ 100889 h 109538"/>
              <a:gd name="connsiteX37" fmla="*/ 9346 w 41275"/>
              <a:gd name="connsiteY37" fmla="*/ 88307 h 109538"/>
              <a:gd name="connsiteX38" fmla="*/ 9346 w 41275"/>
              <a:gd name="connsiteY38" fmla="*/ 41127 h 109538"/>
              <a:gd name="connsiteX39" fmla="*/ 7788 w 41275"/>
              <a:gd name="connsiteY39" fmla="*/ 41127 h 109538"/>
              <a:gd name="connsiteX40" fmla="*/ 7788 w 41275"/>
              <a:gd name="connsiteY40" fmla="*/ 65503 h 109538"/>
              <a:gd name="connsiteX41" fmla="*/ 6230 w 41275"/>
              <a:gd name="connsiteY41" fmla="*/ 67076 h 109538"/>
              <a:gd name="connsiteX42" fmla="*/ 4673 w 41275"/>
              <a:gd name="connsiteY42" fmla="*/ 68649 h 109538"/>
              <a:gd name="connsiteX43" fmla="*/ 3115 w 41275"/>
              <a:gd name="connsiteY43" fmla="*/ 68649 h 109538"/>
              <a:gd name="connsiteX44" fmla="*/ 0 w 41275"/>
              <a:gd name="connsiteY44" fmla="*/ 67076 h 109538"/>
              <a:gd name="connsiteX45" fmla="*/ 0 w 41275"/>
              <a:gd name="connsiteY45" fmla="*/ 65503 h 109538"/>
              <a:gd name="connsiteX46" fmla="*/ 0 w 41275"/>
              <a:gd name="connsiteY46" fmla="*/ 59213 h 109538"/>
              <a:gd name="connsiteX47" fmla="*/ 0 w 41275"/>
              <a:gd name="connsiteY47" fmla="*/ 46631 h 109538"/>
              <a:gd name="connsiteX48" fmla="*/ 0 w 41275"/>
              <a:gd name="connsiteY48" fmla="*/ 34836 h 109538"/>
              <a:gd name="connsiteX49" fmla="*/ 3115 w 41275"/>
              <a:gd name="connsiteY49" fmla="*/ 28546 h 109538"/>
              <a:gd name="connsiteX50" fmla="*/ 10903 w 41275"/>
              <a:gd name="connsiteY50" fmla="*/ 26973 h 109538"/>
              <a:gd name="connsiteX51" fmla="*/ 21075 w 41275"/>
              <a:gd name="connsiteY51" fmla="*/ 0 h 109538"/>
              <a:gd name="connsiteX52" fmla="*/ 25181 w 41275"/>
              <a:gd name="connsiteY52" fmla="*/ 1642 h 109538"/>
              <a:gd name="connsiteX53" fmla="*/ 28466 w 41275"/>
              <a:gd name="connsiteY53" fmla="*/ 3284 h 109538"/>
              <a:gd name="connsiteX54" fmla="*/ 31750 w 41275"/>
              <a:gd name="connsiteY54" fmla="*/ 8211 h 109538"/>
              <a:gd name="connsiteX55" fmla="*/ 31750 w 41275"/>
              <a:gd name="connsiteY55" fmla="*/ 13138 h 109538"/>
              <a:gd name="connsiteX56" fmla="*/ 31750 w 41275"/>
              <a:gd name="connsiteY56" fmla="*/ 17244 h 109538"/>
              <a:gd name="connsiteX57" fmla="*/ 28466 w 41275"/>
              <a:gd name="connsiteY57" fmla="*/ 20528 h 109538"/>
              <a:gd name="connsiteX58" fmla="*/ 25181 w 41275"/>
              <a:gd name="connsiteY58" fmla="*/ 23813 h 109538"/>
              <a:gd name="connsiteX59" fmla="*/ 21075 w 41275"/>
              <a:gd name="connsiteY59" fmla="*/ 23813 h 109538"/>
              <a:gd name="connsiteX60" fmla="*/ 16149 w 41275"/>
              <a:gd name="connsiteY60" fmla="*/ 23813 h 109538"/>
              <a:gd name="connsiteX61" fmla="*/ 11222 w 41275"/>
              <a:gd name="connsiteY61" fmla="*/ 20528 h 109538"/>
              <a:gd name="connsiteX62" fmla="*/ 9580 w 41275"/>
              <a:gd name="connsiteY62" fmla="*/ 17244 h 109538"/>
              <a:gd name="connsiteX63" fmla="*/ 7937 w 41275"/>
              <a:gd name="connsiteY63" fmla="*/ 13138 h 109538"/>
              <a:gd name="connsiteX64" fmla="*/ 9580 w 41275"/>
              <a:gd name="connsiteY64" fmla="*/ 8211 h 109538"/>
              <a:gd name="connsiteX65" fmla="*/ 11222 w 41275"/>
              <a:gd name="connsiteY65" fmla="*/ 3284 h 109538"/>
              <a:gd name="connsiteX66" fmla="*/ 16149 w 41275"/>
              <a:gd name="connsiteY66" fmla="*/ 1642 h 10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1275" h="109538">
                <a:moveTo>
                  <a:pt x="21806" y="25400"/>
                </a:moveTo>
                <a:lnTo>
                  <a:pt x="30372" y="26973"/>
                </a:lnTo>
                <a:lnTo>
                  <a:pt x="38160" y="28546"/>
                </a:lnTo>
                <a:lnTo>
                  <a:pt x="41275" y="34836"/>
                </a:lnTo>
                <a:lnTo>
                  <a:pt x="41275" y="46631"/>
                </a:lnTo>
                <a:lnTo>
                  <a:pt x="41275" y="59213"/>
                </a:lnTo>
                <a:lnTo>
                  <a:pt x="41275" y="65503"/>
                </a:lnTo>
                <a:lnTo>
                  <a:pt x="41275" y="67076"/>
                </a:lnTo>
                <a:lnTo>
                  <a:pt x="39718" y="68649"/>
                </a:lnTo>
                <a:lnTo>
                  <a:pt x="36603" y="68649"/>
                </a:lnTo>
                <a:lnTo>
                  <a:pt x="35045" y="67076"/>
                </a:lnTo>
                <a:lnTo>
                  <a:pt x="33488" y="65503"/>
                </a:lnTo>
                <a:lnTo>
                  <a:pt x="33488" y="60785"/>
                </a:lnTo>
                <a:lnTo>
                  <a:pt x="33488" y="51349"/>
                </a:lnTo>
                <a:lnTo>
                  <a:pt x="33488" y="41127"/>
                </a:lnTo>
                <a:lnTo>
                  <a:pt x="31930" y="41127"/>
                </a:lnTo>
                <a:lnTo>
                  <a:pt x="31930" y="88307"/>
                </a:lnTo>
                <a:lnTo>
                  <a:pt x="31930" y="100889"/>
                </a:lnTo>
                <a:lnTo>
                  <a:pt x="31930" y="107179"/>
                </a:lnTo>
                <a:lnTo>
                  <a:pt x="31930" y="107966"/>
                </a:lnTo>
                <a:lnTo>
                  <a:pt x="30372" y="109538"/>
                </a:lnTo>
                <a:lnTo>
                  <a:pt x="27257" y="109538"/>
                </a:lnTo>
                <a:lnTo>
                  <a:pt x="24921" y="109538"/>
                </a:lnTo>
                <a:lnTo>
                  <a:pt x="23363" y="107966"/>
                </a:lnTo>
                <a:lnTo>
                  <a:pt x="21806" y="107179"/>
                </a:lnTo>
                <a:lnTo>
                  <a:pt x="21806" y="70221"/>
                </a:lnTo>
                <a:lnTo>
                  <a:pt x="21806" y="68649"/>
                </a:lnTo>
                <a:lnTo>
                  <a:pt x="20248" y="68649"/>
                </a:lnTo>
                <a:lnTo>
                  <a:pt x="20248" y="70221"/>
                </a:lnTo>
                <a:lnTo>
                  <a:pt x="20248" y="107179"/>
                </a:lnTo>
                <a:lnTo>
                  <a:pt x="18691" y="107966"/>
                </a:lnTo>
                <a:lnTo>
                  <a:pt x="17133" y="109538"/>
                </a:lnTo>
                <a:lnTo>
                  <a:pt x="14018" y="109538"/>
                </a:lnTo>
                <a:lnTo>
                  <a:pt x="12461" y="109538"/>
                </a:lnTo>
                <a:lnTo>
                  <a:pt x="10903" y="107966"/>
                </a:lnTo>
                <a:lnTo>
                  <a:pt x="9346" y="107179"/>
                </a:lnTo>
                <a:lnTo>
                  <a:pt x="9346" y="100889"/>
                </a:lnTo>
                <a:lnTo>
                  <a:pt x="9346" y="88307"/>
                </a:lnTo>
                <a:lnTo>
                  <a:pt x="9346" y="41127"/>
                </a:lnTo>
                <a:lnTo>
                  <a:pt x="7788" y="41127"/>
                </a:lnTo>
                <a:lnTo>
                  <a:pt x="7788" y="65503"/>
                </a:lnTo>
                <a:lnTo>
                  <a:pt x="6230" y="67076"/>
                </a:lnTo>
                <a:lnTo>
                  <a:pt x="4673" y="68649"/>
                </a:lnTo>
                <a:lnTo>
                  <a:pt x="3115" y="68649"/>
                </a:lnTo>
                <a:lnTo>
                  <a:pt x="0" y="67076"/>
                </a:lnTo>
                <a:lnTo>
                  <a:pt x="0" y="65503"/>
                </a:lnTo>
                <a:lnTo>
                  <a:pt x="0" y="59213"/>
                </a:lnTo>
                <a:lnTo>
                  <a:pt x="0" y="46631"/>
                </a:lnTo>
                <a:lnTo>
                  <a:pt x="0" y="34836"/>
                </a:lnTo>
                <a:lnTo>
                  <a:pt x="3115" y="28546"/>
                </a:lnTo>
                <a:lnTo>
                  <a:pt x="10903" y="26973"/>
                </a:lnTo>
                <a:close/>
                <a:moveTo>
                  <a:pt x="21075" y="0"/>
                </a:moveTo>
                <a:lnTo>
                  <a:pt x="25181" y="1642"/>
                </a:lnTo>
                <a:lnTo>
                  <a:pt x="28466" y="3284"/>
                </a:lnTo>
                <a:lnTo>
                  <a:pt x="31750" y="8211"/>
                </a:lnTo>
                <a:lnTo>
                  <a:pt x="31750" y="13138"/>
                </a:lnTo>
                <a:lnTo>
                  <a:pt x="31750" y="17244"/>
                </a:lnTo>
                <a:lnTo>
                  <a:pt x="28466" y="20528"/>
                </a:lnTo>
                <a:lnTo>
                  <a:pt x="25181" y="23813"/>
                </a:lnTo>
                <a:lnTo>
                  <a:pt x="21075" y="23813"/>
                </a:lnTo>
                <a:lnTo>
                  <a:pt x="16149" y="23813"/>
                </a:lnTo>
                <a:lnTo>
                  <a:pt x="11222" y="20528"/>
                </a:lnTo>
                <a:lnTo>
                  <a:pt x="9580" y="17244"/>
                </a:lnTo>
                <a:lnTo>
                  <a:pt x="7937" y="13138"/>
                </a:lnTo>
                <a:lnTo>
                  <a:pt x="9580" y="8211"/>
                </a:lnTo>
                <a:lnTo>
                  <a:pt x="11222" y="3284"/>
                </a:lnTo>
                <a:lnTo>
                  <a:pt x="16149" y="1642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6755840" y="5748350"/>
            <a:ext cx="243766" cy="646922"/>
          </a:xfrm>
          <a:custGeom>
            <a:avLst/>
            <a:gdLst>
              <a:gd name="connsiteX0" fmla="*/ 21806 w 41275"/>
              <a:gd name="connsiteY0" fmla="*/ 25400 h 109538"/>
              <a:gd name="connsiteX1" fmla="*/ 30372 w 41275"/>
              <a:gd name="connsiteY1" fmla="*/ 26973 h 109538"/>
              <a:gd name="connsiteX2" fmla="*/ 38160 w 41275"/>
              <a:gd name="connsiteY2" fmla="*/ 28546 h 109538"/>
              <a:gd name="connsiteX3" fmla="*/ 41275 w 41275"/>
              <a:gd name="connsiteY3" fmla="*/ 34836 h 109538"/>
              <a:gd name="connsiteX4" fmla="*/ 41275 w 41275"/>
              <a:gd name="connsiteY4" fmla="*/ 46631 h 109538"/>
              <a:gd name="connsiteX5" fmla="*/ 41275 w 41275"/>
              <a:gd name="connsiteY5" fmla="*/ 59213 h 109538"/>
              <a:gd name="connsiteX6" fmla="*/ 41275 w 41275"/>
              <a:gd name="connsiteY6" fmla="*/ 65503 h 109538"/>
              <a:gd name="connsiteX7" fmla="*/ 41275 w 41275"/>
              <a:gd name="connsiteY7" fmla="*/ 67076 h 109538"/>
              <a:gd name="connsiteX8" fmla="*/ 39718 w 41275"/>
              <a:gd name="connsiteY8" fmla="*/ 68649 h 109538"/>
              <a:gd name="connsiteX9" fmla="*/ 36603 w 41275"/>
              <a:gd name="connsiteY9" fmla="*/ 68649 h 109538"/>
              <a:gd name="connsiteX10" fmla="*/ 35045 w 41275"/>
              <a:gd name="connsiteY10" fmla="*/ 67076 h 109538"/>
              <a:gd name="connsiteX11" fmla="*/ 33488 w 41275"/>
              <a:gd name="connsiteY11" fmla="*/ 65503 h 109538"/>
              <a:gd name="connsiteX12" fmla="*/ 33488 w 41275"/>
              <a:gd name="connsiteY12" fmla="*/ 60785 h 109538"/>
              <a:gd name="connsiteX13" fmla="*/ 33488 w 41275"/>
              <a:gd name="connsiteY13" fmla="*/ 51349 h 109538"/>
              <a:gd name="connsiteX14" fmla="*/ 33488 w 41275"/>
              <a:gd name="connsiteY14" fmla="*/ 41127 h 109538"/>
              <a:gd name="connsiteX15" fmla="*/ 31930 w 41275"/>
              <a:gd name="connsiteY15" fmla="*/ 41127 h 109538"/>
              <a:gd name="connsiteX16" fmla="*/ 31930 w 41275"/>
              <a:gd name="connsiteY16" fmla="*/ 88307 h 109538"/>
              <a:gd name="connsiteX17" fmla="*/ 31930 w 41275"/>
              <a:gd name="connsiteY17" fmla="*/ 100889 h 109538"/>
              <a:gd name="connsiteX18" fmla="*/ 31930 w 41275"/>
              <a:gd name="connsiteY18" fmla="*/ 107179 h 109538"/>
              <a:gd name="connsiteX19" fmla="*/ 31930 w 41275"/>
              <a:gd name="connsiteY19" fmla="*/ 107966 h 109538"/>
              <a:gd name="connsiteX20" fmla="*/ 30372 w 41275"/>
              <a:gd name="connsiteY20" fmla="*/ 109538 h 109538"/>
              <a:gd name="connsiteX21" fmla="*/ 27257 w 41275"/>
              <a:gd name="connsiteY21" fmla="*/ 109538 h 109538"/>
              <a:gd name="connsiteX22" fmla="*/ 24921 w 41275"/>
              <a:gd name="connsiteY22" fmla="*/ 109538 h 109538"/>
              <a:gd name="connsiteX23" fmla="*/ 23363 w 41275"/>
              <a:gd name="connsiteY23" fmla="*/ 107966 h 109538"/>
              <a:gd name="connsiteX24" fmla="*/ 21806 w 41275"/>
              <a:gd name="connsiteY24" fmla="*/ 107179 h 109538"/>
              <a:gd name="connsiteX25" fmla="*/ 21806 w 41275"/>
              <a:gd name="connsiteY25" fmla="*/ 70221 h 109538"/>
              <a:gd name="connsiteX26" fmla="*/ 21806 w 41275"/>
              <a:gd name="connsiteY26" fmla="*/ 68649 h 109538"/>
              <a:gd name="connsiteX27" fmla="*/ 20248 w 41275"/>
              <a:gd name="connsiteY27" fmla="*/ 68649 h 109538"/>
              <a:gd name="connsiteX28" fmla="*/ 20248 w 41275"/>
              <a:gd name="connsiteY28" fmla="*/ 70221 h 109538"/>
              <a:gd name="connsiteX29" fmla="*/ 20248 w 41275"/>
              <a:gd name="connsiteY29" fmla="*/ 107179 h 109538"/>
              <a:gd name="connsiteX30" fmla="*/ 18691 w 41275"/>
              <a:gd name="connsiteY30" fmla="*/ 107966 h 109538"/>
              <a:gd name="connsiteX31" fmla="*/ 17133 w 41275"/>
              <a:gd name="connsiteY31" fmla="*/ 109538 h 109538"/>
              <a:gd name="connsiteX32" fmla="*/ 14018 w 41275"/>
              <a:gd name="connsiteY32" fmla="*/ 109538 h 109538"/>
              <a:gd name="connsiteX33" fmla="*/ 12461 w 41275"/>
              <a:gd name="connsiteY33" fmla="*/ 109538 h 109538"/>
              <a:gd name="connsiteX34" fmla="*/ 10903 w 41275"/>
              <a:gd name="connsiteY34" fmla="*/ 107966 h 109538"/>
              <a:gd name="connsiteX35" fmla="*/ 9346 w 41275"/>
              <a:gd name="connsiteY35" fmla="*/ 107179 h 109538"/>
              <a:gd name="connsiteX36" fmla="*/ 9346 w 41275"/>
              <a:gd name="connsiteY36" fmla="*/ 100889 h 109538"/>
              <a:gd name="connsiteX37" fmla="*/ 9346 w 41275"/>
              <a:gd name="connsiteY37" fmla="*/ 88307 h 109538"/>
              <a:gd name="connsiteX38" fmla="*/ 9346 w 41275"/>
              <a:gd name="connsiteY38" fmla="*/ 41127 h 109538"/>
              <a:gd name="connsiteX39" fmla="*/ 7788 w 41275"/>
              <a:gd name="connsiteY39" fmla="*/ 41127 h 109538"/>
              <a:gd name="connsiteX40" fmla="*/ 7788 w 41275"/>
              <a:gd name="connsiteY40" fmla="*/ 65503 h 109538"/>
              <a:gd name="connsiteX41" fmla="*/ 6230 w 41275"/>
              <a:gd name="connsiteY41" fmla="*/ 67076 h 109538"/>
              <a:gd name="connsiteX42" fmla="*/ 4673 w 41275"/>
              <a:gd name="connsiteY42" fmla="*/ 68649 h 109538"/>
              <a:gd name="connsiteX43" fmla="*/ 3115 w 41275"/>
              <a:gd name="connsiteY43" fmla="*/ 68649 h 109538"/>
              <a:gd name="connsiteX44" fmla="*/ 0 w 41275"/>
              <a:gd name="connsiteY44" fmla="*/ 67076 h 109538"/>
              <a:gd name="connsiteX45" fmla="*/ 0 w 41275"/>
              <a:gd name="connsiteY45" fmla="*/ 65503 h 109538"/>
              <a:gd name="connsiteX46" fmla="*/ 0 w 41275"/>
              <a:gd name="connsiteY46" fmla="*/ 59213 h 109538"/>
              <a:gd name="connsiteX47" fmla="*/ 0 w 41275"/>
              <a:gd name="connsiteY47" fmla="*/ 46631 h 109538"/>
              <a:gd name="connsiteX48" fmla="*/ 0 w 41275"/>
              <a:gd name="connsiteY48" fmla="*/ 34836 h 109538"/>
              <a:gd name="connsiteX49" fmla="*/ 3115 w 41275"/>
              <a:gd name="connsiteY49" fmla="*/ 28546 h 109538"/>
              <a:gd name="connsiteX50" fmla="*/ 10903 w 41275"/>
              <a:gd name="connsiteY50" fmla="*/ 26973 h 109538"/>
              <a:gd name="connsiteX51" fmla="*/ 21075 w 41275"/>
              <a:gd name="connsiteY51" fmla="*/ 0 h 109538"/>
              <a:gd name="connsiteX52" fmla="*/ 25181 w 41275"/>
              <a:gd name="connsiteY52" fmla="*/ 1642 h 109538"/>
              <a:gd name="connsiteX53" fmla="*/ 28466 w 41275"/>
              <a:gd name="connsiteY53" fmla="*/ 3284 h 109538"/>
              <a:gd name="connsiteX54" fmla="*/ 31750 w 41275"/>
              <a:gd name="connsiteY54" fmla="*/ 8211 h 109538"/>
              <a:gd name="connsiteX55" fmla="*/ 31750 w 41275"/>
              <a:gd name="connsiteY55" fmla="*/ 13138 h 109538"/>
              <a:gd name="connsiteX56" fmla="*/ 31750 w 41275"/>
              <a:gd name="connsiteY56" fmla="*/ 17244 h 109538"/>
              <a:gd name="connsiteX57" fmla="*/ 28466 w 41275"/>
              <a:gd name="connsiteY57" fmla="*/ 20528 h 109538"/>
              <a:gd name="connsiteX58" fmla="*/ 25181 w 41275"/>
              <a:gd name="connsiteY58" fmla="*/ 23813 h 109538"/>
              <a:gd name="connsiteX59" fmla="*/ 21075 w 41275"/>
              <a:gd name="connsiteY59" fmla="*/ 23813 h 109538"/>
              <a:gd name="connsiteX60" fmla="*/ 16149 w 41275"/>
              <a:gd name="connsiteY60" fmla="*/ 23813 h 109538"/>
              <a:gd name="connsiteX61" fmla="*/ 11222 w 41275"/>
              <a:gd name="connsiteY61" fmla="*/ 20528 h 109538"/>
              <a:gd name="connsiteX62" fmla="*/ 9580 w 41275"/>
              <a:gd name="connsiteY62" fmla="*/ 17244 h 109538"/>
              <a:gd name="connsiteX63" fmla="*/ 7937 w 41275"/>
              <a:gd name="connsiteY63" fmla="*/ 13138 h 109538"/>
              <a:gd name="connsiteX64" fmla="*/ 9580 w 41275"/>
              <a:gd name="connsiteY64" fmla="*/ 8211 h 109538"/>
              <a:gd name="connsiteX65" fmla="*/ 11222 w 41275"/>
              <a:gd name="connsiteY65" fmla="*/ 3284 h 109538"/>
              <a:gd name="connsiteX66" fmla="*/ 16149 w 41275"/>
              <a:gd name="connsiteY66" fmla="*/ 1642 h 10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1275" h="109538">
                <a:moveTo>
                  <a:pt x="21806" y="25400"/>
                </a:moveTo>
                <a:lnTo>
                  <a:pt x="30372" y="26973"/>
                </a:lnTo>
                <a:lnTo>
                  <a:pt x="38160" y="28546"/>
                </a:lnTo>
                <a:lnTo>
                  <a:pt x="41275" y="34836"/>
                </a:lnTo>
                <a:lnTo>
                  <a:pt x="41275" y="46631"/>
                </a:lnTo>
                <a:lnTo>
                  <a:pt x="41275" y="59213"/>
                </a:lnTo>
                <a:lnTo>
                  <a:pt x="41275" y="65503"/>
                </a:lnTo>
                <a:lnTo>
                  <a:pt x="41275" y="67076"/>
                </a:lnTo>
                <a:lnTo>
                  <a:pt x="39718" y="68649"/>
                </a:lnTo>
                <a:lnTo>
                  <a:pt x="36603" y="68649"/>
                </a:lnTo>
                <a:lnTo>
                  <a:pt x="35045" y="67076"/>
                </a:lnTo>
                <a:lnTo>
                  <a:pt x="33488" y="65503"/>
                </a:lnTo>
                <a:lnTo>
                  <a:pt x="33488" y="60785"/>
                </a:lnTo>
                <a:lnTo>
                  <a:pt x="33488" y="51349"/>
                </a:lnTo>
                <a:lnTo>
                  <a:pt x="33488" y="41127"/>
                </a:lnTo>
                <a:lnTo>
                  <a:pt x="31930" y="41127"/>
                </a:lnTo>
                <a:lnTo>
                  <a:pt x="31930" y="88307"/>
                </a:lnTo>
                <a:lnTo>
                  <a:pt x="31930" y="100889"/>
                </a:lnTo>
                <a:lnTo>
                  <a:pt x="31930" y="107179"/>
                </a:lnTo>
                <a:lnTo>
                  <a:pt x="31930" y="107966"/>
                </a:lnTo>
                <a:lnTo>
                  <a:pt x="30372" y="109538"/>
                </a:lnTo>
                <a:lnTo>
                  <a:pt x="27257" y="109538"/>
                </a:lnTo>
                <a:lnTo>
                  <a:pt x="24921" y="109538"/>
                </a:lnTo>
                <a:lnTo>
                  <a:pt x="23363" y="107966"/>
                </a:lnTo>
                <a:lnTo>
                  <a:pt x="21806" y="107179"/>
                </a:lnTo>
                <a:lnTo>
                  <a:pt x="21806" y="70221"/>
                </a:lnTo>
                <a:lnTo>
                  <a:pt x="21806" y="68649"/>
                </a:lnTo>
                <a:lnTo>
                  <a:pt x="20248" y="68649"/>
                </a:lnTo>
                <a:lnTo>
                  <a:pt x="20248" y="70221"/>
                </a:lnTo>
                <a:lnTo>
                  <a:pt x="20248" y="107179"/>
                </a:lnTo>
                <a:lnTo>
                  <a:pt x="18691" y="107966"/>
                </a:lnTo>
                <a:lnTo>
                  <a:pt x="17133" y="109538"/>
                </a:lnTo>
                <a:lnTo>
                  <a:pt x="14018" y="109538"/>
                </a:lnTo>
                <a:lnTo>
                  <a:pt x="12461" y="109538"/>
                </a:lnTo>
                <a:lnTo>
                  <a:pt x="10903" y="107966"/>
                </a:lnTo>
                <a:lnTo>
                  <a:pt x="9346" y="107179"/>
                </a:lnTo>
                <a:lnTo>
                  <a:pt x="9346" y="100889"/>
                </a:lnTo>
                <a:lnTo>
                  <a:pt x="9346" y="88307"/>
                </a:lnTo>
                <a:lnTo>
                  <a:pt x="9346" y="41127"/>
                </a:lnTo>
                <a:lnTo>
                  <a:pt x="7788" y="41127"/>
                </a:lnTo>
                <a:lnTo>
                  <a:pt x="7788" y="65503"/>
                </a:lnTo>
                <a:lnTo>
                  <a:pt x="6230" y="67076"/>
                </a:lnTo>
                <a:lnTo>
                  <a:pt x="4673" y="68649"/>
                </a:lnTo>
                <a:lnTo>
                  <a:pt x="3115" y="68649"/>
                </a:lnTo>
                <a:lnTo>
                  <a:pt x="0" y="67076"/>
                </a:lnTo>
                <a:lnTo>
                  <a:pt x="0" y="65503"/>
                </a:lnTo>
                <a:lnTo>
                  <a:pt x="0" y="59213"/>
                </a:lnTo>
                <a:lnTo>
                  <a:pt x="0" y="46631"/>
                </a:lnTo>
                <a:lnTo>
                  <a:pt x="0" y="34836"/>
                </a:lnTo>
                <a:lnTo>
                  <a:pt x="3115" y="28546"/>
                </a:lnTo>
                <a:lnTo>
                  <a:pt x="10903" y="26973"/>
                </a:lnTo>
                <a:close/>
                <a:moveTo>
                  <a:pt x="21075" y="0"/>
                </a:moveTo>
                <a:lnTo>
                  <a:pt x="25181" y="1642"/>
                </a:lnTo>
                <a:lnTo>
                  <a:pt x="28466" y="3284"/>
                </a:lnTo>
                <a:lnTo>
                  <a:pt x="31750" y="8211"/>
                </a:lnTo>
                <a:lnTo>
                  <a:pt x="31750" y="13138"/>
                </a:lnTo>
                <a:lnTo>
                  <a:pt x="31750" y="17244"/>
                </a:lnTo>
                <a:lnTo>
                  <a:pt x="28466" y="20528"/>
                </a:lnTo>
                <a:lnTo>
                  <a:pt x="25181" y="23813"/>
                </a:lnTo>
                <a:lnTo>
                  <a:pt x="21075" y="23813"/>
                </a:lnTo>
                <a:lnTo>
                  <a:pt x="16149" y="23813"/>
                </a:lnTo>
                <a:lnTo>
                  <a:pt x="11222" y="20528"/>
                </a:lnTo>
                <a:lnTo>
                  <a:pt x="9580" y="17244"/>
                </a:lnTo>
                <a:lnTo>
                  <a:pt x="7937" y="13138"/>
                </a:lnTo>
                <a:lnTo>
                  <a:pt x="9580" y="8211"/>
                </a:lnTo>
                <a:lnTo>
                  <a:pt x="11222" y="3284"/>
                </a:lnTo>
                <a:lnTo>
                  <a:pt x="16149" y="164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7072038" y="5748350"/>
            <a:ext cx="243766" cy="646922"/>
          </a:xfrm>
          <a:custGeom>
            <a:avLst/>
            <a:gdLst>
              <a:gd name="connsiteX0" fmla="*/ 21806 w 41275"/>
              <a:gd name="connsiteY0" fmla="*/ 25400 h 109538"/>
              <a:gd name="connsiteX1" fmla="*/ 30372 w 41275"/>
              <a:gd name="connsiteY1" fmla="*/ 26973 h 109538"/>
              <a:gd name="connsiteX2" fmla="*/ 38160 w 41275"/>
              <a:gd name="connsiteY2" fmla="*/ 28546 h 109538"/>
              <a:gd name="connsiteX3" fmla="*/ 41275 w 41275"/>
              <a:gd name="connsiteY3" fmla="*/ 34836 h 109538"/>
              <a:gd name="connsiteX4" fmla="*/ 41275 w 41275"/>
              <a:gd name="connsiteY4" fmla="*/ 46631 h 109538"/>
              <a:gd name="connsiteX5" fmla="*/ 41275 w 41275"/>
              <a:gd name="connsiteY5" fmla="*/ 59213 h 109538"/>
              <a:gd name="connsiteX6" fmla="*/ 41275 w 41275"/>
              <a:gd name="connsiteY6" fmla="*/ 65503 h 109538"/>
              <a:gd name="connsiteX7" fmla="*/ 41275 w 41275"/>
              <a:gd name="connsiteY7" fmla="*/ 67076 h 109538"/>
              <a:gd name="connsiteX8" fmla="*/ 39718 w 41275"/>
              <a:gd name="connsiteY8" fmla="*/ 68649 h 109538"/>
              <a:gd name="connsiteX9" fmla="*/ 36603 w 41275"/>
              <a:gd name="connsiteY9" fmla="*/ 68649 h 109538"/>
              <a:gd name="connsiteX10" fmla="*/ 35045 w 41275"/>
              <a:gd name="connsiteY10" fmla="*/ 67076 h 109538"/>
              <a:gd name="connsiteX11" fmla="*/ 33488 w 41275"/>
              <a:gd name="connsiteY11" fmla="*/ 65503 h 109538"/>
              <a:gd name="connsiteX12" fmla="*/ 33488 w 41275"/>
              <a:gd name="connsiteY12" fmla="*/ 60785 h 109538"/>
              <a:gd name="connsiteX13" fmla="*/ 33488 w 41275"/>
              <a:gd name="connsiteY13" fmla="*/ 51349 h 109538"/>
              <a:gd name="connsiteX14" fmla="*/ 33488 w 41275"/>
              <a:gd name="connsiteY14" fmla="*/ 41127 h 109538"/>
              <a:gd name="connsiteX15" fmla="*/ 31930 w 41275"/>
              <a:gd name="connsiteY15" fmla="*/ 41127 h 109538"/>
              <a:gd name="connsiteX16" fmla="*/ 31930 w 41275"/>
              <a:gd name="connsiteY16" fmla="*/ 88307 h 109538"/>
              <a:gd name="connsiteX17" fmla="*/ 31930 w 41275"/>
              <a:gd name="connsiteY17" fmla="*/ 100889 h 109538"/>
              <a:gd name="connsiteX18" fmla="*/ 31930 w 41275"/>
              <a:gd name="connsiteY18" fmla="*/ 107179 h 109538"/>
              <a:gd name="connsiteX19" fmla="*/ 31930 w 41275"/>
              <a:gd name="connsiteY19" fmla="*/ 107966 h 109538"/>
              <a:gd name="connsiteX20" fmla="*/ 30372 w 41275"/>
              <a:gd name="connsiteY20" fmla="*/ 109538 h 109538"/>
              <a:gd name="connsiteX21" fmla="*/ 27257 w 41275"/>
              <a:gd name="connsiteY21" fmla="*/ 109538 h 109538"/>
              <a:gd name="connsiteX22" fmla="*/ 24921 w 41275"/>
              <a:gd name="connsiteY22" fmla="*/ 109538 h 109538"/>
              <a:gd name="connsiteX23" fmla="*/ 23363 w 41275"/>
              <a:gd name="connsiteY23" fmla="*/ 107966 h 109538"/>
              <a:gd name="connsiteX24" fmla="*/ 21806 w 41275"/>
              <a:gd name="connsiteY24" fmla="*/ 107179 h 109538"/>
              <a:gd name="connsiteX25" fmla="*/ 21806 w 41275"/>
              <a:gd name="connsiteY25" fmla="*/ 70221 h 109538"/>
              <a:gd name="connsiteX26" fmla="*/ 21806 w 41275"/>
              <a:gd name="connsiteY26" fmla="*/ 68649 h 109538"/>
              <a:gd name="connsiteX27" fmla="*/ 20248 w 41275"/>
              <a:gd name="connsiteY27" fmla="*/ 68649 h 109538"/>
              <a:gd name="connsiteX28" fmla="*/ 20248 w 41275"/>
              <a:gd name="connsiteY28" fmla="*/ 70221 h 109538"/>
              <a:gd name="connsiteX29" fmla="*/ 20248 w 41275"/>
              <a:gd name="connsiteY29" fmla="*/ 107179 h 109538"/>
              <a:gd name="connsiteX30" fmla="*/ 18691 w 41275"/>
              <a:gd name="connsiteY30" fmla="*/ 107966 h 109538"/>
              <a:gd name="connsiteX31" fmla="*/ 17133 w 41275"/>
              <a:gd name="connsiteY31" fmla="*/ 109538 h 109538"/>
              <a:gd name="connsiteX32" fmla="*/ 14018 w 41275"/>
              <a:gd name="connsiteY32" fmla="*/ 109538 h 109538"/>
              <a:gd name="connsiteX33" fmla="*/ 12461 w 41275"/>
              <a:gd name="connsiteY33" fmla="*/ 109538 h 109538"/>
              <a:gd name="connsiteX34" fmla="*/ 10903 w 41275"/>
              <a:gd name="connsiteY34" fmla="*/ 107966 h 109538"/>
              <a:gd name="connsiteX35" fmla="*/ 9346 w 41275"/>
              <a:gd name="connsiteY35" fmla="*/ 107179 h 109538"/>
              <a:gd name="connsiteX36" fmla="*/ 9346 w 41275"/>
              <a:gd name="connsiteY36" fmla="*/ 100889 h 109538"/>
              <a:gd name="connsiteX37" fmla="*/ 9346 w 41275"/>
              <a:gd name="connsiteY37" fmla="*/ 88307 h 109538"/>
              <a:gd name="connsiteX38" fmla="*/ 9346 w 41275"/>
              <a:gd name="connsiteY38" fmla="*/ 41127 h 109538"/>
              <a:gd name="connsiteX39" fmla="*/ 7788 w 41275"/>
              <a:gd name="connsiteY39" fmla="*/ 41127 h 109538"/>
              <a:gd name="connsiteX40" fmla="*/ 7788 w 41275"/>
              <a:gd name="connsiteY40" fmla="*/ 65503 h 109538"/>
              <a:gd name="connsiteX41" fmla="*/ 6230 w 41275"/>
              <a:gd name="connsiteY41" fmla="*/ 67076 h 109538"/>
              <a:gd name="connsiteX42" fmla="*/ 4673 w 41275"/>
              <a:gd name="connsiteY42" fmla="*/ 68649 h 109538"/>
              <a:gd name="connsiteX43" fmla="*/ 3115 w 41275"/>
              <a:gd name="connsiteY43" fmla="*/ 68649 h 109538"/>
              <a:gd name="connsiteX44" fmla="*/ 0 w 41275"/>
              <a:gd name="connsiteY44" fmla="*/ 67076 h 109538"/>
              <a:gd name="connsiteX45" fmla="*/ 0 w 41275"/>
              <a:gd name="connsiteY45" fmla="*/ 65503 h 109538"/>
              <a:gd name="connsiteX46" fmla="*/ 0 w 41275"/>
              <a:gd name="connsiteY46" fmla="*/ 59213 h 109538"/>
              <a:gd name="connsiteX47" fmla="*/ 0 w 41275"/>
              <a:gd name="connsiteY47" fmla="*/ 46631 h 109538"/>
              <a:gd name="connsiteX48" fmla="*/ 0 w 41275"/>
              <a:gd name="connsiteY48" fmla="*/ 34836 h 109538"/>
              <a:gd name="connsiteX49" fmla="*/ 3115 w 41275"/>
              <a:gd name="connsiteY49" fmla="*/ 28546 h 109538"/>
              <a:gd name="connsiteX50" fmla="*/ 10903 w 41275"/>
              <a:gd name="connsiteY50" fmla="*/ 26973 h 109538"/>
              <a:gd name="connsiteX51" fmla="*/ 21075 w 41275"/>
              <a:gd name="connsiteY51" fmla="*/ 0 h 109538"/>
              <a:gd name="connsiteX52" fmla="*/ 25181 w 41275"/>
              <a:gd name="connsiteY52" fmla="*/ 1642 h 109538"/>
              <a:gd name="connsiteX53" fmla="*/ 28466 w 41275"/>
              <a:gd name="connsiteY53" fmla="*/ 3284 h 109538"/>
              <a:gd name="connsiteX54" fmla="*/ 31750 w 41275"/>
              <a:gd name="connsiteY54" fmla="*/ 8211 h 109538"/>
              <a:gd name="connsiteX55" fmla="*/ 31750 w 41275"/>
              <a:gd name="connsiteY55" fmla="*/ 13138 h 109538"/>
              <a:gd name="connsiteX56" fmla="*/ 31750 w 41275"/>
              <a:gd name="connsiteY56" fmla="*/ 17244 h 109538"/>
              <a:gd name="connsiteX57" fmla="*/ 28466 w 41275"/>
              <a:gd name="connsiteY57" fmla="*/ 20528 h 109538"/>
              <a:gd name="connsiteX58" fmla="*/ 25181 w 41275"/>
              <a:gd name="connsiteY58" fmla="*/ 23813 h 109538"/>
              <a:gd name="connsiteX59" fmla="*/ 21075 w 41275"/>
              <a:gd name="connsiteY59" fmla="*/ 23813 h 109538"/>
              <a:gd name="connsiteX60" fmla="*/ 16149 w 41275"/>
              <a:gd name="connsiteY60" fmla="*/ 23813 h 109538"/>
              <a:gd name="connsiteX61" fmla="*/ 11222 w 41275"/>
              <a:gd name="connsiteY61" fmla="*/ 20528 h 109538"/>
              <a:gd name="connsiteX62" fmla="*/ 9580 w 41275"/>
              <a:gd name="connsiteY62" fmla="*/ 17244 h 109538"/>
              <a:gd name="connsiteX63" fmla="*/ 7937 w 41275"/>
              <a:gd name="connsiteY63" fmla="*/ 13138 h 109538"/>
              <a:gd name="connsiteX64" fmla="*/ 9580 w 41275"/>
              <a:gd name="connsiteY64" fmla="*/ 8211 h 109538"/>
              <a:gd name="connsiteX65" fmla="*/ 11222 w 41275"/>
              <a:gd name="connsiteY65" fmla="*/ 3284 h 109538"/>
              <a:gd name="connsiteX66" fmla="*/ 16149 w 41275"/>
              <a:gd name="connsiteY66" fmla="*/ 1642 h 10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1275" h="109538">
                <a:moveTo>
                  <a:pt x="21806" y="25400"/>
                </a:moveTo>
                <a:lnTo>
                  <a:pt x="30372" y="26973"/>
                </a:lnTo>
                <a:lnTo>
                  <a:pt x="38160" y="28546"/>
                </a:lnTo>
                <a:lnTo>
                  <a:pt x="41275" y="34836"/>
                </a:lnTo>
                <a:lnTo>
                  <a:pt x="41275" y="46631"/>
                </a:lnTo>
                <a:lnTo>
                  <a:pt x="41275" y="59213"/>
                </a:lnTo>
                <a:lnTo>
                  <a:pt x="41275" y="65503"/>
                </a:lnTo>
                <a:lnTo>
                  <a:pt x="41275" y="67076"/>
                </a:lnTo>
                <a:lnTo>
                  <a:pt x="39718" y="68649"/>
                </a:lnTo>
                <a:lnTo>
                  <a:pt x="36603" y="68649"/>
                </a:lnTo>
                <a:lnTo>
                  <a:pt x="35045" y="67076"/>
                </a:lnTo>
                <a:lnTo>
                  <a:pt x="33488" y="65503"/>
                </a:lnTo>
                <a:lnTo>
                  <a:pt x="33488" y="60785"/>
                </a:lnTo>
                <a:lnTo>
                  <a:pt x="33488" y="51349"/>
                </a:lnTo>
                <a:lnTo>
                  <a:pt x="33488" y="41127"/>
                </a:lnTo>
                <a:lnTo>
                  <a:pt x="31930" y="41127"/>
                </a:lnTo>
                <a:lnTo>
                  <a:pt x="31930" y="88307"/>
                </a:lnTo>
                <a:lnTo>
                  <a:pt x="31930" y="100889"/>
                </a:lnTo>
                <a:lnTo>
                  <a:pt x="31930" y="107179"/>
                </a:lnTo>
                <a:lnTo>
                  <a:pt x="31930" y="107966"/>
                </a:lnTo>
                <a:lnTo>
                  <a:pt x="30372" y="109538"/>
                </a:lnTo>
                <a:lnTo>
                  <a:pt x="27257" y="109538"/>
                </a:lnTo>
                <a:lnTo>
                  <a:pt x="24921" y="109538"/>
                </a:lnTo>
                <a:lnTo>
                  <a:pt x="23363" y="107966"/>
                </a:lnTo>
                <a:lnTo>
                  <a:pt x="21806" y="107179"/>
                </a:lnTo>
                <a:lnTo>
                  <a:pt x="21806" y="70221"/>
                </a:lnTo>
                <a:lnTo>
                  <a:pt x="21806" y="68649"/>
                </a:lnTo>
                <a:lnTo>
                  <a:pt x="20248" y="68649"/>
                </a:lnTo>
                <a:lnTo>
                  <a:pt x="20248" y="70221"/>
                </a:lnTo>
                <a:lnTo>
                  <a:pt x="20248" y="107179"/>
                </a:lnTo>
                <a:lnTo>
                  <a:pt x="18691" y="107966"/>
                </a:lnTo>
                <a:lnTo>
                  <a:pt x="17133" y="109538"/>
                </a:lnTo>
                <a:lnTo>
                  <a:pt x="14018" y="109538"/>
                </a:lnTo>
                <a:lnTo>
                  <a:pt x="12461" y="109538"/>
                </a:lnTo>
                <a:lnTo>
                  <a:pt x="10903" y="107966"/>
                </a:lnTo>
                <a:lnTo>
                  <a:pt x="9346" y="107179"/>
                </a:lnTo>
                <a:lnTo>
                  <a:pt x="9346" y="100889"/>
                </a:lnTo>
                <a:lnTo>
                  <a:pt x="9346" y="88307"/>
                </a:lnTo>
                <a:lnTo>
                  <a:pt x="9346" y="41127"/>
                </a:lnTo>
                <a:lnTo>
                  <a:pt x="7788" y="41127"/>
                </a:lnTo>
                <a:lnTo>
                  <a:pt x="7788" y="65503"/>
                </a:lnTo>
                <a:lnTo>
                  <a:pt x="6230" y="67076"/>
                </a:lnTo>
                <a:lnTo>
                  <a:pt x="4673" y="68649"/>
                </a:lnTo>
                <a:lnTo>
                  <a:pt x="3115" y="68649"/>
                </a:lnTo>
                <a:lnTo>
                  <a:pt x="0" y="67076"/>
                </a:lnTo>
                <a:lnTo>
                  <a:pt x="0" y="65503"/>
                </a:lnTo>
                <a:lnTo>
                  <a:pt x="0" y="59213"/>
                </a:lnTo>
                <a:lnTo>
                  <a:pt x="0" y="46631"/>
                </a:lnTo>
                <a:lnTo>
                  <a:pt x="0" y="34836"/>
                </a:lnTo>
                <a:lnTo>
                  <a:pt x="3115" y="28546"/>
                </a:lnTo>
                <a:lnTo>
                  <a:pt x="10903" y="26973"/>
                </a:lnTo>
                <a:close/>
                <a:moveTo>
                  <a:pt x="21075" y="0"/>
                </a:moveTo>
                <a:lnTo>
                  <a:pt x="25181" y="1642"/>
                </a:lnTo>
                <a:lnTo>
                  <a:pt x="28466" y="3284"/>
                </a:lnTo>
                <a:lnTo>
                  <a:pt x="31750" y="8211"/>
                </a:lnTo>
                <a:lnTo>
                  <a:pt x="31750" y="13138"/>
                </a:lnTo>
                <a:lnTo>
                  <a:pt x="31750" y="17244"/>
                </a:lnTo>
                <a:lnTo>
                  <a:pt x="28466" y="20528"/>
                </a:lnTo>
                <a:lnTo>
                  <a:pt x="25181" y="23813"/>
                </a:lnTo>
                <a:lnTo>
                  <a:pt x="21075" y="23813"/>
                </a:lnTo>
                <a:lnTo>
                  <a:pt x="16149" y="23813"/>
                </a:lnTo>
                <a:lnTo>
                  <a:pt x="11222" y="20528"/>
                </a:lnTo>
                <a:lnTo>
                  <a:pt x="9580" y="17244"/>
                </a:lnTo>
                <a:lnTo>
                  <a:pt x="7937" y="13138"/>
                </a:lnTo>
                <a:lnTo>
                  <a:pt x="9580" y="8211"/>
                </a:lnTo>
                <a:lnTo>
                  <a:pt x="11222" y="3284"/>
                </a:lnTo>
                <a:lnTo>
                  <a:pt x="16149" y="164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7" name="Freeform 36"/>
          <p:cNvSpPr>
            <a:spLocks/>
          </p:cNvSpPr>
          <p:nvPr/>
        </p:nvSpPr>
        <p:spPr bwMode="auto">
          <a:xfrm>
            <a:off x="7388236" y="5748350"/>
            <a:ext cx="243766" cy="646922"/>
          </a:xfrm>
          <a:custGeom>
            <a:avLst/>
            <a:gdLst>
              <a:gd name="connsiteX0" fmla="*/ 21806 w 41275"/>
              <a:gd name="connsiteY0" fmla="*/ 25400 h 109538"/>
              <a:gd name="connsiteX1" fmla="*/ 30372 w 41275"/>
              <a:gd name="connsiteY1" fmla="*/ 26973 h 109538"/>
              <a:gd name="connsiteX2" fmla="*/ 38160 w 41275"/>
              <a:gd name="connsiteY2" fmla="*/ 28546 h 109538"/>
              <a:gd name="connsiteX3" fmla="*/ 41275 w 41275"/>
              <a:gd name="connsiteY3" fmla="*/ 34836 h 109538"/>
              <a:gd name="connsiteX4" fmla="*/ 41275 w 41275"/>
              <a:gd name="connsiteY4" fmla="*/ 46631 h 109538"/>
              <a:gd name="connsiteX5" fmla="*/ 41275 w 41275"/>
              <a:gd name="connsiteY5" fmla="*/ 59213 h 109538"/>
              <a:gd name="connsiteX6" fmla="*/ 41275 w 41275"/>
              <a:gd name="connsiteY6" fmla="*/ 65503 h 109538"/>
              <a:gd name="connsiteX7" fmla="*/ 41275 w 41275"/>
              <a:gd name="connsiteY7" fmla="*/ 67076 h 109538"/>
              <a:gd name="connsiteX8" fmla="*/ 39718 w 41275"/>
              <a:gd name="connsiteY8" fmla="*/ 68649 h 109538"/>
              <a:gd name="connsiteX9" fmla="*/ 36603 w 41275"/>
              <a:gd name="connsiteY9" fmla="*/ 68649 h 109538"/>
              <a:gd name="connsiteX10" fmla="*/ 35045 w 41275"/>
              <a:gd name="connsiteY10" fmla="*/ 67076 h 109538"/>
              <a:gd name="connsiteX11" fmla="*/ 33488 w 41275"/>
              <a:gd name="connsiteY11" fmla="*/ 65503 h 109538"/>
              <a:gd name="connsiteX12" fmla="*/ 33488 w 41275"/>
              <a:gd name="connsiteY12" fmla="*/ 60785 h 109538"/>
              <a:gd name="connsiteX13" fmla="*/ 33488 w 41275"/>
              <a:gd name="connsiteY13" fmla="*/ 51349 h 109538"/>
              <a:gd name="connsiteX14" fmla="*/ 33488 w 41275"/>
              <a:gd name="connsiteY14" fmla="*/ 41127 h 109538"/>
              <a:gd name="connsiteX15" fmla="*/ 31930 w 41275"/>
              <a:gd name="connsiteY15" fmla="*/ 41127 h 109538"/>
              <a:gd name="connsiteX16" fmla="*/ 31930 w 41275"/>
              <a:gd name="connsiteY16" fmla="*/ 88307 h 109538"/>
              <a:gd name="connsiteX17" fmla="*/ 31930 w 41275"/>
              <a:gd name="connsiteY17" fmla="*/ 100889 h 109538"/>
              <a:gd name="connsiteX18" fmla="*/ 31930 w 41275"/>
              <a:gd name="connsiteY18" fmla="*/ 107179 h 109538"/>
              <a:gd name="connsiteX19" fmla="*/ 31930 w 41275"/>
              <a:gd name="connsiteY19" fmla="*/ 107966 h 109538"/>
              <a:gd name="connsiteX20" fmla="*/ 30372 w 41275"/>
              <a:gd name="connsiteY20" fmla="*/ 109538 h 109538"/>
              <a:gd name="connsiteX21" fmla="*/ 27257 w 41275"/>
              <a:gd name="connsiteY21" fmla="*/ 109538 h 109538"/>
              <a:gd name="connsiteX22" fmla="*/ 24921 w 41275"/>
              <a:gd name="connsiteY22" fmla="*/ 109538 h 109538"/>
              <a:gd name="connsiteX23" fmla="*/ 23363 w 41275"/>
              <a:gd name="connsiteY23" fmla="*/ 107966 h 109538"/>
              <a:gd name="connsiteX24" fmla="*/ 21806 w 41275"/>
              <a:gd name="connsiteY24" fmla="*/ 107179 h 109538"/>
              <a:gd name="connsiteX25" fmla="*/ 21806 w 41275"/>
              <a:gd name="connsiteY25" fmla="*/ 70221 h 109538"/>
              <a:gd name="connsiteX26" fmla="*/ 21806 w 41275"/>
              <a:gd name="connsiteY26" fmla="*/ 68649 h 109538"/>
              <a:gd name="connsiteX27" fmla="*/ 20248 w 41275"/>
              <a:gd name="connsiteY27" fmla="*/ 68649 h 109538"/>
              <a:gd name="connsiteX28" fmla="*/ 20248 w 41275"/>
              <a:gd name="connsiteY28" fmla="*/ 70221 h 109538"/>
              <a:gd name="connsiteX29" fmla="*/ 20248 w 41275"/>
              <a:gd name="connsiteY29" fmla="*/ 107179 h 109538"/>
              <a:gd name="connsiteX30" fmla="*/ 18691 w 41275"/>
              <a:gd name="connsiteY30" fmla="*/ 107966 h 109538"/>
              <a:gd name="connsiteX31" fmla="*/ 17133 w 41275"/>
              <a:gd name="connsiteY31" fmla="*/ 109538 h 109538"/>
              <a:gd name="connsiteX32" fmla="*/ 14018 w 41275"/>
              <a:gd name="connsiteY32" fmla="*/ 109538 h 109538"/>
              <a:gd name="connsiteX33" fmla="*/ 12461 w 41275"/>
              <a:gd name="connsiteY33" fmla="*/ 109538 h 109538"/>
              <a:gd name="connsiteX34" fmla="*/ 10903 w 41275"/>
              <a:gd name="connsiteY34" fmla="*/ 107966 h 109538"/>
              <a:gd name="connsiteX35" fmla="*/ 9346 w 41275"/>
              <a:gd name="connsiteY35" fmla="*/ 107179 h 109538"/>
              <a:gd name="connsiteX36" fmla="*/ 9346 w 41275"/>
              <a:gd name="connsiteY36" fmla="*/ 100889 h 109538"/>
              <a:gd name="connsiteX37" fmla="*/ 9346 w 41275"/>
              <a:gd name="connsiteY37" fmla="*/ 88307 h 109538"/>
              <a:gd name="connsiteX38" fmla="*/ 9346 w 41275"/>
              <a:gd name="connsiteY38" fmla="*/ 41127 h 109538"/>
              <a:gd name="connsiteX39" fmla="*/ 7788 w 41275"/>
              <a:gd name="connsiteY39" fmla="*/ 41127 h 109538"/>
              <a:gd name="connsiteX40" fmla="*/ 7788 w 41275"/>
              <a:gd name="connsiteY40" fmla="*/ 65503 h 109538"/>
              <a:gd name="connsiteX41" fmla="*/ 6230 w 41275"/>
              <a:gd name="connsiteY41" fmla="*/ 67076 h 109538"/>
              <a:gd name="connsiteX42" fmla="*/ 4673 w 41275"/>
              <a:gd name="connsiteY42" fmla="*/ 68649 h 109538"/>
              <a:gd name="connsiteX43" fmla="*/ 3115 w 41275"/>
              <a:gd name="connsiteY43" fmla="*/ 68649 h 109538"/>
              <a:gd name="connsiteX44" fmla="*/ 0 w 41275"/>
              <a:gd name="connsiteY44" fmla="*/ 67076 h 109538"/>
              <a:gd name="connsiteX45" fmla="*/ 0 w 41275"/>
              <a:gd name="connsiteY45" fmla="*/ 65503 h 109538"/>
              <a:gd name="connsiteX46" fmla="*/ 0 w 41275"/>
              <a:gd name="connsiteY46" fmla="*/ 59213 h 109538"/>
              <a:gd name="connsiteX47" fmla="*/ 0 w 41275"/>
              <a:gd name="connsiteY47" fmla="*/ 46631 h 109538"/>
              <a:gd name="connsiteX48" fmla="*/ 0 w 41275"/>
              <a:gd name="connsiteY48" fmla="*/ 34836 h 109538"/>
              <a:gd name="connsiteX49" fmla="*/ 3115 w 41275"/>
              <a:gd name="connsiteY49" fmla="*/ 28546 h 109538"/>
              <a:gd name="connsiteX50" fmla="*/ 10903 w 41275"/>
              <a:gd name="connsiteY50" fmla="*/ 26973 h 109538"/>
              <a:gd name="connsiteX51" fmla="*/ 21075 w 41275"/>
              <a:gd name="connsiteY51" fmla="*/ 0 h 109538"/>
              <a:gd name="connsiteX52" fmla="*/ 25181 w 41275"/>
              <a:gd name="connsiteY52" fmla="*/ 1642 h 109538"/>
              <a:gd name="connsiteX53" fmla="*/ 28466 w 41275"/>
              <a:gd name="connsiteY53" fmla="*/ 3284 h 109538"/>
              <a:gd name="connsiteX54" fmla="*/ 31750 w 41275"/>
              <a:gd name="connsiteY54" fmla="*/ 8211 h 109538"/>
              <a:gd name="connsiteX55" fmla="*/ 31750 w 41275"/>
              <a:gd name="connsiteY55" fmla="*/ 13138 h 109538"/>
              <a:gd name="connsiteX56" fmla="*/ 31750 w 41275"/>
              <a:gd name="connsiteY56" fmla="*/ 17244 h 109538"/>
              <a:gd name="connsiteX57" fmla="*/ 28466 w 41275"/>
              <a:gd name="connsiteY57" fmla="*/ 20528 h 109538"/>
              <a:gd name="connsiteX58" fmla="*/ 25181 w 41275"/>
              <a:gd name="connsiteY58" fmla="*/ 23813 h 109538"/>
              <a:gd name="connsiteX59" fmla="*/ 21075 w 41275"/>
              <a:gd name="connsiteY59" fmla="*/ 23813 h 109538"/>
              <a:gd name="connsiteX60" fmla="*/ 16149 w 41275"/>
              <a:gd name="connsiteY60" fmla="*/ 23813 h 109538"/>
              <a:gd name="connsiteX61" fmla="*/ 11222 w 41275"/>
              <a:gd name="connsiteY61" fmla="*/ 20528 h 109538"/>
              <a:gd name="connsiteX62" fmla="*/ 9580 w 41275"/>
              <a:gd name="connsiteY62" fmla="*/ 17244 h 109538"/>
              <a:gd name="connsiteX63" fmla="*/ 7937 w 41275"/>
              <a:gd name="connsiteY63" fmla="*/ 13138 h 109538"/>
              <a:gd name="connsiteX64" fmla="*/ 9580 w 41275"/>
              <a:gd name="connsiteY64" fmla="*/ 8211 h 109538"/>
              <a:gd name="connsiteX65" fmla="*/ 11222 w 41275"/>
              <a:gd name="connsiteY65" fmla="*/ 3284 h 109538"/>
              <a:gd name="connsiteX66" fmla="*/ 16149 w 41275"/>
              <a:gd name="connsiteY66" fmla="*/ 1642 h 10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1275" h="109538">
                <a:moveTo>
                  <a:pt x="21806" y="25400"/>
                </a:moveTo>
                <a:lnTo>
                  <a:pt x="30372" y="26973"/>
                </a:lnTo>
                <a:lnTo>
                  <a:pt x="38160" y="28546"/>
                </a:lnTo>
                <a:lnTo>
                  <a:pt x="41275" y="34836"/>
                </a:lnTo>
                <a:lnTo>
                  <a:pt x="41275" y="46631"/>
                </a:lnTo>
                <a:lnTo>
                  <a:pt x="41275" y="59213"/>
                </a:lnTo>
                <a:lnTo>
                  <a:pt x="41275" y="65503"/>
                </a:lnTo>
                <a:lnTo>
                  <a:pt x="41275" y="67076"/>
                </a:lnTo>
                <a:lnTo>
                  <a:pt x="39718" y="68649"/>
                </a:lnTo>
                <a:lnTo>
                  <a:pt x="36603" y="68649"/>
                </a:lnTo>
                <a:lnTo>
                  <a:pt x="35045" y="67076"/>
                </a:lnTo>
                <a:lnTo>
                  <a:pt x="33488" y="65503"/>
                </a:lnTo>
                <a:lnTo>
                  <a:pt x="33488" y="60785"/>
                </a:lnTo>
                <a:lnTo>
                  <a:pt x="33488" y="51349"/>
                </a:lnTo>
                <a:lnTo>
                  <a:pt x="33488" y="41127"/>
                </a:lnTo>
                <a:lnTo>
                  <a:pt x="31930" y="41127"/>
                </a:lnTo>
                <a:lnTo>
                  <a:pt x="31930" y="88307"/>
                </a:lnTo>
                <a:lnTo>
                  <a:pt x="31930" y="100889"/>
                </a:lnTo>
                <a:lnTo>
                  <a:pt x="31930" y="107179"/>
                </a:lnTo>
                <a:lnTo>
                  <a:pt x="31930" y="107966"/>
                </a:lnTo>
                <a:lnTo>
                  <a:pt x="30372" y="109538"/>
                </a:lnTo>
                <a:lnTo>
                  <a:pt x="27257" y="109538"/>
                </a:lnTo>
                <a:lnTo>
                  <a:pt x="24921" y="109538"/>
                </a:lnTo>
                <a:lnTo>
                  <a:pt x="23363" y="107966"/>
                </a:lnTo>
                <a:lnTo>
                  <a:pt x="21806" y="107179"/>
                </a:lnTo>
                <a:lnTo>
                  <a:pt x="21806" y="70221"/>
                </a:lnTo>
                <a:lnTo>
                  <a:pt x="21806" y="68649"/>
                </a:lnTo>
                <a:lnTo>
                  <a:pt x="20248" y="68649"/>
                </a:lnTo>
                <a:lnTo>
                  <a:pt x="20248" y="70221"/>
                </a:lnTo>
                <a:lnTo>
                  <a:pt x="20248" y="107179"/>
                </a:lnTo>
                <a:lnTo>
                  <a:pt x="18691" y="107966"/>
                </a:lnTo>
                <a:lnTo>
                  <a:pt x="17133" y="109538"/>
                </a:lnTo>
                <a:lnTo>
                  <a:pt x="14018" y="109538"/>
                </a:lnTo>
                <a:lnTo>
                  <a:pt x="12461" y="109538"/>
                </a:lnTo>
                <a:lnTo>
                  <a:pt x="10903" y="107966"/>
                </a:lnTo>
                <a:lnTo>
                  <a:pt x="9346" y="107179"/>
                </a:lnTo>
                <a:lnTo>
                  <a:pt x="9346" y="100889"/>
                </a:lnTo>
                <a:lnTo>
                  <a:pt x="9346" y="88307"/>
                </a:lnTo>
                <a:lnTo>
                  <a:pt x="9346" y="41127"/>
                </a:lnTo>
                <a:lnTo>
                  <a:pt x="7788" y="41127"/>
                </a:lnTo>
                <a:lnTo>
                  <a:pt x="7788" y="65503"/>
                </a:lnTo>
                <a:lnTo>
                  <a:pt x="6230" y="67076"/>
                </a:lnTo>
                <a:lnTo>
                  <a:pt x="4673" y="68649"/>
                </a:lnTo>
                <a:lnTo>
                  <a:pt x="3115" y="68649"/>
                </a:lnTo>
                <a:lnTo>
                  <a:pt x="0" y="67076"/>
                </a:lnTo>
                <a:lnTo>
                  <a:pt x="0" y="65503"/>
                </a:lnTo>
                <a:lnTo>
                  <a:pt x="0" y="59213"/>
                </a:lnTo>
                <a:lnTo>
                  <a:pt x="0" y="46631"/>
                </a:lnTo>
                <a:lnTo>
                  <a:pt x="0" y="34836"/>
                </a:lnTo>
                <a:lnTo>
                  <a:pt x="3115" y="28546"/>
                </a:lnTo>
                <a:lnTo>
                  <a:pt x="10903" y="26973"/>
                </a:lnTo>
                <a:close/>
                <a:moveTo>
                  <a:pt x="21075" y="0"/>
                </a:moveTo>
                <a:lnTo>
                  <a:pt x="25181" y="1642"/>
                </a:lnTo>
                <a:lnTo>
                  <a:pt x="28466" y="3284"/>
                </a:lnTo>
                <a:lnTo>
                  <a:pt x="31750" y="8211"/>
                </a:lnTo>
                <a:lnTo>
                  <a:pt x="31750" y="13138"/>
                </a:lnTo>
                <a:lnTo>
                  <a:pt x="31750" y="17244"/>
                </a:lnTo>
                <a:lnTo>
                  <a:pt x="28466" y="20528"/>
                </a:lnTo>
                <a:lnTo>
                  <a:pt x="25181" y="23813"/>
                </a:lnTo>
                <a:lnTo>
                  <a:pt x="21075" y="23813"/>
                </a:lnTo>
                <a:lnTo>
                  <a:pt x="16149" y="23813"/>
                </a:lnTo>
                <a:lnTo>
                  <a:pt x="11222" y="20528"/>
                </a:lnTo>
                <a:lnTo>
                  <a:pt x="9580" y="17244"/>
                </a:lnTo>
                <a:lnTo>
                  <a:pt x="7937" y="13138"/>
                </a:lnTo>
                <a:lnTo>
                  <a:pt x="9580" y="8211"/>
                </a:lnTo>
                <a:lnTo>
                  <a:pt x="11222" y="3284"/>
                </a:lnTo>
                <a:lnTo>
                  <a:pt x="16149" y="164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994720" y="5779424"/>
            <a:ext cx="98937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30%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07907" y="5779424"/>
            <a:ext cx="98937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2"/>
                </a:solidFill>
                <a:latin typeface="+mj-lt"/>
              </a:rPr>
              <a:t>7</a:t>
            </a:r>
            <a:r>
              <a:rPr lang="en-US" sz="3200" b="1" dirty="0" smtClean="0">
                <a:solidFill>
                  <a:schemeClr val="bg2"/>
                </a:solidFill>
                <a:latin typeface="+mj-lt"/>
              </a:rPr>
              <a:t>0%</a:t>
            </a:r>
            <a:endParaRPr lang="en-US" sz="3200" b="1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4" r="28124"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4" r="29124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5" b="6215"/>
          <a:stretch>
            <a:fillRect/>
          </a:stretch>
        </p:blipFill>
        <p:spPr/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9" t="37267" r="10930" b="17792"/>
          <a:stretch>
            <a:fillRect/>
          </a:stretch>
        </p:blipFill>
        <p:spPr>
          <a:xfrm>
            <a:off x="2285429" y="1838713"/>
            <a:ext cx="7620571" cy="3722860"/>
          </a:xfrm>
          <a:custGeom>
            <a:avLst/>
            <a:gdLst>
              <a:gd name="connsiteX0" fmla="*/ 0 w 6336742"/>
              <a:gd name="connsiteY0" fmla="*/ 0 h 3095674"/>
              <a:gd name="connsiteX1" fmla="*/ 6336742 w 6336742"/>
              <a:gd name="connsiteY1" fmla="*/ 0 h 3095674"/>
              <a:gd name="connsiteX2" fmla="*/ 6336742 w 6336742"/>
              <a:gd name="connsiteY2" fmla="*/ 3095674 h 3095674"/>
              <a:gd name="connsiteX3" fmla="*/ 0 w 6336742"/>
              <a:gd name="connsiteY3" fmla="*/ 3095674 h 3095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36742" h="3095674">
                <a:moveTo>
                  <a:pt x="0" y="0"/>
                </a:moveTo>
                <a:lnTo>
                  <a:pt x="6336742" y="0"/>
                </a:lnTo>
                <a:lnTo>
                  <a:pt x="6336742" y="3095674"/>
                </a:lnTo>
                <a:lnTo>
                  <a:pt x="0" y="309567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7716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Placeholder 38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05" r="32405"/>
          <a:stretch>
            <a:fillRect/>
          </a:stretch>
        </p:blipFill>
        <p:spPr/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09" r="28144"/>
          <a:stretch>
            <a:fillRect/>
          </a:stretch>
        </p:blipFill>
        <p:spPr>
          <a:xfrm>
            <a:off x="1230692" y="2040815"/>
            <a:ext cx="2127132" cy="4140959"/>
          </a:xfrm>
          <a:custGeom>
            <a:avLst/>
            <a:gdLst>
              <a:gd name="connsiteX0" fmla="*/ 0 w 2109672"/>
              <a:gd name="connsiteY0" fmla="*/ 0 h 4345189"/>
              <a:gd name="connsiteX1" fmla="*/ 2109672 w 2109672"/>
              <a:gd name="connsiteY1" fmla="*/ 0 h 4345189"/>
              <a:gd name="connsiteX2" fmla="*/ 2109672 w 2109672"/>
              <a:gd name="connsiteY2" fmla="*/ 4345189 h 4345189"/>
              <a:gd name="connsiteX3" fmla="*/ 0 w 2109672"/>
              <a:gd name="connsiteY3" fmla="*/ 4345189 h 4345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9672" h="4345189">
                <a:moveTo>
                  <a:pt x="0" y="0"/>
                </a:moveTo>
                <a:lnTo>
                  <a:pt x="2109672" y="0"/>
                </a:lnTo>
                <a:lnTo>
                  <a:pt x="2109672" y="4345189"/>
                </a:lnTo>
                <a:lnTo>
                  <a:pt x="0" y="4345189"/>
                </a:lnTo>
                <a:close/>
              </a:path>
            </a:pathLst>
          </a:custGeom>
        </p:spPr>
      </p:pic>
      <p:pic>
        <p:nvPicPr>
          <p:cNvPr id="40" name="Picture Placeholder 39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91" r="32391"/>
          <a:stretch>
            <a:fillRect/>
          </a:stretch>
        </p:blipFill>
        <p:spPr/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09" r="28144"/>
          <a:stretch>
            <a:fillRect/>
          </a:stretch>
        </p:blipFill>
        <p:spPr>
          <a:xfrm>
            <a:off x="3098136" y="2040815"/>
            <a:ext cx="2127132" cy="4140959"/>
          </a:xfrm>
          <a:custGeom>
            <a:avLst/>
            <a:gdLst>
              <a:gd name="connsiteX0" fmla="*/ 0 w 2109672"/>
              <a:gd name="connsiteY0" fmla="*/ 0 h 4345189"/>
              <a:gd name="connsiteX1" fmla="*/ 2109672 w 2109672"/>
              <a:gd name="connsiteY1" fmla="*/ 0 h 4345189"/>
              <a:gd name="connsiteX2" fmla="*/ 2109672 w 2109672"/>
              <a:gd name="connsiteY2" fmla="*/ 4345189 h 4345189"/>
              <a:gd name="connsiteX3" fmla="*/ 0 w 2109672"/>
              <a:gd name="connsiteY3" fmla="*/ 4345189 h 4345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9672" h="4345189">
                <a:moveTo>
                  <a:pt x="0" y="0"/>
                </a:moveTo>
                <a:lnTo>
                  <a:pt x="2109672" y="0"/>
                </a:lnTo>
                <a:lnTo>
                  <a:pt x="2109672" y="4345189"/>
                </a:lnTo>
                <a:lnTo>
                  <a:pt x="0" y="4345189"/>
                </a:lnTo>
                <a:close/>
              </a:path>
            </a:pathLst>
          </a:custGeom>
        </p:spPr>
      </p:pic>
      <p:sp>
        <p:nvSpPr>
          <p:cNvPr id="4" name="Isosceles Triangle 3"/>
          <p:cNvSpPr/>
          <p:nvPr/>
        </p:nvSpPr>
        <p:spPr>
          <a:xfrm flipV="1">
            <a:off x="5287432" y="-1"/>
            <a:ext cx="1617136" cy="351693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870893" y="574075"/>
            <a:ext cx="747032" cy="747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244409" y="90530"/>
            <a:ext cx="857061" cy="857061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 flipV="1">
            <a:off x="276389" y="6181774"/>
            <a:ext cx="426996" cy="426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 flipV="1">
            <a:off x="0" y="6368113"/>
            <a:ext cx="489887" cy="489887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88558" y="0"/>
            <a:ext cx="10148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fld id="{61C26F4D-79D7-4F70-AC51-891F8ACA931E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t>27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3611" y="1130827"/>
            <a:ext cx="1524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Insert subtitle here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7824" y="422941"/>
            <a:ext cx="547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Device </a:t>
            </a: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Infographic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2" name="Freeform 75"/>
          <p:cNvSpPr>
            <a:spLocks/>
          </p:cNvSpPr>
          <p:nvPr/>
        </p:nvSpPr>
        <p:spPr bwMode="auto">
          <a:xfrm>
            <a:off x="6462415" y="4874906"/>
            <a:ext cx="1487995" cy="847178"/>
          </a:xfrm>
          <a:custGeom>
            <a:avLst/>
            <a:gdLst>
              <a:gd name="T0" fmla="*/ 0 w 274"/>
              <a:gd name="T1" fmla="*/ 0 h 156"/>
              <a:gd name="T2" fmla="*/ 274 w 274"/>
              <a:gd name="T3" fmla="*/ 0 h 156"/>
              <a:gd name="T4" fmla="*/ 274 w 274"/>
              <a:gd name="T5" fmla="*/ 109 h 156"/>
              <a:gd name="T6" fmla="*/ 137 w 274"/>
              <a:gd name="T7" fmla="*/ 156 h 156"/>
              <a:gd name="T8" fmla="*/ 0 w 274"/>
              <a:gd name="T9" fmla="*/ 109 h 156"/>
              <a:gd name="T10" fmla="*/ 0 w 274"/>
              <a:gd name="T11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4" h="156">
                <a:moveTo>
                  <a:pt x="0" y="0"/>
                </a:moveTo>
                <a:lnTo>
                  <a:pt x="274" y="0"/>
                </a:lnTo>
                <a:lnTo>
                  <a:pt x="274" y="109"/>
                </a:lnTo>
                <a:lnTo>
                  <a:pt x="137" y="156"/>
                </a:lnTo>
                <a:lnTo>
                  <a:pt x="0" y="109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9"/>
          <p:cNvSpPr>
            <a:spLocks/>
          </p:cNvSpPr>
          <p:nvPr/>
        </p:nvSpPr>
        <p:spPr bwMode="auto">
          <a:xfrm>
            <a:off x="6462415" y="3866509"/>
            <a:ext cx="1487995" cy="847178"/>
          </a:xfrm>
          <a:custGeom>
            <a:avLst/>
            <a:gdLst>
              <a:gd name="T0" fmla="*/ 137 w 274"/>
              <a:gd name="T1" fmla="*/ 0 h 156"/>
              <a:gd name="T2" fmla="*/ 274 w 274"/>
              <a:gd name="T3" fmla="*/ 47 h 156"/>
              <a:gd name="T4" fmla="*/ 274 w 274"/>
              <a:gd name="T5" fmla="*/ 156 h 156"/>
              <a:gd name="T6" fmla="*/ 0 w 274"/>
              <a:gd name="T7" fmla="*/ 156 h 156"/>
              <a:gd name="T8" fmla="*/ 0 w 274"/>
              <a:gd name="T9" fmla="*/ 47 h 156"/>
              <a:gd name="T10" fmla="*/ 137 w 274"/>
              <a:gd name="T11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4" h="156">
                <a:moveTo>
                  <a:pt x="137" y="0"/>
                </a:moveTo>
                <a:lnTo>
                  <a:pt x="274" y="47"/>
                </a:lnTo>
                <a:lnTo>
                  <a:pt x="274" y="156"/>
                </a:lnTo>
                <a:lnTo>
                  <a:pt x="0" y="156"/>
                </a:lnTo>
                <a:lnTo>
                  <a:pt x="0" y="47"/>
                </a:lnTo>
                <a:lnTo>
                  <a:pt x="137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711725" y="3997710"/>
            <a:ext cx="98937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45%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11725" y="5006107"/>
            <a:ext cx="98937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65%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8199720" y="4199639"/>
            <a:ext cx="187298" cy="497063"/>
          </a:xfrm>
          <a:custGeom>
            <a:avLst/>
            <a:gdLst>
              <a:gd name="connsiteX0" fmla="*/ 21806 w 41275"/>
              <a:gd name="connsiteY0" fmla="*/ 25400 h 109538"/>
              <a:gd name="connsiteX1" fmla="*/ 30372 w 41275"/>
              <a:gd name="connsiteY1" fmla="*/ 26973 h 109538"/>
              <a:gd name="connsiteX2" fmla="*/ 38160 w 41275"/>
              <a:gd name="connsiteY2" fmla="*/ 28546 h 109538"/>
              <a:gd name="connsiteX3" fmla="*/ 41275 w 41275"/>
              <a:gd name="connsiteY3" fmla="*/ 34836 h 109538"/>
              <a:gd name="connsiteX4" fmla="*/ 41275 w 41275"/>
              <a:gd name="connsiteY4" fmla="*/ 46631 h 109538"/>
              <a:gd name="connsiteX5" fmla="*/ 41275 w 41275"/>
              <a:gd name="connsiteY5" fmla="*/ 59213 h 109538"/>
              <a:gd name="connsiteX6" fmla="*/ 41275 w 41275"/>
              <a:gd name="connsiteY6" fmla="*/ 65503 h 109538"/>
              <a:gd name="connsiteX7" fmla="*/ 41275 w 41275"/>
              <a:gd name="connsiteY7" fmla="*/ 67076 h 109538"/>
              <a:gd name="connsiteX8" fmla="*/ 39718 w 41275"/>
              <a:gd name="connsiteY8" fmla="*/ 68649 h 109538"/>
              <a:gd name="connsiteX9" fmla="*/ 36603 w 41275"/>
              <a:gd name="connsiteY9" fmla="*/ 68649 h 109538"/>
              <a:gd name="connsiteX10" fmla="*/ 35045 w 41275"/>
              <a:gd name="connsiteY10" fmla="*/ 67076 h 109538"/>
              <a:gd name="connsiteX11" fmla="*/ 33488 w 41275"/>
              <a:gd name="connsiteY11" fmla="*/ 65503 h 109538"/>
              <a:gd name="connsiteX12" fmla="*/ 33488 w 41275"/>
              <a:gd name="connsiteY12" fmla="*/ 60785 h 109538"/>
              <a:gd name="connsiteX13" fmla="*/ 33488 w 41275"/>
              <a:gd name="connsiteY13" fmla="*/ 51349 h 109538"/>
              <a:gd name="connsiteX14" fmla="*/ 33488 w 41275"/>
              <a:gd name="connsiteY14" fmla="*/ 41127 h 109538"/>
              <a:gd name="connsiteX15" fmla="*/ 31930 w 41275"/>
              <a:gd name="connsiteY15" fmla="*/ 41127 h 109538"/>
              <a:gd name="connsiteX16" fmla="*/ 31930 w 41275"/>
              <a:gd name="connsiteY16" fmla="*/ 88307 h 109538"/>
              <a:gd name="connsiteX17" fmla="*/ 31930 w 41275"/>
              <a:gd name="connsiteY17" fmla="*/ 100889 h 109538"/>
              <a:gd name="connsiteX18" fmla="*/ 31930 w 41275"/>
              <a:gd name="connsiteY18" fmla="*/ 107179 h 109538"/>
              <a:gd name="connsiteX19" fmla="*/ 31930 w 41275"/>
              <a:gd name="connsiteY19" fmla="*/ 107966 h 109538"/>
              <a:gd name="connsiteX20" fmla="*/ 30372 w 41275"/>
              <a:gd name="connsiteY20" fmla="*/ 109538 h 109538"/>
              <a:gd name="connsiteX21" fmla="*/ 27257 w 41275"/>
              <a:gd name="connsiteY21" fmla="*/ 109538 h 109538"/>
              <a:gd name="connsiteX22" fmla="*/ 24921 w 41275"/>
              <a:gd name="connsiteY22" fmla="*/ 109538 h 109538"/>
              <a:gd name="connsiteX23" fmla="*/ 23363 w 41275"/>
              <a:gd name="connsiteY23" fmla="*/ 107966 h 109538"/>
              <a:gd name="connsiteX24" fmla="*/ 21806 w 41275"/>
              <a:gd name="connsiteY24" fmla="*/ 107179 h 109538"/>
              <a:gd name="connsiteX25" fmla="*/ 21806 w 41275"/>
              <a:gd name="connsiteY25" fmla="*/ 70221 h 109538"/>
              <a:gd name="connsiteX26" fmla="*/ 21806 w 41275"/>
              <a:gd name="connsiteY26" fmla="*/ 68649 h 109538"/>
              <a:gd name="connsiteX27" fmla="*/ 20248 w 41275"/>
              <a:gd name="connsiteY27" fmla="*/ 68649 h 109538"/>
              <a:gd name="connsiteX28" fmla="*/ 20248 w 41275"/>
              <a:gd name="connsiteY28" fmla="*/ 70221 h 109538"/>
              <a:gd name="connsiteX29" fmla="*/ 20248 w 41275"/>
              <a:gd name="connsiteY29" fmla="*/ 107179 h 109538"/>
              <a:gd name="connsiteX30" fmla="*/ 18691 w 41275"/>
              <a:gd name="connsiteY30" fmla="*/ 107966 h 109538"/>
              <a:gd name="connsiteX31" fmla="*/ 17133 w 41275"/>
              <a:gd name="connsiteY31" fmla="*/ 109538 h 109538"/>
              <a:gd name="connsiteX32" fmla="*/ 14018 w 41275"/>
              <a:gd name="connsiteY32" fmla="*/ 109538 h 109538"/>
              <a:gd name="connsiteX33" fmla="*/ 12461 w 41275"/>
              <a:gd name="connsiteY33" fmla="*/ 109538 h 109538"/>
              <a:gd name="connsiteX34" fmla="*/ 10903 w 41275"/>
              <a:gd name="connsiteY34" fmla="*/ 107966 h 109538"/>
              <a:gd name="connsiteX35" fmla="*/ 9346 w 41275"/>
              <a:gd name="connsiteY35" fmla="*/ 107179 h 109538"/>
              <a:gd name="connsiteX36" fmla="*/ 9346 w 41275"/>
              <a:gd name="connsiteY36" fmla="*/ 100889 h 109538"/>
              <a:gd name="connsiteX37" fmla="*/ 9346 w 41275"/>
              <a:gd name="connsiteY37" fmla="*/ 88307 h 109538"/>
              <a:gd name="connsiteX38" fmla="*/ 9346 w 41275"/>
              <a:gd name="connsiteY38" fmla="*/ 41127 h 109538"/>
              <a:gd name="connsiteX39" fmla="*/ 7788 w 41275"/>
              <a:gd name="connsiteY39" fmla="*/ 41127 h 109538"/>
              <a:gd name="connsiteX40" fmla="*/ 7788 w 41275"/>
              <a:gd name="connsiteY40" fmla="*/ 65503 h 109538"/>
              <a:gd name="connsiteX41" fmla="*/ 6230 w 41275"/>
              <a:gd name="connsiteY41" fmla="*/ 67076 h 109538"/>
              <a:gd name="connsiteX42" fmla="*/ 4673 w 41275"/>
              <a:gd name="connsiteY42" fmla="*/ 68649 h 109538"/>
              <a:gd name="connsiteX43" fmla="*/ 3115 w 41275"/>
              <a:gd name="connsiteY43" fmla="*/ 68649 h 109538"/>
              <a:gd name="connsiteX44" fmla="*/ 0 w 41275"/>
              <a:gd name="connsiteY44" fmla="*/ 67076 h 109538"/>
              <a:gd name="connsiteX45" fmla="*/ 0 w 41275"/>
              <a:gd name="connsiteY45" fmla="*/ 65503 h 109538"/>
              <a:gd name="connsiteX46" fmla="*/ 0 w 41275"/>
              <a:gd name="connsiteY46" fmla="*/ 59213 h 109538"/>
              <a:gd name="connsiteX47" fmla="*/ 0 w 41275"/>
              <a:gd name="connsiteY47" fmla="*/ 46631 h 109538"/>
              <a:gd name="connsiteX48" fmla="*/ 0 w 41275"/>
              <a:gd name="connsiteY48" fmla="*/ 34836 h 109538"/>
              <a:gd name="connsiteX49" fmla="*/ 3115 w 41275"/>
              <a:gd name="connsiteY49" fmla="*/ 28546 h 109538"/>
              <a:gd name="connsiteX50" fmla="*/ 10903 w 41275"/>
              <a:gd name="connsiteY50" fmla="*/ 26973 h 109538"/>
              <a:gd name="connsiteX51" fmla="*/ 21075 w 41275"/>
              <a:gd name="connsiteY51" fmla="*/ 0 h 109538"/>
              <a:gd name="connsiteX52" fmla="*/ 25181 w 41275"/>
              <a:gd name="connsiteY52" fmla="*/ 1642 h 109538"/>
              <a:gd name="connsiteX53" fmla="*/ 28466 w 41275"/>
              <a:gd name="connsiteY53" fmla="*/ 3284 h 109538"/>
              <a:gd name="connsiteX54" fmla="*/ 31750 w 41275"/>
              <a:gd name="connsiteY54" fmla="*/ 8211 h 109538"/>
              <a:gd name="connsiteX55" fmla="*/ 31750 w 41275"/>
              <a:gd name="connsiteY55" fmla="*/ 13138 h 109538"/>
              <a:gd name="connsiteX56" fmla="*/ 31750 w 41275"/>
              <a:gd name="connsiteY56" fmla="*/ 17244 h 109538"/>
              <a:gd name="connsiteX57" fmla="*/ 28466 w 41275"/>
              <a:gd name="connsiteY57" fmla="*/ 20528 h 109538"/>
              <a:gd name="connsiteX58" fmla="*/ 25181 w 41275"/>
              <a:gd name="connsiteY58" fmla="*/ 23813 h 109538"/>
              <a:gd name="connsiteX59" fmla="*/ 21075 w 41275"/>
              <a:gd name="connsiteY59" fmla="*/ 23813 h 109538"/>
              <a:gd name="connsiteX60" fmla="*/ 16149 w 41275"/>
              <a:gd name="connsiteY60" fmla="*/ 23813 h 109538"/>
              <a:gd name="connsiteX61" fmla="*/ 11222 w 41275"/>
              <a:gd name="connsiteY61" fmla="*/ 20528 h 109538"/>
              <a:gd name="connsiteX62" fmla="*/ 9580 w 41275"/>
              <a:gd name="connsiteY62" fmla="*/ 17244 h 109538"/>
              <a:gd name="connsiteX63" fmla="*/ 7937 w 41275"/>
              <a:gd name="connsiteY63" fmla="*/ 13138 h 109538"/>
              <a:gd name="connsiteX64" fmla="*/ 9580 w 41275"/>
              <a:gd name="connsiteY64" fmla="*/ 8211 h 109538"/>
              <a:gd name="connsiteX65" fmla="*/ 11222 w 41275"/>
              <a:gd name="connsiteY65" fmla="*/ 3284 h 109538"/>
              <a:gd name="connsiteX66" fmla="*/ 16149 w 41275"/>
              <a:gd name="connsiteY66" fmla="*/ 1642 h 10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1275" h="109538">
                <a:moveTo>
                  <a:pt x="21806" y="25400"/>
                </a:moveTo>
                <a:lnTo>
                  <a:pt x="30372" y="26973"/>
                </a:lnTo>
                <a:lnTo>
                  <a:pt x="38160" y="28546"/>
                </a:lnTo>
                <a:lnTo>
                  <a:pt x="41275" y="34836"/>
                </a:lnTo>
                <a:lnTo>
                  <a:pt x="41275" y="46631"/>
                </a:lnTo>
                <a:lnTo>
                  <a:pt x="41275" y="59213"/>
                </a:lnTo>
                <a:lnTo>
                  <a:pt x="41275" y="65503"/>
                </a:lnTo>
                <a:lnTo>
                  <a:pt x="41275" y="67076"/>
                </a:lnTo>
                <a:lnTo>
                  <a:pt x="39718" y="68649"/>
                </a:lnTo>
                <a:lnTo>
                  <a:pt x="36603" y="68649"/>
                </a:lnTo>
                <a:lnTo>
                  <a:pt x="35045" y="67076"/>
                </a:lnTo>
                <a:lnTo>
                  <a:pt x="33488" y="65503"/>
                </a:lnTo>
                <a:lnTo>
                  <a:pt x="33488" y="60785"/>
                </a:lnTo>
                <a:lnTo>
                  <a:pt x="33488" y="51349"/>
                </a:lnTo>
                <a:lnTo>
                  <a:pt x="33488" y="41127"/>
                </a:lnTo>
                <a:lnTo>
                  <a:pt x="31930" y="41127"/>
                </a:lnTo>
                <a:lnTo>
                  <a:pt x="31930" y="88307"/>
                </a:lnTo>
                <a:lnTo>
                  <a:pt x="31930" y="100889"/>
                </a:lnTo>
                <a:lnTo>
                  <a:pt x="31930" y="107179"/>
                </a:lnTo>
                <a:lnTo>
                  <a:pt x="31930" y="107966"/>
                </a:lnTo>
                <a:lnTo>
                  <a:pt x="30372" y="109538"/>
                </a:lnTo>
                <a:lnTo>
                  <a:pt x="27257" y="109538"/>
                </a:lnTo>
                <a:lnTo>
                  <a:pt x="24921" y="109538"/>
                </a:lnTo>
                <a:lnTo>
                  <a:pt x="23363" y="107966"/>
                </a:lnTo>
                <a:lnTo>
                  <a:pt x="21806" y="107179"/>
                </a:lnTo>
                <a:lnTo>
                  <a:pt x="21806" y="70221"/>
                </a:lnTo>
                <a:lnTo>
                  <a:pt x="21806" y="68649"/>
                </a:lnTo>
                <a:lnTo>
                  <a:pt x="20248" y="68649"/>
                </a:lnTo>
                <a:lnTo>
                  <a:pt x="20248" y="70221"/>
                </a:lnTo>
                <a:lnTo>
                  <a:pt x="20248" y="107179"/>
                </a:lnTo>
                <a:lnTo>
                  <a:pt x="18691" y="107966"/>
                </a:lnTo>
                <a:lnTo>
                  <a:pt x="17133" y="109538"/>
                </a:lnTo>
                <a:lnTo>
                  <a:pt x="14018" y="109538"/>
                </a:lnTo>
                <a:lnTo>
                  <a:pt x="12461" y="109538"/>
                </a:lnTo>
                <a:lnTo>
                  <a:pt x="10903" y="107966"/>
                </a:lnTo>
                <a:lnTo>
                  <a:pt x="9346" y="107179"/>
                </a:lnTo>
                <a:lnTo>
                  <a:pt x="9346" y="100889"/>
                </a:lnTo>
                <a:lnTo>
                  <a:pt x="9346" y="88307"/>
                </a:lnTo>
                <a:lnTo>
                  <a:pt x="9346" y="41127"/>
                </a:lnTo>
                <a:lnTo>
                  <a:pt x="7788" y="41127"/>
                </a:lnTo>
                <a:lnTo>
                  <a:pt x="7788" y="65503"/>
                </a:lnTo>
                <a:lnTo>
                  <a:pt x="6230" y="67076"/>
                </a:lnTo>
                <a:lnTo>
                  <a:pt x="4673" y="68649"/>
                </a:lnTo>
                <a:lnTo>
                  <a:pt x="3115" y="68649"/>
                </a:lnTo>
                <a:lnTo>
                  <a:pt x="0" y="67076"/>
                </a:lnTo>
                <a:lnTo>
                  <a:pt x="0" y="65503"/>
                </a:lnTo>
                <a:lnTo>
                  <a:pt x="0" y="59213"/>
                </a:lnTo>
                <a:lnTo>
                  <a:pt x="0" y="46631"/>
                </a:lnTo>
                <a:lnTo>
                  <a:pt x="0" y="34836"/>
                </a:lnTo>
                <a:lnTo>
                  <a:pt x="3115" y="28546"/>
                </a:lnTo>
                <a:lnTo>
                  <a:pt x="10903" y="26973"/>
                </a:lnTo>
                <a:close/>
                <a:moveTo>
                  <a:pt x="21075" y="0"/>
                </a:moveTo>
                <a:lnTo>
                  <a:pt x="25181" y="1642"/>
                </a:lnTo>
                <a:lnTo>
                  <a:pt x="28466" y="3284"/>
                </a:lnTo>
                <a:lnTo>
                  <a:pt x="31750" y="8211"/>
                </a:lnTo>
                <a:lnTo>
                  <a:pt x="31750" y="13138"/>
                </a:lnTo>
                <a:lnTo>
                  <a:pt x="31750" y="17244"/>
                </a:lnTo>
                <a:lnTo>
                  <a:pt x="28466" y="20528"/>
                </a:lnTo>
                <a:lnTo>
                  <a:pt x="25181" y="23813"/>
                </a:lnTo>
                <a:lnTo>
                  <a:pt x="21075" y="23813"/>
                </a:lnTo>
                <a:lnTo>
                  <a:pt x="16149" y="23813"/>
                </a:lnTo>
                <a:lnTo>
                  <a:pt x="11222" y="20528"/>
                </a:lnTo>
                <a:lnTo>
                  <a:pt x="9580" y="17244"/>
                </a:lnTo>
                <a:lnTo>
                  <a:pt x="7937" y="13138"/>
                </a:lnTo>
                <a:lnTo>
                  <a:pt x="9580" y="8211"/>
                </a:lnTo>
                <a:lnTo>
                  <a:pt x="11222" y="3284"/>
                </a:lnTo>
                <a:lnTo>
                  <a:pt x="16149" y="1642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8439371" y="4199639"/>
            <a:ext cx="187298" cy="497063"/>
          </a:xfrm>
          <a:custGeom>
            <a:avLst/>
            <a:gdLst>
              <a:gd name="connsiteX0" fmla="*/ 21806 w 41275"/>
              <a:gd name="connsiteY0" fmla="*/ 25400 h 109538"/>
              <a:gd name="connsiteX1" fmla="*/ 30372 w 41275"/>
              <a:gd name="connsiteY1" fmla="*/ 26973 h 109538"/>
              <a:gd name="connsiteX2" fmla="*/ 38160 w 41275"/>
              <a:gd name="connsiteY2" fmla="*/ 28546 h 109538"/>
              <a:gd name="connsiteX3" fmla="*/ 41275 w 41275"/>
              <a:gd name="connsiteY3" fmla="*/ 34836 h 109538"/>
              <a:gd name="connsiteX4" fmla="*/ 41275 w 41275"/>
              <a:gd name="connsiteY4" fmla="*/ 46631 h 109538"/>
              <a:gd name="connsiteX5" fmla="*/ 41275 w 41275"/>
              <a:gd name="connsiteY5" fmla="*/ 59213 h 109538"/>
              <a:gd name="connsiteX6" fmla="*/ 41275 w 41275"/>
              <a:gd name="connsiteY6" fmla="*/ 65503 h 109538"/>
              <a:gd name="connsiteX7" fmla="*/ 41275 w 41275"/>
              <a:gd name="connsiteY7" fmla="*/ 67076 h 109538"/>
              <a:gd name="connsiteX8" fmla="*/ 39718 w 41275"/>
              <a:gd name="connsiteY8" fmla="*/ 68649 h 109538"/>
              <a:gd name="connsiteX9" fmla="*/ 36603 w 41275"/>
              <a:gd name="connsiteY9" fmla="*/ 68649 h 109538"/>
              <a:gd name="connsiteX10" fmla="*/ 35045 w 41275"/>
              <a:gd name="connsiteY10" fmla="*/ 67076 h 109538"/>
              <a:gd name="connsiteX11" fmla="*/ 33488 w 41275"/>
              <a:gd name="connsiteY11" fmla="*/ 65503 h 109538"/>
              <a:gd name="connsiteX12" fmla="*/ 33488 w 41275"/>
              <a:gd name="connsiteY12" fmla="*/ 60785 h 109538"/>
              <a:gd name="connsiteX13" fmla="*/ 33488 w 41275"/>
              <a:gd name="connsiteY13" fmla="*/ 51349 h 109538"/>
              <a:gd name="connsiteX14" fmla="*/ 33488 w 41275"/>
              <a:gd name="connsiteY14" fmla="*/ 41127 h 109538"/>
              <a:gd name="connsiteX15" fmla="*/ 31930 w 41275"/>
              <a:gd name="connsiteY15" fmla="*/ 41127 h 109538"/>
              <a:gd name="connsiteX16" fmla="*/ 31930 w 41275"/>
              <a:gd name="connsiteY16" fmla="*/ 88307 h 109538"/>
              <a:gd name="connsiteX17" fmla="*/ 31930 w 41275"/>
              <a:gd name="connsiteY17" fmla="*/ 100889 h 109538"/>
              <a:gd name="connsiteX18" fmla="*/ 31930 w 41275"/>
              <a:gd name="connsiteY18" fmla="*/ 107179 h 109538"/>
              <a:gd name="connsiteX19" fmla="*/ 31930 w 41275"/>
              <a:gd name="connsiteY19" fmla="*/ 107966 h 109538"/>
              <a:gd name="connsiteX20" fmla="*/ 30372 w 41275"/>
              <a:gd name="connsiteY20" fmla="*/ 109538 h 109538"/>
              <a:gd name="connsiteX21" fmla="*/ 27257 w 41275"/>
              <a:gd name="connsiteY21" fmla="*/ 109538 h 109538"/>
              <a:gd name="connsiteX22" fmla="*/ 24921 w 41275"/>
              <a:gd name="connsiteY22" fmla="*/ 109538 h 109538"/>
              <a:gd name="connsiteX23" fmla="*/ 23363 w 41275"/>
              <a:gd name="connsiteY23" fmla="*/ 107966 h 109538"/>
              <a:gd name="connsiteX24" fmla="*/ 21806 w 41275"/>
              <a:gd name="connsiteY24" fmla="*/ 107179 h 109538"/>
              <a:gd name="connsiteX25" fmla="*/ 21806 w 41275"/>
              <a:gd name="connsiteY25" fmla="*/ 70221 h 109538"/>
              <a:gd name="connsiteX26" fmla="*/ 21806 w 41275"/>
              <a:gd name="connsiteY26" fmla="*/ 68649 h 109538"/>
              <a:gd name="connsiteX27" fmla="*/ 20248 w 41275"/>
              <a:gd name="connsiteY27" fmla="*/ 68649 h 109538"/>
              <a:gd name="connsiteX28" fmla="*/ 20248 w 41275"/>
              <a:gd name="connsiteY28" fmla="*/ 70221 h 109538"/>
              <a:gd name="connsiteX29" fmla="*/ 20248 w 41275"/>
              <a:gd name="connsiteY29" fmla="*/ 107179 h 109538"/>
              <a:gd name="connsiteX30" fmla="*/ 18691 w 41275"/>
              <a:gd name="connsiteY30" fmla="*/ 107966 h 109538"/>
              <a:gd name="connsiteX31" fmla="*/ 17133 w 41275"/>
              <a:gd name="connsiteY31" fmla="*/ 109538 h 109538"/>
              <a:gd name="connsiteX32" fmla="*/ 14018 w 41275"/>
              <a:gd name="connsiteY32" fmla="*/ 109538 h 109538"/>
              <a:gd name="connsiteX33" fmla="*/ 12461 w 41275"/>
              <a:gd name="connsiteY33" fmla="*/ 109538 h 109538"/>
              <a:gd name="connsiteX34" fmla="*/ 10903 w 41275"/>
              <a:gd name="connsiteY34" fmla="*/ 107966 h 109538"/>
              <a:gd name="connsiteX35" fmla="*/ 9346 w 41275"/>
              <a:gd name="connsiteY35" fmla="*/ 107179 h 109538"/>
              <a:gd name="connsiteX36" fmla="*/ 9346 w 41275"/>
              <a:gd name="connsiteY36" fmla="*/ 100889 h 109538"/>
              <a:gd name="connsiteX37" fmla="*/ 9346 w 41275"/>
              <a:gd name="connsiteY37" fmla="*/ 88307 h 109538"/>
              <a:gd name="connsiteX38" fmla="*/ 9346 w 41275"/>
              <a:gd name="connsiteY38" fmla="*/ 41127 h 109538"/>
              <a:gd name="connsiteX39" fmla="*/ 7788 w 41275"/>
              <a:gd name="connsiteY39" fmla="*/ 41127 h 109538"/>
              <a:gd name="connsiteX40" fmla="*/ 7788 w 41275"/>
              <a:gd name="connsiteY40" fmla="*/ 65503 h 109538"/>
              <a:gd name="connsiteX41" fmla="*/ 6230 w 41275"/>
              <a:gd name="connsiteY41" fmla="*/ 67076 h 109538"/>
              <a:gd name="connsiteX42" fmla="*/ 4673 w 41275"/>
              <a:gd name="connsiteY42" fmla="*/ 68649 h 109538"/>
              <a:gd name="connsiteX43" fmla="*/ 3115 w 41275"/>
              <a:gd name="connsiteY43" fmla="*/ 68649 h 109538"/>
              <a:gd name="connsiteX44" fmla="*/ 0 w 41275"/>
              <a:gd name="connsiteY44" fmla="*/ 67076 h 109538"/>
              <a:gd name="connsiteX45" fmla="*/ 0 w 41275"/>
              <a:gd name="connsiteY45" fmla="*/ 65503 h 109538"/>
              <a:gd name="connsiteX46" fmla="*/ 0 w 41275"/>
              <a:gd name="connsiteY46" fmla="*/ 59213 h 109538"/>
              <a:gd name="connsiteX47" fmla="*/ 0 w 41275"/>
              <a:gd name="connsiteY47" fmla="*/ 46631 h 109538"/>
              <a:gd name="connsiteX48" fmla="*/ 0 w 41275"/>
              <a:gd name="connsiteY48" fmla="*/ 34836 h 109538"/>
              <a:gd name="connsiteX49" fmla="*/ 3115 w 41275"/>
              <a:gd name="connsiteY49" fmla="*/ 28546 h 109538"/>
              <a:gd name="connsiteX50" fmla="*/ 10903 w 41275"/>
              <a:gd name="connsiteY50" fmla="*/ 26973 h 109538"/>
              <a:gd name="connsiteX51" fmla="*/ 21075 w 41275"/>
              <a:gd name="connsiteY51" fmla="*/ 0 h 109538"/>
              <a:gd name="connsiteX52" fmla="*/ 25181 w 41275"/>
              <a:gd name="connsiteY52" fmla="*/ 1642 h 109538"/>
              <a:gd name="connsiteX53" fmla="*/ 28466 w 41275"/>
              <a:gd name="connsiteY53" fmla="*/ 3284 h 109538"/>
              <a:gd name="connsiteX54" fmla="*/ 31750 w 41275"/>
              <a:gd name="connsiteY54" fmla="*/ 8211 h 109538"/>
              <a:gd name="connsiteX55" fmla="*/ 31750 w 41275"/>
              <a:gd name="connsiteY55" fmla="*/ 13138 h 109538"/>
              <a:gd name="connsiteX56" fmla="*/ 31750 w 41275"/>
              <a:gd name="connsiteY56" fmla="*/ 17244 h 109538"/>
              <a:gd name="connsiteX57" fmla="*/ 28466 w 41275"/>
              <a:gd name="connsiteY57" fmla="*/ 20528 h 109538"/>
              <a:gd name="connsiteX58" fmla="*/ 25181 w 41275"/>
              <a:gd name="connsiteY58" fmla="*/ 23813 h 109538"/>
              <a:gd name="connsiteX59" fmla="*/ 21075 w 41275"/>
              <a:gd name="connsiteY59" fmla="*/ 23813 h 109538"/>
              <a:gd name="connsiteX60" fmla="*/ 16149 w 41275"/>
              <a:gd name="connsiteY60" fmla="*/ 23813 h 109538"/>
              <a:gd name="connsiteX61" fmla="*/ 11222 w 41275"/>
              <a:gd name="connsiteY61" fmla="*/ 20528 h 109538"/>
              <a:gd name="connsiteX62" fmla="*/ 9580 w 41275"/>
              <a:gd name="connsiteY62" fmla="*/ 17244 h 109538"/>
              <a:gd name="connsiteX63" fmla="*/ 7937 w 41275"/>
              <a:gd name="connsiteY63" fmla="*/ 13138 h 109538"/>
              <a:gd name="connsiteX64" fmla="*/ 9580 w 41275"/>
              <a:gd name="connsiteY64" fmla="*/ 8211 h 109538"/>
              <a:gd name="connsiteX65" fmla="*/ 11222 w 41275"/>
              <a:gd name="connsiteY65" fmla="*/ 3284 h 109538"/>
              <a:gd name="connsiteX66" fmla="*/ 16149 w 41275"/>
              <a:gd name="connsiteY66" fmla="*/ 1642 h 10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1275" h="109538">
                <a:moveTo>
                  <a:pt x="21806" y="25400"/>
                </a:moveTo>
                <a:lnTo>
                  <a:pt x="30372" y="26973"/>
                </a:lnTo>
                <a:lnTo>
                  <a:pt x="38160" y="28546"/>
                </a:lnTo>
                <a:lnTo>
                  <a:pt x="41275" y="34836"/>
                </a:lnTo>
                <a:lnTo>
                  <a:pt x="41275" y="46631"/>
                </a:lnTo>
                <a:lnTo>
                  <a:pt x="41275" y="59213"/>
                </a:lnTo>
                <a:lnTo>
                  <a:pt x="41275" y="65503"/>
                </a:lnTo>
                <a:lnTo>
                  <a:pt x="41275" y="67076"/>
                </a:lnTo>
                <a:lnTo>
                  <a:pt x="39718" y="68649"/>
                </a:lnTo>
                <a:lnTo>
                  <a:pt x="36603" y="68649"/>
                </a:lnTo>
                <a:lnTo>
                  <a:pt x="35045" y="67076"/>
                </a:lnTo>
                <a:lnTo>
                  <a:pt x="33488" y="65503"/>
                </a:lnTo>
                <a:lnTo>
                  <a:pt x="33488" y="60785"/>
                </a:lnTo>
                <a:lnTo>
                  <a:pt x="33488" y="51349"/>
                </a:lnTo>
                <a:lnTo>
                  <a:pt x="33488" y="41127"/>
                </a:lnTo>
                <a:lnTo>
                  <a:pt x="31930" y="41127"/>
                </a:lnTo>
                <a:lnTo>
                  <a:pt x="31930" y="88307"/>
                </a:lnTo>
                <a:lnTo>
                  <a:pt x="31930" y="100889"/>
                </a:lnTo>
                <a:lnTo>
                  <a:pt x="31930" y="107179"/>
                </a:lnTo>
                <a:lnTo>
                  <a:pt x="31930" y="107966"/>
                </a:lnTo>
                <a:lnTo>
                  <a:pt x="30372" y="109538"/>
                </a:lnTo>
                <a:lnTo>
                  <a:pt x="27257" y="109538"/>
                </a:lnTo>
                <a:lnTo>
                  <a:pt x="24921" y="109538"/>
                </a:lnTo>
                <a:lnTo>
                  <a:pt x="23363" y="107966"/>
                </a:lnTo>
                <a:lnTo>
                  <a:pt x="21806" y="107179"/>
                </a:lnTo>
                <a:lnTo>
                  <a:pt x="21806" y="70221"/>
                </a:lnTo>
                <a:lnTo>
                  <a:pt x="21806" y="68649"/>
                </a:lnTo>
                <a:lnTo>
                  <a:pt x="20248" y="68649"/>
                </a:lnTo>
                <a:lnTo>
                  <a:pt x="20248" y="70221"/>
                </a:lnTo>
                <a:lnTo>
                  <a:pt x="20248" y="107179"/>
                </a:lnTo>
                <a:lnTo>
                  <a:pt x="18691" y="107966"/>
                </a:lnTo>
                <a:lnTo>
                  <a:pt x="17133" y="109538"/>
                </a:lnTo>
                <a:lnTo>
                  <a:pt x="14018" y="109538"/>
                </a:lnTo>
                <a:lnTo>
                  <a:pt x="12461" y="109538"/>
                </a:lnTo>
                <a:lnTo>
                  <a:pt x="10903" y="107966"/>
                </a:lnTo>
                <a:lnTo>
                  <a:pt x="9346" y="107179"/>
                </a:lnTo>
                <a:lnTo>
                  <a:pt x="9346" y="100889"/>
                </a:lnTo>
                <a:lnTo>
                  <a:pt x="9346" y="88307"/>
                </a:lnTo>
                <a:lnTo>
                  <a:pt x="9346" y="41127"/>
                </a:lnTo>
                <a:lnTo>
                  <a:pt x="7788" y="41127"/>
                </a:lnTo>
                <a:lnTo>
                  <a:pt x="7788" y="65503"/>
                </a:lnTo>
                <a:lnTo>
                  <a:pt x="6230" y="67076"/>
                </a:lnTo>
                <a:lnTo>
                  <a:pt x="4673" y="68649"/>
                </a:lnTo>
                <a:lnTo>
                  <a:pt x="3115" y="68649"/>
                </a:lnTo>
                <a:lnTo>
                  <a:pt x="0" y="67076"/>
                </a:lnTo>
                <a:lnTo>
                  <a:pt x="0" y="65503"/>
                </a:lnTo>
                <a:lnTo>
                  <a:pt x="0" y="59213"/>
                </a:lnTo>
                <a:lnTo>
                  <a:pt x="0" y="46631"/>
                </a:lnTo>
                <a:lnTo>
                  <a:pt x="0" y="34836"/>
                </a:lnTo>
                <a:lnTo>
                  <a:pt x="3115" y="28546"/>
                </a:lnTo>
                <a:lnTo>
                  <a:pt x="10903" y="26973"/>
                </a:lnTo>
                <a:close/>
                <a:moveTo>
                  <a:pt x="21075" y="0"/>
                </a:moveTo>
                <a:lnTo>
                  <a:pt x="25181" y="1642"/>
                </a:lnTo>
                <a:lnTo>
                  <a:pt x="28466" y="3284"/>
                </a:lnTo>
                <a:lnTo>
                  <a:pt x="31750" y="8211"/>
                </a:lnTo>
                <a:lnTo>
                  <a:pt x="31750" y="13138"/>
                </a:lnTo>
                <a:lnTo>
                  <a:pt x="31750" y="17244"/>
                </a:lnTo>
                <a:lnTo>
                  <a:pt x="28466" y="20528"/>
                </a:lnTo>
                <a:lnTo>
                  <a:pt x="25181" y="23813"/>
                </a:lnTo>
                <a:lnTo>
                  <a:pt x="21075" y="23813"/>
                </a:lnTo>
                <a:lnTo>
                  <a:pt x="16149" y="23813"/>
                </a:lnTo>
                <a:lnTo>
                  <a:pt x="11222" y="20528"/>
                </a:lnTo>
                <a:lnTo>
                  <a:pt x="9580" y="17244"/>
                </a:lnTo>
                <a:lnTo>
                  <a:pt x="7937" y="13138"/>
                </a:lnTo>
                <a:lnTo>
                  <a:pt x="9580" y="8211"/>
                </a:lnTo>
                <a:lnTo>
                  <a:pt x="11222" y="3284"/>
                </a:lnTo>
                <a:lnTo>
                  <a:pt x="16149" y="1642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8679022" y="4199639"/>
            <a:ext cx="187298" cy="497063"/>
          </a:xfrm>
          <a:custGeom>
            <a:avLst/>
            <a:gdLst>
              <a:gd name="connsiteX0" fmla="*/ 21806 w 41275"/>
              <a:gd name="connsiteY0" fmla="*/ 25400 h 109538"/>
              <a:gd name="connsiteX1" fmla="*/ 30372 w 41275"/>
              <a:gd name="connsiteY1" fmla="*/ 26973 h 109538"/>
              <a:gd name="connsiteX2" fmla="*/ 38160 w 41275"/>
              <a:gd name="connsiteY2" fmla="*/ 28546 h 109538"/>
              <a:gd name="connsiteX3" fmla="*/ 41275 w 41275"/>
              <a:gd name="connsiteY3" fmla="*/ 34836 h 109538"/>
              <a:gd name="connsiteX4" fmla="*/ 41275 w 41275"/>
              <a:gd name="connsiteY4" fmla="*/ 46631 h 109538"/>
              <a:gd name="connsiteX5" fmla="*/ 41275 w 41275"/>
              <a:gd name="connsiteY5" fmla="*/ 59213 h 109538"/>
              <a:gd name="connsiteX6" fmla="*/ 41275 w 41275"/>
              <a:gd name="connsiteY6" fmla="*/ 65503 h 109538"/>
              <a:gd name="connsiteX7" fmla="*/ 41275 w 41275"/>
              <a:gd name="connsiteY7" fmla="*/ 67076 h 109538"/>
              <a:gd name="connsiteX8" fmla="*/ 39718 w 41275"/>
              <a:gd name="connsiteY8" fmla="*/ 68649 h 109538"/>
              <a:gd name="connsiteX9" fmla="*/ 36603 w 41275"/>
              <a:gd name="connsiteY9" fmla="*/ 68649 h 109538"/>
              <a:gd name="connsiteX10" fmla="*/ 35045 w 41275"/>
              <a:gd name="connsiteY10" fmla="*/ 67076 h 109538"/>
              <a:gd name="connsiteX11" fmla="*/ 33488 w 41275"/>
              <a:gd name="connsiteY11" fmla="*/ 65503 h 109538"/>
              <a:gd name="connsiteX12" fmla="*/ 33488 w 41275"/>
              <a:gd name="connsiteY12" fmla="*/ 60785 h 109538"/>
              <a:gd name="connsiteX13" fmla="*/ 33488 w 41275"/>
              <a:gd name="connsiteY13" fmla="*/ 51349 h 109538"/>
              <a:gd name="connsiteX14" fmla="*/ 33488 w 41275"/>
              <a:gd name="connsiteY14" fmla="*/ 41127 h 109538"/>
              <a:gd name="connsiteX15" fmla="*/ 31930 w 41275"/>
              <a:gd name="connsiteY15" fmla="*/ 41127 h 109538"/>
              <a:gd name="connsiteX16" fmla="*/ 31930 w 41275"/>
              <a:gd name="connsiteY16" fmla="*/ 88307 h 109538"/>
              <a:gd name="connsiteX17" fmla="*/ 31930 w 41275"/>
              <a:gd name="connsiteY17" fmla="*/ 100889 h 109538"/>
              <a:gd name="connsiteX18" fmla="*/ 31930 w 41275"/>
              <a:gd name="connsiteY18" fmla="*/ 107179 h 109538"/>
              <a:gd name="connsiteX19" fmla="*/ 31930 w 41275"/>
              <a:gd name="connsiteY19" fmla="*/ 107966 h 109538"/>
              <a:gd name="connsiteX20" fmla="*/ 30372 w 41275"/>
              <a:gd name="connsiteY20" fmla="*/ 109538 h 109538"/>
              <a:gd name="connsiteX21" fmla="*/ 27257 w 41275"/>
              <a:gd name="connsiteY21" fmla="*/ 109538 h 109538"/>
              <a:gd name="connsiteX22" fmla="*/ 24921 w 41275"/>
              <a:gd name="connsiteY22" fmla="*/ 109538 h 109538"/>
              <a:gd name="connsiteX23" fmla="*/ 23363 w 41275"/>
              <a:gd name="connsiteY23" fmla="*/ 107966 h 109538"/>
              <a:gd name="connsiteX24" fmla="*/ 21806 w 41275"/>
              <a:gd name="connsiteY24" fmla="*/ 107179 h 109538"/>
              <a:gd name="connsiteX25" fmla="*/ 21806 w 41275"/>
              <a:gd name="connsiteY25" fmla="*/ 70221 h 109538"/>
              <a:gd name="connsiteX26" fmla="*/ 21806 w 41275"/>
              <a:gd name="connsiteY26" fmla="*/ 68649 h 109538"/>
              <a:gd name="connsiteX27" fmla="*/ 20248 w 41275"/>
              <a:gd name="connsiteY27" fmla="*/ 68649 h 109538"/>
              <a:gd name="connsiteX28" fmla="*/ 20248 w 41275"/>
              <a:gd name="connsiteY28" fmla="*/ 70221 h 109538"/>
              <a:gd name="connsiteX29" fmla="*/ 20248 w 41275"/>
              <a:gd name="connsiteY29" fmla="*/ 107179 h 109538"/>
              <a:gd name="connsiteX30" fmla="*/ 18691 w 41275"/>
              <a:gd name="connsiteY30" fmla="*/ 107966 h 109538"/>
              <a:gd name="connsiteX31" fmla="*/ 17133 w 41275"/>
              <a:gd name="connsiteY31" fmla="*/ 109538 h 109538"/>
              <a:gd name="connsiteX32" fmla="*/ 14018 w 41275"/>
              <a:gd name="connsiteY32" fmla="*/ 109538 h 109538"/>
              <a:gd name="connsiteX33" fmla="*/ 12461 w 41275"/>
              <a:gd name="connsiteY33" fmla="*/ 109538 h 109538"/>
              <a:gd name="connsiteX34" fmla="*/ 10903 w 41275"/>
              <a:gd name="connsiteY34" fmla="*/ 107966 h 109538"/>
              <a:gd name="connsiteX35" fmla="*/ 9346 w 41275"/>
              <a:gd name="connsiteY35" fmla="*/ 107179 h 109538"/>
              <a:gd name="connsiteX36" fmla="*/ 9346 w 41275"/>
              <a:gd name="connsiteY36" fmla="*/ 100889 h 109538"/>
              <a:gd name="connsiteX37" fmla="*/ 9346 w 41275"/>
              <a:gd name="connsiteY37" fmla="*/ 88307 h 109538"/>
              <a:gd name="connsiteX38" fmla="*/ 9346 w 41275"/>
              <a:gd name="connsiteY38" fmla="*/ 41127 h 109538"/>
              <a:gd name="connsiteX39" fmla="*/ 7788 w 41275"/>
              <a:gd name="connsiteY39" fmla="*/ 41127 h 109538"/>
              <a:gd name="connsiteX40" fmla="*/ 7788 w 41275"/>
              <a:gd name="connsiteY40" fmla="*/ 65503 h 109538"/>
              <a:gd name="connsiteX41" fmla="*/ 6230 w 41275"/>
              <a:gd name="connsiteY41" fmla="*/ 67076 h 109538"/>
              <a:gd name="connsiteX42" fmla="*/ 4673 w 41275"/>
              <a:gd name="connsiteY42" fmla="*/ 68649 h 109538"/>
              <a:gd name="connsiteX43" fmla="*/ 3115 w 41275"/>
              <a:gd name="connsiteY43" fmla="*/ 68649 h 109538"/>
              <a:gd name="connsiteX44" fmla="*/ 0 w 41275"/>
              <a:gd name="connsiteY44" fmla="*/ 67076 h 109538"/>
              <a:gd name="connsiteX45" fmla="*/ 0 w 41275"/>
              <a:gd name="connsiteY45" fmla="*/ 65503 h 109538"/>
              <a:gd name="connsiteX46" fmla="*/ 0 w 41275"/>
              <a:gd name="connsiteY46" fmla="*/ 59213 h 109538"/>
              <a:gd name="connsiteX47" fmla="*/ 0 w 41275"/>
              <a:gd name="connsiteY47" fmla="*/ 46631 h 109538"/>
              <a:gd name="connsiteX48" fmla="*/ 0 w 41275"/>
              <a:gd name="connsiteY48" fmla="*/ 34836 h 109538"/>
              <a:gd name="connsiteX49" fmla="*/ 3115 w 41275"/>
              <a:gd name="connsiteY49" fmla="*/ 28546 h 109538"/>
              <a:gd name="connsiteX50" fmla="*/ 10903 w 41275"/>
              <a:gd name="connsiteY50" fmla="*/ 26973 h 109538"/>
              <a:gd name="connsiteX51" fmla="*/ 21075 w 41275"/>
              <a:gd name="connsiteY51" fmla="*/ 0 h 109538"/>
              <a:gd name="connsiteX52" fmla="*/ 25181 w 41275"/>
              <a:gd name="connsiteY52" fmla="*/ 1642 h 109538"/>
              <a:gd name="connsiteX53" fmla="*/ 28466 w 41275"/>
              <a:gd name="connsiteY53" fmla="*/ 3284 h 109538"/>
              <a:gd name="connsiteX54" fmla="*/ 31750 w 41275"/>
              <a:gd name="connsiteY54" fmla="*/ 8211 h 109538"/>
              <a:gd name="connsiteX55" fmla="*/ 31750 w 41275"/>
              <a:gd name="connsiteY55" fmla="*/ 13138 h 109538"/>
              <a:gd name="connsiteX56" fmla="*/ 31750 w 41275"/>
              <a:gd name="connsiteY56" fmla="*/ 17244 h 109538"/>
              <a:gd name="connsiteX57" fmla="*/ 28466 w 41275"/>
              <a:gd name="connsiteY57" fmla="*/ 20528 h 109538"/>
              <a:gd name="connsiteX58" fmla="*/ 25181 w 41275"/>
              <a:gd name="connsiteY58" fmla="*/ 23813 h 109538"/>
              <a:gd name="connsiteX59" fmla="*/ 21075 w 41275"/>
              <a:gd name="connsiteY59" fmla="*/ 23813 h 109538"/>
              <a:gd name="connsiteX60" fmla="*/ 16149 w 41275"/>
              <a:gd name="connsiteY60" fmla="*/ 23813 h 109538"/>
              <a:gd name="connsiteX61" fmla="*/ 11222 w 41275"/>
              <a:gd name="connsiteY61" fmla="*/ 20528 h 109538"/>
              <a:gd name="connsiteX62" fmla="*/ 9580 w 41275"/>
              <a:gd name="connsiteY62" fmla="*/ 17244 h 109538"/>
              <a:gd name="connsiteX63" fmla="*/ 7937 w 41275"/>
              <a:gd name="connsiteY63" fmla="*/ 13138 h 109538"/>
              <a:gd name="connsiteX64" fmla="*/ 9580 w 41275"/>
              <a:gd name="connsiteY64" fmla="*/ 8211 h 109538"/>
              <a:gd name="connsiteX65" fmla="*/ 11222 w 41275"/>
              <a:gd name="connsiteY65" fmla="*/ 3284 h 109538"/>
              <a:gd name="connsiteX66" fmla="*/ 16149 w 41275"/>
              <a:gd name="connsiteY66" fmla="*/ 1642 h 10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1275" h="109538">
                <a:moveTo>
                  <a:pt x="21806" y="25400"/>
                </a:moveTo>
                <a:lnTo>
                  <a:pt x="30372" y="26973"/>
                </a:lnTo>
                <a:lnTo>
                  <a:pt x="38160" y="28546"/>
                </a:lnTo>
                <a:lnTo>
                  <a:pt x="41275" y="34836"/>
                </a:lnTo>
                <a:lnTo>
                  <a:pt x="41275" y="46631"/>
                </a:lnTo>
                <a:lnTo>
                  <a:pt x="41275" y="59213"/>
                </a:lnTo>
                <a:lnTo>
                  <a:pt x="41275" y="65503"/>
                </a:lnTo>
                <a:lnTo>
                  <a:pt x="41275" y="67076"/>
                </a:lnTo>
                <a:lnTo>
                  <a:pt x="39718" y="68649"/>
                </a:lnTo>
                <a:lnTo>
                  <a:pt x="36603" y="68649"/>
                </a:lnTo>
                <a:lnTo>
                  <a:pt x="35045" y="67076"/>
                </a:lnTo>
                <a:lnTo>
                  <a:pt x="33488" y="65503"/>
                </a:lnTo>
                <a:lnTo>
                  <a:pt x="33488" y="60785"/>
                </a:lnTo>
                <a:lnTo>
                  <a:pt x="33488" y="51349"/>
                </a:lnTo>
                <a:lnTo>
                  <a:pt x="33488" y="41127"/>
                </a:lnTo>
                <a:lnTo>
                  <a:pt x="31930" y="41127"/>
                </a:lnTo>
                <a:lnTo>
                  <a:pt x="31930" y="88307"/>
                </a:lnTo>
                <a:lnTo>
                  <a:pt x="31930" y="100889"/>
                </a:lnTo>
                <a:lnTo>
                  <a:pt x="31930" y="107179"/>
                </a:lnTo>
                <a:lnTo>
                  <a:pt x="31930" y="107966"/>
                </a:lnTo>
                <a:lnTo>
                  <a:pt x="30372" y="109538"/>
                </a:lnTo>
                <a:lnTo>
                  <a:pt x="27257" y="109538"/>
                </a:lnTo>
                <a:lnTo>
                  <a:pt x="24921" y="109538"/>
                </a:lnTo>
                <a:lnTo>
                  <a:pt x="23363" y="107966"/>
                </a:lnTo>
                <a:lnTo>
                  <a:pt x="21806" y="107179"/>
                </a:lnTo>
                <a:lnTo>
                  <a:pt x="21806" y="70221"/>
                </a:lnTo>
                <a:lnTo>
                  <a:pt x="21806" y="68649"/>
                </a:lnTo>
                <a:lnTo>
                  <a:pt x="20248" y="68649"/>
                </a:lnTo>
                <a:lnTo>
                  <a:pt x="20248" y="70221"/>
                </a:lnTo>
                <a:lnTo>
                  <a:pt x="20248" y="107179"/>
                </a:lnTo>
                <a:lnTo>
                  <a:pt x="18691" y="107966"/>
                </a:lnTo>
                <a:lnTo>
                  <a:pt x="17133" y="109538"/>
                </a:lnTo>
                <a:lnTo>
                  <a:pt x="14018" y="109538"/>
                </a:lnTo>
                <a:lnTo>
                  <a:pt x="12461" y="109538"/>
                </a:lnTo>
                <a:lnTo>
                  <a:pt x="10903" y="107966"/>
                </a:lnTo>
                <a:lnTo>
                  <a:pt x="9346" y="107179"/>
                </a:lnTo>
                <a:lnTo>
                  <a:pt x="9346" y="100889"/>
                </a:lnTo>
                <a:lnTo>
                  <a:pt x="9346" y="88307"/>
                </a:lnTo>
                <a:lnTo>
                  <a:pt x="9346" y="41127"/>
                </a:lnTo>
                <a:lnTo>
                  <a:pt x="7788" y="41127"/>
                </a:lnTo>
                <a:lnTo>
                  <a:pt x="7788" y="65503"/>
                </a:lnTo>
                <a:lnTo>
                  <a:pt x="6230" y="67076"/>
                </a:lnTo>
                <a:lnTo>
                  <a:pt x="4673" y="68649"/>
                </a:lnTo>
                <a:lnTo>
                  <a:pt x="3115" y="68649"/>
                </a:lnTo>
                <a:lnTo>
                  <a:pt x="0" y="67076"/>
                </a:lnTo>
                <a:lnTo>
                  <a:pt x="0" y="65503"/>
                </a:lnTo>
                <a:lnTo>
                  <a:pt x="0" y="59213"/>
                </a:lnTo>
                <a:lnTo>
                  <a:pt x="0" y="46631"/>
                </a:lnTo>
                <a:lnTo>
                  <a:pt x="0" y="34836"/>
                </a:lnTo>
                <a:lnTo>
                  <a:pt x="3115" y="28546"/>
                </a:lnTo>
                <a:lnTo>
                  <a:pt x="10903" y="26973"/>
                </a:lnTo>
                <a:close/>
                <a:moveTo>
                  <a:pt x="21075" y="0"/>
                </a:moveTo>
                <a:lnTo>
                  <a:pt x="25181" y="1642"/>
                </a:lnTo>
                <a:lnTo>
                  <a:pt x="28466" y="3284"/>
                </a:lnTo>
                <a:lnTo>
                  <a:pt x="31750" y="8211"/>
                </a:lnTo>
                <a:lnTo>
                  <a:pt x="31750" y="13138"/>
                </a:lnTo>
                <a:lnTo>
                  <a:pt x="31750" y="17244"/>
                </a:lnTo>
                <a:lnTo>
                  <a:pt x="28466" y="20528"/>
                </a:lnTo>
                <a:lnTo>
                  <a:pt x="25181" y="23813"/>
                </a:lnTo>
                <a:lnTo>
                  <a:pt x="21075" y="23813"/>
                </a:lnTo>
                <a:lnTo>
                  <a:pt x="16149" y="23813"/>
                </a:lnTo>
                <a:lnTo>
                  <a:pt x="11222" y="20528"/>
                </a:lnTo>
                <a:lnTo>
                  <a:pt x="9580" y="17244"/>
                </a:lnTo>
                <a:lnTo>
                  <a:pt x="7937" y="13138"/>
                </a:lnTo>
                <a:lnTo>
                  <a:pt x="9580" y="8211"/>
                </a:lnTo>
                <a:lnTo>
                  <a:pt x="11222" y="3284"/>
                </a:lnTo>
                <a:lnTo>
                  <a:pt x="16149" y="1642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8918673" y="4199639"/>
            <a:ext cx="187298" cy="497063"/>
          </a:xfrm>
          <a:custGeom>
            <a:avLst/>
            <a:gdLst>
              <a:gd name="connsiteX0" fmla="*/ 21806 w 41275"/>
              <a:gd name="connsiteY0" fmla="*/ 25400 h 109538"/>
              <a:gd name="connsiteX1" fmla="*/ 30372 w 41275"/>
              <a:gd name="connsiteY1" fmla="*/ 26973 h 109538"/>
              <a:gd name="connsiteX2" fmla="*/ 38160 w 41275"/>
              <a:gd name="connsiteY2" fmla="*/ 28546 h 109538"/>
              <a:gd name="connsiteX3" fmla="*/ 41275 w 41275"/>
              <a:gd name="connsiteY3" fmla="*/ 34836 h 109538"/>
              <a:gd name="connsiteX4" fmla="*/ 41275 w 41275"/>
              <a:gd name="connsiteY4" fmla="*/ 46631 h 109538"/>
              <a:gd name="connsiteX5" fmla="*/ 41275 w 41275"/>
              <a:gd name="connsiteY5" fmla="*/ 59213 h 109538"/>
              <a:gd name="connsiteX6" fmla="*/ 41275 w 41275"/>
              <a:gd name="connsiteY6" fmla="*/ 65503 h 109538"/>
              <a:gd name="connsiteX7" fmla="*/ 41275 w 41275"/>
              <a:gd name="connsiteY7" fmla="*/ 67076 h 109538"/>
              <a:gd name="connsiteX8" fmla="*/ 39718 w 41275"/>
              <a:gd name="connsiteY8" fmla="*/ 68649 h 109538"/>
              <a:gd name="connsiteX9" fmla="*/ 36603 w 41275"/>
              <a:gd name="connsiteY9" fmla="*/ 68649 h 109538"/>
              <a:gd name="connsiteX10" fmla="*/ 35045 w 41275"/>
              <a:gd name="connsiteY10" fmla="*/ 67076 h 109538"/>
              <a:gd name="connsiteX11" fmla="*/ 33488 w 41275"/>
              <a:gd name="connsiteY11" fmla="*/ 65503 h 109538"/>
              <a:gd name="connsiteX12" fmla="*/ 33488 w 41275"/>
              <a:gd name="connsiteY12" fmla="*/ 60785 h 109538"/>
              <a:gd name="connsiteX13" fmla="*/ 33488 w 41275"/>
              <a:gd name="connsiteY13" fmla="*/ 51349 h 109538"/>
              <a:gd name="connsiteX14" fmla="*/ 33488 w 41275"/>
              <a:gd name="connsiteY14" fmla="*/ 41127 h 109538"/>
              <a:gd name="connsiteX15" fmla="*/ 31930 w 41275"/>
              <a:gd name="connsiteY15" fmla="*/ 41127 h 109538"/>
              <a:gd name="connsiteX16" fmla="*/ 31930 w 41275"/>
              <a:gd name="connsiteY16" fmla="*/ 88307 h 109538"/>
              <a:gd name="connsiteX17" fmla="*/ 31930 w 41275"/>
              <a:gd name="connsiteY17" fmla="*/ 100889 h 109538"/>
              <a:gd name="connsiteX18" fmla="*/ 31930 w 41275"/>
              <a:gd name="connsiteY18" fmla="*/ 107179 h 109538"/>
              <a:gd name="connsiteX19" fmla="*/ 31930 w 41275"/>
              <a:gd name="connsiteY19" fmla="*/ 107966 h 109538"/>
              <a:gd name="connsiteX20" fmla="*/ 30372 w 41275"/>
              <a:gd name="connsiteY20" fmla="*/ 109538 h 109538"/>
              <a:gd name="connsiteX21" fmla="*/ 27257 w 41275"/>
              <a:gd name="connsiteY21" fmla="*/ 109538 h 109538"/>
              <a:gd name="connsiteX22" fmla="*/ 24921 w 41275"/>
              <a:gd name="connsiteY22" fmla="*/ 109538 h 109538"/>
              <a:gd name="connsiteX23" fmla="*/ 23363 w 41275"/>
              <a:gd name="connsiteY23" fmla="*/ 107966 h 109538"/>
              <a:gd name="connsiteX24" fmla="*/ 21806 w 41275"/>
              <a:gd name="connsiteY24" fmla="*/ 107179 h 109538"/>
              <a:gd name="connsiteX25" fmla="*/ 21806 w 41275"/>
              <a:gd name="connsiteY25" fmla="*/ 70221 h 109538"/>
              <a:gd name="connsiteX26" fmla="*/ 21806 w 41275"/>
              <a:gd name="connsiteY26" fmla="*/ 68649 h 109538"/>
              <a:gd name="connsiteX27" fmla="*/ 20248 w 41275"/>
              <a:gd name="connsiteY27" fmla="*/ 68649 h 109538"/>
              <a:gd name="connsiteX28" fmla="*/ 20248 w 41275"/>
              <a:gd name="connsiteY28" fmla="*/ 70221 h 109538"/>
              <a:gd name="connsiteX29" fmla="*/ 20248 w 41275"/>
              <a:gd name="connsiteY29" fmla="*/ 107179 h 109538"/>
              <a:gd name="connsiteX30" fmla="*/ 18691 w 41275"/>
              <a:gd name="connsiteY30" fmla="*/ 107966 h 109538"/>
              <a:gd name="connsiteX31" fmla="*/ 17133 w 41275"/>
              <a:gd name="connsiteY31" fmla="*/ 109538 h 109538"/>
              <a:gd name="connsiteX32" fmla="*/ 14018 w 41275"/>
              <a:gd name="connsiteY32" fmla="*/ 109538 h 109538"/>
              <a:gd name="connsiteX33" fmla="*/ 12461 w 41275"/>
              <a:gd name="connsiteY33" fmla="*/ 109538 h 109538"/>
              <a:gd name="connsiteX34" fmla="*/ 10903 w 41275"/>
              <a:gd name="connsiteY34" fmla="*/ 107966 h 109538"/>
              <a:gd name="connsiteX35" fmla="*/ 9346 w 41275"/>
              <a:gd name="connsiteY35" fmla="*/ 107179 h 109538"/>
              <a:gd name="connsiteX36" fmla="*/ 9346 w 41275"/>
              <a:gd name="connsiteY36" fmla="*/ 100889 h 109538"/>
              <a:gd name="connsiteX37" fmla="*/ 9346 w 41275"/>
              <a:gd name="connsiteY37" fmla="*/ 88307 h 109538"/>
              <a:gd name="connsiteX38" fmla="*/ 9346 w 41275"/>
              <a:gd name="connsiteY38" fmla="*/ 41127 h 109538"/>
              <a:gd name="connsiteX39" fmla="*/ 7788 w 41275"/>
              <a:gd name="connsiteY39" fmla="*/ 41127 h 109538"/>
              <a:gd name="connsiteX40" fmla="*/ 7788 w 41275"/>
              <a:gd name="connsiteY40" fmla="*/ 65503 h 109538"/>
              <a:gd name="connsiteX41" fmla="*/ 6230 w 41275"/>
              <a:gd name="connsiteY41" fmla="*/ 67076 h 109538"/>
              <a:gd name="connsiteX42" fmla="*/ 4673 w 41275"/>
              <a:gd name="connsiteY42" fmla="*/ 68649 h 109538"/>
              <a:gd name="connsiteX43" fmla="*/ 3115 w 41275"/>
              <a:gd name="connsiteY43" fmla="*/ 68649 h 109538"/>
              <a:gd name="connsiteX44" fmla="*/ 0 w 41275"/>
              <a:gd name="connsiteY44" fmla="*/ 67076 h 109538"/>
              <a:gd name="connsiteX45" fmla="*/ 0 w 41275"/>
              <a:gd name="connsiteY45" fmla="*/ 65503 h 109538"/>
              <a:gd name="connsiteX46" fmla="*/ 0 w 41275"/>
              <a:gd name="connsiteY46" fmla="*/ 59213 h 109538"/>
              <a:gd name="connsiteX47" fmla="*/ 0 w 41275"/>
              <a:gd name="connsiteY47" fmla="*/ 46631 h 109538"/>
              <a:gd name="connsiteX48" fmla="*/ 0 w 41275"/>
              <a:gd name="connsiteY48" fmla="*/ 34836 h 109538"/>
              <a:gd name="connsiteX49" fmla="*/ 3115 w 41275"/>
              <a:gd name="connsiteY49" fmla="*/ 28546 h 109538"/>
              <a:gd name="connsiteX50" fmla="*/ 10903 w 41275"/>
              <a:gd name="connsiteY50" fmla="*/ 26973 h 109538"/>
              <a:gd name="connsiteX51" fmla="*/ 21075 w 41275"/>
              <a:gd name="connsiteY51" fmla="*/ 0 h 109538"/>
              <a:gd name="connsiteX52" fmla="*/ 25181 w 41275"/>
              <a:gd name="connsiteY52" fmla="*/ 1642 h 109538"/>
              <a:gd name="connsiteX53" fmla="*/ 28466 w 41275"/>
              <a:gd name="connsiteY53" fmla="*/ 3284 h 109538"/>
              <a:gd name="connsiteX54" fmla="*/ 31750 w 41275"/>
              <a:gd name="connsiteY54" fmla="*/ 8211 h 109538"/>
              <a:gd name="connsiteX55" fmla="*/ 31750 w 41275"/>
              <a:gd name="connsiteY55" fmla="*/ 13138 h 109538"/>
              <a:gd name="connsiteX56" fmla="*/ 31750 w 41275"/>
              <a:gd name="connsiteY56" fmla="*/ 17244 h 109538"/>
              <a:gd name="connsiteX57" fmla="*/ 28466 w 41275"/>
              <a:gd name="connsiteY57" fmla="*/ 20528 h 109538"/>
              <a:gd name="connsiteX58" fmla="*/ 25181 w 41275"/>
              <a:gd name="connsiteY58" fmla="*/ 23813 h 109538"/>
              <a:gd name="connsiteX59" fmla="*/ 21075 w 41275"/>
              <a:gd name="connsiteY59" fmla="*/ 23813 h 109538"/>
              <a:gd name="connsiteX60" fmla="*/ 16149 w 41275"/>
              <a:gd name="connsiteY60" fmla="*/ 23813 h 109538"/>
              <a:gd name="connsiteX61" fmla="*/ 11222 w 41275"/>
              <a:gd name="connsiteY61" fmla="*/ 20528 h 109538"/>
              <a:gd name="connsiteX62" fmla="*/ 9580 w 41275"/>
              <a:gd name="connsiteY62" fmla="*/ 17244 h 109538"/>
              <a:gd name="connsiteX63" fmla="*/ 7937 w 41275"/>
              <a:gd name="connsiteY63" fmla="*/ 13138 h 109538"/>
              <a:gd name="connsiteX64" fmla="*/ 9580 w 41275"/>
              <a:gd name="connsiteY64" fmla="*/ 8211 h 109538"/>
              <a:gd name="connsiteX65" fmla="*/ 11222 w 41275"/>
              <a:gd name="connsiteY65" fmla="*/ 3284 h 109538"/>
              <a:gd name="connsiteX66" fmla="*/ 16149 w 41275"/>
              <a:gd name="connsiteY66" fmla="*/ 1642 h 10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1275" h="109538">
                <a:moveTo>
                  <a:pt x="21806" y="25400"/>
                </a:moveTo>
                <a:lnTo>
                  <a:pt x="30372" y="26973"/>
                </a:lnTo>
                <a:lnTo>
                  <a:pt x="38160" y="28546"/>
                </a:lnTo>
                <a:lnTo>
                  <a:pt x="41275" y="34836"/>
                </a:lnTo>
                <a:lnTo>
                  <a:pt x="41275" y="46631"/>
                </a:lnTo>
                <a:lnTo>
                  <a:pt x="41275" y="59213"/>
                </a:lnTo>
                <a:lnTo>
                  <a:pt x="41275" y="65503"/>
                </a:lnTo>
                <a:lnTo>
                  <a:pt x="41275" y="67076"/>
                </a:lnTo>
                <a:lnTo>
                  <a:pt x="39718" y="68649"/>
                </a:lnTo>
                <a:lnTo>
                  <a:pt x="36603" y="68649"/>
                </a:lnTo>
                <a:lnTo>
                  <a:pt x="35045" y="67076"/>
                </a:lnTo>
                <a:lnTo>
                  <a:pt x="33488" y="65503"/>
                </a:lnTo>
                <a:lnTo>
                  <a:pt x="33488" y="60785"/>
                </a:lnTo>
                <a:lnTo>
                  <a:pt x="33488" y="51349"/>
                </a:lnTo>
                <a:lnTo>
                  <a:pt x="33488" y="41127"/>
                </a:lnTo>
                <a:lnTo>
                  <a:pt x="31930" y="41127"/>
                </a:lnTo>
                <a:lnTo>
                  <a:pt x="31930" y="88307"/>
                </a:lnTo>
                <a:lnTo>
                  <a:pt x="31930" y="100889"/>
                </a:lnTo>
                <a:lnTo>
                  <a:pt x="31930" y="107179"/>
                </a:lnTo>
                <a:lnTo>
                  <a:pt x="31930" y="107966"/>
                </a:lnTo>
                <a:lnTo>
                  <a:pt x="30372" y="109538"/>
                </a:lnTo>
                <a:lnTo>
                  <a:pt x="27257" y="109538"/>
                </a:lnTo>
                <a:lnTo>
                  <a:pt x="24921" y="109538"/>
                </a:lnTo>
                <a:lnTo>
                  <a:pt x="23363" y="107966"/>
                </a:lnTo>
                <a:lnTo>
                  <a:pt x="21806" y="107179"/>
                </a:lnTo>
                <a:lnTo>
                  <a:pt x="21806" y="70221"/>
                </a:lnTo>
                <a:lnTo>
                  <a:pt x="21806" y="68649"/>
                </a:lnTo>
                <a:lnTo>
                  <a:pt x="20248" y="68649"/>
                </a:lnTo>
                <a:lnTo>
                  <a:pt x="20248" y="70221"/>
                </a:lnTo>
                <a:lnTo>
                  <a:pt x="20248" y="107179"/>
                </a:lnTo>
                <a:lnTo>
                  <a:pt x="18691" y="107966"/>
                </a:lnTo>
                <a:lnTo>
                  <a:pt x="17133" y="109538"/>
                </a:lnTo>
                <a:lnTo>
                  <a:pt x="14018" y="109538"/>
                </a:lnTo>
                <a:lnTo>
                  <a:pt x="12461" y="109538"/>
                </a:lnTo>
                <a:lnTo>
                  <a:pt x="10903" y="107966"/>
                </a:lnTo>
                <a:lnTo>
                  <a:pt x="9346" y="107179"/>
                </a:lnTo>
                <a:lnTo>
                  <a:pt x="9346" y="100889"/>
                </a:lnTo>
                <a:lnTo>
                  <a:pt x="9346" y="88307"/>
                </a:lnTo>
                <a:lnTo>
                  <a:pt x="9346" y="41127"/>
                </a:lnTo>
                <a:lnTo>
                  <a:pt x="7788" y="41127"/>
                </a:lnTo>
                <a:lnTo>
                  <a:pt x="7788" y="65503"/>
                </a:lnTo>
                <a:lnTo>
                  <a:pt x="6230" y="67076"/>
                </a:lnTo>
                <a:lnTo>
                  <a:pt x="4673" y="68649"/>
                </a:lnTo>
                <a:lnTo>
                  <a:pt x="3115" y="68649"/>
                </a:lnTo>
                <a:lnTo>
                  <a:pt x="0" y="67076"/>
                </a:lnTo>
                <a:lnTo>
                  <a:pt x="0" y="65503"/>
                </a:lnTo>
                <a:lnTo>
                  <a:pt x="0" y="59213"/>
                </a:lnTo>
                <a:lnTo>
                  <a:pt x="0" y="46631"/>
                </a:lnTo>
                <a:lnTo>
                  <a:pt x="0" y="34836"/>
                </a:lnTo>
                <a:lnTo>
                  <a:pt x="3115" y="28546"/>
                </a:lnTo>
                <a:lnTo>
                  <a:pt x="10903" y="26973"/>
                </a:lnTo>
                <a:close/>
                <a:moveTo>
                  <a:pt x="21075" y="0"/>
                </a:moveTo>
                <a:lnTo>
                  <a:pt x="25181" y="1642"/>
                </a:lnTo>
                <a:lnTo>
                  <a:pt x="28466" y="3284"/>
                </a:lnTo>
                <a:lnTo>
                  <a:pt x="31750" y="8211"/>
                </a:lnTo>
                <a:lnTo>
                  <a:pt x="31750" y="13138"/>
                </a:lnTo>
                <a:lnTo>
                  <a:pt x="31750" y="17244"/>
                </a:lnTo>
                <a:lnTo>
                  <a:pt x="28466" y="20528"/>
                </a:lnTo>
                <a:lnTo>
                  <a:pt x="25181" y="23813"/>
                </a:lnTo>
                <a:lnTo>
                  <a:pt x="21075" y="23813"/>
                </a:lnTo>
                <a:lnTo>
                  <a:pt x="16149" y="23813"/>
                </a:lnTo>
                <a:lnTo>
                  <a:pt x="11222" y="20528"/>
                </a:lnTo>
                <a:lnTo>
                  <a:pt x="9580" y="17244"/>
                </a:lnTo>
                <a:lnTo>
                  <a:pt x="7937" y="13138"/>
                </a:lnTo>
                <a:lnTo>
                  <a:pt x="9580" y="8211"/>
                </a:lnTo>
                <a:lnTo>
                  <a:pt x="11222" y="3284"/>
                </a:lnTo>
                <a:lnTo>
                  <a:pt x="16149" y="1642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9160729" y="4199639"/>
            <a:ext cx="187298" cy="497063"/>
          </a:xfrm>
          <a:custGeom>
            <a:avLst/>
            <a:gdLst>
              <a:gd name="connsiteX0" fmla="*/ 21806 w 41275"/>
              <a:gd name="connsiteY0" fmla="*/ 25400 h 109538"/>
              <a:gd name="connsiteX1" fmla="*/ 30372 w 41275"/>
              <a:gd name="connsiteY1" fmla="*/ 26973 h 109538"/>
              <a:gd name="connsiteX2" fmla="*/ 38160 w 41275"/>
              <a:gd name="connsiteY2" fmla="*/ 28546 h 109538"/>
              <a:gd name="connsiteX3" fmla="*/ 41275 w 41275"/>
              <a:gd name="connsiteY3" fmla="*/ 34836 h 109538"/>
              <a:gd name="connsiteX4" fmla="*/ 41275 w 41275"/>
              <a:gd name="connsiteY4" fmla="*/ 46631 h 109538"/>
              <a:gd name="connsiteX5" fmla="*/ 41275 w 41275"/>
              <a:gd name="connsiteY5" fmla="*/ 59213 h 109538"/>
              <a:gd name="connsiteX6" fmla="*/ 41275 w 41275"/>
              <a:gd name="connsiteY6" fmla="*/ 65503 h 109538"/>
              <a:gd name="connsiteX7" fmla="*/ 41275 w 41275"/>
              <a:gd name="connsiteY7" fmla="*/ 67076 h 109538"/>
              <a:gd name="connsiteX8" fmla="*/ 39718 w 41275"/>
              <a:gd name="connsiteY8" fmla="*/ 68649 h 109538"/>
              <a:gd name="connsiteX9" fmla="*/ 36603 w 41275"/>
              <a:gd name="connsiteY9" fmla="*/ 68649 h 109538"/>
              <a:gd name="connsiteX10" fmla="*/ 35045 w 41275"/>
              <a:gd name="connsiteY10" fmla="*/ 67076 h 109538"/>
              <a:gd name="connsiteX11" fmla="*/ 33488 w 41275"/>
              <a:gd name="connsiteY11" fmla="*/ 65503 h 109538"/>
              <a:gd name="connsiteX12" fmla="*/ 33488 w 41275"/>
              <a:gd name="connsiteY12" fmla="*/ 60785 h 109538"/>
              <a:gd name="connsiteX13" fmla="*/ 33488 w 41275"/>
              <a:gd name="connsiteY13" fmla="*/ 51349 h 109538"/>
              <a:gd name="connsiteX14" fmla="*/ 33488 w 41275"/>
              <a:gd name="connsiteY14" fmla="*/ 41127 h 109538"/>
              <a:gd name="connsiteX15" fmla="*/ 31930 w 41275"/>
              <a:gd name="connsiteY15" fmla="*/ 41127 h 109538"/>
              <a:gd name="connsiteX16" fmla="*/ 31930 w 41275"/>
              <a:gd name="connsiteY16" fmla="*/ 88307 h 109538"/>
              <a:gd name="connsiteX17" fmla="*/ 31930 w 41275"/>
              <a:gd name="connsiteY17" fmla="*/ 100889 h 109538"/>
              <a:gd name="connsiteX18" fmla="*/ 31930 w 41275"/>
              <a:gd name="connsiteY18" fmla="*/ 107179 h 109538"/>
              <a:gd name="connsiteX19" fmla="*/ 31930 w 41275"/>
              <a:gd name="connsiteY19" fmla="*/ 107966 h 109538"/>
              <a:gd name="connsiteX20" fmla="*/ 30372 w 41275"/>
              <a:gd name="connsiteY20" fmla="*/ 109538 h 109538"/>
              <a:gd name="connsiteX21" fmla="*/ 27257 w 41275"/>
              <a:gd name="connsiteY21" fmla="*/ 109538 h 109538"/>
              <a:gd name="connsiteX22" fmla="*/ 24921 w 41275"/>
              <a:gd name="connsiteY22" fmla="*/ 109538 h 109538"/>
              <a:gd name="connsiteX23" fmla="*/ 23363 w 41275"/>
              <a:gd name="connsiteY23" fmla="*/ 107966 h 109538"/>
              <a:gd name="connsiteX24" fmla="*/ 21806 w 41275"/>
              <a:gd name="connsiteY24" fmla="*/ 107179 h 109538"/>
              <a:gd name="connsiteX25" fmla="*/ 21806 w 41275"/>
              <a:gd name="connsiteY25" fmla="*/ 70221 h 109538"/>
              <a:gd name="connsiteX26" fmla="*/ 21806 w 41275"/>
              <a:gd name="connsiteY26" fmla="*/ 68649 h 109538"/>
              <a:gd name="connsiteX27" fmla="*/ 20248 w 41275"/>
              <a:gd name="connsiteY27" fmla="*/ 68649 h 109538"/>
              <a:gd name="connsiteX28" fmla="*/ 20248 w 41275"/>
              <a:gd name="connsiteY28" fmla="*/ 70221 h 109538"/>
              <a:gd name="connsiteX29" fmla="*/ 20248 w 41275"/>
              <a:gd name="connsiteY29" fmla="*/ 107179 h 109538"/>
              <a:gd name="connsiteX30" fmla="*/ 18691 w 41275"/>
              <a:gd name="connsiteY30" fmla="*/ 107966 h 109538"/>
              <a:gd name="connsiteX31" fmla="*/ 17133 w 41275"/>
              <a:gd name="connsiteY31" fmla="*/ 109538 h 109538"/>
              <a:gd name="connsiteX32" fmla="*/ 14018 w 41275"/>
              <a:gd name="connsiteY32" fmla="*/ 109538 h 109538"/>
              <a:gd name="connsiteX33" fmla="*/ 12461 w 41275"/>
              <a:gd name="connsiteY33" fmla="*/ 109538 h 109538"/>
              <a:gd name="connsiteX34" fmla="*/ 10903 w 41275"/>
              <a:gd name="connsiteY34" fmla="*/ 107966 h 109538"/>
              <a:gd name="connsiteX35" fmla="*/ 9346 w 41275"/>
              <a:gd name="connsiteY35" fmla="*/ 107179 h 109538"/>
              <a:gd name="connsiteX36" fmla="*/ 9346 w 41275"/>
              <a:gd name="connsiteY36" fmla="*/ 100889 h 109538"/>
              <a:gd name="connsiteX37" fmla="*/ 9346 w 41275"/>
              <a:gd name="connsiteY37" fmla="*/ 88307 h 109538"/>
              <a:gd name="connsiteX38" fmla="*/ 9346 w 41275"/>
              <a:gd name="connsiteY38" fmla="*/ 41127 h 109538"/>
              <a:gd name="connsiteX39" fmla="*/ 7788 w 41275"/>
              <a:gd name="connsiteY39" fmla="*/ 41127 h 109538"/>
              <a:gd name="connsiteX40" fmla="*/ 7788 w 41275"/>
              <a:gd name="connsiteY40" fmla="*/ 65503 h 109538"/>
              <a:gd name="connsiteX41" fmla="*/ 6230 w 41275"/>
              <a:gd name="connsiteY41" fmla="*/ 67076 h 109538"/>
              <a:gd name="connsiteX42" fmla="*/ 4673 w 41275"/>
              <a:gd name="connsiteY42" fmla="*/ 68649 h 109538"/>
              <a:gd name="connsiteX43" fmla="*/ 3115 w 41275"/>
              <a:gd name="connsiteY43" fmla="*/ 68649 h 109538"/>
              <a:gd name="connsiteX44" fmla="*/ 0 w 41275"/>
              <a:gd name="connsiteY44" fmla="*/ 67076 h 109538"/>
              <a:gd name="connsiteX45" fmla="*/ 0 w 41275"/>
              <a:gd name="connsiteY45" fmla="*/ 65503 h 109538"/>
              <a:gd name="connsiteX46" fmla="*/ 0 w 41275"/>
              <a:gd name="connsiteY46" fmla="*/ 59213 h 109538"/>
              <a:gd name="connsiteX47" fmla="*/ 0 w 41275"/>
              <a:gd name="connsiteY47" fmla="*/ 46631 h 109538"/>
              <a:gd name="connsiteX48" fmla="*/ 0 w 41275"/>
              <a:gd name="connsiteY48" fmla="*/ 34836 h 109538"/>
              <a:gd name="connsiteX49" fmla="*/ 3115 w 41275"/>
              <a:gd name="connsiteY49" fmla="*/ 28546 h 109538"/>
              <a:gd name="connsiteX50" fmla="*/ 10903 w 41275"/>
              <a:gd name="connsiteY50" fmla="*/ 26973 h 109538"/>
              <a:gd name="connsiteX51" fmla="*/ 21075 w 41275"/>
              <a:gd name="connsiteY51" fmla="*/ 0 h 109538"/>
              <a:gd name="connsiteX52" fmla="*/ 25181 w 41275"/>
              <a:gd name="connsiteY52" fmla="*/ 1642 h 109538"/>
              <a:gd name="connsiteX53" fmla="*/ 28466 w 41275"/>
              <a:gd name="connsiteY53" fmla="*/ 3284 h 109538"/>
              <a:gd name="connsiteX54" fmla="*/ 31750 w 41275"/>
              <a:gd name="connsiteY54" fmla="*/ 8211 h 109538"/>
              <a:gd name="connsiteX55" fmla="*/ 31750 w 41275"/>
              <a:gd name="connsiteY55" fmla="*/ 13138 h 109538"/>
              <a:gd name="connsiteX56" fmla="*/ 31750 w 41275"/>
              <a:gd name="connsiteY56" fmla="*/ 17244 h 109538"/>
              <a:gd name="connsiteX57" fmla="*/ 28466 w 41275"/>
              <a:gd name="connsiteY57" fmla="*/ 20528 h 109538"/>
              <a:gd name="connsiteX58" fmla="*/ 25181 w 41275"/>
              <a:gd name="connsiteY58" fmla="*/ 23813 h 109538"/>
              <a:gd name="connsiteX59" fmla="*/ 21075 w 41275"/>
              <a:gd name="connsiteY59" fmla="*/ 23813 h 109538"/>
              <a:gd name="connsiteX60" fmla="*/ 16149 w 41275"/>
              <a:gd name="connsiteY60" fmla="*/ 23813 h 109538"/>
              <a:gd name="connsiteX61" fmla="*/ 11222 w 41275"/>
              <a:gd name="connsiteY61" fmla="*/ 20528 h 109538"/>
              <a:gd name="connsiteX62" fmla="*/ 9580 w 41275"/>
              <a:gd name="connsiteY62" fmla="*/ 17244 h 109538"/>
              <a:gd name="connsiteX63" fmla="*/ 7937 w 41275"/>
              <a:gd name="connsiteY63" fmla="*/ 13138 h 109538"/>
              <a:gd name="connsiteX64" fmla="*/ 9580 w 41275"/>
              <a:gd name="connsiteY64" fmla="*/ 8211 h 109538"/>
              <a:gd name="connsiteX65" fmla="*/ 11222 w 41275"/>
              <a:gd name="connsiteY65" fmla="*/ 3284 h 109538"/>
              <a:gd name="connsiteX66" fmla="*/ 16149 w 41275"/>
              <a:gd name="connsiteY66" fmla="*/ 1642 h 10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1275" h="109538">
                <a:moveTo>
                  <a:pt x="21806" y="25400"/>
                </a:moveTo>
                <a:lnTo>
                  <a:pt x="30372" y="26973"/>
                </a:lnTo>
                <a:lnTo>
                  <a:pt x="38160" y="28546"/>
                </a:lnTo>
                <a:lnTo>
                  <a:pt x="41275" y="34836"/>
                </a:lnTo>
                <a:lnTo>
                  <a:pt x="41275" y="46631"/>
                </a:lnTo>
                <a:lnTo>
                  <a:pt x="41275" y="59213"/>
                </a:lnTo>
                <a:lnTo>
                  <a:pt x="41275" y="65503"/>
                </a:lnTo>
                <a:lnTo>
                  <a:pt x="41275" y="67076"/>
                </a:lnTo>
                <a:lnTo>
                  <a:pt x="39718" y="68649"/>
                </a:lnTo>
                <a:lnTo>
                  <a:pt x="36603" y="68649"/>
                </a:lnTo>
                <a:lnTo>
                  <a:pt x="35045" y="67076"/>
                </a:lnTo>
                <a:lnTo>
                  <a:pt x="33488" y="65503"/>
                </a:lnTo>
                <a:lnTo>
                  <a:pt x="33488" y="60785"/>
                </a:lnTo>
                <a:lnTo>
                  <a:pt x="33488" y="51349"/>
                </a:lnTo>
                <a:lnTo>
                  <a:pt x="33488" y="41127"/>
                </a:lnTo>
                <a:lnTo>
                  <a:pt x="31930" y="41127"/>
                </a:lnTo>
                <a:lnTo>
                  <a:pt x="31930" y="88307"/>
                </a:lnTo>
                <a:lnTo>
                  <a:pt x="31930" y="100889"/>
                </a:lnTo>
                <a:lnTo>
                  <a:pt x="31930" y="107179"/>
                </a:lnTo>
                <a:lnTo>
                  <a:pt x="31930" y="107966"/>
                </a:lnTo>
                <a:lnTo>
                  <a:pt x="30372" y="109538"/>
                </a:lnTo>
                <a:lnTo>
                  <a:pt x="27257" y="109538"/>
                </a:lnTo>
                <a:lnTo>
                  <a:pt x="24921" y="109538"/>
                </a:lnTo>
                <a:lnTo>
                  <a:pt x="23363" y="107966"/>
                </a:lnTo>
                <a:lnTo>
                  <a:pt x="21806" y="107179"/>
                </a:lnTo>
                <a:lnTo>
                  <a:pt x="21806" y="70221"/>
                </a:lnTo>
                <a:lnTo>
                  <a:pt x="21806" y="68649"/>
                </a:lnTo>
                <a:lnTo>
                  <a:pt x="20248" y="68649"/>
                </a:lnTo>
                <a:lnTo>
                  <a:pt x="20248" y="70221"/>
                </a:lnTo>
                <a:lnTo>
                  <a:pt x="20248" y="107179"/>
                </a:lnTo>
                <a:lnTo>
                  <a:pt x="18691" y="107966"/>
                </a:lnTo>
                <a:lnTo>
                  <a:pt x="17133" y="109538"/>
                </a:lnTo>
                <a:lnTo>
                  <a:pt x="14018" y="109538"/>
                </a:lnTo>
                <a:lnTo>
                  <a:pt x="12461" y="109538"/>
                </a:lnTo>
                <a:lnTo>
                  <a:pt x="10903" y="107966"/>
                </a:lnTo>
                <a:lnTo>
                  <a:pt x="9346" y="107179"/>
                </a:lnTo>
                <a:lnTo>
                  <a:pt x="9346" y="100889"/>
                </a:lnTo>
                <a:lnTo>
                  <a:pt x="9346" y="88307"/>
                </a:lnTo>
                <a:lnTo>
                  <a:pt x="9346" y="41127"/>
                </a:lnTo>
                <a:lnTo>
                  <a:pt x="7788" y="41127"/>
                </a:lnTo>
                <a:lnTo>
                  <a:pt x="7788" y="65503"/>
                </a:lnTo>
                <a:lnTo>
                  <a:pt x="6230" y="67076"/>
                </a:lnTo>
                <a:lnTo>
                  <a:pt x="4673" y="68649"/>
                </a:lnTo>
                <a:lnTo>
                  <a:pt x="3115" y="68649"/>
                </a:lnTo>
                <a:lnTo>
                  <a:pt x="0" y="67076"/>
                </a:lnTo>
                <a:lnTo>
                  <a:pt x="0" y="65503"/>
                </a:lnTo>
                <a:lnTo>
                  <a:pt x="0" y="59213"/>
                </a:lnTo>
                <a:lnTo>
                  <a:pt x="0" y="46631"/>
                </a:lnTo>
                <a:lnTo>
                  <a:pt x="0" y="34836"/>
                </a:lnTo>
                <a:lnTo>
                  <a:pt x="3115" y="28546"/>
                </a:lnTo>
                <a:lnTo>
                  <a:pt x="10903" y="26973"/>
                </a:lnTo>
                <a:close/>
                <a:moveTo>
                  <a:pt x="21075" y="0"/>
                </a:moveTo>
                <a:lnTo>
                  <a:pt x="25181" y="1642"/>
                </a:lnTo>
                <a:lnTo>
                  <a:pt x="28466" y="3284"/>
                </a:lnTo>
                <a:lnTo>
                  <a:pt x="31750" y="8211"/>
                </a:lnTo>
                <a:lnTo>
                  <a:pt x="31750" y="13138"/>
                </a:lnTo>
                <a:lnTo>
                  <a:pt x="31750" y="17244"/>
                </a:lnTo>
                <a:lnTo>
                  <a:pt x="28466" y="20528"/>
                </a:lnTo>
                <a:lnTo>
                  <a:pt x="25181" y="23813"/>
                </a:lnTo>
                <a:lnTo>
                  <a:pt x="21075" y="23813"/>
                </a:lnTo>
                <a:lnTo>
                  <a:pt x="16149" y="23813"/>
                </a:lnTo>
                <a:lnTo>
                  <a:pt x="11222" y="20528"/>
                </a:lnTo>
                <a:lnTo>
                  <a:pt x="9580" y="17244"/>
                </a:lnTo>
                <a:lnTo>
                  <a:pt x="7937" y="13138"/>
                </a:lnTo>
                <a:lnTo>
                  <a:pt x="9580" y="8211"/>
                </a:lnTo>
                <a:lnTo>
                  <a:pt x="11222" y="3284"/>
                </a:lnTo>
                <a:lnTo>
                  <a:pt x="16149" y="1642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9402785" y="4199639"/>
            <a:ext cx="187298" cy="497063"/>
          </a:xfrm>
          <a:custGeom>
            <a:avLst/>
            <a:gdLst>
              <a:gd name="connsiteX0" fmla="*/ 21806 w 41275"/>
              <a:gd name="connsiteY0" fmla="*/ 25400 h 109538"/>
              <a:gd name="connsiteX1" fmla="*/ 30372 w 41275"/>
              <a:gd name="connsiteY1" fmla="*/ 26973 h 109538"/>
              <a:gd name="connsiteX2" fmla="*/ 38160 w 41275"/>
              <a:gd name="connsiteY2" fmla="*/ 28546 h 109538"/>
              <a:gd name="connsiteX3" fmla="*/ 41275 w 41275"/>
              <a:gd name="connsiteY3" fmla="*/ 34836 h 109538"/>
              <a:gd name="connsiteX4" fmla="*/ 41275 w 41275"/>
              <a:gd name="connsiteY4" fmla="*/ 46631 h 109538"/>
              <a:gd name="connsiteX5" fmla="*/ 41275 w 41275"/>
              <a:gd name="connsiteY5" fmla="*/ 59213 h 109538"/>
              <a:gd name="connsiteX6" fmla="*/ 41275 w 41275"/>
              <a:gd name="connsiteY6" fmla="*/ 65503 h 109538"/>
              <a:gd name="connsiteX7" fmla="*/ 41275 w 41275"/>
              <a:gd name="connsiteY7" fmla="*/ 67076 h 109538"/>
              <a:gd name="connsiteX8" fmla="*/ 39718 w 41275"/>
              <a:gd name="connsiteY8" fmla="*/ 68649 h 109538"/>
              <a:gd name="connsiteX9" fmla="*/ 36603 w 41275"/>
              <a:gd name="connsiteY9" fmla="*/ 68649 h 109538"/>
              <a:gd name="connsiteX10" fmla="*/ 35045 w 41275"/>
              <a:gd name="connsiteY10" fmla="*/ 67076 h 109538"/>
              <a:gd name="connsiteX11" fmla="*/ 33488 w 41275"/>
              <a:gd name="connsiteY11" fmla="*/ 65503 h 109538"/>
              <a:gd name="connsiteX12" fmla="*/ 33488 w 41275"/>
              <a:gd name="connsiteY12" fmla="*/ 60785 h 109538"/>
              <a:gd name="connsiteX13" fmla="*/ 33488 w 41275"/>
              <a:gd name="connsiteY13" fmla="*/ 51349 h 109538"/>
              <a:gd name="connsiteX14" fmla="*/ 33488 w 41275"/>
              <a:gd name="connsiteY14" fmla="*/ 41127 h 109538"/>
              <a:gd name="connsiteX15" fmla="*/ 31930 w 41275"/>
              <a:gd name="connsiteY15" fmla="*/ 41127 h 109538"/>
              <a:gd name="connsiteX16" fmla="*/ 31930 w 41275"/>
              <a:gd name="connsiteY16" fmla="*/ 88307 h 109538"/>
              <a:gd name="connsiteX17" fmla="*/ 31930 w 41275"/>
              <a:gd name="connsiteY17" fmla="*/ 100889 h 109538"/>
              <a:gd name="connsiteX18" fmla="*/ 31930 w 41275"/>
              <a:gd name="connsiteY18" fmla="*/ 107179 h 109538"/>
              <a:gd name="connsiteX19" fmla="*/ 31930 w 41275"/>
              <a:gd name="connsiteY19" fmla="*/ 107966 h 109538"/>
              <a:gd name="connsiteX20" fmla="*/ 30372 w 41275"/>
              <a:gd name="connsiteY20" fmla="*/ 109538 h 109538"/>
              <a:gd name="connsiteX21" fmla="*/ 27257 w 41275"/>
              <a:gd name="connsiteY21" fmla="*/ 109538 h 109538"/>
              <a:gd name="connsiteX22" fmla="*/ 24921 w 41275"/>
              <a:gd name="connsiteY22" fmla="*/ 109538 h 109538"/>
              <a:gd name="connsiteX23" fmla="*/ 23363 w 41275"/>
              <a:gd name="connsiteY23" fmla="*/ 107966 h 109538"/>
              <a:gd name="connsiteX24" fmla="*/ 21806 w 41275"/>
              <a:gd name="connsiteY24" fmla="*/ 107179 h 109538"/>
              <a:gd name="connsiteX25" fmla="*/ 21806 w 41275"/>
              <a:gd name="connsiteY25" fmla="*/ 70221 h 109538"/>
              <a:gd name="connsiteX26" fmla="*/ 21806 w 41275"/>
              <a:gd name="connsiteY26" fmla="*/ 68649 h 109538"/>
              <a:gd name="connsiteX27" fmla="*/ 20248 w 41275"/>
              <a:gd name="connsiteY27" fmla="*/ 68649 h 109538"/>
              <a:gd name="connsiteX28" fmla="*/ 20248 w 41275"/>
              <a:gd name="connsiteY28" fmla="*/ 70221 h 109538"/>
              <a:gd name="connsiteX29" fmla="*/ 20248 w 41275"/>
              <a:gd name="connsiteY29" fmla="*/ 107179 h 109538"/>
              <a:gd name="connsiteX30" fmla="*/ 18691 w 41275"/>
              <a:gd name="connsiteY30" fmla="*/ 107966 h 109538"/>
              <a:gd name="connsiteX31" fmla="*/ 17133 w 41275"/>
              <a:gd name="connsiteY31" fmla="*/ 109538 h 109538"/>
              <a:gd name="connsiteX32" fmla="*/ 14018 w 41275"/>
              <a:gd name="connsiteY32" fmla="*/ 109538 h 109538"/>
              <a:gd name="connsiteX33" fmla="*/ 12461 w 41275"/>
              <a:gd name="connsiteY33" fmla="*/ 109538 h 109538"/>
              <a:gd name="connsiteX34" fmla="*/ 10903 w 41275"/>
              <a:gd name="connsiteY34" fmla="*/ 107966 h 109538"/>
              <a:gd name="connsiteX35" fmla="*/ 9346 w 41275"/>
              <a:gd name="connsiteY35" fmla="*/ 107179 h 109538"/>
              <a:gd name="connsiteX36" fmla="*/ 9346 w 41275"/>
              <a:gd name="connsiteY36" fmla="*/ 100889 h 109538"/>
              <a:gd name="connsiteX37" fmla="*/ 9346 w 41275"/>
              <a:gd name="connsiteY37" fmla="*/ 88307 h 109538"/>
              <a:gd name="connsiteX38" fmla="*/ 9346 w 41275"/>
              <a:gd name="connsiteY38" fmla="*/ 41127 h 109538"/>
              <a:gd name="connsiteX39" fmla="*/ 7788 w 41275"/>
              <a:gd name="connsiteY39" fmla="*/ 41127 h 109538"/>
              <a:gd name="connsiteX40" fmla="*/ 7788 w 41275"/>
              <a:gd name="connsiteY40" fmla="*/ 65503 h 109538"/>
              <a:gd name="connsiteX41" fmla="*/ 6230 w 41275"/>
              <a:gd name="connsiteY41" fmla="*/ 67076 h 109538"/>
              <a:gd name="connsiteX42" fmla="*/ 4673 w 41275"/>
              <a:gd name="connsiteY42" fmla="*/ 68649 h 109538"/>
              <a:gd name="connsiteX43" fmla="*/ 3115 w 41275"/>
              <a:gd name="connsiteY43" fmla="*/ 68649 h 109538"/>
              <a:gd name="connsiteX44" fmla="*/ 0 w 41275"/>
              <a:gd name="connsiteY44" fmla="*/ 67076 h 109538"/>
              <a:gd name="connsiteX45" fmla="*/ 0 w 41275"/>
              <a:gd name="connsiteY45" fmla="*/ 65503 h 109538"/>
              <a:gd name="connsiteX46" fmla="*/ 0 w 41275"/>
              <a:gd name="connsiteY46" fmla="*/ 59213 h 109538"/>
              <a:gd name="connsiteX47" fmla="*/ 0 w 41275"/>
              <a:gd name="connsiteY47" fmla="*/ 46631 h 109538"/>
              <a:gd name="connsiteX48" fmla="*/ 0 w 41275"/>
              <a:gd name="connsiteY48" fmla="*/ 34836 h 109538"/>
              <a:gd name="connsiteX49" fmla="*/ 3115 w 41275"/>
              <a:gd name="connsiteY49" fmla="*/ 28546 h 109538"/>
              <a:gd name="connsiteX50" fmla="*/ 10903 w 41275"/>
              <a:gd name="connsiteY50" fmla="*/ 26973 h 109538"/>
              <a:gd name="connsiteX51" fmla="*/ 21075 w 41275"/>
              <a:gd name="connsiteY51" fmla="*/ 0 h 109538"/>
              <a:gd name="connsiteX52" fmla="*/ 25181 w 41275"/>
              <a:gd name="connsiteY52" fmla="*/ 1642 h 109538"/>
              <a:gd name="connsiteX53" fmla="*/ 28466 w 41275"/>
              <a:gd name="connsiteY53" fmla="*/ 3284 h 109538"/>
              <a:gd name="connsiteX54" fmla="*/ 31750 w 41275"/>
              <a:gd name="connsiteY54" fmla="*/ 8211 h 109538"/>
              <a:gd name="connsiteX55" fmla="*/ 31750 w 41275"/>
              <a:gd name="connsiteY55" fmla="*/ 13138 h 109538"/>
              <a:gd name="connsiteX56" fmla="*/ 31750 w 41275"/>
              <a:gd name="connsiteY56" fmla="*/ 17244 h 109538"/>
              <a:gd name="connsiteX57" fmla="*/ 28466 w 41275"/>
              <a:gd name="connsiteY57" fmla="*/ 20528 h 109538"/>
              <a:gd name="connsiteX58" fmla="*/ 25181 w 41275"/>
              <a:gd name="connsiteY58" fmla="*/ 23813 h 109538"/>
              <a:gd name="connsiteX59" fmla="*/ 21075 w 41275"/>
              <a:gd name="connsiteY59" fmla="*/ 23813 h 109538"/>
              <a:gd name="connsiteX60" fmla="*/ 16149 w 41275"/>
              <a:gd name="connsiteY60" fmla="*/ 23813 h 109538"/>
              <a:gd name="connsiteX61" fmla="*/ 11222 w 41275"/>
              <a:gd name="connsiteY61" fmla="*/ 20528 h 109538"/>
              <a:gd name="connsiteX62" fmla="*/ 9580 w 41275"/>
              <a:gd name="connsiteY62" fmla="*/ 17244 h 109538"/>
              <a:gd name="connsiteX63" fmla="*/ 7937 w 41275"/>
              <a:gd name="connsiteY63" fmla="*/ 13138 h 109538"/>
              <a:gd name="connsiteX64" fmla="*/ 9580 w 41275"/>
              <a:gd name="connsiteY64" fmla="*/ 8211 h 109538"/>
              <a:gd name="connsiteX65" fmla="*/ 11222 w 41275"/>
              <a:gd name="connsiteY65" fmla="*/ 3284 h 109538"/>
              <a:gd name="connsiteX66" fmla="*/ 16149 w 41275"/>
              <a:gd name="connsiteY66" fmla="*/ 1642 h 10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1275" h="109538">
                <a:moveTo>
                  <a:pt x="21806" y="25400"/>
                </a:moveTo>
                <a:lnTo>
                  <a:pt x="30372" y="26973"/>
                </a:lnTo>
                <a:lnTo>
                  <a:pt x="38160" y="28546"/>
                </a:lnTo>
                <a:lnTo>
                  <a:pt x="41275" y="34836"/>
                </a:lnTo>
                <a:lnTo>
                  <a:pt x="41275" y="46631"/>
                </a:lnTo>
                <a:lnTo>
                  <a:pt x="41275" y="59213"/>
                </a:lnTo>
                <a:lnTo>
                  <a:pt x="41275" y="65503"/>
                </a:lnTo>
                <a:lnTo>
                  <a:pt x="41275" y="67076"/>
                </a:lnTo>
                <a:lnTo>
                  <a:pt x="39718" y="68649"/>
                </a:lnTo>
                <a:lnTo>
                  <a:pt x="36603" y="68649"/>
                </a:lnTo>
                <a:lnTo>
                  <a:pt x="35045" y="67076"/>
                </a:lnTo>
                <a:lnTo>
                  <a:pt x="33488" y="65503"/>
                </a:lnTo>
                <a:lnTo>
                  <a:pt x="33488" y="60785"/>
                </a:lnTo>
                <a:lnTo>
                  <a:pt x="33488" y="51349"/>
                </a:lnTo>
                <a:lnTo>
                  <a:pt x="33488" y="41127"/>
                </a:lnTo>
                <a:lnTo>
                  <a:pt x="31930" y="41127"/>
                </a:lnTo>
                <a:lnTo>
                  <a:pt x="31930" y="88307"/>
                </a:lnTo>
                <a:lnTo>
                  <a:pt x="31930" y="100889"/>
                </a:lnTo>
                <a:lnTo>
                  <a:pt x="31930" y="107179"/>
                </a:lnTo>
                <a:lnTo>
                  <a:pt x="31930" y="107966"/>
                </a:lnTo>
                <a:lnTo>
                  <a:pt x="30372" y="109538"/>
                </a:lnTo>
                <a:lnTo>
                  <a:pt x="27257" y="109538"/>
                </a:lnTo>
                <a:lnTo>
                  <a:pt x="24921" y="109538"/>
                </a:lnTo>
                <a:lnTo>
                  <a:pt x="23363" y="107966"/>
                </a:lnTo>
                <a:lnTo>
                  <a:pt x="21806" y="107179"/>
                </a:lnTo>
                <a:lnTo>
                  <a:pt x="21806" y="70221"/>
                </a:lnTo>
                <a:lnTo>
                  <a:pt x="21806" y="68649"/>
                </a:lnTo>
                <a:lnTo>
                  <a:pt x="20248" y="68649"/>
                </a:lnTo>
                <a:lnTo>
                  <a:pt x="20248" y="70221"/>
                </a:lnTo>
                <a:lnTo>
                  <a:pt x="20248" y="107179"/>
                </a:lnTo>
                <a:lnTo>
                  <a:pt x="18691" y="107966"/>
                </a:lnTo>
                <a:lnTo>
                  <a:pt x="17133" y="109538"/>
                </a:lnTo>
                <a:lnTo>
                  <a:pt x="14018" y="109538"/>
                </a:lnTo>
                <a:lnTo>
                  <a:pt x="12461" y="109538"/>
                </a:lnTo>
                <a:lnTo>
                  <a:pt x="10903" y="107966"/>
                </a:lnTo>
                <a:lnTo>
                  <a:pt x="9346" y="107179"/>
                </a:lnTo>
                <a:lnTo>
                  <a:pt x="9346" y="100889"/>
                </a:lnTo>
                <a:lnTo>
                  <a:pt x="9346" y="88307"/>
                </a:lnTo>
                <a:lnTo>
                  <a:pt x="9346" y="41127"/>
                </a:lnTo>
                <a:lnTo>
                  <a:pt x="7788" y="41127"/>
                </a:lnTo>
                <a:lnTo>
                  <a:pt x="7788" y="65503"/>
                </a:lnTo>
                <a:lnTo>
                  <a:pt x="6230" y="67076"/>
                </a:lnTo>
                <a:lnTo>
                  <a:pt x="4673" y="68649"/>
                </a:lnTo>
                <a:lnTo>
                  <a:pt x="3115" y="68649"/>
                </a:lnTo>
                <a:lnTo>
                  <a:pt x="0" y="67076"/>
                </a:lnTo>
                <a:lnTo>
                  <a:pt x="0" y="65503"/>
                </a:lnTo>
                <a:lnTo>
                  <a:pt x="0" y="59213"/>
                </a:lnTo>
                <a:lnTo>
                  <a:pt x="0" y="46631"/>
                </a:lnTo>
                <a:lnTo>
                  <a:pt x="0" y="34836"/>
                </a:lnTo>
                <a:lnTo>
                  <a:pt x="3115" y="28546"/>
                </a:lnTo>
                <a:lnTo>
                  <a:pt x="10903" y="26973"/>
                </a:lnTo>
                <a:close/>
                <a:moveTo>
                  <a:pt x="21075" y="0"/>
                </a:moveTo>
                <a:lnTo>
                  <a:pt x="25181" y="1642"/>
                </a:lnTo>
                <a:lnTo>
                  <a:pt x="28466" y="3284"/>
                </a:lnTo>
                <a:lnTo>
                  <a:pt x="31750" y="8211"/>
                </a:lnTo>
                <a:lnTo>
                  <a:pt x="31750" y="13138"/>
                </a:lnTo>
                <a:lnTo>
                  <a:pt x="31750" y="17244"/>
                </a:lnTo>
                <a:lnTo>
                  <a:pt x="28466" y="20528"/>
                </a:lnTo>
                <a:lnTo>
                  <a:pt x="25181" y="23813"/>
                </a:lnTo>
                <a:lnTo>
                  <a:pt x="21075" y="23813"/>
                </a:lnTo>
                <a:lnTo>
                  <a:pt x="16149" y="23813"/>
                </a:lnTo>
                <a:lnTo>
                  <a:pt x="11222" y="20528"/>
                </a:lnTo>
                <a:lnTo>
                  <a:pt x="9580" y="17244"/>
                </a:lnTo>
                <a:lnTo>
                  <a:pt x="7937" y="13138"/>
                </a:lnTo>
                <a:lnTo>
                  <a:pt x="9580" y="8211"/>
                </a:lnTo>
                <a:lnTo>
                  <a:pt x="11222" y="3284"/>
                </a:lnTo>
                <a:lnTo>
                  <a:pt x="16149" y="1642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9644841" y="4199639"/>
            <a:ext cx="187298" cy="497063"/>
          </a:xfrm>
          <a:custGeom>
            <a:avLst/>
            <a:gdLst>
              <a:gd name="connsiteX0" fmla="*/ 21806 w 41275"/>
              <a:gd name="connsiteY0" fmla="*/ 25400 h 109538"/>
              <a:gd name="connsiteX1" fmla="*/ 30372 w 41275"/>
              <a:gd name="connsiteY1" fmla="*/ 26973 h 109538"/>
              <a:gd name="connsiteX2" fmla="*/ 38160 w 41275"/>
              <a:gd name="connsiteY2" fmla="*/ 28546 h 109538"/>
              <a:gd name="connsiteX3" fmla="*/ 41275 w 41275"/>
              <a:gd name="connsiteY3" fmla="*/ 34836 h 109538"/>
              <a:gd name="connsiteX4" fmla="*/ 41275 w 41275"/>
              <a:gd name="connsiteY4" fmla="*/ 46631 h 109538"/>
              <a:gd name="connsiteX5" fmla="*/ 41275 w 41275"/>
              <a:gd name="connsiteY5" fmla="*/ 59213 h 109538"/>
              <a:gd name="connsiteX6" fmla="*/ 41275 w 41275"/>
              <a:gd name="connsiteY6" fmla="*/ 65503 h 109538"/>
              <a:gd name="connsiteX7" fmla="*/ 41275 w 41275"/>
              <a:gd name="connsiteY7" fmla="*/ 67076 h 109538"/>
              <a:gd name="connsiteX8" fmla="*/ 39718 w 41275"/>
              <a:gd name="connsiteY8" fmla="*/ 68649 h 109538"/>
              <a:gd name="connsiteX9" fmla="*/ 36603 w 41275"/>
              <a:gd name="connsiteY9" fmla="*/ 68649 h 109538"/>
              <a:gd name="connsiteX10" fmla="*/ 35045 w 41275"/>
              <a:gd name="connsiteY10" fmla="*/ 67076 h 109538"/>
              <a:gd name="connsiteX11" fmla="*/ 33488 w 41275"/>
              <a:gd name="connsiteY11" fmla="*/ 65503 h 109538"/>
              <a:gd name="connsiteX12" fmla="*/ 33488 w 41275"/>
              <a:gd name="connsiteY12" fmla="*/ 60785 h 109538"/>
              <a:gd name="connsiteX13" fmla="*/ 33488 w 41275"/>
              <a:gd name="connsiteY13" fmla="*/ 51349 h 109538"/>
              <a:gd name="connsiteX14" fmla="*/ 33488 w 41275"/>
              <a:gd name="connsiteY14" fmla="*/ 41127 h 109538"/>
              <a:gd name="connsiteX15" fmla="*/ 31930 w 41275"/>
              <a:gd name="connsiteY15" fmla="*/ 41127 h 109538"/>
              <a:gd name="connsiteX16" fmla="*/ 31930 w 41275"/>
              <a:gd name="connsiteY16" fmla="*/ 88307 h 109538"/>
              <a:gd name="connsiteX17" fmla="*/ 31930 w 41275"/>
              <a:gd name="connsiteY17" fmla="*/ 100889 h 109538"/>
              <a:gd name="connsiteX18" fmla="*/ 31930 w 41275"/>
              <a:gd name="connsiteY18" fmla="*/ 107179 h 109538"/>
              <a:gd name="connsiteX19" fmla="*/ 31930 w 41275"/>
              <a:gd name="connsiteY19" fmla="*/ 107966 h 109538"/>
              <a:gd name="connsiteX20" fmla="*/ 30372 w 41275"/>
              <a:gd name="connsiteY20" fmla="*/ 109538 h 109538"/>
              <a:gd name="connsiteX21" fmla="*/ 27257 w 41275"/>
              <a:gd name="connsiteY21" fmla="*/ 109538 h 109538"/>
              <a:gd name="connsiteX22" fmla="*/ 24921 w 41275"/>
              <a:gd name="connsiteY22" fmla="*/ 109538 h 109538"/>
              <a:gd name="connsiteX23" fmla="*/ 23363 w 41275"/>
              <a:gd name="connsiteY23" fmla="*/ 107966 h 109538"/>
              <a:gd name="connsiteX24" fmla="*/ 21806 w 41275"/>
              <a:gd name="connsiteY24" fmla="*/ 107179 h 109538"/>
              <a:gd name="connsiteX25" fmla="*/ 21806 w 41275"/>
              <a:gd name="connsiteY25" fmla="*/ 70221 h 109538"/>
              <a:gd name="connsiteX26" fmla="*/ 21806 w 41275"/>
              <a:gd name="connsiteY26" fmla="*/ 68649 h 109538"/>
              <a:gd name="connsiteX27" fmla="*/ 20248 w 41275"/>
              <a:gd name="connsiteY27" fmla="*/ 68649 h 109538"/>
              <a:gd name="connsiteX28" fmla="*/ 20248 w 41275"/>
              <a:gd name="connsiteY28" fmla="*/ 70221 h 109538"/>
              <a:gd name="connsiteX29" fmla="*/ 20248 w 41275"/>
              <a:gd name="connsiteY29" fmla="*/ 107179 h 109538"/>
              <a:gd name="connsiteX30" fmla="*/ 18691 w 41275"/>
              <a:gd name="connsiteY30" fmla="*/ 107966 h 109538"/>
              <a:gd name="connsiteX31" fmla="*/ 17133 w 41275"/>
              <a:gd name="connsiteY31" fmla="*/ 109538 h 109538"/>
              <a:gd name="connsiteX32" fmla="*/ 14018 w 41275"/>
              <a:gd name="connsiteY32" fmla="*/ 109538 h 109538"/>
              <a:gd name="connsiteX33" fmla="*/ 12461 w 41275"/>
              <a:gd name="connsiteY33" fmla="*/ 109538 h 109538"/>
              <a:gd name="connsiteX34" fmla="*/ 10903 w 41275"/>
              <a:gd name="connsiteY34" fmla="*/ 107966 h 109538"/>
              <a:gd name="connsiteX35" fmla="*/ 9346 w 41275"/>
              <a:gd name="connsiteY35" fmla="*/ 107179 h 109538"/>
              <a:gd name="connsiteX36" fmla="*/ 9346 w 41275"/>
              <a:gd name="connsiteY36" fmla="*/ 100889 h 109538"/>
              <a:gd name="connsiteX37" fmla="*/ 9346 w 41275"/>
              <a:gd name="connsiteY37" fmla="*/ 88307 h 109538"/>
              <a:gd name="connsiteX38" fmla="*/ 9346 w 41275"/>
              <a:gd name="connsiteY38" fmla="*/ 41127 h 109538"/>
              <a:gd name="connsiteX39" fmla="*/ 7788 w 41275"/>
              <a:gd name="connsiteY39" fmla="*/ 41127 h 109538"/>
              <a:gd name="connsiteX40" fmla="*/ 7788 w 41275"/>
              <a:gd name="connsiteY40" fmla="*/ 65503 h 109538"/>
              <a:gd name="connsiteX41" fmla="*/ 6230 w 41275"/>
              <a:gd name="connsiteY41" fmla="*/ 67076 h 109538"/>
              <a:gd name="connsiteX42" fmla="*/ 4673 w 41275"/>
              <a:gd name="connsiteY42" fmla="*/ 68649 h 109538"/>
              <a:gd name="connsiteX43" fmla="*/ 3115 w 41275"/>
              <a:gd name="connsiteY43" fmla="*/ 68649 h 109538"/>
              <a:gd name="connsiteX44" fmla="*/ 0 w 41275"/>
              <a:gd name="connsiteY44" fmla="*/ 67076 h 109538"/>
              <a:gd name="connsiteX45" fmla="*/ 0 w 41275"/>
              <a:gd name="connsiteY45" fmla="*/ 65503 h 109538"/>
              <a:gd name="connsiteX46" fmla="*/ 0 w 41275"/>
              <a:gd name="connsiteY46" fmla="*/ 59213 h 109538"/>
              <a:gd name="connsiteX47" fmla="*/ 0 w 41275"/>
              <a:gd name="connsiteY47" fmla="*/ 46631 h 109538"/>
              <a:gd name="connsiteX48" fmla="*/ 0 w 41275"/>
              <a:gd name="connsiteY48" fmla="*/ 34836 h 109538"/>
              <a:gd name="connsiteX49" fmla="*/ 3115 w 41275"/>
              <a:gd name="connsiteY49" fmla="*/ 28546 h 109538"/>
              <a:gd name="connsiteX50" fmla="*/ 10903 w 41275"/>
              <a:gd name="connsiteY50" fmla="*/ 26973 h 109538"/>
              <a:gd name="connsiteX51" fmla="*/ 21075 w 41275"/>
              <a:gd name="connsiteY51" fmla="*/ 0 h 109538"/>
              <a:gd name="connsiteX52" fmla="*/ 25181 w 41275"/>
              <a:gd name="connsiteY52" fmla="*/ 1642 h 109538"/>
              <a:gd name="connsiteX53" fmla="*/ 28466 w 41275"/>
              <a:gd name="connsiteY53" fmla="*/ 3284 h 109538"/>
              <a:gd name="connsiteX54" fmla="*/ 31750 w 41275"/>
              <a:gd name="connsiteY54" fmla="*/ 8211 h 109538"/>
              <a:gd name="connsiteX55" fmla="*/ 31750 w 41275"/>
              <a:gd name="connsiteY55" fmla="*/ 13138 h 109538"/>
              <a:gd name="connsiteX56" fmla="*/ 31750 w 41275"/>
              <a:gd name="connsiteY56" fmla="*/ 17244 h 109538"/>
              <a:gd name="connsiteX57" fmla="*/ 28466 w 41275"/>
              <a:gd name="connsiteY57" fmla="*/ 20528 h 109538"/>
              <a:gd name="connsiteX58" fmla="*/ 25181 w 41275"/>
              <a:gd name="connsiteY58" fmla="*/ 23813 h 109538"/>
              <a:gd name="connsiteX59" fmla="*/ 21075 w 41275"/>
              <a:gd name="connsiteY59" fmla="*/ 23813 h 109538"/>
              <a:gd name="connsiteX60" fmla="*/ 16149 w 41275"/>
              <a:gd name="connsiteY60" fmla="*/ 23813 h 109538"/>
              <a:gd name="connsiteX61" fmla="*/ 11222 w 41275"/>
              <a:gd name="connsiteY61" fmla="*/ 20528 h 109538"/>
              <a:gd name="connsiteX62" fmla="*/ 9580 w 41275"/>
              <a:gd name="connsiteY62" fmla="*/ 17244 h 109538"/>
              <a:gd name="connsiteX63" fmla="*/ 7937 w 41275"/>
              <a:gd name="connsiteY63" fmla="*/ 13138 h 109538"/>
              <a:gd name="connsiteX64" fmla="*/ 9580 w 41275"/>
              <a:gd name="connsiteY64" fmla="*/ 8211 h 109538"/>
              <a:gd name="connsiteX65" fmla="*/ 11222 w 41275"/>
              <a:gd name="connsiteY65" fmla="*/ 3284 h 109538"/>
              <a:gd name="connsiteX66" fmla="*/ 16149 w 41275"/>
              <a:gd name="connsiteY66" fmla="*/ 1642 h 10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1275" h="109538">
                <a:moveTo>
                  <a:pt x="21806" y="25400"/>
                </a:moveTo>
                <a:lnTo>
                  <a:pt x="30372" y="26973"/>
                </a:lnTo>
                <a:lnTo>
                  <a:pt x="38160" y="28546"/>
                </a:lnTo>
                <a:lnTo>
                  <a:pt x="41275" y="34836"/>
                </a:lnTo>
                <a:lnTo>
                  <a:pt x="41275" y="46631"/>
                </a:lnTo>
                <a:lnTo>
                  <a:pt x="41275" y="59213"/>
                </a:lnTo>
                <a:lnTo>
                  <a:pt x="41275" y="65503"/>
                </a:lnTo>
                <a:lnTo>
                  <a:pt x="41275" y="67076"/>
                </a:lnTo>
                <a:lnTo>
                  <a:pt x="39718" y="68649"/>
                </a:lnTo>
                <a:lnTo>
                  <a:pt x="36603" y="68649"/>
                </a:lnTo>
                <a:lnTo>
                  <a:pt x="35045" y="67076"/>
                </a:lnTo>
                <a:lnTo>
                  <a:pt x="33488" y="65503"/>
                </a:lnTo>
                <a:lnTo>
                  <a:pt x="33488" y="60785"/>
                </a:lnTo>
                <a:lnTo>
                  <a:pt x="33488" y="51349"/>
                </a:lnTo>
                <a:lnTo>
                  <a:pt x="33488" y="41127"/>
                </a:lnTo>
                <a:lnTo>
                  <a:pt x="31930" y="41127"/>
                </a:lnTo>
                <a:lnTo>
                  <a:pt x="31930" y="88307"/>
                </a:lnTo>
                <a:lnTo>
                  <a:pt x="31930" y="100889"/>
                </a:lnTo>
                <a:lnTo>
                  <a:pt x="31930" y="107179"/>
                </a:lnTo>
                <a:lnTo>
                  <a:pt x="31930" y="107966"/>
                </a:lnTo>
                <a:lnTo>
                  <a:pt x="30372" y="109538"/>
                </a:lnTo>
                <a:lnTo>
                  <a:pt x="27257" y="109538"/>
                </a:lnTo>
                <a:lnTo>
                  <a:pt x="24921" y="109538"/>
                </a:lnTo>
                <a:lnTo>
                  <a:pt x="23363" y="107966"/>
                </a:lnTo>
                <a:lnTo>
                  <a:pt x="21806" y="107179"/>
                </a:lnTo>
                <a:lnTo>
                  <a:pt x="21806" y="70221"/>
                </a:lnTo>
                <a:lnTo>
                  <a:pt x="21806" y="68649"/>
                </a:lnTo>
                <a:lnTo>
                  <a:pt x="20248" y="68649"/>
                </a:lnTo>
                <a:lnTo>
                  <a:pt x="20248" y="70221"/>
                </a:lnTo>
                <a:lnTo>
                  <a:pt x="20248" y="107179"/>
                </a:lnTo>
                <a:lnTo>
                  <a:pt x="18691" y="107966"/>
                </a:lnTo>
                <a:lnTo>
                  <a:pt x="17133" y="109538"/>
                </a:lnTo>
                <a:lnTo>
                  <a:pt x="14018" y="109538"/>
                </a:lnTo>
                <a:lnTo>
                  <a:pt x="12461" y="109538"/>
                </a:lnTo>
                <a:lnTo>
                  <a:pt x="10903" y="107966"/>
                </a:lnTo>
                <a:lnTo>
                  <a:pt x="9346" y="107179"/>
                </a:lnTo>
                <a:lnTo>
                  <a:pt x="9346" y="100889"/>
                </a:lnTo>
                <a:lnTo>
                  <a:pt x="9346" y="88307"/>
                </a:lnTo>
                <a:lnTo>
                  <a:pt x="9346" y="41127"/>
                </a:lnTo>
                <a:lnTo>
                  <a:pt x="7788" y="41127"/>
                </a:lnTo>
                <a:lnTo>
                  <a:pt x="7788" y="65503"/>
                </a:lnTo>
                <a:lnTo>
                  <a:pt x="6230" y="67076"/>
                </a:lnTo>
                <a:lnTo>
                  <a:pt x="4673" y="68649"/>
                </a:lnTo>
                <a:lnTo>
                  <a:pt x="3115" y="68649"/>
                </a:lnTo>
                <a:lnTo>
                  <a:pt x="0" y="67076"/>
                </a:lnTo>
                <a:lnTo>
                  <a:pt x="0" y="65503"/>
                </a:lnTo>
                <a:lnTo>
                  <a:pt x="0" y="59213"/>
                </a:lnTo>
                <a:lnTo>
                  <a:pt x="0" y="46631"/>
                </a:lnTo>
                <a:lnTo>
                  <a:pt x="0" y="34836"/>
                </a:lnTo>
                <a:lnTo>
                  <a:pt x="3115" y="28546"/>
                </a:lnTo>
                <a:lnTo>
                  <a:pt x="10903" y="26973"/>
                </a:lnTo>
                <a:close/>
                <a:moveTo>
                  <a:pt x="21075" y="0"/>
                </a:moveTo>
                <a:lnTo>
                  <a:pt x="25181" y="1642"/>
                </a:lnTo>
                <a:lnTo>
                  <a:pt x="28466" y="3284"/>
                </a:lnTo>
                <a:lnTo>
                  <a:pt x="31750" y="8211"/>
                </a:lnTo>
                <a:lnTo>
                  <a:pt x="31750" y="13138"/>
                </a:lnTo>
                <a:lnTo>
                  <a:pt x="31750" y="17244"/>
                </a:lnTo>
                <a:lnTo>
                  <a:pt x="28466" y="20528"/>
                </a:lnTo>
                <a:lnTo>
                  <a:pt x="25181" y="23813"/>
                </a:lnTo>
                <a:lnTo>
                  <a:pt x="21075" y="23813"/>
                </a:lnTo>
                <a:lnTo>
                  <a:pt x="16149" y="23813"/>
                </a:lnTo>
                <a:lnTo>
                  <a:pt x="11222" y="20528"/>
                </a:lnTo>
                <a:lnTo>
                  <a:pt x="9580" y="17244"/>
                </a:lnTo>
                <a:lnTo>
                  <a:pt x="7937" y="13138"/>
                </a:lnTo>
                <a:lnTo>
                  <a:pt x="9580" y="8211"/>
                </a:lnTo>
                <a:lnTo>
                  <a:pt x="11222" y="3284"/>
                </a:lnTo>
                <a:lnTo>
                  <a:pt x="16149" y="1642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886897" y="4199639"/>
            <a:ext cx="187298" cy="497063"/>
          </a:xfrm>
          <a:custGeom>
            <a:avLst/>
            <a:gdLst>
              <a:gd name="connsiteX0" fmla="*/ 21806 w 41275"/>
              <a:gd name="connsiteY0" fmla="*/ 25400 h 109538"/>
              <a:gd name="connsiteX1" fmla="*/ 30372 w 41275"/>
              <a:gd name="connsiteY1" fmla="*/ 26973 h 109538"/>
              <a:gd name="connsiteX2" fmla="*/ 38160 w 41275"/>
              <a:gd name="connsiteY2" fmla="*/ 28546 h 109538"/>
              <a:gd name="connsiteX3" fmla="*/ 41275 w 41275"/>
              <a:gd name="connsiteY3" fmla="*/ 34836 h 109538"/>
              <a:gd name="connsiteX4" fmla="*/ 41275 w 41275"/>
              <a:gd name="connsiteY4" fmla="*/ 46631 h 109538"/>
              <a:gd name="connsiteX5" fmla="*/ 41275 w 41275"/>
              <a:gd name="connsiteY5" fmla="*/ 59213 h 109538"/>
              <a:gd name="connsiteX6" fmla="*/ 41275 w 41275"/>
              <a:gd name="connsiteY6" fmla="*/ 65503 h 109538"/>
              <a:gd name="connsiteX7" fmla="*/ 41275 w 41275"/>
              <a:gd name="connsiteY7" fmla="*/ 67076 h 109538"/>
              <a:gd name="connsiteX8" fmla="*/ 39718 w 41275"/>
              <a:gd name="connsiteY8" fmla="*/ 68649 h 109538"/>
              <a:gd name="connsiteX9" fmla="*/ 36603 w 41275"/>
              <a:gd name="connsiteY9" fmla="*/ 68649 h 109538"/>
              <a:gd name="connsiteX10" fmla="*/ 35045 w 41275"/>
              <a:gd name="connsiteY10" fmla="*/ 67076 h 109538"/>
              <a:gd name="connsiteX11" fmla="*/ 33488 w 41275"/>
              <a:gd name="connsiteY11" fmla="*/ 65503 h 109538"/>
              <a:gd name="connsiteX12" fmla="*/ 33488 w 41275"/>
              <a:gd name="connsiteY12" fmla="*/ 60785 h 109538"/>
              <a:gd name="connsiteX13" fmla="*/ 33488 w 41275"/>
              <a:gd name="connsiteY13" fmla="*/ 51349 h 109538"/>
              <a:gd name="connsiteX14" fmla="*/ 33488 w 41275"/>
              <a:gd name="connsiteY14" fmla="*/ 41127 h 109538"/>
              <a:gd name="connsiteX15" fmla="*/ 31930 w 41275"/>
              <a:gd name="connsiteY15" fmla="*/ 41127 h 109538"/>
              <a:gd name="connsiteX16" fmla="*/ 31930 w 41275"/>
              <a:gd name="connsiteY16" fmla="*/ 88307 h 109538"/>
              <a:gd name="connsiteX17" fmla="*/ 31930 w 41275"/>
              <a:gd name="connsiteY17" fmla="*/ 100889 h 109538"/>
              <a:gd name="connsiteX18" fmla="*/ 31930 w 41275"/>
              <a:gd name="connsiteY18" fmla="*/ 107179 h 109538"/>
              <a:gd name="connsiteX19" fmla="*/ 31930 w 41275"/>
              <a:gd name="connsiteY19" fmla="*/ 107966 h 109538"/>
              <a:gd name="connsiteX20" fmla="*/ 30372 w 41275"/>
              <a:gd name="connsiteY20" fmla="*/ 109538 h 109538"/>
              <a:gd name="connsiteX21" fmla="*/ 27257 w 41275"/>
              <a:gd name="connsiteY21" fmla="*/ 109538 h 109538"/>
              <a:gd name="connsiteX22" fmla="*/ 24921 w 41275"/>
              <a:gd name="connsiteY22" fmla="*/ 109538 h 109538"/>
              <a:gd name="connsiteX23" fmla="*/ 23363 w 41275"/>
              <a:gd name="connsiteY23" fmla="*/ 107966 h 109538"/>
              <a:gd name="connsiteX24" fmla="*/ 21806 w 41275"/>
              <a:gd name="connsiteY24" fmla="*/ 107179 h 109538"/>
              <a:gd name="connsiteX25" fmla="*/ 21806 w 41275"/>
              <a:gd name="connsiteY25" fmla="*/ 70221 h 109538"/>
              <a:gd name="connsiteX26" fmla="*/ 21806 w 41275"/>
              <a:gd name="connsiteY26" fmla="*/ 68649 h 109538"/>
              <a:gd name="connsiteX27" fmla="*/ 20248 w 41275"/>
              <a:gd name="connsiteY27" fmla="*/ 68649 h 109538"/>
              <a:gd name="connsiteX28" fmla="*/ 20248 w 41275"/>
              <a:gd name="connsiteY28" fmla="*/ 70221 h 109538"/>
              <a:gd name="connsiteX29" fmla="*/ 20248 w 41275"/>
              <a:gd name="connsiteY29" fmla="*/ 107179 h 109538"/>
              <a:gd name="connsiteX30" fmla="*/ 18691 w 41275"/>
              <a:gd name="connsiteY30" fmla="*/ 107966 h 109538"/>
              <a:gd name="connsiteX31" fmla="*/ 17133 w 41275"/>
              <a:gd name="connsiteY31" fmla="*/ 109538 h 109538"/>
              <a:gd name="connsiteX32" fmla="*/ 14018 w 41275"/>
              <a:gd name="connsiteY32" fmla="*/ 109538 h 109538"/>
              <a:gd name="connsiteX33" fmla="*/ 12461 w 41275"/>
              <a:gd name="connsiteY33" fmla="*/ 109538 h 109538"/>
              <a:gd name="connsiteX34" fmla="*/ 10903 w 41275"/>
              <a:gd name="connsiteY34" fmla="*/ 107966 h 109538"/>
              <a:gd name="connsiteX35" fmla="*/ 9346 w 41275"/>
              <a:gd name="connsiteY35" fmla="*/ 107179 h 109538"/>
              <a:gd name="connsiteX36" fmla="*/ 9346 w 41275"/>
              <a:gd name="connsiteY36" fmla="*/ 100889 h 109538"/>
              <a:gd name="connsiteX37" fmla="*/ 9346 w 41275"/>
              <a:gd name="connsiteY37" fmla="*/ 88307 h 109538"/>
              <a:gd name="connsiteX38" fmla="*/ 9346 w 41275"/>
              <a:gd name="connsiteY38" fmla="*/ 41127 h 109538"/>
              <a:gd name="connsiteX39" fmla="*/ 7788 w 41275"/>
              <a:gd name="connsiteY39" fmla="*/ 41127 h 109538"/>
              <a:gd name="connsiteX40" fmla="*/ 7788 w 41275"/>
              <a:gd name="connsiteY40" fmla="*/ 65503 h 109538"/>
              <a:gd name="connsiteX41" fmla="*/ 6230 w 41275"/>
              <a:gd name="connsiteY41" fmla="*/ 67076 h 109538"/>
              <a:gd name="connsiteX42" fmla="*/ 4673 w 41275"/>
              <a:gd name="connsiteY42" fmla="*/ 68649 h 109538"/>
              <a:gd name="connsiteX43" fmla="*/ 3115 w 41275"/>
              <a:gd name="connsiteY43" fmla="*/ 68649 h 109538"/>
              <a:gd name="connsiteX44" fmla="*/ 0 w 41275"/>
              <a:gd name="connsiteY44" fmla="*/ 67076 h 109538"/>
              <a:gd name="connsiteX45" fmla="*/ 0 w 41275"/>
              <a:gd name="connsiteY45" fmla="*/ 65503 h 109538"/>
              <a:gd name="connsiteX46" fmla="*/ 0 w 41275"/>
              <a:gd name="connsiteY46" fmla="*/ 59213 h 109538"/>
              <a:gd name="connsiteX47" fmla="*/ 0 w 41275"/>
              <a:gd name="connsiteY47" fmla="*/ 46631 h 109538"/>
              <a:gd name="connsiteX48" fmla="*/ 0 w 41275"/>
              <a:gd name="connsiteY48" fmla="*/ 34836 h 109538"/>
              <a:gd name="connsiteX49" fmla="*/ 3115 w 41275"/>
              <a:gd name="connsiteY49" fmla="*/ 28546 h 109538"/>
              <a:gd name="connsiteX50" fmla="*/ 10903 w 41275"/>
              <a:gd name="connsiteY50" fmla="*/ 26973 h 109538"/>
              <a:gd name="connsiteX51" fmla="*/ 21075 w 41275"/>
              <a:gd name="connsiteY51" fmla="*/ 0 h 109538"/>
              <a:gd name="connsiteX52" fmla="*/ 25181 w 41275"/>
              <a:gd name="connsiteY52" fmla="*/ 1642 h 109538"/>
              <a:gd name="connsiteX53" fmla="*/ 28466 w 41275"/>
              <a:gd name="connsiteY53" fmla="*/ 3284 h 109538"/>
              <a:gd name="connsiteX54" fmla="*/ 31750 w 41275"/>
              <a:gd name="connsiteY54" fmla="*/ 8211 h 109538"/>
              <a:gd name="connsiteX55" fmla="*/ 31750 w 41275"/>
              <a:gd name="connsiteY55" fmla="*/ 13138 h 109538"/>
              <a:gd name="connsiteX56" fmla="*/ 31750 w 41275"/>
              <a:gd name="connsiteY56" fmla="*/ 17244 h 109538"/>
              <a:gd name="connsiteX57" fmla="*/ 28466 w 41275"/>
              <a:gd name="connsiteY57" fmla="*/ 20528 h 109538"/>
              <a:gd name="connsiteX58" fmla="*/ 25181 w 41275"/>
              <a:gd name="connsiteY58" fmla="*/ 23813 h 109538"/>
              <a:gd name="connsiteX59" fmla="*/ 21075 w 41275"/>
              <a:gd name="connsiteY59" fmla="*/ 23813 h 109538"/>
              <a:gd name="connsiteX60" fmla="*/ 16149 w 41275"/>
              <a:gd name="connsiteY60" fmla="*/ 23813 h 109538"/>
              <a:gd name="connsiteX61" fmla="*/ 11222 w 41275"/>
              <a:gd name="connsiteY61" fmla="*/ 20528 h 109538"/>
              <a:gd name="connsiteX62" fmla="*/ 9580 w 41275"/>
              <a:gd name="connsiteY62" fmla="*/ 17244 h 109538"/>
              <a:gd name="connsiteX63" fmla="*/ 7937 w 41275"/>
              <a:gd name="connsiteY63" fmla="*/ 13138 h 109538"/>
              <a:gd name="connsiteX64" fmla="*/ 9580 w 41275"/>
              <a:gd name="connsiteY64" fmla="*/ 8211 h 109538"/>
              <a:gd name="connsiteX65" fmla="*/ 11222 w 41275"/>
              <a:gd name="connsiteY65" fmla="*/ 3284 h 109538"/>
              <a:gd name="connsiteX66" fmla="*/ 16149 w 41275"/>
              <a:gd name="connsiteY66" fmla="*/ 1642 h 10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1275" h="109538">
                <a:moveTo>
                  <a:pt x="21806" y="25400"/>
                </a:moveTo>
                <a:lnTo>
                  <a:pt x="30372" y="26973"/>
                </a:lnTo>
                <a:lnTo>
                  <a:pt x="38160" y="28546"/>
                </a:lnTo>
                <a:lnTo>
                  <a:pt x="41275" y="34836"/>
                </a:lnTo>
                <a:lnTo>
                  <a:pt x="41275" y="46631"/>
                </a:lnTo>
                <a:lnTo>
                  <a:pt x="41275" y="59213"/>
                </a:lnTo>
                <a:lnTo>
                  <a:pt x="41275" y="65503"/>
                </a:lnTo>
                <a:lnTo>
                  <a:pt x="41275" y="67076"/>
                </a:lnTo>
                <a:lnTo>
                  <a:pt x="39718" y="68649"/>
                </a:lnTo>
                <a:lnTo>
                  <a:pt x="36603" y="68649"/>
                </a:lnTo>
                <a:lnTo>
                  <a:pt x="35045" y="67076"/>
                </a:lnTo>
                <a:lnTo>
                  <a:pt x="33488" y="65503"/>
                </a:lnTo>
                <a:lnTo>
                  <a:pt x="33488" y="60785"/>
                </a:lnTo>
                <a:lnTo>
                  <a:pt x="33488" y="51349"/>
                </a:lnTo>
                <a:lnTo>
                  <a:pt x="33488" y="41127"/>
                </a:lnTo>
                <a:lnTo>
                  <a:pt x="31930" y="41127"/>
                </a:lnTo>
                <a:lnTo>
                  <a:pt x="31930" y="88307"/>
                </a:lnTo>
                <a:lnTo>
                  <a:pt x="31930" y="100889"/>
                </a:lnTo>
                <a:lnTo>
                  <a:pt x="31930" y="107179"/>
                </a:lnTo>
                <a:lnTo>
                  <a:pt x="31930" y="107966"/>
                </a:lnTo>
                <a:lnTo>
                  <a:pt x="30372" y="109538"/>
                </a:lnTo>
                <a:lnTo>
                  <a:pt x="27257" y="109538"/>
                </a:lnTo>
                <a:lnTo>
                  <a:pt x="24921" y="109538"/>
                </a:lnTo>
                <a:lnTo>
                  <a:pt x="23363" y="107966"/>
                </a:lnTo>
                <a:lnTo>
                  <a:pt x="21806" y="107179"/>
                </a:lnTo>
                <a:lnTo>
                  <a:pt x="21806" y="70221"/>
                </a:lnTo>
                <a:lnTo>
                  <a:pt x="21806" y="68649"/>
                </a:lnTo>
                <a:lnTo>
                  <a:pt x="20248" y="68649"/>
                </a:lnTo>
                <a:lnTo>
                  <a:pt x="20248" y="70221"/>
                </a:lnTo>
                <a:lnTo>
                  <a:pt x="20248" y="107179"/>
                </a:lnTo>
                <a:lnTo>
                  <a:pt x="18691" y="107966"/>
                </a:lnTo>
                <a:lnTo>
                  <a:pt x="17133" y="109538"/>
                </a:lnTo>
                <a:lnTo>
                  <a:pt x="14018" y="109538"/>
                </a:lnTo>
                <a:lnTo>
                  <a:pt x="12461" y="109538"/>
                </a:lnTo>
                <a:lnTo>
                  <a:pt x="10903" y="107966"/>
                </a:lnTo>
                <a:lnTo>
                  <a:pt x="9346" y="107179"/>
                </a:lnTo>
                <a:lnTo>
                  <a:pt x="9346" y="100889"/>
                </a:lnTo>
                <a:lnTo>
                  <a:pt x="9346" y="88307"/>
                </a:lnTo>
                <a:lnTo>
                  <a:pt x="9346" y="41127"/>
                </a:lnTo>
                <a:lnTo>
                  <a:pt x="7788" y="41127"/>
                </a:lnTo>
                <a:lnTo>
                  <a:pt x="7788" y="65503"/>
                </a:lnTo>
                <a:lnTo>
                  <a:pt x="6230" y="67076"/>
                </a:lnTo>
                <a:lnTo>
                  <a:pt x="4673" y="68649"/>
                </a:lnTo>
                <a:lnTo>
                  <a:pt x="3115" y="68649"/>
                </a:lnTo>
                <a:lnTo>
                  <a:pt x="0" y="67076"/>
                </a:lnTo>
                <a:lnTo>
                  <a:pt x="0" y="65503"/>
                </a:lnTo>
                <a:lnTo>
                  <a:pt x="0" y="59213"/>
                </a:lnTo>
                <a:lnTo>
                  <a:pt x="0" y="46631"/>
                </a:lnTo>
                <a:lnTo>
                  <a:pt x="0" y="34836"/>
                </a:lnTo>
                <a:lnTo>
                  <a:pt x="3115" y="28546"/>
                </a:lnTo>
                <a:lnTo>
                  <a:pt x="10903" y="26973"/>
                </a:lnTo>
                <a:close/>
                <a:moveTo>
                  <a:pt x="21075" y="0"/>
                </a:moveTo>
                <a:lnTo>
                  <a:pt x="25181" y="1642"/>
                </a:lnTo>
                <a:lnTo>
                  <a:pt x="28466" y="3284"/>
                </a:lnTo>
                <a:lnTo>
                  <a:pt x="31750" y="8211"/>
                </a:lnTo>
                <a:lnTo>
                  <a:pt x="31750" y="13138"/>
                </a:lnTo>
                <a:lnTo>
                  <a:pt x="31750" y="17244"/>
                </a:lnTo>
                <a:lnTo>
                  <a:pt x="28466" y="20528"/>
                </a:lnTo>
                <a:lnTo>
                  <a:pt x="25181" y="23813"/>
                </a:lnTo>
                <a:lnTo>
                  <a:pt x="21075" y="23813"/>
                </a:lnTo>
                <a:lnTo>
                  <a:pt x="16149" y="23813"/>
                </a:lnTo>
                <a:lnTo>
                  <a:pt x="11222" y="20528"/>
                </a:lnTo>
                <a:lnTo>
                  <a:pt x="9580" y="17244"/>
                </a:lnTo>
                <a:lnTo>
                  <a:pt x="7937" y="13138"/>
                </a:lnTo>
                <a:lnTo>
                  <a:pt x="9580" y="8211"/>
                </a:lnTo>
                <a:lnTo>
                  <a:pt x="11222" y="3284"/>
                </a:lnTo>
                <a:lnTo>
                  <a:pt x="16149" y="1642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10129848" y="4199639"/>
            <a:ext cx="187298" cy="497063"/>
          </a:xfrm>
          <a:custGeom>
            <a:avLst/>
            <a:gdLst>
              <a:gd name="connsiteX0" fmla="*/ 21806 w 41275"/>
              <a:gd name="connsiteY0" fmla="*/ 25400 h 109538"/>
              <a:gd name="connsiteX1" fmla="*/ 30372 w 41275"/>
              <a:gd name="connsiteY1" fmla="*/ 26973 h 109538"/>
              <a:gd name="connsiteX2" fmla="*/ 38160 w 41275"/>
              <a:gd name="connsiteY2" fmla="*/ 28546 h 109538"/>
              <a:gd name="connsiteX3" fmla="*/ 41275 w 41275"/>
              <a:gd name="connsiteY3" fmla="*/ 34836 h 109538"/>
              <a:gd name="connsiteX4" fmla="*/ 41275 w 41275"/>
              <a:gd name="connsiteY4" fmla="*/ 46631 h 109538"/>
              <a:gd name="connsiteX5" fmla="*/ 41275 w 41275"/>
              <a:gd name="connsiteY5" fmla="*/ 59213 h 109538"/>
              <a:gd name="connsiteX6" fmla="*/ 41275 w 41275"/>
              <a:gd name="connsiteY6" fmla="*/ 65503 h 109538"/>
              <a:gd name="connsiteX7" fmla="*/ 41275 w 41275"/>
              <a:gd name="connsiteY7" fmla="*/ 67076 h 109538"/>
              <a:gd name="connsiteX8" fmla="*/ 39718 w 41275"/>
              <a:gd name="connsiteY8" fmla="*/ 68649 h 109538"/>
              <a:gd name="connsiteX9" fmla="*/ 36603 w 41275"/>
              <a:gd name="connsiteY9" fmla="*/ 68649 h 109538"/>
              <a:gd name="connsiteX10" fmla="*/ 35045 w 41275"/>
              <a:gd name="connsiteY10" fmla="*/ 67076 h 109538"/>
              <a:gd name="connsiteX11" fmla="*/ 33488 w 41275"/>
              <a:gd name="connsiteY11" fmla="*/ 65503 h 109538"/>
              <a:gd name="connsiteX12" fmla="*/ 33488 w 41275"/>
              <a:gd name="connsiteY12" fmla="*/ 60785 h 109538"/>
              <a:gd name="connsiteX13" fmla="*/ 33488 w 41275"/>
              <a:gd name="connsiteY13" fmla="*/ 51349 h 109538"/>
              <a:gd name="connsiteX14" fmla="*/ 33488 w 41275"/>
              <a:gd name="connsiteY14" fmla="*/ 41127 h 109538"/>
              <a:gd name="connsiteX15" fmla="*/ 31930 w 41275"/>
              <a:gd name="connsiteY15" fmla="*/ 41127 h 109538"/>
              <a:gd name="connsiteX16" fmla="*/ 31930 w 41275"/>
              <a:gd name="connsiteY16" fmla="*/ 88307 h 109538"/>
              <a:gd name="connsiteX17" fmla="*/ 31930 w 41275"/>
              <a:gd name="connsiteY17" fmla="*/ 100889 h 109538"/>
              <a:gd name="connsiteX18" fmla="*/ 31930 w 41275"/>
              <a:gd name="connsiteY18" fmla="*/ 107179 h 109538"/>
              <a:gd name="connsiteX19" fmla="*/ 31930 w 41275"/>
              <a:gd name="connsiteY19" fmla="*/ 107966 h 109538"/>
              <a:gd name="connsiteX20" fmla="*/ 30372 w 41275"/>
              <a:gd name="connsiteY20" fmla="*/ 109538 h 109538"/>
              <a:gd name="connsiteX21" fmla="*/ 27257 w 41275"/>
              <a:gd name="connsiteY21" fmla="*/ 109538 h 109538"/>
              <a:gd name="connsiteX22" fmla="*/ 24921 w 41275"/>
              <a:gd name="connsiteY22" fmla="*/ 109538 h 109538"/>
              <a:gd name="connsiteX23" fmla="*/ 23363 w 41275"/>
              <a:gd name="connsiteY23" fmla="*/ 107966 h 109538"/>
              <a:gd name="connsiteX24" fmla="*/ 21806 w 41275"/>
              <a:gd name="connsiteY24" fmla="*/ 107179 h 109538"/>
              <a:gd name="connsiteX25" fmla="*/ 21806 w 41275"/>
              <a:gd name="connsiteY25" fmla="*/ 70221 h 109538"/>
              <a:gd name="connsiteX26" fmla="*/ 21806 w 41275"/>
              <a:gd name="connsiteY26" fmla="*/ 68649 h 109538"/>
              <a:gd name="connsiteX27" fmla="*/ 20248 w 41275"/>
              <a:gd name="connsiteY27" fmla="*/ 68649 h 109538"/>
              <a:gd name="connsiteX28" fmla="*/ 20248 w 41275"/>
              <a:gd name="connsiteY28" fmla="*/ 70221 h 109538"/>
              <a:gd name="connsiteX29" fmla="*/ 20248 w 41275"/>
              <a:gd name="connsiteY29" fmla="*/ 107179 h 109538"/>
              <a:gd name="connsiteX30" fmla="*/ 18691 w 41275"/>
              <a:gd name="connsiteY30" fmla="*/ 107966 h 109538"/>
              <a:gd name="connsiteX31" fmla="*/ 17133 w 41275"/>
              <a:gd name="connsiteY31" fmla="*/ 109538 h 109538"/>
              <a:gd name="connsiteX32" fmla="*/ 14018 w 41275"/>
              <a:gd name="connsiteY32" fmla="*/ 109538 h 109538"/>
              <a:gd name="connsiteX33" fmla="*/ 12461 w 41275"/>
              <a:gd name="connsiteY33" fmla="*/ 109538 h 109538"/>
              <a:gd name="connsiteX34" fmla="*/ 10903 w 41275"/>
              <a:gd name="connsiteY34" fmla="*/ 107966 h 109538"/>
              <a:gd name="connsiteX35" fmla="*/ 9346 w 41275"/>
              <a:gd name="connsiteY35" fmla="*/ 107179 h 109538"/>
              <a:gd name="connsiteX36" fmla="*/ 9346 w 41275"/>
              <a:gd name="connsiteY36" fmla="*/ 100889 h 109538"/>
              <a:gd name="connsiteX37" fmla="*/ 9346 w 41275"/>
              <a:gd name="connsiteY37" fmla="*/ 88307 h 109538"/>
              <a:gd name="connsiteX38" fmla="*/ 9346 w 41275"/>
              <a:gd name="connsiteY38" fmla="*/ 41127 h 109538"/>
              <a:gd name="connsiteX39" fmla="*/ 7788 w 41275"/>
              <a:gd name="connsiteY39" fmla="*/ 41127 h 109538"/>
              <a:gd name="connsiteX40" fmla="*/ 7788 w 41275"/>
              <a:gd name="connsiteY40" fmla="*/ 65503 h 109538"/>
              <a:gd name="connsiteX41" fmla="*/ 6230 w 41275"/>
              <a:gd name="connsiteY41" fmla="*/ 67076 h 109538"/>
              <a:gd name="connsiteX42" fmla="*/ 4673 w 41275"/>
              <a:gd name="connsiteY42" fmla="*/ 68649 h 109538"/>
              <a:gd name="connsiteX43" fmla="*/ 3115 w 41275"/>
              <a:gd name="connsiteY43" fmla="*/ 68649 h 109538"/>
              <a:gd name="connsiteX44" fmla="*/ 0 w 41275"/>
              <a:gd name="connsiteY44" fmla="*/ 67076 h 109538"/>
              <a:gd name="connsiteX45" fmla="*/ 0 w 41275"/>
              <a:gd name="connsiteY45" fmla="*/ 65503 h 109538"/>
              <a:gd name="connsiteX46" fmla="*/ 0 w 41275"/>
              <a:gd name="connsiteY46" fmla="*/ 59213 h 109538"/>
              <a:gd name="connsiteX47" fmla="*/ 0 w 41275"/>
              <a:gd name="connsiteY47" fmla="*/ 46631 h 109538"/>
              <a:gd name="connsiteX48" fmla="*/ 0 w 41275"/>
              <a:gd name="connsiteY48" fmla="*/ 34836 h 109538"/>
              <a:gd name="connsiteX49" fmla="*/ 3115 w 41275"/>
              <a:gd name="connsiteY49" fmla="*/ 28546 h 109538"/>
              <a:gd name="connsiteX50" fmla="*/ 10903 w 41275"/>
              <a:gd name="connsiteY50" fmla="*/ 26973 h 109538"/>
              <a:gd name="connsiteX51" fmla="*/ 21075 w 41275"/>
              <a:gd name="connsiteY51" fmla="*/ 0 h 109538"/>
              <a:gd name="connsiteX52" fmla="*/ 25181 w 41275"/>
              <a:gd name="connsiteY52" fmla="*/ 1642 h 109538"/>
              <a:gd name="connsiteX53" fmla="*/ 28466 w 41275"/>
              <a:gd name="connsiteY53" fmla="*/ 3284 h 109538"/>
              <a:gd name="connsiteX54" fmla="*/ 31750 w 41275"/>
              <a:gd name="connsiteY54" fmla="*/ 8211 h 109538"/>
              <a:gd name="connsiteX55" fmla="*/ 31750 w 41275"/>
              <a:gd name="connsiteY55" fmla="*/ 13138 h 109538"/>
              <a:gd name="connsiteX56" fmla="*/ 31750 w 41275"/>
              <a:gd name="connsiteY56" fmla="*/ 17244 h 109538"/>
              <a:gd name="connsiteX57" fmla="*/ 28466 w 41275"/>
              <a:gd name="connsiteY57" fmla="*/ 20528 h 109538"/>
              <a:gd name="connsiteX58" fmla="*/ 25181 w 41275"/>
              <a:gd name="connsiteY58" fmla="*/ 23813 h 109538"/>
              <a:gd name="connsiteX59" fmla="*/ 21075 w 41275"/>
              <a:gd name="connsiteY59" fmla="*/ 23813 h 109538"/>
              <a:gd name="connsiteX60" fmla="*/ 16149 w 41275"/>
              <a:gd name="connsiteY60" fmla="*/ 23813 h 109538"/>
              <a:gd name="connsiteX61" fmla="*/ 11222 w 41275"/>
              <a:gd name="connsiteY61" fmla="*/ 20528 h 109538"/>
              <a:gd name="connsiteX62" fmla="*/ 9580 w 41275"/>
              <a:gd name="connsiteY62" fmla="*/ 17244 h 109538"/>
              <a:gd name="connsiteX63" fmla="*/ 7937 w 41275"/>
              <a:gd name="connsiteY63" fmla="*/ 13138 h 109538"/>
              <a:gd name="connsiteX64" fmla="*/ 9580 w 41275"/>
              <a:gd name="connsiteY64" fmla="*/ 8211 h 109538"/>
              <a:gd name="connsiteX65" fmla="*/ 11222 w 41275"/>
              <a:gd name="connsiteY65" fmla="*/ 3284 h 109538"/>
              <a:gd name="connsiteX66" fmla="*/ 16149 w 41275"/>
              <a:gd name="connsiteY66" fmla="*/ 1642 h 10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1275" h="109538">
                <a:moveTo>
                  <a:pt x="21806" y="25400"/>
                </a:moveTo>
                <a:lnTo>
                  <a:pt x="30372" y="26973"/>
                </a:lnTo>
                <a:lnTo>
                  <a:pt x="38160" y="28546"/>
                </a:lnTo>
                <a:lnTo>
                  <a:pt x="41275" y="34836"/>
                </a:lnTo>
                <a:lnTo>
                  <a:pt x="41275" y="46631"/>
                </a:lnTo>
                <a:lnTo>
                  <a:pt x="41275" y="59213"/>
                </a:lnTo>
                <a:lnTo>
                  <a:pt x="41275" y="65503"/>
                </a:lnTo>
                <a:lnTo>
                  <a:pt x="41275" y="67076"/>
                </a:lnTo>
                <a:lnTo>
                  <a:pt x="39718" y="68649"/>
                </a:lnTo>
                <a:lnTo>
                  <a:pt x="36603" y="68649"/>
                </a:lnTo>
                <a:lnTo>
                  <a:pt x="35045" y="67076"/>
                </a:lnTo>
                <a:lnTo>
                  <a:pt x="33488" y="65503"/>
                </a:lnTo>
                <a:lnTo>
                  <a:pt x="33488" y="60785"/>
                </a:lnTo>
                <a:lnTo>
                  <a:pt x="33488" y="51349"/>
                </a:lnTo>
                <a:lnTo>
                  <a:pt x="33488" y="41127"/>
                </a:lnTo>
                <a:lnTo>
                  <a:pt x="31930" y="41127"/>
                </a:lnTo>
                <a:lnTo>
                  <a:pt x="31930" y="88307"/>
                </a:lnTo>
                <a:lnTo>
                  <a:pt x="31930" y="100889"/>
                </a:lnTo>
                <a:lnTo>
                  <a:pt x="31930" y="107179"/>
                </a:lnTo>
                <a:lnTo>
                  <a:pt x="31930" y="107966"/>
                </a:lnTo>
                <a:lnTo>
                  <a:pt x="30372" y="109538"/>
                </a:lnTo>
                <a:lnTo>
                  <a:pt x="27257" y="109538"/>
                </a:lnTo>
                <a:lnTo>
                  <a:pt x="24921" y="109538"/>
                </a:lnTo>
                <a:lnTo>
                  <a:pt x="23363" y="107966"/>
                </a:lnTo>
                <a:lnTo>
                  <a:pt x="21806" y="107179"/>
                </a:lnTo>
                <a:lnTo>
                  <a:pt x="21806" y="70221"/>
                </a:lnTo>
                <a:lnTo>
                  <a:pt x="21806" y="68649"/>
                </a:lnTo>
                <a:lnTo>
                  <a:pt x="20248" y="68649"/>
                </a:lnTo>
                <a:lnTo>
                  <a:pt x="20248" y="70221"/>
                </a:lnTo>
                <a:lnTo>
                  <a:pt x="20248" y="107179"/>
                </a:lnTo>
                <a:lnTo>
                  <a:pt x="18691" y="107966"/>
                </a:lnTo>
                <a:lnTo>
                  <a:pt x="17133" y="109538"/>
                </a:lnTo>
                <a:lnTo>
                  <a:pt x="14018" y="109538"/>
                </a:lnTo>
                <a:lnTo>
                  <a:pt x="12461" y="109538"/>
                </a:lnTo>
                <a:lnTo>
                  <a:pt x="10903" y="107966"/>
                </a:lnTo>
                <a:lnTo>
                  <a:pt x="9346" y="107179"/>
                </a:lnTo>
                <a:lnTo>
                  <a:pt x="9346" y="100889"/>
                </a:lnTo>
                <a:lnTo>
                  <a:pt x="9346" y="88307"/>
                </a:lnTo>
                <a:lnTo>
                  <a:pt x="9346" y="41127"/>
                </a:lnTo>
                <a:lnTo>
                  <a:pt x="7788" y="41127"/>
                </a:lnTo>
                <a:lnTo>
                  <a:pt x="7788" y="65503"/>
                </a:lnTo>
                <a:lnTo>
                  <a:pt x="6230" y="67076"/>
                </a:lnTo>
                <a:lnTo>
                  <a:pt x="4673" y="68649"/>
                </a:lnTo>
                <a:lnTo>
                  <a:pt x="3115" y="68649"/>
                </a:lnTo>
                <a:lnTo>
                  <a:pt x="0" y="67076"/>
                </a:lnTo>
                <a:lnTo>
                  <a:pt x="0" y="65503"/>
                </a:lnTo>
                <a:lnTo>
                  <a:pt x="0" y="59213"/>
                </a:lnTo>
                <a:lnTo>
                  <a:pt x="0" y="46631"/>
                </a:lnTo>
                <a:lnTo>
                  <a:pt x="0" y="34836"/>
                </a:lnTo>
                <a:lnTo>
                  <a:pt x="3115" y="28546"/>
                </a:lnTo>
                <a:lnTo>
                  <a:pt x="10903" y="26973"/>
                </a:lnTo>
                <a:close/>
                <a:moveTo>
                  <a:pt x="21075" y="0"/>
                </a:moveTo>
                <a:lnTo>
                  <a:pt x="25181" y="1642"/>
                </a:lnTo>
                <a:lnTo>
                  <a:pt x="28466" y="3284"/>
                </a:lnTo>
                <a:lnTo>
                  <a:pt x="31750" y="8211"/>
                </a:lnTo>
                <a:lnTo>
                  <a:pt x="31750" y="13138"/>
                </a:lnTo>
                <a:lnTo>
                  <a:pt x="31750" y="17244"/>
                </a:lnTo>
                <a:lnTo>
                  <a:pt x="28466" y="20528"/>
                </a:lnTo>
                <a:lnTo>
                  <a:pt x="25181" y="23813"/>
                </a:lnTo>
                <a:lnTo>
                  <a:pt x="21075" y="23813"/>
                </a:lnTo>
                <a:lnTo>
                  <a:pt x="16149" y="23813"/>
                </a:lnTo>
                <a:lnTo>
                  <a:pt x="11222" y="20528"/>
                </a:lnTo>
                <a:lnTo>
                  <a:pt x="9580" y="17244"/>
                </a:lnTo>
                <a:lnTo>
                  <a:pt x="7937" y="13138"/>
                </a:lnTo>
                <a:lnTo>
                  <a:pt x="9580" y="8211"/>
                </a:lnTo>
                <a:lnTo>
                  <a:pt x="11222" y="3284"/>
                </a:lnTo>
                <a:lnTo>
                  <a:pt x="16149" y="1642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10372799" y="4199639"/>
            <a:ext cx="187298" cy="497063"/>
          </a:xfrm>
          <a:custGeom>
            <a:avLst/>
            <a:gdLst>
              <a:gd name="connsiteX0" fmla="*/ 21806 w 41275"/>
              <a:gd name="connsiteY0" fmla="*/ 25400 h 109538"/>
              <a:gd name="connsiteX1" fmla="*/ 30372 w 41275"/>
              <a:gd name="connsiteY1" fmla="*/ 26973 h 109538"/>
              <a:gd name="connsiteX2" fmla="*/ 38160 w 41275"/>
              <a:gd name="connsiteY2" fmla="*/ 28546 h 109538"/>
              <a:gd name="connsiteX3" fmla="*/ 41275 w 41275"/>
              <a:gd name="connsiteY3" fmla="*/ 34836 h 109538"/>
              <a:gd name="connsiteX4" fmla="*/ 41275 w 41275"/>
              <a:gd name="connsiteY4" fmla="*/ 46631 h 109538"/>
              <a:gd name="connsiteX5" fmla="*/ 41275 w 41275"/>
              <a:gd name="connsiteY5" fmla="*/ 59213 h 109538"/>
              <a:gd name="connsiteX6" fmla="*/ 41275 w 41275"/>
              <a:gd name="connsiteY6" fmla="*/ 65503 h 109538"/>
              <a:gd name="connsiteX7" fmla="*/ 41275 w 41275"/>
              <a:gd name="connsiteY7" fmla="*/ 67076 h 109538"/>
              <a:gd name="connsiteX8" fmla="*/ 39718 w 41275"/>
              <a:gd name="connsiteY8" fmla="*/ 68649 h 109538"/>
              <a:gd name="connsiteX9" fmla="*/ 36603 w 41275"/>
              <a:gd name="connsiteY9" fmla="*/ 68649 h 109538"/>
              <a:gd name="connsiteX10" fmla="*/ 35045 w 41275"/>
              <a:gd name="connsiteY10" fmla="*/ 67076 h 109538"/>
              <a:gd name="connsiteX11" fmla="*/ 33488 w 41275"/>
              <a:gd name="connsiteY11" fmla="*/ 65503 h 109538"/>
              <a:gd name="connsiteX12" fmla="*/ 33488 w 41275"/>
              <a:gd name="connsiteY12" fmla="*/ 60785 h 109538"/>
              <a:gd name="connsiteX13" fmla="*/ 33488 w 41275"/>
              <a:gd name="connsiteY13" fmla="*/ 51349 h 109538"/>
              <a:gd name="connsiteX14" fmla="*/ 33488 w 41275"/>
              <a:gd name="connsiteY14" fmla="*/ 41127 h 109538"/>
              <a:gd name="connsiteX15" fmla="*/ 31930 w 41275"/>
              <a:gd name="connsiteY15" fmla="*/ 41127 h 109538"/>
              <a:gd name="connsiteX16" fmla="*/ 31930 w 41275"/>
              <a:gd name="connsiteY16" fmla="*/ 88307 h 109538"/>
              <a:gd name="connsiteX17" fmla="*/ 31930 w 41275"/>
              <a:gd name="connsiteY17" fmla="*/ 100889 h 109538"/>
              <a:gd name="connsiteX18" fmla="*/ 31930 w 41275"/>
              <a:gd name="connsiteY18" fmla="*/ 107179 h 109538"/>
              <a:gd name="connsiteX19" fmla="*/ 31930 w 41275"/>
              <a:gd name="connsiteY19" fmla="*/ 107966 h 109538"/>
              <a:gd name="connsiteX20" fmla="*/ 30372 w 41275"/>
              <a:gd name="connsiteY20" fmla="*/ 109538 h 109538"/>
              <a:gd name="connsiteX21" fmla="*/ 27257 w 41275"/>
              <a:gd name="connsiteY21" fmla="*/ 109538 h 109538"/>
              <a:gd name="connsiteX22" fmla="*/ 24921 w 41275"/>
              <a:gd name="connsiteY22" fmla="*/ 109538 h 109538"/>
              <a:gd name="connsiteX23" fmla="*/ 23363 w 41275"/>
              <a:gd name="connsiteY23" fmla="*/ 107966 h 109538"/>
              <a:gd name="connsiteX24" fmla="*/ 21806 w 41275"/>
              <a:gd name="connsiteY24" fmla="*/ 107179 h 109538"/>
              <a:gd name="connsiteX25" fmla="*/ 21806 w 41275"/>
              <a:gd name="connsiteY25" fmla="*/ 70221 h 109538"/>
              <a:gd name="connsiteX26" fmla="*/ 21806 w 41275"/>
              <a:gd name="connsiteY26" fmla="*/ 68649 h 109538"/>
              <a:gd name="connsiteX27" fmla="*/ 20248 w 41275"/>
              <a:gd name="connsiteY27" fmla="*/ 68649 h 109538"/>
              <a:gd name="connsiteX28" fmla="*/ 20248 w 41275"/>
              <a:gd name="connsiteY28" fmla="*/ 70221 h 109538"/>
              <a:gd name="connsiteX29" fmla="*/ 20248 w 41275"/>
              <a:gd name="connsiteY29" fmla="*/ 107179 h 109538"/>
              <a:gd name="connsiteX30" fmla="*/ 18691 w 41275"/>
              <a:gd name="connsiteY30" fmla="*/ 107966 h 109538"/>
              <a:gd name="connsiteX31" fmla="*/ 17133 w 41275"/>
              <a:gd name="connsiteY31" fmla="*/ 109538 h 109538"/>
              <a:gd name="connsiteX32" fmla="*/ 14018 w 41275"/>
              <a:gd name="connsiteY32" fmla="*/ 109538 h 109538"/>
              <a:gd name="connsiteX33" fmla="*/ 12461 w 41275"/>
              <a:gd name="connsiteY33" fmla="*/ 109538 h 109538"/>
              <a:gd name="connsiteX34" fmla="*/ 10903 w 41275"/>
              <a:gd name="connsiteY34" fmla="*/ 107966 h 109538"/>
              <a:gd name="connsiteX35" fmla="*/ 9346 w 41275"/>
              <a:gd name="connsiteY35" fmla="*/ 107179 h 109538"/>
              <a:gd name="connsiteX36" fmla="*/ 9346 w 41275"/>
              <a:gd name="connsiteY36" fmla="*/ 100889 h 109538"/>
              <a:gd name="connsiteX37" fmla="*/ 9346 w 41275"/>
              <a:gd name="connsiteY37" fmla="*/ 88307 h 109538"/>
              <a:gd name="connsiteX38" fmla="*/ 9346 w 41275"/>
              <a:gd name="connsiteY38" fmla="*/ 41127 h 109538"/>
              <a:gd name="connsiteX39" fmla="*/ 7788 w 41275"/>
              <a:gd name="connsiteY39" fmla="*/ 41127 h 109538"/>
              <a:gd name="connsiteX40" fmla="*/ 7788 w 41275"/>
              <a:gd name="connsiteY40" fmla="*/ 65503 h 109538"/>
              <a:gd name="connsiteX41" fmla="*/ 6230 w 41275"/>
              <a:gd name="connsiteY41" fmla="*/ 67076 h 109538"/>
              <a:gd name="connsiteX42" fmla="*/ 4673 w 41275"/>
              <a:gd name="connsiteY42" fmla="*/ 68649 h 109538"/>
              <a:gd name="connsiteX43" fmla="*/ 3115 w 41275"/>
              <a:gd name="connsiteY43" fmla="*/ 68649 h 109538"/>
              <a:gd name="connsiteX44" fmla="*/ 0 w 41275"/>
              <a:gd name="connsiteY44" fmla="*/ 67076 h 109538"/>
              <a:gd name="connsiteX45" fmla="*/ 0 w 41275"/>
              <a:gd name="connsiteY45" fmla="*/ 65503 h 109538"/>
              <a:gd name="connsiteX46" fmla="*/ 0 w 41275"/>
              <a:gd name="connsiteY46" fmla="*/ 59213 h 109538"/>
              <a:gd name="connsiteX47" fmla="*/ 0 w 41275"/>
              <a:gd name="connsiteY47" fmla="*/ 46631 h 109538"/>
              <a:gd name="connsiteX48" fmla="*/ 0 w 41275"/>
              <a:gd name="connsiteY48" fmla="*/ 34836 h 109538"/>
              <a:gd name="connsiteX49" fmla="*/ 3115 w 41275"/>
              <a:gd name="connsiteY49" fmla="*/ 28546 h 109538"/>
              <a:gd name="connsiteX50" fmla="*/ 10903 w 41275"/>
              <a:gd name="connsiteY50" fmla="*/ 26973 h 109538"/>
              <a:gd name="connsiteX51" fmla="*/ 21075 w 41275"/>
              <a:gd name="connsiteY51" fmla="*/ 0 h 109538"/>
              <a:gd name="connsiteX52" fmla="*/ 25181 w 41275"/>
              <a:gd name="connsiteY52" fmla="*/ 1642 h 109538"/>
              <a:gd name="connsiteX53" fmla="*/ 28466 w 41275"/>
              <a:gd name="connsiteY53" fmla="*/ 3284 h 109538"/>
              <a:gd name="connsiteX54" fmla="*/ 31750 w 41275"/>
              <a:gd name="connsiteY54" fmla="*/ 8211 h 109538"/>
              <a:gd name="connsiteX55" fmla="*/ 31750 w 41275"/>
              <a:gd name="connsiteY55" fmla="*/ 13138 h 109538"/>
              <a:gd name="connsiteX56" fmla="*/ 31750 w 41275"/>
              <a:gd name="connsiteY56" fmla="*/ 17244 h 109538"/>
              <a:gd name="connsiteX57" fmla="*/ 28466 w 41275"/>
              <a:gd name="connsiteY57" fmla="*/ 20528 h 109538"/>
              <a:gd name="connsiteX58" fmla="*/ 25181 w 41275"/>
              <a:gd name="connsiteY58" fmla="*/ 23813 h 109538"/>
              <a:gd name="connsiteX59" fmla="*/ 21075 w 41275"/>
              <a:gd name="connsiteY59" fmla="*/ 23813 h 109538"/>
              <a:gd name="connsiteX60" fmla="*/ 16149 w 41275"/>
              <a:gd name="connsiteY60" fmla="*/ 23813 h 109538"/>
              <a:gd name="connsiteX61" fmla="*/ 11222 w 41275"/>
              <a:gd name="connsiteY61" fmla="*/ 20528 h 109538"/>
              <a:gd name="connsiteX62" fmla="*/ 9580 w 41275"/>
              <a:gd name="connsiteY62" fmla="*/ 17244 h 109538"/>
              <a:gd name="connsiteX63" fmla="*/ 7937 w 41275"/>
              <a:gd name="connsiteY63" fmla="*/ 13138 h 109538"/>
              <a:gd name="connsiteX64" fmla="*/ 9580 w 41275"/>
              <a:gd name="connsiteY64" fmla="*/ 8211 h 109538"/>
              <a:gd name="connsiteX65" fmla="*/ 11222 w 41275"/>
              <a:gd name="connsiteY65" fmla="*/ 3284 h 109538"/>
              <a:gd name="connsiteX66" fmla="*/ 16149 w 41275"/>
              <a:gd name="connsiteY66" fmla="*/ 1642 h 10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1275" h="109538">
                <a:moveTo>
                  <a:pt x="21806" y="25400"/>
                </a:moveTo>
                <a:lnTo>
                  <a:pt x="30372" y="26973"/>
                </a:lnTo>
                <a:lnTo>
                  <a:pt x="38160" y="28546"/>
                </a:lnTo>
                <a:lnTo>
                  <a:pt x="41275" y="34836"/>
                </a:lnTo>
                <a:lnTo>
                  <a:pt x="41275" y="46631"/>
                </a:lnTo>
                <a:lnTo>
                  <a:pt x="41275" y="59213"/>
                </a:lnTo>
                <a:lnTo>
                  <a:pt x="41275" y="65503"/>
                </a:lnTo>
                <a:lnTo>
                  <a:pt x="41275" y="67076"/>
                </a:lnTo>
                <a:lnTo>
                  <a:pt x="39718" y="68649"/>
                </a:lnTo>
                <a:lnTo>
                  <a:pt x="36603" y="68649"/>
                </a:lnTo>
                <a:lnTo>
                  <a:pt x="35045" y="67076"/>
                </a:lnTo>
                <a:lnTo>
                  <a:pt x="33488" y="65503"/>
                </a:lnTo>
                <a:lnTo>
                  <a:pt x="33488" y="60785"/>
                </a:lnTo>
                <a:lnTo>
                  <a:pt x="33488" y="51349"/>
                </a:lnTo>
                <a:lnTo>
                  <a:pt x="33488" y="41127"/>
                </a:lnTo>
                <a:lnTo>
                  <a:pt x="31930" y="41127"/>
                </a:lnTo>
                <a:lnTo>
                  <a:pt x="31930" y="88307"/>
                </a:lnTo>
                <a:lnTo>
                  <a:pt x="31930" y="100889"/>
                </a:lnTo>
                <a:lnTo>
                  <a:pt x="31930" y="107179"/>
                </a:lnTo>
                <a:lnTo>
                  <a:pt x="31930" y="107966"/>
                </a:lnTo>
                <a:lnTo>
                  <a:pt x="30372" y="109538"/>
                </a:lnTo>
                <a:lnTo>
                  <a:pt x="27257" y="109538"/>
                </a:lnTo>
                <a:lnTo>
                  <a:pt x="24921" y="109538"/>
                </a:lnTo>
                <a:lnTo>
                  <a:pt x="23363" y="107966"/>
                </a:lnTo>
                <a:lnTo>
                  <a:pt x="21806" y="107179"/>
                </a:lnTo>
                <a:lnTo>
                  <a:pt x="21806" y="70221"/>
                </a:lnTo>
                <a:lnTo>
                  <a:pt x="21806" y="68649"/>
                </a:lnTo>
                <a:lnTo>
                  <a:pt x="20248" y="68649"/>
                </a:lnTo>
                <a:lnTo>
                  <a:pt x="20248" y="70221"/>
                </a:lnTo>
                <a:lnTo>
                  <a:pt x="20248" y="107179"/>
                </a:lnTo>
                <a:lnTo>
                  <a:pt x="18691" y="107966"/>
                </a:lnTo>
                <a:lnTo>
                  <a:pt x="17133" y="109538"/>
                </a:lnTo>
                <a:lnTo>
                  <a:pt x="14018" y="109538"/>
                </a:lnTo>
                <a:lnTo>
                  <a:pt x="12461" y="109538"/>
                </a:lnTo>
                <a:lnTo>
                  <a:pt x="10903" y="107966"/>
                </a:lnTo>
                <a:lnTo>
                  <a:pt x="9346" y="107179"/>
                </a:lnTo>
                <a:lnTo>
                  <a:pt x="9346" y="100889"/>
                </a:lnTo>
                <a:lnTo>
                  <a:pt x="9346" y="88307"/>
                </a:lnTo>
                <a:lnTo>
                  <a:pt x="9346" y="41127"/>
                </a:lnTo>
                <a:lnTo>
                  <a:pt x="7788" y="41127"/>
                </a:lnTo>
                <a:lnTo>
                  <a:pt x="7788" y="65503"/>
                </a:lnTo>
                <a:lnTo>
                  <a:pt x="6230" y="67076"/>
                </a:lnTo>
                <a:lnTo>
                  <a:pt x="4673" y="68649"/>
                </a:lnTo>
                <a:lnTo>
                  <a:pt x="3115" y="68649"/>
                </a:lnTo>
                <a:lnTo>
                  <a:pt x="0" y="67076"/>
                </a:lnTo>
                <a:lnTo>
                  <a:pt x="0" y="65503"/>
                </a:lnTo>
                <a:lnTo>
                  <a:pt x="0" y="59213"/>
                </a:lnTo>
                <a:lnTo>
                  <a:pt x="0" y="46631"/>
                </a:lnTo>
                <a:lnTo>
                  <a:pt x="0" y="34836"/>
                </a:lnTo>
                <a:lnTo>
                  <a:pt x="3115" y="28546"/>
                </a:lnTo>
                <a:lnTo>
                  <a:pt x="10903" y="26973"/>
                </a:lnTo>
                <a:close/>
                <a:moveTo>
                  <a:pt x="21075" y="0"/>
                </a:moveTo>
                <a:lnTo>
                  <a:pt x="25181" y="1642"/>
                </a:lnTo>
                <a:lnTo>
                  <a:pt x="28466" y="3284"/>
                </a:lnTo>
                <a:lnTo>
                  <a:pt x="31750" y="8211"/>
                </a:lnTo>
                <a:lnTo>
                  <a:pt x="31750" y="13138"/>
                </a:lnTo>
                <a:lnTo>
                  <a:pt x="31750" y="17244"/>
                </a:lnTo>
                <a:lnTo>
                  <a:pt x="28466" y="20528"/>
                </a:lnTo>
                <a:lnTo>
                  <a:pt x="25181" y="23813"/>
                </a:lnTo>
                <a:lnTo>
                  <a:pt x="21075" y="23813"/>
                </a:lnTo>
                <a:lnTo>
                  <a:pt x="16149" y="23813"/>
                </a:lnTo>
                <a:lnTo>
                  <a:pt x="11222" y="20528"/>
                </a:lnTo>
                <a:lnTo>
                  <a:pt x="9580" y="17244"/>
                </a:lnTo>
                <a:lnTo>
                  <a:pt x="7937" y="13138"/>
                </a:lnTo>
                <a:lnTo>
                  <a:pt x="9580" y="8211"/>
                </a:lnTo>
                <a:lnTo>
                  <a:pt x="11222" y="3284"/>
                </a:lnTo>
                <a:lnTo>
                  <a:pt x="16149" y="1642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8199720" y="4874906"/>
            <a:ext cx="187298" cy="497063"/>
          </a:xfrm>
          <a:custGeom>
            <a:avLst/>
            <a:gdLst>
              <a:gd name="connsiteX0" fmla="*/ 21806 w 41275"/>
              <a:gd name="connsiteY0" fmla="*/ 25400 h 109538"/>
              <a:gd name="connsiteX1" fmla="*/ 30372 w 41275"/>
              <a:gd name="connsiteY1" fmla="*/ 26973 h 109538"/>
              <a:gd name="connsiteX2" fmla="*/ 38160 w 41275"/>
              <a:gd name="connsiteY2" fmla="*/ 28546 h 109538"/>
              <a:gd name="connsiteX3" fmla="*/ 41275 w 41275"/>
              <a:gd name="connsiteY3" fmla="*/ 34836 h 109538"/>
              <a:gd name="connsiteX4" fmla="*/ 41275 w 41275"/>
              <a:gd name="connsiteY4" fmla="*/ 46631 h 109538"/>
              <a:gd name="connsiteX5" fmla="*/ 41275 w 41275"/>
              <a:gd name="connsiteY5" fmla="*/ 59213 h 109538"/>
              <a:gd name="connsiteX6" fmla="*/ 41275 w 41275"/>
              <a:gd name="connsiteY6" fmla="*/ 65503 h 109538"/>
              <a:gd name="connsiteX7" fmla="*/ 41275 w 41275"/>
              <a:gd name="connsiteY7" fmla="*/ 67076 h 109538"/>
              <a:gd name="connsiteX8" fmla="*/ 39718 w 41275"/>
              <a:gd name="connsiteY8" fmla="*/ 68649 h 109538"/>
              <a:gd name="connsiteX9" fmla="*/ 36603 w 41275"/>
              <a:gd name="connsiteY9" fmla="*/ 68649 h 109538"/>
              <a:gd name="connsiteX10" fmla="*/ 35045 w 41275"/>
              <a:gd name="connsiteY10" fmla="*/ 67076 h 109538"/>
              <a:gd name="connsiteX11" fmla="*/ 33488 w 41275"/>
              <a:gd name="connsiteY11" fmla="*/ 65503 h 109538"/>
              <a:gd name="connsiteX12" fmla="*/ 33488 w 41275"/>
              <a:gd name="connsiteY12" fmla="*/ 60785 h 109538"/>
              <a:gd name="connsiteX13" fmla="*/ 33488 w 41275"/>
              <a:gd name="connsiteY13" fmla="*/ 51349 h 109538"/>
              <a:gd name="connsiteX14" fmla="*/ 33488 w 41275"/>
              <a:gd name="connsiteY14" fmla="*/ 41127 h 109538"/>
              <a:gd name="connsiteX15" fmla="*/ 31930 w 41275"/>
              <a:gd name="connsiteY15" fmla="*/ 41127 h 109538"/>
              <a:gd name="connsiteX16" fmla="*/ 31930 w 41275"/>
              <a:gd name="connsiteY16" fmla="*/ 88307 h 109538"/>
              <a:gd name="connsiteX17" fmla="*/ 31930 w 41275"/>
              <a:gd name="connsiteY17" fmla="*/ 100889 h 109538"/>
              <a:gd name="connsiteX18" fmla="*/ 31930 w 41275"/>
              <a:gd name="connsiteY18" fmla="*/ 107179 h 109538"/>
              <a:gd name="connsiteX19" fmla="*/ 31930 w 41275"/>
              <a:gd name="connsiteY19" fmla="*/ 107966 h 109538"/>
              <a:gd name="connsiteX20" fmla="*/ 30372 w 41275"/>
              <a:gd name="connsiteY20" fmla="*/ 109538 h 109538"/>
              <a:gd name="connsiteX21" fmla="*/ 27257 w 41275"/>
              <a:gd name="connsiteY21" fmla="*/ 109538 h 109538"/>
              <a:gd name="connsiteX22" fmla="*/ 24921 w 41275"/>
              <a:gd name="connsiteY22" fmla="*/ 109538 h 109538"/>
              <a:gd name="connsiteX23" fmla="*/ 23363 w 41275"/>
              <a:gd name="connsiteY23" fmla="*/ 107966 h 109538"/>
              <a:gd name="connsiteX24" fmla="*/ 21806 w 41275"/>
              <a:gd name="connsiteY24" fmla="*/ 107179 h 109538"/>
              <a:gd name="connsiteX25" fmla="*/ 21806 w 41275"/>
              <a:gd name="connsiteY25" fmla="*/ 70221 h 109538"/>
              <a:gd name="connsiteX26" fmla="*/ 21806 w 41275"/>
              <a:gd name="connsiteY26" fmla="*/ 68649 h 109538"/>
              <a:gd name="connsiteX27" fmla="*/ 20248 w 41275"/>
              <a:gd name="connsiteY27" fmla="*/ 68649 h 109538"/>
              <a:gd name="connsiteX28" fmla="*/ 20248 w 41275"/>
              <a:gd name="connsiteY28" fmla="*/ 70221 h 109538"/>
              <a:gd name="connsiteX29" fmla="*/ 20248 w 41275"/>
              <a:gd name="connsiteY29" fmla="*/ 107179 h 109538"/>
              <a:gd name="connsiteX30" fmla="*/ 18691 w 41275"/>
              <a:gd name="connsiteY30" fmla="*/ 107966 h 109538"/>
              <a:gd name="connsiteX31" fmla="*/ 17133 w 41275"/>
              <a:gd name="connsiteY31" fmla="*/ 109538 h 109538"/>
              <a:gd name="connsiteX32" fmla="*/ 14018 w 41275"/>
              <a:gd name="connsiteY32" fmla="*/ 109538 h 109538"/>
              <a:gd name="connsiteX33" fmla="*/ 12461 w 41275"/>
              <a:gd name="connsiteY33" fmla="*/ 109538 h 109538"/>
              <a:gd name="connsiteX34" fmla="*/ 10903 w 41275"/>
              <a:gd name="connsiteY34" fmla="*/ 107966 h 109538"/>
              <a:gd name="connsiteX35" fmla="*/ 9346 w 41275"/>
              <a:gd name="connsiteY35" fmla="*/ 107179 h 109538"/>
              <a:gd name="connsiteX36" fmla="*/ 9346 w 41275"/>
              <a:gd name="connsiteY36" fmla="*/ 100889 h 109538"/>
              <a:gd name="connsiteX37" fmla="*/ 9346 w 41275"/>
              <a:gd name="connsiteY37" fmla="*/ 88307 h 109538"/>
              <a:gd name="connsiteX38" fmla="*/ 9346 w 41275"/>
              <a:gd name="connsiteY38" fmla="*/ 41127 h 109538"/>
              <a:gd name="connsiteX39" fmla="*/ 7788 w 41275"/>
              <a:gd name="connsiteY39" fmla="*/ 41127 h 109538"/>
              <a:gd name="connsiteX40" fmla="*/ 7788 w 41275"/>
              <a:gd name="connsiteY40" fmla="*/ 65503 h 109538"/>
              <a:gd name="connsiteX41" fmla="*/ 6230 w 41275"/>
              <a:gd name="connsiteY41" fmla="*/ 67076 h 109538"/>
              <a:gd name="connsiteX42" fmla="*/ 4673 w 41275"/>
              <a:gd name="connsiteY42" fmla="*/ 68649 h 109538"/>
              <a:gd name="connsiteX43" fmla="*/ 3115 w 41275"/>
              <a:gd name="connsiteY43" fmla="*/ 68649 h 109538"/>
              <a:gd name="connsiteX44" fmla="*/ 0 w 41275"/>
              <a:gd name="connsiteY44" fmla="*/ 67076 h 109538"/>
              <a:gd name="connsiteX45" fmla="*/ 0 w 41275"/>
              <a:gd name="connsiteY45" fmla="*/ 65503 h 109538"/>
              <a:gd name="connsiteX46" fmla="*/ 0 w 41275"/>
              <a:gd name="connsiteY46" fmla="*/ 59213 h 109538"/>
              <a:gd name="connsiteX47" fmla="*/ 0 w 41275"/>
              <a:gd name="connsiteY47" fmla="*/ 46631 h 109538"/>
              <a:gd name="connsiteX48" fmla="*/ 0 w 41275"/>
              <a:gd name="connsiteY48" fmla="*/ 34836 h 109538"/>
              <a:gd name="connsiteX49" fmla="*/ 3115 w 41275"/>
              <a:gd name="connsiteY49" fmla="*/ 28546 h 109538"/>
              <a:gd name="connsiteX50" fmla="*/ 10903 w 41275"/>
              <a:gd name="connsiteY50" fmla="*/ 26973 h 109538"/>
              <a:gd name="connsiteX51" fmla="*/ 21075 w 41275"/>
              <a:gd name="connsiteY51" fmla="*/ 0 h 109538"/>
              <a:gd name="connsiteX52" fmla="*/ 25181 w 41275"/>
              <a:gd name="connsiteY52" fmla="*/ 1642 h 109538"/>
              <a:gd name="connsiteX53" fmla="*/ 28466 w 41275"/>
              <a:gd name="connsiteY53" fmla="*/ 3284 h 109538"/>
              <a:gd name="connsiteX54" fmla="*/ 31750 w 41275"/>
              <a:gd name="connsiteY54" fmla="*/ 8211 h 109538"/>
              <a:gd name="connsiteX55" fmla="*/ 31750 w 41275"/>
              <a:gd name="connsiteY55" fmla="*/ 13138 h 109538"/>
              <a:gd name="connsiteX56" fmla="*/ 31750 w 41275"/>
              <a:gd name="connsiteY56" fmla="*/ 17244 h 109538"/>
              <a:gd name="connsiteX57" fmla="*/ 28466 w 41275"/>
              <a:gd name="connsiteY57" fmla="*/ 20528 h 109538"/>
              <a:gd name="connsiteX58" fmla="*/ 25181 w 41275"/>
              <a:gd name="connsiteY58" fmla="*/ 23813 h 109538"/>
              <a:gd name="connsiteX59" fmla="*/ 21075 w 41275"/>
              <a:gd name="connsiteY59" fmla="*/ 23813 h 109538"/>
              <a:gd name="connsiteX60" fmla="*/ 16149 w 41275"/>
              <a:gd name="connsiteY60" fmla="*/ 23813 h 109538"/>
              <a:gd name="connsiteX61" fmla="*/ 11222 w 41275"/>
              <a:gd name="connsiteY61" fmla="*/ 20528 h 109538"/>
              <a:gd name="connsiteX62" fmla="*/ 9580 w 41275"/>
              <a:gd name="connsiteY62" fmla="*/ 17244 h 109538"/>
              <a:gd name="connsiteX63" fmla="*/ 7937 w 41275"/>
              <a:gd name="connsiteY63" fmla="*/ 13138 h 109538"/>
              <a:gd name="connsiteX64" fmla="*/ 9580 w 41275"/>
              <a:gd name="connsiteY64" fmla="*/ 8211 h 109538"/>
              <a:gd name="connsiteX65" fmla="*/ 11222 w 41275"/>
              <a:gd name="connsiteY65" fmla="*/ 3284 h 109538"/>
              <a:gd name="connsiteX66" fmla="*/ 16149 w 41275"/>
              <a:gd name="connsiteY66" fmla="*/ 1642 h 10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1275" h="109538">
                <a:moveTo>
                  <a:pt x="21806" y="25400"/>
                </a:moveTo>
                <a:lnTo>
                  <a:pt x="30372" y="26973"/>
                </a:lnTo>
                <a:lnTo>
                  <a:pt x="38160" y="28546"/>
                </a:lnTo>
                <a:lnTo>
                  <a:pt x="41275" y="34836"/>
                </a:lnTo>
                <a:lnTo>
                  <a:pt x="41275" y="46631"/>
                </a:lnTo>
                <a:lnTo>
                  <a:pt x="41275" y="59213"/>
                </a:lnTo>
                <a:lnTo>
                  <a:pt x="41275" y="65503"/>
                </a:lnTo>
                <a:lnTo>
                  <a:pt x="41275" y="67076"/>
                </a:lnTo>
                <a:lnTo>
                  <a:pt x="39718" y="68649"/>
                </a:lnTo>
                <a:lnTo>
                  <a:pt x="36603" y="68649"/>
                </a:lnTo>
                <a:lnTo>
                  <a:pt x="35045" y="67076"/>
                </a:lnTo>
                <a:lnTo>
                  <a:pt x="33488" y="65503"/>
                </a:lnTo>
                <a:lnTo>
                  <a:pt x="33488" y="60785"/>
                </a:lnTo>
                <a:lnTo>
                  <a:pt x="33488" y="51349"/>
                </a:lnTo>
                <a:lnTo>
                  <a:pt x="33488" y="41127"/>
                </a:lnTo>
                <a:lnTo>
                  <a:pt x="31930" y="41127"/>
                </a:lnTo>
                <a:lnTo>
                  <a:pt x="31930" y="88307"/>
                </a:lnTo>
                <a:lnTo>
                  <a:pt x="31930" y="100889"/>
                </a:lnTo>
                <a:lnTo>
                  <a:pt x="31930" y="107179"/>
                </a:lnTo>
                <a:lnTo>
                  <a:pt x="31930" y="107966"/>
                </a:lnTo>
                <a:lnTo>
                  <a:pt x="30372" y="109538"/>
                </a:lnTo>
                <a:lnTo>
                  <a:pt x="27257" y="109538"/>
                </a:lnTo>
                <a:lnTo>
                  <a:pt x="24921" y="109538"/>
                </a:lnTo>
                <a:lnTo>
                  <a:pt x="23363" y="107966"/>
                </a:lnTo>
                <a:lnTo>
                  <a:pt x="21806" y="107179"/>
                </a:lnTo>
                <a:lnTo>
                  <a:pt x="21806" y="70221"/>
                </a:lnTo>
                <a:lnTo>
                  <a:pt x="21806" y="68649"/>
                </a:lnTo>
                <a:lnTo>
                  <a:pt x="20248" y="68649"/>
                </a:lnTo>
                <a:lnTo>
                  <a:pt x="20248" y="70221"/>
                </a:lnTo>
                <a:lnTo>
                  <a:pt x="20248" y="107179"/>
                </a:lnTo>
                <a:lnTo>
                  <a:pt x="18691" y="107966"/>
                </a:lnTo>
                <a:lnTo>
                  <a:pt x="17133" y="109538"/>
                </a:lnTo>
                <a:lnTo>
                  <a:pt x="14018" y="109538"/>
                </a:lnTo>
                <a:lnTo>
                  <a:pt x="12461" y="109538"/>
                </a:lnTo>
                <a:lnTo>
                  <a:pt x="10903" y="107966"/>
                </a:lnTo>
                <a:lnTo>
                  <a:pt x="9346" y="107179"/>
                </a:lnTo>
                <a:lnTo>
                  <a:pt x="9346" y="100889"/>
                </a:lnTo>
                <a:lnTo>
                  <a:pt x="9346" y="88307"/>
                </a:lnTo>
                <a:lnTo>
                  <a:pt x="9346" y="41127"/>
                </a:lnTo>
                <a:lnTo>
                  <a:pt x="7788" y="41127"/>
                </a:lnTo>
                <a:lnTo>
                  <a:pt x="7788" y="65503"/>
                </a:lnTo>
                <a:lnTo>
                  <a:pt x="6230" y="67076"/>
                </a:lnTo>
                <a:lnTo>
                  <a:pt x="4673" y="68649"/>
                </a:lnTo>
                <a:lnTo>
                  <a:pt x="3115" y="68649"/>
                </a:lnTo>
                <a:lnTo>
                  <a:pt x="0" y="67076"/>
                </a:lnTo>
                <a:lnTo>
                  <a:pt x="0" y="65503"/>
                </a:lnTo>
                <a:lnTo>
                  <a:pt x="0" y="59213"/>
                </a:lnTo>
                <a:lnTo>
                  <a:pt x="0" y="46631"/>
                </a:lnTo>
                <a:lnTo>
                  <a:pt x="0" y="34836"/>
                </a:lnTo>
                <a:lnTo>
                  <a:pt x="3115" y="28546"/>
                </a:lnTo>
                <a:lnTo>
                  <a:pt x="10903" y="26973"/>
                </a:lnTo>
                <a:close/>
                <a:moveTo>
                  <a:pt x="21075" y="0"/>
                </a:moveTo>
                <a:lnTo>
                  <a:pt x="25181" y="1642"/>
                </a:lnTo>
                <a:lnTo>
                  <a:pt x="28466" y="3284"/>
                </a:lnTo>
                <a:lnTo>
                  <a:pt x="31750" y="8211"/>
                </a:lnTo>
                <a:lnTo>
                  <a:pt x="31750" y="13138"/>
                </a:lnTo>
                <a:lnTo>
                  <a:pt x="31750" y="17244"/>
                </a:lnTo>
                <a:lnTo>
                  <a:pt x="28466" y="20528"/>
                </a:lnTo>
                <a:lnTo>
                  <a:pt x="25181" y="23813"/>
                </a:lnTo>
                <a:lnTo>
                  <a:pt x="21075" y="23813"/>
                </a:lnTo>
                <a:lnTo>
                  <a:pt x="16149" y="23813"/>
                </a:lnTo>
                <a:lnTo>
                  <a:pt x="11222" y="20528"/>
                </a:lnTo>
                <a:lnTo>
                  <a:pt x="9580" y="17244"/>
                </a:lnTo>
                <a:lnTo>
                  <a:pt x="7937" y="13138"/>
                </a:lnTo>
                <a:lnTo>
                  <a:pt x="9580" y="8211"/>
                </a:lnTo>
                <a:lnTo>
                  <a:pt x="11222" y="3284"/>
                </a:lnTo>
                <a:lnTo>
                  <a:pt x="16149" y="1642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8439371" y="4874906"/>
            <a:ext cx="187298" cy="497063"/>
          </a:xfrm>
          <a:custGeom>
            <a:avLst/>
            <a:gdLst>
              <a:gd name="connsiteX0" fmla="*/ 21806 w 41275"/>
              <a:gd name="connsiteY0" fmla="*/ 25400 h 109538"/>
              <a:gd name="connsiteX1" fmla="*/ 30372 w 41275"/>
              <a:gd name="connsiteY1" fmla="*/ 26973 h 109538"/>
              <a:gd name="connsiteX2" fmla="*/ 38160 w 41275"/>
              <a:gd name="connsiteY2" fmla="*/ 28546 h 109538"/>
              <a:gd name="connsiteX3" fmla="*/ 41275 w 41275"/>
              <a:gd name="connsiteY3" fmla="*/ 34836 h 109538"/>
              <a:gd name="connsiteX4" fmla="*/ 41275 w 41275"/>
              <a:gd name="connsiteY4" fmla="*/ 46631 h 109538"/>
              <a:gd name="connsiteX5" fmla="*/ 41275 w 41275"/>
              <a:gd name="connsiteY5" fmla="*/ 59213 h 109538"/>
              <a:gd name="connsiteX6" fmla="*/ 41275 w 41275"/>
              <a:gd name="connsiteY6" fmla="*/ 65503 h 109538"/>
              <a:gd name="connsiteX7" fmla="*/ 41275 w 41275"/>
              <a:gd name="connsiteY7" fmla="*/ 67076 h 109538"/>
              <a:gd name="connsiteX8" fmla="*/ 39718 w 41275"/>
              <a:gd name="connsiteY8" fmla="*/ 68649 h 109538"/>
              <a:gd name="connsiteX9" fmla="*/ 36603 w 41275"/>
              <a:gd name="connsiteY9" fmla="*/ 68649 h 109538"/>
              <a:gd name="connsiteX10" fmla="*/ 35045 w 41275"/>
              <a:gd name="connsiteY10" fmla="*/ 67076 h 109538"/>
              <a:gd name="connsiteX11" fmla="*/ 33488 w 41275"/>
              <a:gd name="connsiteY11" fmla="*/ 65503 h 109538"/>
              <a:gd name="connsiteX12" fmla="*/ 33488 w 41275"/>
              <a:gd name="connsiteY12" fmla="*/ 60785 h 109538"/>
              <a:gd name="connsiteX13" fmla="*/ 33488 w 41275"/>
              <a:gd name="connsiteY13" fmla="*/ 51349 h 109538"/>
              <a:gd name="connsiteX14" fmla="*/ 33488 w 41275"/>
              <a:gd name="connsiteY14" fmla="*/ 41127 h 109538"/>
              <a:gd name="connsiteX15" fmla="*/ 31930 w 41275"/>
              <a:gd name="connsiteY15" fmla="*/ 41127 h 109538"/>
              <a:gd name="connsiteX16" fmla="*/ 31930 w 41275"/>
              <a:gd name="connsiteY16" fmla="*/ 88307 h 109538"/>
              <a:gd name="connsiteX17" fmla="*/ 31930 w 41275"/>
              <a:gd name="connsiteY17" fmla="*/ 100889 h 109538"/>
              <a:gd name="connsiteX18" fmla="*/ 31930 w 41275"/>
              <a:gd name="connsiteY18" fmla="*/ 107179 h 109538"/>
              <a:gd name="connsiteX19" fmla="*/ 31930 w 41275"/>
              <a:gd name="connsiteY19" fmla="*/ 107966 h 109538"/>
              <a:gd name="connsiteX20" fmla="*/ 30372 w 41275"/>
              <a:gd name="connsiteY20" fmla="*/ 109538 h 109538"/>
              <a:gd name="connsiteX21" fmla="*/ 27257 w 41275"/>
              <a:gd name="connsiteY21" fmla="*/ 109538 h 109538"/>
              <a:gd name="connsiteX22" fmla="*/ 24921 w 41275"/>
              <a:gd name="connsiteY22" fmla="*/ 109538 h 109538"/>
              <a:gd name="connsiteX23" fmla="*/ 23363 w 41275"/>
              <a:gd name="connsiteY23" fmla="*/ 107966 h 109538"/>
              <a:gd name="connsiteX24" fmla="*/ 21806 w 41275"/>
              <a:gd name="connsiteY24" fmla="*/ 107179 h 109538"/>
              <a:gd name="connsiteX25" fmla="*/ 21806 w 41275"/>
              <a:gd name="connsiteY25" fmla="*/ 70221 h 109538"/>
              <a:gd name="connsiteX26" fmla="*/ 21806 w 41275"/>
              <a:gd name="connsiteY26" fmla="*/ 68649 h 109538"/>
              <a:gd name="connsiteX27" fmla="*/ 20248 w 41275"/>
              <a:gd name="connsiteY27" fmla="*/ 68649 h 109538"/>
              <a:gd name="connsiteX28" fmla="*/ 20248 w 41275"/>
              <a:gd name="connsiteY28" fmla="*/ 70221 h 109538"/>
              <a:gd name="connsiteX29" fmla="*/ 20248 w 41275"/>
              <a:gd name="connsiteY29" fmla="*/ 107179 h 109538"/>
              <a:gd name="connsiteX30" fmla="*/ 18691 w 41275"/>
              <a:gd name="connsiteY30" fmla="*/ 107966 h 109538"/>
              <a:gd name="connsiteX31" fmla="*/ 17133 w 41275"/>
              <a:gd name="connsiteY31" fmla="*/ 109538 h 109538"/>
              <a:gd name="connsiteX32" fmla="*/ 14018 w 41275"/>
              <a:gd name="connsiteY32" fmla="*/ 109538 h 109538"/>
              <a:gd name="connsiteX33" fmla="*/ 12461 w 41275"/>
              <a:gd name="connsiteY33" fmla="*/ 109538 h 109538"/>
              <a:gd name="connsiteX34" fmla="*/ 10903 w 41275"/>
              <a:gd name="connsiteY34" fmla="*/ 107966 h 109538"/>
              <a:gd name="connsiteX35" fmla="*/ 9346 w 41275"/>
              <a:gd name="connsiteY35" fmla="*/ 107179 h 109538"/>
              <a:gd name="connsiteX36" fmla="*/ 9346 w 41275"/>
              <a:gd name="connsiteY36" fmla="*/ 100889 h 109538"/>
              <a:gd name="connsiteX37" fmla="*/ 9346 w 41275"/>
              <a:gd name="connsiteY37" fmla="*/ 88307 h 109538"/>
              <a:gd name="connsiteX38" fmla="*/ 9346 w 41275"/>
              <a:gd name="connsiteY38" fmla="*/ 41127 h 109538"/>
              <a:gd name="connsiteX39" fmla="*/ 7788 w 41275"/>
              <a:gd name="connsiteY39" fmla="*/ 41127 h 109538"/>
              <a:gd name="connsiteX40" fmla="*/ 7788 w 41275"/>
              <a:gd name="connsiteY40" fmla="*/ 65503 h 109538"/>
              <a:gd name="connsiteX41" fmla="*/ 6230 w 41275"/>
              <a:gd name="connsiteY41" fmla="*/ 67076 h 109538"/>
              <a:gd name="connsiteX42" fmla="*/ 4673 w 41275"/>
              <a:gd name="connsiteY42" fmla="*/ 68649 h 109538"/>
              <a:gd name="connsiteX43" fmla="*/ 3115 w 41275"/>
              <a:gd name="connsiteY43" fmla="*/ 68649 h 109538"/>
              <a:gd name="connsiteX44" fmla="*/ 0 w 41275"/>
              <a:gd name="connsiteY44" fmla="*/ 67076 h 109538"/>
              <a:gd name="connsiteX45" fmla="*/ 0 w 41275"/>
              <a:gd name="connsiteY45" fmla="*/ 65503 h 109538"/>
              <a:gd name="connsiteX46" fmla="*/ 0 w 41275"/>
              <a:gd name="connsiteY46" fmla="*/ 59213 h 109538"/>
              <a:gd name="connsiteX47" fmla="*/ 0 w 41275"/>
              <a:gd name="connsiteY47" fmla="*/ 46631 h 109538"/>
              <a:gd name="connsiteX48" fmla="*/ 0 w 41275"/>
              <a:gd name="connsiteY48" fmla="*/ 34836 h 109538"/>
              <a:gd name="connsiteX49" fmla="*/ 3115 w 41275"/>
              <a:gd name="connsiteY49" fmla="*/ 28546 h 109538"/>
              <a:gd name="connsiteX50" fmla="*/ 10903 w 41275"/>
              <a:gd name="connsiteY50" fmla="*/ 26973 h 109538"/>
              <a:gd name="connsiteX51" fmla="*/ 21075 w 41275"/>
              <a:gd name="connsiteY51" fmla="*/ 0 h 109538"/>
              <a:gd name="connsiteX52" fmla="*/ 25181 w 41275"/>
              <a:gd name="connsiteY52" fmla="*/ 1642 h 109538"/>
              <a:gd name="connsiteX53" fmla="*/ 28466 w 41275"/>
              <a:gd name="connsiteY53" fmla="*/ 3284 h 109538"/>
              <a:gd name="connsiteX54" fmla="*/ 31750 w 41275"/>
              <a:gd name="connsiteY54" fmla="*/ 8211 h 109538"/>
              <a:gd name="connsiteX55" fmla="*/ 31750 w 41275"/>
              <a:gd name="connsiteY55" fmla="*/ 13138 h 109538"/>
              <a:gd name="connsiteX56" fmla="*/ 31750 w 41275"/>
              <a:gd name="connsiteY56" fmla="*/ 17244 h 109538"/>
              <a:gd name="connsiteX57" fmla="*/ 28466 w 41275"/>
              <a:gd name="connsiteY57" fmla="*/ 20528 h 109538"/>
              <a:gd name="connsiteX58" fmla="*/ 25181 w 41275"/>
              <a:gd name="connsiteY58" fmla="*/ 23813 h 109538"/>
              <a:gd name="connsiteX59" fmla="*/ 21075 w 41275"/>
              <a:gd name="connsiteY59" fmla="*/ 23813 h 109538"/>
              <a:gd name="connsiteX60" fmla="*/ 16149 w 41275"/>
              <a:gd name="connsiteY60" fmla="*/ 23813 h 109538"/>
              <a:gd name="connsiteX61" fmla="*/ 11222 w 41275"/>
              <a:gd name="connsiteY61" fmla="*/ 20528 h 109538"/>
              <a:gd name="connsiteX62" fmla="*/ 9580 w 41275"/>
              <a:gd name="connsiteY62" fmla="*/ 17244 h 109538"/>
              <a:gd name="connsiteX63" fmla="*/ 7937 w 41275"/>
              <a:gd name="connsiteY63" fmla="*/ 13138 h 109538"/>
              <a:gd name="connsiteX64" fmla="*/ 9580 w 41275"/>
              <a:gd name="connsiteY64" fmla="*/ 8211 h 109538"/>
              <a:gd name="connsiteX65" fmla="*/ 11222 w 41275"/>
              <a:gd name="connsiteY65" fmla="*/ 3284 h 109538"/>
              <a:gd name="connsiteX66" fmla="*/ 16149 w 41275"/>
              <a:gd name="connsiteY66" fmla="*/ 1642 h 10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1275" h="109538">
                <a:moveTo>
                  <a:pt x="21806" y="25400"/>
                </a:moveTo>
                <a:lnTo>
                  <a:pt x="30372" y="26973"/>
                </a:lnTo>
                <a:lnTo>
                  <a:pt x="38160" y="28546"/>
                </a:lnTo>
                <a:lnTo>
                  <a:pt x="41275" y="34836"/>
                </a:lnTo>
                <a:lnTo>
                  <a:pt x="41275" y="46631"/>
                </a:lnTo>
                <a:lnTo>
                  <a:pt x="41275" y="59213"/>
                </a:lnTo>
                <a:lnTo>
                  <a:pt x="41275" y="65503"/>
                </a:lnTo>
                <a:lnTo>
                  <a:pt x="41275" y="67076"/>
                </a:lnTo>
                <a:lnTo>
                  <a:pt x="39718" y="68649"/>
                </a:lnTo>
                <a:lnTo>
                  <a:pt x="36603" y="68649"/>
                </a:lnTo>
                <a:lnTo>
                  <a:pt x="35045" y="67076"/>
                </a:lnTo>
                <a:lnTo>
                  <a:pt x="33488" y="65503"/>
                </a:lnTo>
                <a:lnTo>
                  <a:pt x="33488" y="60785"/>
                </a:lnTo>
                <a:lnTo>
                  <a:pt x="33488" y="51349"/>
                </a:lnTo>
                <a:lnTo>
                  <a:pt x="33488" y="41127"/>
                </a:lnTo>
                <a:lnTo>
                  <a:pt x="31930" y="41127"/>
                </a:lnTo>
                <a:lnTo>
                  <a:pt x="31930" y="88307"/>
                </a:lnTo>
                <a:lnTo>
                  <a:pt x="31930" y="100889"/>
                </a:lnTo>
                <a:lnTo>
                  <a:pt x="31930" y="107179"/>
                </a:lnTo>
                <a:lnTo>
                  <a:pt x="31930" y="107966"/>
                </a:lnTo>
                <a:lnTo>
                  <a:pt x="30372" y="109538"/>
                </a:lnTo>
                <a:lnTo>
                  <a:pt x="27257" y="109538"/>
                </a:lnTo>
                <a:lnTo>
                  <a:pt x="24921" y="109538"/>
                </a:lnTo>
                <a:lnTo>
                  <a:pt x="23363" y="107966"/>
                </a:lnTo>
                <a:lnTo>
                  <a:pt x="21806" y="107179"/>
                </a:lnTo>
                <a:lnTo>
                  <a:pt x="21806" y="70221"/>
                </a:lnTo>
                <a:lnTo>
                  <a:pt x="21806" y="68649"/>
                </a:lnTo>
                <a:lnTo>
                  <a:pt x="20248" y="68649"/>
                </a:lnTo>
                <a:lnTo>
                  <a:pt x="20248" y="70221"/>
                </a:lnTo>
                <a:lnTo>
                  <a:pt x="20248" y="107179"/>
                </a:lnTo>
                <a:lnTo>
                  <a:pt x="18691" y="107966"/>
                </a:lnTo>
                <a:lnTo>
                  <a:pt x="17133" y="109538"/>
                </a:lnTo>
                <a:lnTo>
                  <a:pt x="14018" y="109538"/>
                </a:lnTo>
                <a:lnTo>
                  <a:pt x="12461" y="109538"/>
                </a:lnTo>
                <a:lnTo>
                  <a:pt x="10903" y="107966"/>
                </a:lnTo>
                <a:lnTo>
                  <a:pt x="9346" y="107179"/>
                </a:lnTo>
                <a:lnTo>
                  <a:pt x="9346" y="100889"/>
                </a:lnTo>
                <a:lnTo>
                  <a:pt x="9346" y="88307"/>
                </a:lnTo>
                <a:lnTo>
                  <a:pt x="9346" y="41127"/>
                </a:lnTo>
                <a:lnTo>
                  <a:pt x="7788" y="41127"/>
                </a:lnTo>
                <a:lnTo>
                  <a:pt x="7788" y="65503"/>
                </a:lnTo>
                <a:lnTo>
                  <a:pt x="6230" y="67076"/>
                </a:lnTo>
                <a:lnTo>
                  <a:pt x="4673" y="68649"/>
                </a:lnTo>
                <a:lnTo>
                  <a:pt x="3115" y="68649"/>
                </a:lnTo>
                <a:lnTo>
                  <a:pt x="0" y="67076"/>
                </a:lnTo>
                <a:lnTo>
                  <a:pt x="0" y="65503"/>
                </a:lnTo>
                <a:lnTo>
                  <a:pt x="0" y="59213"/>
                </a:lnTo>
                <a:lnTo>
                  <a:pt x="0" y="46631"/>
                </a:lnTo>
                <a:lnTo>
                  <a:pt x="0" y="34836"/>
                </a:lnTo>
                <a:lnTo>
                  <a:pt x="3115" y="28546"/>
                </a:lnTo>
                <a:lnTo>
                  <a:pt x="10903" y="26973"/>
                </a:lnTo>
                <a:close/>
                <a:moveTo>
                  <a:pt x="21075" y="0"/>
                </a:moveTo>
                <a:lnTo>
                  <a:pt x="25181" y="1642"/>
                </a:lnTo>
                <a:lnTo>
                  <a:pt x="28466" y="3284"/>
                </a:lnTo>
                <a:lnTo>
                  <a:pt x="31750" y="8211"/>
                </a:lnTo>
                <a:lnTo>
                  <a:pt x="31750" y="13138"/>
                </a:lnTo>
                <a:lnTo>
                  <a:pt x="31750" y="17244"/>
                </a:lnTo>
                <a:lnTo>
                  <a:pt x="28466" y="20528"/>
                </a:lnTo>
                <a:lnTo>
                  <a:pt x="25181" y="23813"/>
                </a:lnTo>
                <a:lnTo>
                  <a:pt x="21075" y="23813"/>
                </a:lnTo>
                <a:lnTo>
                  <a:pt x="16149" y="23813"/>
                </a:lnTo>
                <a:lnTo>
                  <a:pt x="11222" y="20528"/>
                </a:lnTo>
                <a:lnTo>
                  <a:pt x="9580" y="17244"/>
                </a:lnTo>
                <a:lnTo>
                  <a:pt x="7937" y="13138"/>
                </a:lnTo>
                <a:lnTo>
                  <a:pt x="9580" y="8211"/>
                </a:lnTo>
                <a:lnTo>
                  <a:pt x="11222" y="3284"/>
                </a:lnTo>
                <a:lnTo>
                  <a:pt x="16149" y="1642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>
            <a:off x="8679022" y="4874906"/>
            <a:ext cx="187298" cy="497063"/>
          </a:xfrm>
          <a:custGeom>
            <a:avLst/>
            <a:gdLst>
              <a:gd name="connsiteX0" fmla="*/ 21806 w 41275"/>
              <a:gd name="connsiteY0" fmla="*/ 25400 h 109538"/>
              <a:gd name="connsiteX1" fmla="*/ 30372 w 41275"/>
              <a:gd name="connsiteY1" fmla="*/ 26973 h 109538"/>
              <a:gd name="connsiteX2" fmla="*/ 38160 w 41275"/>
              <a:gd name="connsiteY2" fmla="*/ 28546 h 109538"/>
              <a:gd name="connsiteX3" fmla="*/ 41275 w 41275"/>
              <a:gd name="connsiteY3" fmla="*/ 34836 h 109538"/>
              <a:gd name="connsiteX4" fmla="*/ 41275 w 41275"/>
              <a:gd name="connsiteY4" fmla="*/ 46631 h 109538"/>
              <a:gd name="connsiteX5" fmla="*/ 41275 w 41275"/>
              <a:gd name="connsiteY5" fmla="*/ 59213 h 109538"/>
              <a:gd name="connsiteX6" fmla="*/ 41275 w 41275"/>
              <a:gd name="connsiteY6" fmla="*/ 65503 h 109538"/>
              <a:gd name="connsiteX7" fmla="*/ 41275 w 41275"/>
              <a:gd name="connsiteY7" fmla="*/ 67076 h 109538"/>
              <a:gd name="connsiteX8" fmla="*/ 39718 w 41275"/>
              <a:gd name="connsiteY8" fmla="*/ 68649 h 109538"/>
              <a:gd name="connsiteX9" fmla="*/ 36603 w 41275"/>
              <a:gd name="connsiteY9" fmla="*/ 68649 h 109538"/>
              <a:gd name="connsiteX10" fmla="*/ 35045 w 41275"/>
              <a:gd name="connsiteY10" fmla="*/ 67076 h 109538"/>
              <a:gd name="connsiteX11" fmla="*/ 33488 w 41275"/>
              <a:gd name="connsiteY11" fmla="*/ 65503 h 109538"/>
              <a:gd name="connsiteX12" fmla="*/ 33488 w 41275"/>
              <a:gd name="connsiteY12" fmla="*/ 60785 h 109538"/>
              <a:gd name="connsiteX13" fmla="*/ 33488 w 41275"/>
              <a:gd name="connsiteY13" fmla="*/ 51349 h 109538"/>
              <a:gd name="connsiteX14" fmla="*/ 33488 w 41275"/>
              <a:gd name="connsiteY14" fmla="*/ 41127 h 109538"/>
              <a:gd name="connsiteX15" fmla="*/ 31930 w 41275"/>
              <a:gd name="connsiteY15" fmla="*/ 41127 h 109538"/>
              <a:gd name="connsiteX16" fmla="*/ 31930 w 41275"/>
              <a:gd name="connsiteY16" fmla="*/ 88307 h 109538"/>
              <a:gd name="connsiteX17" fmla="*/ 31930 w 41275"/>
              <a:gd name="connsiteY17" fmla="*/ 100889 h 109538"/>
              <a:gd name="connsiteX18" fmla="*/ 31930 w 41275"/>
              <a:gd name="connsiteY18" fmla="*/ 107179 h 109538"/>
              <a:gd name="connsiteX19" fmla="*/ 31930 w 41275"/>
              <a:gd name="connsiteY19" fmla="*/ 107966 h 109538"/>
              <a:gd name="connsiteX20" fmla="*/ 30372 w 41275"/>
              <a:gd name="connsiteY20" fmla="*/ 109538 h 109538"/>
              <a:gd name="connsiteX21" fmla="*/ 27257 w 41275"/>
              <a:gd name="connsiteY21" fmla="*/ 109538 h 109538"/>
              <a:gd name="connsiteX22" fmla="*/ 24921 w 41275"/>
              <a:gd name="connsiteY22" fmla="*/ 109538 h 109538"/>
              <a:gd name="connsiteX23" fmla="*/ 23363 w 41275"/>
              <a:gd name="connsiteY23" fmla="*/ 107966 h 109538"/>
              <a:gd name="connsiteX24" fmla="*/ 21806 w 41275"/>
              <a:gd name="connsiteY24" fmla="*/ 107179 h 109538"/>
              <a:gd name="connsiteX25" fmla="*/ 21806 w 41275"/>
              <a:gd name="connsiteY25" fmla="*/ 70221 h 109538"/>
              <a:gd name="connsiteX26" fmla="*/ 21806 w 41275"/>
              <a:gd name="connsiteY26" fmla="*/ 68649 h 109538"/>
              <a:gd name="connsiteX27" fmla="*/ 20248 w 41275"/>
              <a:gd name="connsiteY27" fmla="*/ 68649 h 109538"/>
              <a:gd name="connsiteX28" fmla="*/ 20248 w 41275"/>
              <a:gd name="connsiteY28" fmla="*/ 70221 h 109538"/>
              <a:gd name="connsiteX29" fmla="*/ 20248 w 41275"/>
              <a:gd name="connsiteY29" fmla="*/ 107179 h 109538"/>
              <a:gd name="connsiteX30" fmla="*/ 18691 w 41275"/>
              <a:gd name="connsiteY30" fmla="*/ 107966 h 109538"/>
              <a:gd name="connsiteX31" fmla="*/ 17133 w 41275"/>
              <a:gd name="connsiteY31" fmla="*/ 109538 h 109538"/>
              <a:gd name="connsiteX32" fmla="*/ 14018 w 41275"/>
              <a:gd name="connsiteY32" fmla="*/ 109538 h 109538"/>
              <a:gd name="connsiteX33" fmla="*/ 12461 w 41275"/>
              <a:gd name="connsiteY33" fmla="*/ 109538 h 109538"/>
              <a:gd name="connsiteX34" fmla="*/ 10903 w 41275"/>
              <a:gd name="connsiteY34" fmla="*/ 107966 h 109538"/>
              <a:gd name="connsiteX35" fmla="*/ 9346 w 41275"/>
              <a:gd name="connsiteY35" fmla="*/ 107179 h 109538"/>
              <a:gd name="connsiteX36" fmla="*/ 9346 w 41275"/>
              <a:gd name="connsiteY36" fmla="*/ 100889 h 109538"/>
              <a:gd name="connsiteX37" fmla="*/ 9346 w 41275"/>
              <a:gd name="connsiteY37" fmla="*/ 88307 h 109538"/>
              <a:gd name="connsiteX38" fmla="*/ 9346 w 41275"/>
              <a:gd name="connsiteY38" fmla="*/ 41127 h 109538"/>
              <a:gd name="connsiteX39" fmla="*/ 7788 w 41275"/>
              <a:gd name="connsiteY39" fmla="*/ 41127 h 109538"/>
              <a:gd name="connsiteX40" fmla="*/ 7788 w 41275"/>
              <a:gd name="connsiteY40" fmla="*/ 65503 h 109538"/>
              <a:gd name="connsiteX41" fmla="*/ 6230 w 41275"/>
              <a:gd name="connsiteY41" fmla="*/ 67076 h 109538"/>
              <a:gd name="connsiteX42" fmla="*/ 4673 w 41275"/>
              <a:gd name="connsiteY42" fmla="*/ 68649 h 109538"/>
              <a:gd name="connsiteX43" fmla="*/ 3115 w 41275"/>
              <a:gd name="connsiteY43" fmla="*/ 68649 h 109538"/>
              <a:gd name="connsiteX44" fmla="*/ 0 w 41275"/>
              <a:gd name="connsiteY44" fmla="*/ 67076 h 109538"/>
              <a:gd name="connsiteX45" fmla="*/ 0 w 41275"/>
              <a:gd name="connsiteY45" fmla="*/ 65503 h 109538"/>
              <a:gd name="connsiteX46" fmla="*/ 0 w 41275"/>
              <a:gd name="connsiteY46" fmla="*/ 59213 h 109538"/>
              <a:gd name="connsiteX47" fmla="*/ 0 w 41275"/>
              <a:gd name="connsiteY47" fmla="*/ 46631 h 109538"/>
              <a:gd name="connsiteX48" fmla="*/ 0 w 41275"/>
              <a:gd name="connsiteY48" fmla="*/ 34836 h 109538"/>
              <a:gd name="connsiteX49" fmla="*/ 3115 w 41275"/>
              <a:gd name="connsiteY49" fmla="*/ 28546 h 109538"/>
              <a:gd name="connsiteX50" fmla="*/ 10903 w 41275"/>
              <a:gd name="connsiteY50" fmla="*/ 26973 h 109538"/>
              <a:gd name="connsiteX51" fmla="*/ 21075 w 41275"/>
              <a:gd name="connsiteY51" fmla="*/ 0 h 109538"/>
              <a:gd name="connsiteX52" fmla="*/ 25181 w 41275"/>
              <a:gd name="connsiteY52" fmla="*/ 1642 h 109538"/>
              <a:gd name="connsiteX53" fmla="*/ 28466 w 41275"/>
              <a:gd name="connsiteY53" fmla="*/ 3284 h 109538"/>
              <a:gd name="connsiteX54" fmla="*/ 31750 w 41275"/>
              <a:gd name="connsiteY54" fmla="*/ 8211 h 109538"/>
              <a:gd name="connsiteX55" fmla="*/ 31750 w 41275"/>
              <a:gd name="connsiteY55" fmla="*/ 13138 h 109538"/>
              <a:gd name="connsiteX56" fmla="*/ 31750 w 41275"/>
              <a:gd name="connsiteY56" fmla="*/ 17244 h 109538"/>
              <a:gd name="connsiteX57" fmla="*/ 28466 w 41275"/>
              <a:gd name="connsiteY57" fmla="*/ 20528 h 109538"/>
              <a:gd name="connsiteX58" fmla="*/ 25181 w 41275"/>
              <a:gd name="connsiteY58" fmla="*/ 23813 h 109538"/>
              <a:gd name="connsiteX59" fmla="*/ 21075 w 41275"/>
              <a:gd name="connsiteY59" fmla="*/ 23813 h 109538"/>
              <a:gd name="connsiteX60" fmla="*/ 16149 w 41275"/>
              <a:gd name="connsiteY60" fmla="*/ 23813 h 109538"/>
              <a:gd name="connsiteX61" fmla="*/ 11222 w 41275"/>
              <a:gd name="connsiteY61" fmla="*/ 20528 h 109538"/>
              <a:gd name="connsiteX62" fmla="*/ 9580 w 41275"/>
              <a:gd name="connsiteY62" fmla="*/ 17244 h 109538"/>
              <a:gd name="connsiteX63" fmla="*/ 7937 w 41275"/>
              <a:gd name="connsiteY63" fmla="*/ 13138 h 109538"/>
              <a:gd name="connsiteX64" fmla="*/ 9580 w 41275"/>
              <a:gd name="connsiteY64" fmla="*/ 8211 h 109538"/>
              <a:gd name="connsiteX65" fmla="*/ 11222 w 41275"/>
              <a:gd name="connsiteY65" fmla="*/ 3284 h 109538"/>
              <a:gd name="connsiteX66" fmla="*/ 16149 w 41275"/>
              <a:gd name="connsiteY66" fmla="*/ 1642 h 10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1275" h="109538">
                <a:moveTo>
                  <a:pt x="21806" y="25400"/>
                </a:moveTo>
                <a:lnTo>
                  <a:pt x="30372" y="26973"/>
                </a:lnTo>
                <a:lnTo>
                  <a:pt x="38160" y="28546"/>
                </a:lnTo>
                <a:lnTo>
                  <a:pt x="41275" y="34836"/>
                </a:lnTo>
                <a:lnTo>
                  <a:pt x="41275" y="46631"/>
                </a:lnTo>
                <a:lnTo>
                  <a:pt x="41275" y="59213"/>
                </a:lnTo>
                <a:lnTo>
                  <a:pt x="41275" y="65503"/>
                </a:lnTo>
                <a:lnTo>
                  <a:pt x="41275" y="67076"/>
                </a:lnTo>
                <a:lnTo>
                  <a:pt x="39718" y="68649"/>
                </a:lnTo>
                <a:lnTo>
                  <a:pt x="36603" y="68649"/>
                </a:lnTo>
                <a:lnTo>
                  <a:pt x="35045" y="67076"/>
                </a:lnTo>
                <a:lnTo>
                  <a:pt x="33488" y="65503"/>
                </a:lnTo>
                <a:lnTo>
                  <a:pt x="33488" y="60785"/>
                </a:lnTo>
                <a:lnTo>
                  <a:pt x="33488" y="51349"/>
                </a:lnTo>
                <a:lnTo>
                  <a:pt x="33488" y="41127"/>
                </a:lnTo>
                <a:lnTo>
                  <a:pt x="31930" y="41127"/>
                </a:lnTo>
                <a:lnTo>
                  <a:pt x="31930" y="88307"/>
                </a:lnTo>
                <a:lnTo>
                  <a:pt x="31930" y="100889"/>
                </a:lnTo>
                <a:lnTo>
                  <a:pt x="31930" y="107179"/>
                </a:lnTo>
                <a:lnTo>
                  <a:pt x="31930" y="107966"/>
                </a:lnTo>
                <a:lnTo>
                  <a:pt x="30372" y="109538"/>
                </a:lnTo>
                <a:lnTo>
                  <a:pt x="27257" y="109538"/>
                </a:lnTo>
                <a:lnTo>
                  <a:pt x="24921" y="109538"/>
                </a:lnTo>
                <a:lnTo>
                  <a:pt x="23363" y="107966"/>
                </a:lnTo>
                <a:lnTo>
                  <a:pt x="21806" y="107179"/>
                </a:lnTo>
                <a:lnTo>
                  <a:pt x="21806" y="70221"/>
                </a:lnTo>
                <a:lnTo>
                  <a:pt x="21806" y="68649"/>
                </a:lnTo>
                <a:lnTo>
                  <a:pt x="20248" y="68649"/>
                </a:lnTo>
                <a:lnTo>
                  <a:pt x="20248" y="70221"/>
                </a:lnTo>
                <a:lnTo>
                  <a:pt x="20248" y="107179"/>
                </a:lnTo>
                <a:lnTo>
                  <a:pt x="18691" y="107966"/>
                </a:lnTo>
                <a:lnTo>
                  <a:pt x="17133" y="109538"/>
                </a:lnTo>
                <a:lnTo>
                  <a:pt x="14018" y="109538"/>
                </a:lnTo>
                <a:lnTo>
                  <a:pt x="12461" y="109538"/>
                </a:lnTo>
                <a:lnTo>
                  <a:pt x="10903" y="107966"/>
                </a:lnTo>
                <a:lnTo>
                  <a:pt x="9346" y="107179"/>
                </a:lnTo>
                <a:lnTo>
                  <a:pt x="9346" y="100889"/>
                </a:lnTo>
                <a:lnTo>
                  <a:pt x="9346" y="88307"/>
                </a:lnTo>
                <a:lnTo>
                  <a:pt x="9346" y="41127"/>
                </a:lnTo>
                <a:lnTo>
                  <a:pt x="7788" y="41127"/>
                </a:lnTo>
                <a:lnTo>
                  <a:pt x="7788" y="65503"/>
                </a:lnTo>
                <a:lnTo>
                  <a:pt x="6230" y="67076"/>
                </a:lnTo>
                <a:lnTo>
                  <a:pt x="4673" y="68649"/>
                </a:lnTo>
                <a:lnTo>
                  <a:pt x="3115" y="68649"/>
                </a:lnTo>
                <a:lnTo>
                  <a:pt x="0" y="67076"/>
                </a:lnTo>
                <a:lnTo>
                  <a:pt x="0" y="65503"/>
                </a:lnTo>
                <a:lnTo>
                  <a:pt x="0" y="59213"/>
                </a:lnTo>
                <a:lnTo>
                  <a:pt x="0" y="46631"/>
                </a:lnTo>
                <a:lnTo>
                  <a:pt x="0" y="34836"/>
                </a:lnTo>
                <a:lnTo>
                  <a:pt x="3115" y="28546"/>
                </a:lnTo>
                <a:lnTo>
                  <a:pt x="10903" y="26973"/>
                </a:lnTo>
                <a:close/>
                <a:moveTo>
                  <a:pt x="21075" y="0"/>
                </a:moveTo>
                <a:lnTo>
                  <a:pt x="25181" y="1642"/>
                </a:lnTo>
                <a:lnTo>
                  <a:pt x="28466" y="3284"/>
                </a:lnTo>
                <a:lnTo>
                  <a:pt x="31750" y="8211"/>
                </a:lnTo>
                <a:lnTo>
                  <a:pt x="31750" y="13138"/>
                </a:lnTo>
                <a:lnTo>
                  <a:pt x="31750" y="17244"/>
                </a:lnTo>
                <a:lnTo>
                  <a:pt x="28466" y="20528"/>
                </a:lnTo>
                <a:lnTo>
                  <a:pt x="25181" y="23813"/>
                </a:lnTo>
                <a:lnTo>
                  <a:pt x="21075" y="23813"/>
                </a:lnTo>
                <a:lnTo>
                  <a:pt x="16149" y="23813"/>
                </a:lnTo>
                <a:lnTo>
                  <a:pt x="11222" y="20528"/>
                </a:lnTo>
                <a:lnTo>
                  <a:pt x="9580" y="17244"/>
                </a:lnTo>
                <a:lnTo>
                  <a:pt x="7937" y="13138"/>
                </a:lnTo>
                <a:lnTo>
                  <a:pt x="9580" y="8211"/>
                </a:lnTo>
                <a:lnTo>
                  <a:pt x="11222" y="3284"/>
                </a:lnTo>
                <a:lnTo>
                  <a:pt x="16149" y="1642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8918673" y="4874906"/>
            <a:ext cx="187298" cy="497063"/>
          </a:xfrm>
          <a:custGeom>
            <a:avLst/>
            <a:gdLst>
              <a:gd name="connsiteX0" fmla="*/ 21806 w 41275"/>
              <a:gd name="connsiteY0" fmla="*/ 25400 h 109538"/>
              <a:gd name="connsiteX1" fmla="*/ 30372 w 41275"/>
              <a:gd name="connsiteY1" fmla="*/ 26973 h 109538"/>
              <a:gd name="connsiteX2" fmla="*/ 38160 w 41275"/>
              <a:gd name="connsiteY2" fmla="*/ 28546 h 109538"/>
              <a:gd name="connsiteX3" fmla="*/ 41275 w 41275"/>
              <a:gd name="connsiteY3" fmla="*/ 34836 h 109538"/>
              <a:gd name="connsiteX4" fmla="*/ 41275 w 41275"/>
              <a:gd name="connsiteY4" fmla="*/ 46631 h 109538"/>
              <a:gd name="connsiteX5" fmla="*/ 41275 w 41275"/>
              <a:gd name="connsiteY5" fmla="*/ 59213 h 109538"/>
              <a:gd name="connsiteX6" fmla="*/ 41275 w 41275"/>
              <a:gd name="connsiteY6" fmla="*/ 65503 h 109538"/>
              <a:gd name="connsiteX7" fmla="*/ 41275 w 41275"/>
              <a:gd name="connsiteY7" fmla="*/ 67076 h 109538"/>
              <a:gd name="connsiteX8" fmla="*/ 39718 w 41275"/>
              <a:gd name="connsiteY8" fmla="*/ 68649 h 109538"/>
              <a:gd name="connsiteX9" fmla="*/ 36603 w 41275"/>
              <a:gd name="connsiteY9" fmla="*/ 68649 h 109538"/>
              <a:gd name="connsiteX10" fmla="*/ 35045 w 41275"/>
              <a:gd name="connsiteY10" fmla="*/ 67076 h 109538"/>
              <a:gd name="connsiteX11" fmla="*/ 33488 w 41275"/>
              <a:gd name="connsiteY11" fmla="*/ 65503 h 109538"/>
              <a:gd name="connsiteX12" fmla="*/ 33488 w 41275"/>
              <a:gd name="connsiteY12" fmla="*/ 60785 h 109538"/>
              <a:gd name="connsiteX13" fmla="*/ 33488 w 41275"/>
              <a:gd name="connsiteY13" fmla="*/ 51349 h 109538"/>
              <a:gd name="connsiteX14" fmla="*/ 33488 w 41275"/>
              <a:gd name="connsiteY14" fmla="*/ 41127 h 109538"/>
              <a:gd name="connsiteX15" fmla="*/ 31930 w 41275"/>
              <a:gd name="connsiteY15" fmla="*/ 41127 h 109538"/>
              <a:gd name="connsiteX16" fmla="*/ 31930 w 41275"/>
              <a:gd name="connsiteY16" fmla="*/ 88307 h 109538"/>
              <a:gd name="connsiteX17" fmla="*/ 31930 w 41275"/>
              <a:gd name="connsiteY17" fmla="*/ 100889 h 109538"/>
              <a:gd name="connsiteX18" fmla="*/ 31930 w 41275"/>
              <a:gd name="connsiteY18" fmla="*/ 107179 h 109538"/>
              <a:gd name="connsiteX19" fmla="*/ 31930 w 41275"/>
              <a:gd name="connsiteY19" fmla="*/ 107966 h 109538"/>
              <a:gd name="connsiteX20" fmla="*/ 30372 w 41275"/>
              <a:gd name="connsiteY20" fmla="*/ 109538 h 109538"/>
              <a:gd name="connsiteX21" fmla="*/ 27257 w 41275"/>
              <a:gd name="connsiteY21" fmla="*/ 109538 h 109538"/>
              <a:gd name="connsiteX22" fmla="*/ 24921 w 41275"/>
              <a:gd name="connsiteY22" fmla="*/ 109538 h 109538"/>
              <a:gd name="connsiteX23" fmla="*/ 23363 w 41275"/>
              <a:gd name="connsiteY23" fmla="*/ 107966 h 109538"/>
              <a:gd name="connsiteX24" fmla="*/ 21806 w 41275"/>
              <a:gd name="connsiteY24" fmla="*/ 107179 h 109538"/>
              <a:gd name="connsiteX25" fmla="*/ 21806 w 41275"/>
              <a:gd name="connsiteY25" fmla="*/ 70221 h 109538"/>
              <a:gd name="connsiteX26" fmla="*/ 21806 w 41275"/>
              <a:gd name="connsiteY26" fmla="*/ 68649 h 109538"/>
              <a:gd name="connsiteX27" fmla="*/ 20248 w 41275"/>
              <a:gd name="connsiteY27" fmla="*/ 68649 h 109538"/>
              <a:gd name="connsiteX28" fmla="*/ 20248 w 41275"/>
              <a:gd name="connsiteY28" fmla="*/ 70221 h 109538"/>
              <a:gd name="connsiteX29" fmla="*/ 20248 w 41275"/>
              <a:gd name="connsiteY29" fmla="*/ 107179 h 109538"/>
              <a:gd name="connsiteX30" fmla="*/ 18691 w 41275"/>
              <a:gd name="connsiteY30" fmla="*/ 107966 h 109538"/>
              <a:gd name="connsiteX31" fmla="*/ 17133 w 41275"/>
              <a:gd name="connsiteY31" fmla="*/ 109538 h 109538"/>
              <a:gd name="connsiteX32" fmla="*/ 14018 w 41275"/>
              <a:gd name="connsiteY32" fmla="*/ 109538 h 109538"/>
              <a:gd name="connsiteX33" fmla="*/ 12461 w 41275"/>
              <a:gd name="connsiteY33" fmla="*/ 109538 h 109538"/>
              <a:gd name="connsiteX34" fmla="*/ 10903 w 41275"/>
              <a:gd name="connsiteY34" fmla="*/ 107966 h 109538"/>
              <a:gd name="connsiteX35" fmla="*/ 9346 w 41275"/>
              <a:gd name="connsiteY35" fmla="*/ 107179 h 109538"/>
              <a:gd name="connsiteX36" fmla="*/ 9346 w 41275"/>
              <a:gd name="connsiteY36" fmla="*/ 100889 h 109538"/>
              <a:gd name="connsiteX37" fmla="*/ 9346 w 41275"/>
              <a:gd name="connsiteY37" fmla="*/ 88307 h 109538"/>
              <a:gd name="connsiteX38" fmla="*/ 9346 w 41275"/>
              <a:gd name="connsiteY38" fmla="*/ 41127 h 109538"/>
              <a:gd name="connsiteX39" fmla="*/ 7788 w 41275"/>
              <a:gd name="connsiteY39" fmla="*/ 41127 h 109538"/>
              <a:gd name="connsiteX40" fmla="*/ 7788 w 41275"/>
              <a:gd name="connsiteY40" fmla="*/ 65503 h 109538"/>
              <a:gd name="connsiteX41" fmla="*/ 6230 w 41275"/>
              <a:gd name="connsiteY41" fmla="*/ 67076 h 109538"/>
              <a:gd name="connsiteX42" fmla="*/ 4673 w 41275"/>
              <a:gd name="connsiteY42" fmla="*/ 68649 h 109538"/>
              <a:gd name="connsiteX43" fmla="*/ 3115 w 41275"/>
              <a:gd name="connsiteY43" fmla="*/ 68649 h 109538"/>
              <a:gd name="connsiteX44" fmla="*/ 0 w 41275"/>
              <a:gd name="connsiteY44" fmla="*/ 67076 h 109538"/>
              <a:gd name="connsiteX45" fmla="*/ 0 w 41275"/>
              <a:gd name="connsiteY45" fmla="*/ 65503 h 109538"/>
              <a:gd name="connsiteX46" fmla="*/ 0 w 41275"/>
              <a:gd name="connsiteY46" fmla="*/ 59213 h 109538"/>
              <a:gd name="connsiteX47" fmla="*/ 0 w 41275"/>
              <a:gd name="connsiteY47" fmla="*/ 46631 h 109538"/>
              <a:gd name="connsiteX48" fmla="*/ 0 w 41275"/>
              <a:gd name="connsiteY48" fmla="*/ 34836 h 109538"/>
              <a:gd name="connsiteX49" fmla="*/ 3115 w 41275"/>
              <a:gd name="connsiteY49" fmla="*/ 28546 h 109538"/>
              <a:gd name="connsiteX50" fmla="*/ 10903 w 41275"/>
              <a:gd name="connsiteY50" fmla="*/ 26973 h 109538"/>
              <a:gd name="connsiteX51" fmla="*/ 21075 w 41275"/>
              <a:gd name="connsiteY51" fmla="*/ 0 h 109538"/>
              <a:gd name="connsiteX52" fmla="*/ 25181 w 41275"/>
              <a:gd name="connsiteY52" fmla="*/ 1642 h 109538"/>
              <a:gd name="connsiteX53" fmla="*/ 28466 w 41275"/>
              <a:gd name="connsiteY53" fmla="*/ 3284 h 109538"/>
              <a:gd name="connsiteX54" fmla="*/ 31750 w 41275"/>
              <a:gd name="connsiteY54" fmla="*/ 8211 h 109538"/>
              <a:gd name="connsiteX55" fmla="*/ 31750 w 41275"/>
              <a:gd name="connsiteY55" fmla="*/ 13138 h 109538"/>
              <a:gd name="connsiteX56" fmla="*/ 31750 w 41275"/>
              <a:gd name="connsiteY56" fmla="*/ 17244 h 109538"/>
              <a:gd name="connsiteX57" fmla="*/ 28466 w 41275"/>
              <a:gd name="connsiteY57" fmla="*/ 20528 h 109538"/>
              <a:gd name="connsiteX58" fmla="*/ 25181 w 41275"/>
              <a:gd name="connsiteY58" fmla="*/ 23813 h 109538"/>
              <a:gd name="connsiteX59" fmla="*/ 21075 w 41275"/>
              <a:gd name="connsiteY59" fmla="*/ 23813 h 109538"/>
              <a:gd name="connsiteX60" fmla="*/ 16149 w 41275"/>
              <a:gd name="connsiteY60" fmla="*/ 23813 h 109538"/>
              <a:gd name="connsiteX61" fmla="*/ 11222 w 41275"/>
              <a:gd name="connsiteY61" fmla="*/ 20528 h 109538"/>
              <a:gd name="connsiteX62" fmla="*/ 9580 w 41275"/>
              <a:gd name="connsiteY62" fmla="*/ 17244 h 109538"/>
              <a:gd name="connsiteX63" fmla="*/ 7937 w 41275"/>
              <a:gd name="connsiteY63" fmla="*/ 13138 h 109538"/>
              <a:gd name="connsiteX64" fmla="*/ 9580 w 41275"/>
              <a:gd name="connsiteY64" fmla="*/ 8211 h 109538"/>
              <a:gd name="connsiteX65" fmla="*/ 11222 w 41275"/>
              <a:gd name="connsiteY65" fmla="*/ 3284 h 109538"/>
              <a:gd name="connsiteX66" fmla="*/ 16149 w 41275"/>
              <a:gd name="connsiteY66" fmla="*/ 1642 h 10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1275" h="109538">
                <a:moveTo>
                  <a:pt x="21806" y="25400"/>
                </a:moveTo>
                <a:lnTo>
                  <a:pt x="30372" y="26973"/>
                </a:lnTo>
                <a:lnTo>
                  <a:pt x="38160" y="28546"/>
                </a:lnTo>
                <a:lnTo>
                  <a:pt x="41275" y="34836"/>
                </a:lnTo>
                <a:lnTo>
                  <a:pt x="41275" y="46631"/>
                </a:lnTo>
                <a:lnTo>
                  <a:pt x="41275" y="59213"/>
                </a:lnTo>
                <a:lnTo>
                  <a:pt x="41275" y="65503"/>
                </a:lnTo>
                <a:lnTo>
                  <a:pt x="41275" y="67076"/>
                </a:lnTo>
                <a:lnTo>
                  <a:pt x="39718" y="68649"/>
                </a:lnTo>
                <a:lnTo>
                  <a:pt x="36603" y="68649"/>
                </a:lnTo>
                <a:lnTo>
                  <a:pt x="35045" y="67076"/>
                </a:lnTo>
                <a:lnTo>
                  <a:pt x="33488" y="65503"/>
                </a:lnTo>
                <a:lnTo>
                  <a:pt x="33488" y="60785"/>
                </a:lnTo>
                <a:lnTo>
                  <a:pt x="33488" y="51349"/>
                </a:lnTo>
                <a:lnTo>
                  <a:pt x="33488" y="41127"/>
                </a:lnTo>
                <a:lnTo>
                  <a:pt x="31930" y="41127"/>
                </a:lnTo>
                <a:lnTo>
                  <a:pt x="31930" y="88307"/>
                </a:lnTo>
                <a:lnTo>
                  <a:pt x="31930" y="100889"/>
                </a:lnTo>
                <a:lnTo>
                  <a:pt x="31930" y="107179"/>
                </a:lnTo>
                <a:lnTo>
                  <a:pt x="31930" y="107966"/>
                </a:lnTo>
                <a:lnTo>
                  <a:pt x="30372" y="109538"/>
                </a:lnTo>
                <a:lnTo>
                  <a:pt x="27257" y="109538"/>
                </a:lnTo>
                <a:lnTo>
                  <a:pt x="24921" y="109538"/>
                </a:lnTo>
                <a:lnTo>
                  <a:pt x="23363" y="107966"/>
                </a:lnTo>
                <a:lnTo>
                  <a:pt x="21806" y="107179"/>
                </a:lnTo>
                <a:lnTo>
                  <a:pt x="21806" y="70221"/>
                </a:lnTo>
                <a:lnTo>
                  <a:pt x="21806" y="68649"/>
                </a:lnTo>
                <a:lnTo>
                  <a:pt x="20248" y="68649"/>
                </a:lnTo>
                <a:lnTo>
                  <a:pt x="20248" y="70221"/>
                </a:lnTo>
                <a:lnTo>
                  <a:pt x="20248" y="107179"/>
                </a:lnTo>
                <a:lnTo>
                  <a:pt x="18691" y="107966"/>
                </a:lnTo>
                <a:lnTo>
                  <a:pt x="17133" y="109538"/>
                </a:lnTo>
                <a:lnTo>
                  <a:pt x="14018" y="109538"/>
                </a:lnTo>
                <a:lnTo>
                  <a:pt x="12461" y="109538"/>
                </a:lnTo>
                <a:lnTo>
                  <a:pt x="10903" y="107966"/>
                </a:lnTo>
                <a:lnTo>
                  <a:pt x="9346" y="107179"/>
                </a:lnTo>
                <a:lnTo>
                  <a:pt x="9346" y="100889"/>
                </a:lnTo>
                <a:lnTo>
                  <a:pt x="9346" y="88307"/>
                </a:lnTo>
                <a:lnTo>
                  <a:pt x="9346" y="41127"/>
                </a:lnTo>
                <a:lnTo>
                  <a:pt x="7788" y="41127"/>
                </a:lnTo>
                <a:lnTo>
                  <a:pt x="7788" y="65503"/>
                </a:lnTo>
                <a:lnTo>
                  <a:pt x="6230" y="67076"/>
                </a:lnTo>
                <a:lnTo>
                  <a:pt x="4673" y="68649"/>
                </a:lnTo>
                <a:lnTo>
                  <a:pt x="3115" y="68649"/>
                </a:lnTo>
                <a:lnTo>
                  <a:pt x="0" y="67076"/>
                </a:lnTo>
                <a:lnTo>
                  <a:pt x="0" y="65503"/>
                </a:lnTo>
                <a:lnTo>
                  <a:pt x="0" y="59213"/>
                </a:lnTo>
                <a:lnTo>
                  <a:pt x="0" y="46631"/>
                </a:lnTo>
                <a:lnTo>
                  <a:pt x="0" y="34836"/>
                </a:lnTo>
                <a:lnTo>
                  <a:pt x="3115" y="28546"/>
                </a:lnTo>
                <a:lnTo>
                  <a:pt x="10903" y="26973"/>
                </a:lnTo>
                <a:close/>
                <a:moveTo>
                  <a:pt x="21075" y="0"/>
                </a:moveTo>
                <a:lnTo>
                  <a:pt x="25181" y="1642"/>
                </a:lnTo>
                <a:lnTo>
                  <a:pt x="28466" y="3284"/>
                </a:lnTo>
                <a:lnTo>
                  <a:pt x="31750" y="8211"/>
                </a:lnTo>
                <a:lnTo>
                  <a:pt x="31750" y="13138"/>
                </a:lnTo>
                <a:lnTo>
                  <a:pt x="31750" y="17244"/>
                </a:lnTo>
                <a:lnTo>
                  <a:pt x="28466" y="20528"/>
                </a:lnTo>
                <a:lnTo>
                  <a:pt x="25181" y="23813"/>
                </a:lnTo>
                <a:lnTo>
                  <a:pt x="21075" y="23813"/>
                </a:lnTo>
                <a:lnTo>
                  <a:pt x="16149" y="23813"/>
                </a:lnTo>
                <a:lnTo>
                  <a:pt x="11222" y="20528"/>
                </a:lnTo>
                <a:lnTo>
                  <a:pt x="9580" y="17244"/>
                </a:lnTo>
                <a:lnTo>
                  <a:pt x="7937" y="13138"/>
                </a:lnTo>
                <a:lnTo>
                  <a:pt x="9580" y="8211"/>
                </a:lnTo>
                <a:lnTo>
                  <a:pt x="11222" y="3284"/>
                </a:lnTo>
                <a:lnTo>
                  <a:pt x="16149" y="1642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Freeform 29"/>
          <p:cNvSpPr>
            <a:spLocks/>
          </p:cNvSpPr>
          <p:nvPr/>
        </p:nvSpPr>
        <p:spPr bwMode="auto">
          <a:xfrm>
            <a:off x="9160729" y="4874906"/>
            <a:ext cx="187298" cy="497063"/>
          </a:xfrm>
          <a:custGeom>
            <a:avLst/>
            <a:gdLst>
              <a:gd name="connsiteX0" fmla="*/ 21806 w 41275"/>
              <a:gd name="connsiteY0" fmla="*/ 25400 h 109538"/>
              <a:gd name="connsiteX1" fmla="*/ 30372 w 41275"/>
              <a:gd name="connsiteY1" fmla="*/ 26973 h 109538"/>
              <a:gd name="connsiteX2" fmla="*/ 38160 w 41275"/>
              <a:gd name="connsiteY2" fmla="*/ 28546 h 109538"/>
              <a:gd name="connsiteX3" fmla="*/ 41275 w 41275"/>
              <a:gd name="connsiteY3" fmla="*/ 34836 h 109538"/>
              <a:gd name="connsiteX4" fmla="*/ 41275 w 41275"/>
              <a:gd name="connsiteY4" fmla="*/ 46631 h 109538"/>
              <a:gd name="connsiteX5" fmla="*/ 41275 w 41275"/>
              <a:gd name="connsiteY5" fmla="*/ 59213 h 109538"/>
              <a:gd name="connsiteX6" fmla="*/ 41275 w 41275"/>
              <a:gd name="connsiteY6" fmla="*/ 65503 h 109538"/>
              <a:gd name="connsiteX7" fmla="*/ 41275 w 41275"/>
              <a:gd name="connsiteY7" fmla="*/ 67076 h 109538"/>
              <a:gd name="connsiteX8" fmla="*/ 39718 w 41275"/>
              <a:gd name="connsiteY8" fmla="*/ 68649 h 109538"/>
              <a:gd name="connsiteX9" fmla="*/ 36603 w 41275"/>
              <a:gd name="connsiteY9" fmla="*/ 68649 h 109538"/>
              <a:gd name="connsiteX10" fmla="*/ 35045 w 41275"/>
              <a:gd name="connsiteY10" fmla="*/ 67076 h 109538"/>
              <a:gd name="connsiteX11" fmla="*/ 33488 w 41275"/>
              <a:gd name="connsiteY11" fmla="*/ 65503 h 109538"/>
              <a:gd name="connsiteX12" fmla="*/ 33488 w 41275"/>
              <a:gd name="connsiteY12" fmla="*/ 60785 h 109538"/>
              <a:gd name="connsiteX13" fmla="*/ 33488 w 41275"/>
              <a:gd name="connsiteY13" fmla="*/ 51349 h 109538"/>
              <a:gd name="connsiteX14" fmla="*/ 33488 w 41275"/>
              <a:gd name="connsiteY14" fmla="*/ 41127 h 109538"/>
              <a:gd name="connsiteX15" fmla="*/ 31930 w 41275"/>
              <a:gd name="connsiteY15" fmla="*/ 41127 h 109538"/>
              <a:gd name="connsiteX16" fmla="*/ 31930 w 41275"/>
              <a:gd name="connsiteY16" fmla="*/ 88307 h 109538"/>
              <a:gd name="connsiteX17" fmla="*/ 31930 w 41275"/>
              <a:gd name="connsiteY17" fmla="*/ 100889 h 109538"/>
              <a:gd name="connsiteX18" fmla="*/ 31930 w 41275"/>
              <a:gd name="connsiteY18" fmla="*/ 107179 h 109538"/>
              <a:gd name="connsiteX19" fmla="*/ 31930 w 41275"/>
              <a:gd name="connsiteY19" fmla="*/ 107966 h 109538"/>
              <a:gd name="connsiteX20" fmla="*/ 30372 w 41275"/>
              <a:gd name="connsiteY20" fmla="*/ 109538 h 109538"/>
              <a:gd name="connsiteX21" fmla="*/ 27257 w 41275"/>
              <a:gd name="connsiteY21" fmla="*/ 109538 h 109538"/>
              <a:gd name="connsiteX22" fmla="*/ 24921 w 41275"/>
              <a:gd name="connsiteY22" fmla="*/ 109538 h 109538"/>
              <a:gd name="connsiteX23" fmla="*/ 23363 w 41275"/>
              <a:gd name="connsiteY23" fmla="*/ 107966 h 109538"/>
              <a:gd name="connsiteX24" fmla="*/ 21806 w 41275"/>
              <a:gd name="connsiteY24" fmla="*/ 107179 h 109538"/>
              <a:gd name="connsiteX25" fmla="*/ 21806 w 41275"/>
              <a:gd name="connsiteY25" fmla="*/ 70221 h 109538"/>
              <a:gd name="connsiteX26" fmla="*/ 21806 w 41275"/>
              <a:gd name="connsiteY26" fmla="*/ 68649 h 109538"/>
              <a:gd name="connsiteX27" fmla="*/ 20248 w 41275"/>
              <a:gd name="connsiteY27" fmla="*/ 68649 h 109538"/>
              <a:gd name="connsiteX28" fmla="*/ 20248 w 41275"/>
              <a:gd name="connsiteY28" fmla="*/ 70221 h 109538"/>
              <a:gd name="connsiteX29" fmla="*/ 20248 w 41275"/>
              <a:gd name="connsiteY29" fmla="*/ 107179 h 109538"/>
              <a:gd name="connsiteX30" fmla="*/ 18691 w 41275"/>
              <a:gd name="connsiteY30" fmla="*/ 107966 h 109538"/>
              <a:gd name="connsiteX31" fmla="*/ 17133 w 41275"/>
              <a:gd name="connsiteY31" fmla="*/ 109538 h 109538"/>
              <a:gd name="connsiteX32" fmla="*/ 14018 w 41275"/>
              <a:gd name="connsiteY32" fmla="*/ 109538 h 109538"/>
              <a:gd name="connsiteX33" fmla="*/ 12461 w 41275"/>
              <a:gd name="connsiteY33" fmla="*/ 109538 h 109538"/>
              <a:gd name="connsiteX34" fmla="*/ 10903 w 41275"/>
              <a:gd name="connsiteY34" fmla="*/ 107966 h 109538"/>
              <a:gd name="connsiteX35" fmla="*/ 9346 w 41275"/>
              <a:gd name="connsiteY35" fmla="*/ 107179 h 109538"/>
              <a:gd name="connsiteX36" fmla="*/ 9346 w 41275"/>
              <a:gd name="connsiteY36" fmla="*/ 100889 h 109538"/>
              <a:gd name="connsiteX37" fmla="*/ 9346 w 41275"/>
              <a:gd name="connsiteY37" fmla="*/ 88307 h 109538"/>
              <a:gd name="connsiteX38" fmla="*/ 9346 w 41275"/>
              <a:gd name="connsiteY38" fmla="*/ 41127 h 109538"/>
              <a:gd name="connsiteX39" fmla="*/ 7788 w 41275"/>
              <a:gd name="connsiteY39" fmla="*/ 41127 h 109538"/>
              <a:gd name="connsiteX40" fmla="*/ 7788 w 41275"/>
              <a:gd name="connsiteY40" fmla="*/ 65503 h 109538"/>
              <a:gd name="connsiteX41" fmla="*/ 6230 w 41275"/>
              <a:gd name="connsiteY41" fmla="*/ 67076 h 109538"/>
              <a:gd name="connsiteX42" fmla="*/ 4673 w 41275"/>
              <a:gd name="connsiteY42" fmla="*/ 68649 h 109538"/>
              <a:gd name="connsiteX43" fmla="*/ 3115 w 41275"/>
              <a:gd name="connsiteY43" fmla="*/ 68649 h 109538"/>
              <a:gd name="connsiteX44" fmla="*/ 0 w 41275"/>
              <a:gd name="connsiteY44" fmla="*/ 67076 h 109538"/>
              <a:gd name="connsiteX45" fmla="*/ 0 w 41275"/>
              <a:gd name="connsiteY45" fmla="*/ 65503 h 109538"/>
              <a:gd name="connsiteX46" fmla="*/ 0 w 41275"/>
              <a:gd name="connsiteY46" fmla="*/ 59213 h 109538"/>
              <a:gd name="connsiteX47" fmla="*/ 0 w 41275"/>
              <a:gd name="connsiteY47" fmla="*/ 46631 h 109538"/>
              <a:gd name="connsiteX48" fmla="*/ 0 w 41275"/>
              <a:gd name="connsiteY48" fmla="*/ 34836 h 109538"/>
              <a:gd name="connsiteX49" fmla="*/ 3115 w 41275"/>
              <a:gd name="connsiteY49" fmla="*/ 28546 h 109538"/>
              <a:gd name="connsiteX50" fmla="*/ 10903 w 41275"/>
              <a:gd name="connsiteY50" fmla="*/ 26973 h 109538"/>
              <a:gd name="connsiteX51" fmla="*/ 21075 w 41275"/>
              <a:gd name="connsiteY51" fmla="*/ 0 h 109538"/>
              <a:gd name="connsiteX52" fmla="*/ 25181 w 41275"/>
              <a:gd name="connsiteY52" fmla="*/ 1642 h 109538"/>
              <a:gd name="connsiteX53" fmla="*/ 28466 w 41275"/>
              <a:gd name="connsiteY53" fmla="*/ 3284 h 109538"/>
              <a:gd name="connsiteX54" fmla="*/ 31750 w 41275"/>
              <a:gd name="connsiteY54" fmla="*/ 8211 h 109538"/>
              <a:gd name="connsiteX55" fmla="*/ 31750 w 41275"/>
              <a:gd name="connsiteY55" fmla="*/ 13138 h 109538"/>
              <a:gd name="connsiteX56" fmla="*/ 31750 w 41275"/>
              <a:gd name="connsiteY56" fmla="*/ 17244 h 109538"/>
              <a:gd name="connsiteX57" fmla="*/ 28466 w 41275"/>
              <a:gd name="connsiteY57" fmla="*/ 20528 h 109538"/>
              <a:gd name="connsiteX58" fmla="*/ 25181 w 41275"/>
              <a:gd name="connsiteY58" fmla="*/ 23813 h 109538"/>
              <a:gd name="connsiteX59" fmla="*/ 21075 w 41275"/>
              <a:gd name="connsiteY59" fmla="*/ 23813 h 109538"/>
              <a:gd name="connsiteX60" fmla="*/ 16149 w 41275"/>
              <a:gd name="connsiteY60" fmla="*/ 23813 h 109538"/>
              <a:gd name="connsiteX61" fmla="*/ 11222 w 41275"/>
              <a:gd name="connsiteY61" fmla="*/ 20528 h 109538"/>
              <a:gd name="connsiteX62" fmla="*/ 9580 w 41275"/>
              <a:gd name="connsiteY62" fmla="*/ 17244 h 109538"/>
              <a:gd name="connsiteX63" fmla="*/ 7937 w 41275"/>
              <a:gd name="connsiteY63" fmla="*/ 13138 h 109538"/>
              <a:gd name="connsiteX64" fmla="*/ 9580 w 41275"/>
              <a:gd name="connsiteY64" fmla="*/ 8211 h 109538"/>
              <a:gd name="connsiteX65" fmla="*/ 11222 w 41275"/>
              <a:gd name="connsiteY65" fmla="*/ 3284 h 109538"/>
              <a:gd name="connsiteX66" fmla="*/ 16149 w 41275"/>
              <a:gd name="connsiteY66" fmla="*/ 1642 h 10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1275" h="109538">
                <a:moveTo>
                  <a:pt x="21806" y="25400"/>
                </a:moveTo>
                <a:lnTo>
                  <a:pt x="30372" y="26973"/>
                </a:lnTo>
                <a:lnTo>
                  <a:pt x="38160" y="28546"/>
                </a:lnTo>
                <a:lnTo>
                  <a:pt x="41275" y="34836"/>
                </a:lnTo>
                <a:lnTo>
                  <a:pt x="41275" y="46631"/>
                </a:lnTo>
                <a:lnTo>
                  <a:pt x="41275" y="59213"/>
                </a:lnTo>
                <a:lnTo>
                  <a:pt x="41275" y="65503"/>
                </a:lnTo>
                <a:lnTo>
                  <a:pt x="41275" y="67076"/>
                </a:lnTo>
                <a:lnTo>
                  <a:pt x="39718" y="68649"/>
                </a:lnTo>
                <a:lnTo>
                  <a:pt x="36603" y="68649"/>
                </a:lnTo>
                <a:lnTo>
                  <a:pt x="35045" y="67076"/>
                </a:lnTo>
                <a:lnTo>
                  <a:pt x="33488" y="65503"/>
                </a:lnTo>
                <a:lnTo>
                  <a:pt x="33488" y="60785"/>
                </a:lnTo>
                <a:lnTo>
                  <a:pt x="33488" y="51349"/>
                </a:lnTo>
                <a:lnTo>
                  <a:pt x="33488" y="41127"/>
                </a:lnTo>
                <a:lnTo>
                  <a:pt x="31930" y="41127"/>
                </a:lnTo>
                <a:lnTo>
                  <a:pt x="31930" y="88307"/>
                </a:lnTo>
                <a:lnTo>
                  <a:pt x="31930" y="100889"/>
                </a:lnTo>
                <a:lnTo>
                  <a:pt x="31930" y="107179"/>
                </a:lnTo>
                <a:lnTo>
                  <a:pt x="31930" y="107966"/>
                </a:lnTo>
                <a:lnTo>
                  <a:pt x="30372" y="109538"/>
                </a:lnTo>
                <a:lnTo>
                  <a:pt x="27257" y="109538"/>
                </a:lnTo>
                <a:lnTo>
                  <a:pt x="24921" y="109538"/>
                </a:lnTo>
                <a:lnTo>
                  <a:pt x="23363" y="107966"/>
                </a:lnTo>
                <a:lnTo>
                  <a:pt x="21806" y="107179"/>
                </a:lnTo>
                <a:lnTo>
                  <a:pt x="21806" y="70221"/>
                </a:lnTo>
                <a:lnTo>
                  <a:pt x="21806" y="68649"/>
                </a:lnTo>
                <a:lnTo>
                  <a:pt x="20248" y="68649"/>
                </a:lnTo>
                <a:lnTo>
                  <a:pt x="20248" y="70221"/>
                </a:lnTo>
                <a:lnTo>
                  <a:pt x="20248" y="107179"/>
                </a:lnTo>
                <a:lnTo>
                  <a:pt x="18691" y="107966"/>
                </a:lnTo>
                <a:lnTo>
                  <a:pt x="17133" y="109538"/>
                </a:lnTo>
                <a:lnTo>
                  <a:pt x="14018" y="109538"/>
                </a:lnTo>
                <a:lnTo>
                  <a:pt x="12461" y="109538"/>
                </a:lnTo>
                <a:lnTo>
                  <a:pt x="10903" y="107966"/>
                </a:lnTo>
                <a:lnTo>
                  <a:pt x="9346" y="107179"/>
                </a:lnTo>
                <a:lnTo>
                  <a:pt x="9346" y="100889"/>
                </a:lnTo>
                <a:lnTo>
                  <a:pt x="9346" y="88307"/>
                </a:lnTo>
                <a:lnTo>
                  <a:pt x="9346" y="41127"/>
                </a:lnTo>
                <a:lnTo>
                  <a:pt x="7788" y="41127"/>
                </a:lnTo>
                <a:lnTo>
                  <a:pt x="7788" y="65503"/>
                </a:lnTo>
                <a:lnTo>
                  <a:pt x="6230" y="67076"/>
                </a:lnTo>
                <a:lnTo>
                  <a:pt x="4673" y="68649"/>
                </a:lnTo>
                <a:lnTo>
                  <a:pt x="3115" y="68649"/>
                </a:lnTo>
                <a:lnTo>
                  <a:pt x="0" y="67076"/>
                </a:lnTo>
                <a:lnTo>
                  <a:pt x="0" y="65503"/>
                </a:lnTo>
                <a:lnTo>
                  <a:pt x="0" y="59213"/>
                </a:lnTo>
                <a:lnTo>
                  <a:pt x="0" y="46631"/>
                </a:lnTo>
                <a:lnTo>
                  <a:pt x="0" y="34836"/>
                </a:lnTo>
                <a:lnTo>
                  <a:pt x="3115" y="28546"/>
                </a:lnTo>
                <a:lnTo>
                  <a:pt x="10903" y="26973"/>
                </a:lnTo>
                <a:close/>
                <a:moveTo>
                  <a:pt x="21075" y="0"/>
                </a:moveTo>
                <a:lnTo>
                  <a:pt x="25181" y="1642"/>
                </a:lnTo>
                <a:lnTo>
                  <a:pt x="28466" y="3284"/>
                </a:lnTo>
                <a:lnTo>
                  <a:pt x="31750" y="8211"/>
                </a:lnTo>
                <a:lnTo>
                  <a:pt x="31750" y="13138"/>
                </a:lnTo>
                <a:lnTo>
                  <a:pt x="31750" y="17244"/>
                </a:lnTo>
                <a:lnTo>
                  <a:pt x="28466" y="20528"/>
                </a:lnTo>
                <a:lnTo>
                  <a:pt x="25181" y="23813"/>
                </a:lnTo>
                <a:lnTo>
                  <a:pt x="21075" y="23813"/>
                </a:lnTo>
                <a:lnTo>
                  <a:pt x="16149" y="23813"/>
                </a:lnTo>
                <a:lnTo>
                  <a:pt x="11222" y="20528"/>
                </a:lnTo>
                <a:lnTo>
                  <a:pt x="9580" y="17244"/>
                </a:lnTo>
                <a:lnTo>
                  <a:pt x="7937" y="13138"/>
                </a:lnTo>
                <a:lnTo>
                  <a:pt x="9580" y="8211"/>
                </a:lnTo>
                <a:lnTo>
                  <a:pt x="11222" y="3284"/>
                </a:lnTo>
                <a:lnTo>
                  <a:pt x="16149" y="1642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Freeform 30"/>
          <p:cNvSpPr>
            <a:spLocks/>
          </p:cNvSpPr>
          <p:nvPr/>
        </p:nvSpPr>
        <p:spPr bwMode="auto">
          <a:xfrm>
            <a:off x="9402785" y="4874906"/>
            <a:ext cx="187298" cy="497063"/>
          </a:xfrm>
          <a:custGeom>
            <a:avLst/>
            <a:gdLst>
              <a:gd name="connsiteX0" fmla="*/ 21806 w 41275"/>
              <a:gd name="connsiteY0" fmla="*/ 25400 h 109538"/>
              <a:gd name="connsiteX1" fmla="*/ 30372 w 41275"/>
              <a:gd name="connsiteY1" fmla="*/ 26973 h 109538"/>
              <a:gd name="connsiteX2" fmla="*/ 38160 w 41275"/>
              <a:gd name="connsiteY2" fmla="*/ 28546 h 109538"/>
              <a:gd name="connsiteX3" fmla="*/ 41275 w 41275"/>
              <a:gd name="connsiteY3" fmla="*/ 34836 h 109538"/>
              <a:gd name="connsiteX4" fmla="*/ 41275 w 41275"/>
              <a:gd name="connsiteY4" fmla="*/ 46631 h 109538"/>
              <a:gd name="connsiteX5" fmla="*/ 41275 w 41275"/>
              <a:gd name="connsiteY5" fmla="*/ 59213 h 109538"/>
              <a:gd name="connsiteX6" fmla="*/ 41275 w 41275"/>
              <a:gd name="connsiteY6" fmla="*/ 65503 h 109538"/>
              <a:gd name="connsiteX7" fmla="*/ 41275 w 41275"/>
              <a:gd name="connsiteY7" fmla="*/ 67076 h 109538"/>
              <a:gd name="connsiteX8" fmla="*/ 39718 w 41275"/>
              <a:gd name="connsiteY8" fmla="*/ 68649 h 109538"/>
              <a:gd name="connsiteX9" fmla="*/ 36603 w 41275"/>
              <a:gd name="connsiteY9" fmla="*/ 68649 h 109538"/>
              <a:gd name="connsiteX10" fmla="*/ 35045 w 41275"/>
              <a:gd name="connsiteY10" fmla="*/ 67076 h 109538"/>
              <a:gd name="connsiteX11" fmla="*/ 33488 w 41275"/>
              <a:gd name="connsiteY11" fmla="*/ 65503 h 109538"/>
              <a:gd name="connsiteX12" fmla="*/ 33488 w 41275"/>
              <a:gd name="connsiteY12" fmla="*/ 60785 h 109538"/>
              <a:gd name="connsiteX13" fmla="*/ 33488 w 41275"/>
              <a:gd name="connsiteY13" fmla="*/ 51349 h 109538"/>
              <a:gd name="connsiteX14" fmla="*/ 33488 w 41275"/>
              <a:gd name="connsiteY14" fmla="*/ 41127 h 109538"/>
              <a:gd name="connsiteX15" fmla="*/ 31930 w 41275"/>
              <a:gd name="connsiteY15" fmla="*/ 41127 h 109538"/>
              <a:gd name="connsiteX16" fmla="*/ 31930 w 41275"/>
              <a:gd name="connsiteY16" fmla="*/ 88307 h 109538"/>
              <a:gd name="connsiteX17" fmla="*/ 31930 w 41275"/>
              <a:gd name="connsiteY17" fmla="*/ 100889 h 109538"/>
              <a:gd name="connsiteX18" fmla="*/ 31930 w 41275"/>
              <a:gd name="connsiteY18" fmla="*/ 107179 h 109538"/>
              <a:gd name="connsiteX19" fmla="*/ 31930 w 41275"/>
              <a:gd name="connsiteY19" fmla="*/ 107966 h 109538"/>
              <a:gd name="connsiteX20" fmla="*/ 30372 w 41275"/>
              <a:gd name="connsiteY20" fmla="*/ 109538 h 109538"/>
              <a:gd name="connsiteX21" fmla="*/ 27257 w 41275"/>
              <a:gd name="connsiteY21" fmla="*/ 109538 h 109538"/>
              <a:gd name="connsiteX22" fmla="*/ 24921 w 41275"/>
              <a:gd name="connsiteY22" fmla="*/ 109538 h 109538"/>
              <a:gd name="connsiteX23" fmla="*/ 23363 w 41275"/>
              <a:gd name="connsiteY23" fmla="*/ 107966 h 109538"/>
              <a:gd name="connsiteX24" fmla="*/ 21806 w 41275"/>
              <a:gd name="connsiteY24" fmla="*/ 107179 h 109538"/>
              <a:gd name="connsiteX25" fmla="*/ 21806 w 41275"/>
              <a:gd name="connsiteY25" fmla="*/ 70221 h 109538"/>
              <a:gd name="connsiteX26" fmla="*/ 21806 w 41275"/>
              <a:gd name="connsiteY26" fmla="*/ 68649 h 109538"/>
              <a:gd name="connsiteX27" fmla="*/ 20248 w 41275"/>
              <a:gd name="connsiteY27" fmla="*/ 68649 h 109538"/>
              <a:gd name="connsiteX28" fmla="*/ 20248 w 41275"/>
              <a:gd name="connsiteY28" fmla="*/ 70221 h 109538"/>
              <a:gd name="connsiteX29" fmla="*/ 20248 w 41275"/>
              <a:gd name="connsiteY29" fmla="*/ 107179 h 109538"/>
              <a:gd name="connsiteX30" fmla="*/ 18691 w 41275"/>
              <a:gd name="connsiteY30" fmla="*/ 107966 h 109538"/>
              <a:gd name="connsiteX31" fmla="*/ 17133 w 41275"/>
              <a:gd name="connsiteY31" fmla="*/ 109538 h 109538"/>
              <a:gd name="connsiteX32" fmla="*/ 14018 w 41275"/>
              <a:gd name="connsiteY32" fmla="*/ 109538 h 109538"/>
              <a:gd name="connsiteX33" fmla="*/ 12461 w 41275"/>
              <a:gd name="connsiteY33" fmla="*/ 109538 h 109538"/>
              <a:gd name="connsiteX34" fmla="*/ 10903 w 41275"/>
              <a:gd name="connsiteY34" fmla="*/ 107966 h 109538"/>
              <a:gd name="connsiteX35" fmla="*/ 9346 w 41275"/>
              <a:gd name="connsiteY35" fmla="*/ 107179 h 109538"/>
              <a:gd name="connsiteX36" fmla="*/ 9346 w 41275"/>
              <a:gd name="connsiteY36" fmla="*/ 100889 h 109538"/>
              <a:gd name="connsiteX37" fmla="*/ 9346 w 41275"/>
              <a:gd name="connsiteY37" fmla="*/ 88307 h 109538"/>
              <a:gd name="connsiteX38" fmla="*/ 9346 w 41275"/>
              <a:gd name="connsiteY38" fmla="*/ 41127 h 109538"/>
              <a:gd name="connsiteX39" fmla="*/ 7788 w 41275"/>
              <a:gd name="connsiteY39" fmla="*/ 41127 h 109538"/>
              <a:gd name="connsiteX40" fmla="*/ 7788 w 41275"/>
              <a:gd name="connsiteY40" fmla="*/ 65503 h 109538"/>
              <a:gd name="connsiteX41" fmla="*/ 6230 w 41275"/>
              <a:gd name="connsiteY41" fmla="*/ 67076 h 109538"/>
              <a:gd name="connsiteX42" fmla="*/ 4673 w 41275"/>
              <a:gd name="connsiteY42" fmla="*/ 68649 h 109538"/>
              <a:gd name="connsiteX43" fmla="*/ 3115 w 41275"/>
              <a:gd name="connsiteY43" fmla="*/ 68649 h 109538"/>
              <a:gd name="connsiteX44" fmla="*/ 0 w 41275"/>
              <a:gd name="connsiteY44" fmla="*/ 67076 h 109538"/>
              <a:gd name="connsiteX45" fmla="*/ 0 w 41275"/>
              <a:gd name="connsiteY45" fmla="*/ 65503 h 109538"/>
              <a:gd name="connsiteX46" fmla="*/ 0 w 41275"/>
              <a:gd name="connsiteY46" fmla="*/ 59213 h 109538"/>
              <a:gd name="connsiteX47" fmla="*/ 0 w 41275"/>
              <a:gd name="connsiteY47" fmla="*/ 46631 h 109538"/>
              <a:gd name="connsiteX48" fmla="*/ 0 w 41275"/>
              <a:gd name="connsiteY48" fmla="*/ 34836 h 109538"/>
              <a:gd name="connsiteX49" fmla="*/ 3115 w 41275"/>
              <a:gd name="connsiteY49" fmla="*/ 28546 h 109538"/>
              <a:gd name="connsiteX50" fmla="*/ 10903 w 41275"/>
              <a:gd name="connsiteY50" fmla="*/ 26973 h 109538"/>
              <a:gd name="connsiteX51" fmla="*/ 21075 w 41275"/>
              <a:gd name="connsiteY51" fmla="*/ 0 h 109538"/>
              <a:gd name="connsiteX52" fmla="*/ 25181 w 41275"/>
              <a:gd name="connsiteY52" fmla="*/ 1642 h 109538"/>
              <a:gd name="connsiteX53" fmla="*/ 28466 w 41275"/>
              <a:gd name="connsiteY53" fmla="*/ 3284 h 109538"/>
              <a:gd name="connsiteX54" fmla="*/ 31750 w 41275"/>
              <a:gd name="connsiteY54" fmla="*/ 8211 h 109538"/>
              <a:gd name="connsiteX55" fmla="*/ 31750 w 41275"/>
              <a:gd name="connsiteY55" fmla="*/ 13138 h 109538"/>
              <a:gd name="connsiteX56" fmla="*/ 31750 w 41275"/>
              <a:gd name="connsiteY56" fmla="*/ 17244 h 109538"/>
              <a:gd name="connsiteX57" fmla="*/ 28466 w 41275"/>
              <a:gd name="connsiteY57" fmla="*/ 20528 h 109538"/>
              <a:gd name="connsiteX58" fmla="*/ 25181 w 41275"/>
              <a:gd name="connsiteY58" fmla="*/ 23813 h 109538"/>
              <a:gd name="connsiteX59" fmla="*/ 21075 w 41275"/>
              <a:gd name="connsiteY59" fmla="*/ 23813 h 109538"/>
              <a:gd name="connsiteX60" fmla="*/ 16149 w 41275"/>
              <a:gd name="connsiteY60" fmla="*/ 23813 h 109538"/>
              <a:gd name="connsiteX61" fmla="*/ 11222 w 41275"/>
              <a:gd name="connsiteY61" fmla="*/ 20528 h 109538"/>
              <a:gd name="connsiteX62" fmla="*/ 9580 w 41275"/>
              <a:gd name="connsiteY62" fmla="*/ 17244 h 109538"/>
              <a:gd name="connsiteX63" fmla="*/ 7937 w 41275"/>
              <a:gd name="connsiteY63" fmla="*/ 13138 h 109538"/>
              <a:gd name="connsiteX64" fmla="*/ 9580 w 41275"/>
              <a:gd name="connsiteY64" fmla="*/ 8211 h 109538"/>
              <a:gd name="connsiteX65" fmla="*/ 11222 w 41275"/>
              <a:gd name="connsiteY65" fmla="*/ 3284 h 109538"/>
              <a:gd name="connsiteX66" fmla="*/ 16149 w 41275"/>
              <a:gd name="connsiteY66" fmla="*/ 1642 h 10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1275" h="109538">
                <a:moveTo>
                  <a:pt x="21806" y="25400"/>
                </a:moveTo>
                <a:lnTo>
                  <a:pt x="30372" y="26973"/>
                </a:lnTo>
                <a:lnTo>
                  <a:pt x="38160" y="28546"/>
                </a:lnTo>
                <a:lnTo>
                  <a:pt x="41275" y="34836"/>
                </a:lnTo>
                <a:lnTo>
                  <a:pt x="41275" y="46631"/>
                </a:lnTo>
                <a:lnTo>
                  <a:pt x="41275" y="59213"/>
                </a:lnTo>
                <a:lnTo>
                  <a:pt x="41275" y="65503"/>
                </a:lnTo>
                <a:lnTo>
                  <a:pt x="41275" y="67076"/>
                </a:lnTo>
                <a:lnTo>
                  <a:pt x="39718" y="68649"/>
                </a:lnTo>
                <a:lnTo>
                  <a:pt x="36603" y="68649"/>
                </a:lnTo>
                <a:lnTo>
                  <a:pt x="35045" y="67076"/>
                </a:lnTo>
                <a:lnTo>
                  <a:pt x="33488" y="65503"/>
                </a:lnTo>
                <a:lnTo>
                  <a:pt x="33488" y="60785"/>
                </a:lnTo>
                <a:lnTo>
                  <a:pt x="33488" y="51349"/>
                </a:lnTo>
                <a:lnTo>
                  <a:pt x="33488" y="41127"/>
                </a:lnTo>
                <a:lnTo>
                  <a:pt x="31930" y="41127"/>
                </a:lnTo>
                <a:lnTo>
                  <a:pt x="31930" y="88307"/>
                </a:lnTo>
                <a:lnTo>
                  <a:pt x="31930" y="100889"/>
                </a:lnTo>
                <a:lnTo>
                  <a:pt x="31930" y="107179"/>
                </a:lnTo>
                <a:lnTo>
                  <a:pt x="31930" y="107966"/>
                </a:lnTo>
                <a:lnTo>
                  <a:pt x="30372" y="109538"/>
                </a:lnTo>
                <a:lnTo>
                  <a:pt x="27257" y="109538"/>
                </a:lnTo>
                <a:lnTo>
                  <a:pt x="24921" y="109538"/>
                </a:lnTo>
                <a:lnTo>
                  <a:pt x="23363" y="107966"/>
                </a:lnTo>
                <a:lnTo>
                  <a:pt x="21806" y="107179"/>
                </a:lnTo>
                <a:lnTo>
                  <a:pt x="21806" y="70221"/>
                </a:lnTo>
                <a:lnTo>
                  <a:pt x="21806" y="68649"/>
                </a:lnTo>
                <a:lnTo>
                  <a:pt x="20248" y="68649"/>
                </a:lnTo>
                <a:lnTo>
                  <a:pt x="20248" y="70221"/>
                </a:lnTo>
                <a:lnTo>
                  <a:pt x="20248" y="107179"/>
                </a:lnTo>
                <a:lnTo>
                  <a:pt x="18691" y="107966"/>
                </a:lnTo>
                <a:lnTo>
                  <a:pt x="17133" y="109538"/>
                </a:lnTo>
                <a:lnTo>
                  <a:pt x="14018" y="109538"/>
                </a:lnTo>
                <a:lnTo>
                  <a:pt x="12461" y="109538"/>
                </a:lnTo>
                <a:lnTo>
                  <a:pt x="10903" y="107966"/>
                </a:lnTo>
                <a:lnTo>
                  <a:pt x="9346" y="107179"/>
                </a:lnTo>
                <a:lnTo>
                  <a:pt x="9346" y="100889"/>
                </a:lnTo>
                <a:lnTo>
                  <a:pt x="9346" y="88307"/>
                </a:lnTo>
                <a:lnTo>
                  <a:pt x="9346" y="41127"/>
                </a:lnTo>
                <a:lnTo>
                  <a:pt x="7788" y="41127"/>
                </a:lnTo>
                <a:lnTo>
                  <a:pt x="7788" y="65503"/>
                </a:lnTo>
                <a:lnTo>
                  <a:pt x="6230" y="67076"/>
                </a:lnTo>
                <a:lnTo>
                  <a:pt x="4673" y="68649"/>
                </a:lnTo>
                <a:lnTo>
                  <a:pt x="3115" y="68649"/>
                </a:lnTo>
                <a:lnTo>
                  <a:pt x="0" y="67076"/>
                </a:lnTo>
                <a:lnTo>
                  <a:pt x="0" y="65503"/>
                </a:lnTo>
                <a:lnTo>
                  <a:pt x="0" y="59213"/>
                </a:lnTo>
                <a:lnTo>
                  <a:pt x="0" y="46631"/>
                </a:lnTo>
                <a:lnTo>
                  <a:pt x="0" y="34836"/>
                </a:lnTo>
                <a:lnTo>
                  <a:pt x="3115" y="28546"/>
                </a:lnTo>
                <a:lnTo>
                  <a:pt x="10903" y="26973"/>
                </a:lnTo>
                <a:close/>
                <a:moveTo>
                  <a:pt x="21075" y="0"/>
                </a:moveTo>
                <a:lnTo>
                  <a:pt x="25181" y="1642"/>
                </a:lnTo>
                <a:lnTo>
                  <a:pt x="28466" y="3284"/>
                </a:lnTo>
                <a:lnTo>
                  <a:pt x="31750" y="8211"/>
                </a:lnTo>
                <a:lnTo>
                  <a:pt x="31750" y="13138"/>
                </a:lnTo>
                <a:lnTo>
                  <a:pt x="31750" y="17244"/>
                </a:lnTo>
                <a:lnTo>
                  <a:pt x="28466" y="20528"/>
                </a:lnTo>
                <a:lnTo>
                  <a:pt x="25181" y="23813"/>
                </a:lnTo>
                <a:lnTo>
                  <a:pt x="21075" y="23813"/>
                </a:lnTo>
                <a:lnTo>
                  <a:pt x="16149" y="23813"/>
                </a:lnTo>
                <a:lnTo>
                  <a:pt x="11222" y="20528"/>
                </a:lnTo>
                <a:lnTo>
                  <a:pt x="9580" y="17244"/>
                </a:lnTo>
                <a:lnTo>
                  <a:pt x="7937" y="13138"/>
                </a:lnTo>
                <a:lnTo>
                  <a:pt x="9580" y="8211"/>
                </a:lnTo>
                <a:lnTo>
                  <a:pt x="11222" y="3284"/>
                </a:lnTo>
                <a:lnTo>
                  <a:pt x="16149" y="1642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9644841" y="4874906"/>
            <a:ext cx="187298" cy="497063"/>
          </a:xfrm>
          <a:custGeom>
            <a:avLst/>
            <a:gdLst>
              <a:gd name="connsiteX0" fmla="*/ 21806 w 41275"/>
              <a:gd name="connsiteY0" fmla="*/ 25400 h 109538"/>
              <a:gd name="connsiteX1" fmla="*/ 30372 w 41275"/>
              <a:gd name="connsiteY1" fmla="*/ 26973 h 109538"/>
              <a:gd name="connsiteX2" fmla="*/ 38160 w 41275"/>
              <a:gd name="connsiteY2" fmla="*/ 28546 h 109538"/>
              <a:gd name="connsiteX3" fmla="*/ 41275 w 41275"/>
              <a:gd name="connsiteY3" fmla="*/ 34836 h 109538"/>
              <a:gd name="connsiteX4" fmla="*/ 41275 w 41275"/>
              <a:gd name="connsiteY4" fmla="*/ 46631 h 109538"/>
              <a:gd name="connsiteX5" fmla="*/ 41275 w 41275"/>
              <a:gd name="connsiteY5" fmla="*/ 59213 h 109538"/>
              <a:gd name="connsiteX6" fmla="*/ 41275 w 41275"/>
              <a:gd name="connsiteY6" fmla="*/ 65503 h 109538"/>
              <a:gd name="connsiteX7" fmla="*/ 41275 w 41275"/>
              <a:gd name="connsiteY7" fmla="*/ 67076 h 109538"/>
              <a:gd name="connsiteX8" fmla="*/ 39718 w 41275"/>
              <a:gd name="connsiteY8" fmla="*/ 68649 h 109538"/>
              <a:gd name="connsiteX9" fmla="*/ 36603 w 41275"/>
              <a:gd name="connsiteY9" fmla="*/ 68649 h 109538"/>
              <a:gd name="connsiteX10" fmla="*/ 35045 w 41275"/>
              <a:gd name="connsiteY10" fmla="*/ 67076 h 109538"/>
              <a:gd name="connsiteX11" fmla="*/ 33488 w 41275"/>
              <a:gd name="connsiteY11" fmla="*/ 65503 h 109538"/>
              <a:gd name="connsiteX12" fmla="*/ 33488 w 41275"/>
              <a:gd name="connsiteY12" fmla="*/ 60785 h 109538"/>
              <a:gd name="connsiteX13" fmla="*/ 33488 w 41275"/>
              <a:gd name="connsiteY13" fmla="*/ 51349 h 109538"/>
              <a:gd name="connsiteX14" fmla="*/ 33488 w 41275"/>
              <a:gd name="connsiteY14" fmla="*/ 41127 h 109538"/>
              <a:gd name="connsiteX15" fmla="*/ 31930 w 41275"/>
              <a:gd name="connsiteY15" fmla="*/ 41127 h 109538"/>
              <a:gd name="connsiteX16" fmla="*/ 31930 w 41275"/>
              <a:gd name="connsiteY16" fmla="*/ 88307 h 109538"/>
              <a:gd name="connsiteX17" fmla="*/ 31930 w 41275"/>
              <a:gd name="connsiteY17" fmla="*/ 100889 h 109538"/>
              <a:gd name="connsiteX18" fmla="*/ 31930 w 41275"/>
              <a:gd name="connsiteY18" fmla="*/ 107179 h 109538"/>
              <a:gd name="connsiteX19" fmla="*/ 31930 w 41275"/>
              <a:gd name="connsiteY19" fmla="*/ 107966 h 109538"/>
              <a:gd name="connsiteX20" fmla="*/ 30372 w 41275"/>
              <a:gd name="connsiteY20" fmla="*/ 109538 h 109538"/>
              <a:gd name="connsiteX21" fmla="*/ 27257 w 41275"/>
              <a:gd name="connsiteY21" fmla="*/ 109538 h 109538"/>
              <a:gd name="connsiteX22" fmla="*/ 24921 w 41275"/>
              <a:gd name="connsiteY22" fmla="*/ 109538 h 109538"/>
              <a:gd name="connsiteX23" fmla="*/ 23363 w 41275"/>
              <a:gd name="connsiteY23" fmla="*/ 107966 h 109538"/>
              <a:gd name="connsiteX24" fmla="*/ 21806 w 41275"/>
              <a:gd name="connsiteY24" fmla="*/ 107179 h 109538"/>
              <a:gd name="connsiteX25" fmla="*/ 21806 w 41275"/>
              <a:gd name="connsiteY25" fmla="*/ 70221 h 109538"/>
              <a:gd name="connsiteX26" fmla="*/ 21806 w 41275"/>
              <a:gd name="connsiteY26" fmla="*/ 68649 h 109538"/>
              <a:gd name="connsiteX27" fmla="*/ 20248 w 41275"/>
              <a:gd name="connsiteY27" fmla="*/ 68649 h 109538"/>
              <a:gd name="connsiteX28" fmla="*/ 20248 w 41275"/>
              <a:gd name="connsiteY28" fmla="*/ 70221 h 109538"/>
              <a:gd name="connsiteX29" fmla="*/ 20248 w 41275"/>
              <a:gd name="connsiteY29" fmla="*/ 107179 h 109538"/>
              <a:gd name="connsiteX30" fmla="*/ 18691 w 41275"/>
              <a:gd name="connsiteY30" fmla="*/ 107966 h 109538"/>
              <a:gd name="connsiteX31" fmla="*/ 17133 w 41275"/>
              <a:gd name="connsiteY31" fmla="*/ 109538 h 109538"/>
              <a:gd name="connsiteX32" fmla="*/ 14018 w 41275"/>
              <a:gd name="connsiteY32" fmla="*/ 109538 h 109538"/>
              <a:gd name="connsiteX33" fmla="*/ 12461 w 41275"/>
              <a:gd name="connsiteY33" fmla="*/ 109538 h 109538"/>
              <a:gd name="connsiteX34" fmla="*/ 10903 w 41275"/>
              <a:gd name="connsiteY34" fmla="*/ 107966 h 109538"/>
              <a:gd name="connsiteX35" fmla="*/ 9346 w 41275"/>
              <a:gd name="connsiteY35" fmla="*/ 107179 h 109538"/>
              <a:gd name="connsiteX36" fmla="*/ 9346 w 41275"/>
              <a:gd name="connsiteY36" fmla="*/ 100889 h 109538"/>
              <a:gd name="connsiteX37" fmla="*/ 9346 w 41275"/>
              <a:gd name="connsiteY37" fmla="*/ 88307 h 109538"/>
              <a:gd name="connsiteX38" fmla="*/ 9346 w 41275"/>
              <a:gd name="connsiteY38" fmla="*/ 41127 h 109538"/>
              <a:gd name="connsiteX39" fmla="*/ 7788 w 41275"/>
              <a:gd name="connsiteY39" fmla="*/ 41127 h 109538"/>
              <a:gd name="connsiteX40" fmla="*/ 7788 w 41275"/>
              <a:gd name="connsiteY40" fmla="*/ 65503 h 109538"/>
              <a:gd name="connsiteX41" fmla="*/ 6230 w 41275"/>
              <a:gd name="connsiteY41" fmla="*/ 67076 h 109538"/>
              <a:gd name="connsiteX42" fmla="*/ 4673 w 41275"/>
              <a:gd name="connsiteY42" fmla="*/ 68649 h 109538"/>
              <a:gd name="connsiteX43" fmla="*/ 3115 w 41275"/>
              <a:gd name="connsiteY43" fmla="*/ 68649 h 109538"/>
              <a:gd name="connsiteX44" fmla="*/ 0 w 41275"/>
              <a:gd name="connsiteY44" fmla="*/ 67076 h 109538"/>
              <a:gd name="connsiteX45" fmla="*/ 0 w 41275"/>
              <a:gd name="connsiteY45" fmla="*/ 65503 h 109538"/>
              <a:gd name="connsiteX46" fmla="*/ 0 w 41275"/>
              <a:gd name="connsiteY46" fmla="*/ 59213 h 109538"/>
              <a:gd name="connsiteX47" fmla="*/ 0 w 41275"/>
              <a:gd name="connsiteY47" fmla="*/ 46631 h 109538"/>
              <a:gd name="connsiteX48" fmla="*/ 0 w 41275"/>
              <a:gd name="connsiteY48" fmla="*/ 34836 h 109538"/>
              <a:gd name="connsiteX49" fmla="*/ 3115 w 41275"/>
              <a:gd name="connsiteY49" fmla="*/ 28546 h 109538"/>
              <a:gd name="connsiteX50" fmla="*/ 10903 w 41275"/>
              <a:gd name="connsiteY50" fmla="*/ 26973 h 109538"/>
              <a:gd name="connsiteX51" fmla="*/ 21075 w 41275"/>
              <a:gd name="connsiteY51" fmla="*/ 0 h 109538"/>
              <a:gd name="connsiteX52" fmla="*/ 25181 w 41275"/>
              <a:gd name="connsiteY52" fmla="*/ 1642 h 109538"/>
              <a:gd name="connsiteX53" fmla="*/ 28466 w 41275"/>
              <a:gd name="connsiteY53" fmla="*/ 3284 h 109538"/>
              <a:gd name="connsiteX54" fmla="*/ 31750 w 41275"/>
              <a:gd name="connsiteY54" fmla="*/ 8211 h 109538"/>
              <a:gd name="connsiteX55" fmla="*/ 31750 w 41275"/>
              <a:gd name="connsiteY55" fmla="*/ 13138 h 109538"/>
              <a:gd name="connsiteX56" fmla="*/ 31750 w 41275"/>
              <a:gd name="connsiteY56" fmla="*/ 17244 h 109538"/>
              <a:gd name="connsiteX57" fmla="*/ 28466 w 41275"/>
              <a:gd name="connsiteY57" fmla="*/ 20528 h 109538"/>
              <a:gd name="connsiteX58" fmla="*/ 25181 w 41275"/>
              <a:gd name="connsiteY58" fmla="*/ 23813 h 109538"/>
              <a:gd name="connsiteX59" fmla="*/ 21075 w 41275"/>
              <a:gd name="connsiteY59" fmla="*/ 23813 h 109538"/>
              <a:gd name="connsiteX60" fmla="*/ 16149 w 41275"/>
              <a:gd name="connsiteY60" fmla="*/ 23813 h 109538"/>
              <a:gd name="connsiteX61" fmla="*/ 11222 w 41275"/>
              <a:gd name="connsiteY61" fmla="*/ 20528 h 109538"/>
              <a:gd name="connsiteX62" fmla="*/ 9580 w 41275"/>
              <a:gd name="connsiteY62" fmla="*/ 17244 h 109538"/>
              <a:gd name="connsiteX63" fmla="*/ 7937 w 41275"/>
              <a:gd name="connsiteY63" fmla="*/ 13138 h 109538"/>
              <a:gd name="connsiteX64" fmla="*/ 9580 w 41275"/>
              <a:gd name="connsiteY64" fmla="*/ 8211 h 109538"/>
              <a:gd name="connsiteX65" fmla="*/ 11222 w 41275"/>
              <a:gd name="connsiteY65" fmla="*/ 3284 h 109538"/>
              <a:gd name="connsiteX66" fmla="*/ 16149 w 41275"/>
              <a:gd name="connsiteY66" fmla="*/ 1642 h 10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1275" h="109538">
                <a:moveTo>
                  <a:pt x="21806" y="25400"/>
                </a:moveTo>
                <a:lnTo>
                  <a:pt x="30372" y="26973"/>
                </a:lnTo>
                <a:lnTo>
                  <a:pt x="38160" y="28546"/>
                </a:lnTo>
                <a:lnTo>
                  <a:pt x="41275" y="34836"/>
                </a:lnTo>
                <a:lnTo>
                  <a:pt x="41275" y="46631"/>
                </a:lnTo>
                <a:lnTo>
                  <a:pt x="41275" y="59213"/>
                </a:lnTo>
                <a:lnTo>
                  <a:pt x="41275" y="65503"/>
                </a:lnTo>
                <a:lnTo>
                  <a:pt x="41275" y="67076"/>
                </a:lnTo>
                <a:lnTo>
                  <a:pt x="39718" y="68649"/>
                </a:lnTo>
                <a:lnTo>
                  <a:pt x="36603" y="68649"/>
                </a:lnTo>
                <a:lnTo>
                  <a:pt x="35045" y="67076"/>
                </a:lnTo>
                <a:lnTo>
                  <a:pt x="33488" y="65503"/>
                </a:lnTo>
                <a:lnTo>
                  <a:pt x="33488" y="60785"/>
                </a:lnTo>
                <a:lnTo>
                  <a:pt x="33488" y="51349"/>
                </a:lnTo>
                <a:lnTo>
                  <a:pt x="33488" y="41127"/>
                </a:lnTo>
                <a:lnTo>
                  <a:pt x="31930" y="41127"/>
                </a:lnTo>
                <a:lnTo>
                  <a:pt x="31930" y="88307"/>
                </a:lnTo>
                <a:lnTo>
                  <a:pt x="31930" y="100889"/>
                </a:lnTo>
                <a:lnTo>
                  <a:pt x="31930" y="107179"/>
                </a:lnTo>
                <a:lnTo>
                  <a:pt x="31930" y="107966"/>
                </a:lnTo>
                <a:lnTo>
                  <a:pt x="30372" y="109538"/>
                </a:lnTo>
                <a:lnTo>
                  <a:pt x="27257" y="109538"/>
                </a:lnTo>
                <a:lnTo>
                  <a:pt x="24921" y="109538"/>
                </a:lnTo>
                <a:lnTo>
                  <a:pt x="23363" y="107966"/>
                </a:lnTo>
                <a:lnTo>
                  <a:pt x="21806" y="107179"/>
                </a:lnTo>
                <a:lnTo>
                  <a:pt x="21806" y="70221"/>
                </a:lnTo>
                <a:lnTo>
                  <a:pt x="21806" y="68649"/>
                </a:lnTo>
                <a:lnTo>
                  <a:pt x="20248" y="68649"/>
                </a:lnTo>
                <a:lnTo>
                  <a:pt x="20248" y="70221"/>
                </a:lnTo>
                <a:lnTo>
                  <a:pt x="20248" y="107179"/>
                </a:lnTo>
                <a:lnTo>
                  <a:pt x="18691" y="107966"/>
                </a:lnTo>
                <a:lnTo>
                  <a:pt x="17133" y="109538"/>
                </a:lnTo>
                <a:lnTo>
                  <a:pt x="14018" y="109538"/>
                </a:lnTo>
                <a:lnTo>
                  <a:pt x="12461" y="109538"/>
                </a:lnTo>
                <a:lnTo>
                  <a:pt x="10903" y="107966"/>
                </a:lnTo>
                <a:lnTo>
                  <a:pt x="9346" y="107179"/>
                </a:lnTo>
                <a:lnTo>
                  <a:pt x="9346" y="100889"/>
                </a:lnTo>
                <a:lnTo>
                  <a:pt x="9346" y="88307"/>
                </a:lnTo>
                <a:lnTo>
                  <a:pt x="9346" y="41127"/>
                </a:lnTo>
                <a:lnTo>
                  <a:pt x="7788" y="41127"/>
                </a:lnTo>
                <a:lnTo>
                  <a:pt x="7788" y="65503"/>
                </a:lnTo>
                <a:lnTo>
                  <a:pt x="6230" y="67076"/>
                </a:lnTo>
                <a:lnTo>
                  <a:pt x="4673" y="68649"/>
                </a:lnTo>
                <a:lnTo>
                  <a:pt x="3115" y="68649"/>
                </a:lnTo>
                <a:lnTo>
                  <a:pt x="0" y="67076"/>
                </a:lnTo>
                <a:lnTo>
                  <a:pt x="0" y="65503"/>
                </a:lnTo>
                <a:lnTo>
                  <a:pt x="0" y="59213"/>
                </a:lnTo>
                <a:lnTo>
                  <a:pt x="0" y="46631"/>
                </a:lnTo>
                <a:lnTo>
                  <a:pt x="0" y="34836"/>
                </a:lnTo>
                <a:lnTo>
                  <a:pt x="3115" y="28546"/>
                </a:lnTo>
                <a:lnTo>
                  <a:pt x="10903" y="26973"/>
                </a:lnTo>
                <a:close/>
                <a:moveTo>
                  <a:pt x="21075" y="0"/>
                </a:moveTo>
                <a:lnTo>
                  <a:pt x="25181" y="1642"/>
                </a:lnTo>
                <a:lnTo>
                  <a:pt x="28466" y="3284"/>
                </a:lnTo>
                <a:lnTo>
                  <a:pt x="31750" y="8211"/>
                </a:lnTo>
                <a:lnTo>
                  <a:pt x="31750" y="13138"/>
                </a:lnTo>
                <a:lnTo>
                  <a:pt x="31750" y="17244"/>
                </a:lnTo>
                <a:lnTo>
                  <a:pt x="28466" y="20528"/>
                </a:lnTo>
                <a:lnTo>
                  <a:pt x="25181" y="23813"/>
                </a:lnTo>
                <a:lnTo>
                  <a:pt x="21075" y="23813"/>
                </a:lnTo>
                <a:lnTo>
                  <a:pt x="16149" y="23813"/>
                </a:lnTo>
                <a:lnTo>
                  <a:pt x="11222" y="20528"/>
                </a:lnTo>
                <a:lnTo>
                  <a:pt x="9580" y="17244"/>
                </a:lnTo>
                <a:lnTo>
                  <a:pt x="7937" y="13138"/>
                </a:lnTo>
                <a:lnTo>
                  <a:pt x="9580" y="8211"/>
                </a:lnTo>
                <a:lnTo>
                  <a:pt x="11222" y="3284"/>
                </a:lnTo>
                <a:lnTo>
                  <a:pt x="16149" y="1642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9886897" y="4874906"/>
            <a:ext cx="187298" cy="497063"/>
          </a:xfrm>
          <a:custGeom>
            <a:avLst/>
            <a:gdLst>
              <a:gd name="connsiteX0" fmla="*/ 21806 w 41275"/>
              <a:gd name="connsiteY0" fmla="*/ 25400 h 109538"/>
              <a:gd name="connsiteX1" fmla="*/ 30372 w 41275"/>
              <a:gd name="connsiteY1" fmla="*/ 26973 h 109538"/>
              <a:gd name="connsiteX2" fmla="*/ 38160 w 41275"/>
              <a:gd name="connsiteY2" fmla="*/ 28546 h 109538"/>
              <a:gd name="connsiteX3" fmla="*/ 41275 w 41275"/>
              <a:gd name="connsiteY3" fmla="*/ 34836 h 109538"/>
              <a:gd name="connsiteX4" fmla="*/ 41275 w 41275"/>
              <a:gd name="connsiteY4" fmla="*/ 46631 h 109538"/>
              <a:gd name="connsiteX5" fmla="*/ 41275 w 41275"/>
              <a:gd name="connsiteY5" fmla="*/ 59213 h 109538"/>
              <a:gd name="connsiteX6" fmla="*/ 41275 w 41275"/>
              <a:gd name="connsiteY6" fmla="*/ 65503 h 109538"/>
              <a:gd name="connsiteX7" fmla="*/ 41275 w 41275"/>
              <a:gd name="connsiteY7" fmla="*/ 67076 h 109538"/>
              <a:gd name="connsiteX8" fmla="*/ 39718 w 41275"/>
              <a:gd name="connsiteY8" fmla="*/ 68649 h 109538"/>
              <a:gd name="connsiteX9" fmla="*/ 36603 w 41275"/>
              <a:gd name="connsiteY9" fmla="*/ 68649 h 109538"/>
              <a:gd name="connsiteX10" fmla="*/ 35045 w 41275"/>
              <a:gd name="connsiteY10" fmla="*/ 67076 h 109538"/>
              <a:gd name="connsiteX11" fmla="*/ 33488 w 41275"/>
              <a:gd name="connsiteY11" fmla="*/ 65503 h 109538"/>
              <a:gd name="connsiteX12" fmla="*/ 33488 w 41275"/>
              <a:gd name="connsiteY12" fmla="*/ 60785 h 109538"/>
              <a:gd name="connsiteX13" fmla="*/ 33488 w 41275"/>
              <a:gd name="connsiteY13" fmla="*/ 51349 h 109538"/>
              <a:gd name="connsiteX14" fmla="*/ 33488 w 41275"/>
              <a:gd name="connsiteY14" fmla="*/ 41127 h 109538"/>
              <a:gd name="connsiteX15" fmla="*/ 31930 w 41275"/>
              <a:gd name="connsiteY15" fmla="*/ 41127 h 109538"/>
              <a:gd name="connsiteX16" fmla="*/ 31930 w 41275"/>
              <a:gd name="connsiteY16" fmla="*/ 88307 h 109538"/>
              <a:gd name="connsiteX17" fmla="*/ 31930 w 41275"/>
              <a:gd name="connsiteY17" fmla="*/ 100889 h 109538"/>
              <a:gd name="connsiteX18" fmla="*/ 31930 w 41275"/>
              <a:gd name="connsiteY18" fmla="*/ 107179 h 109538"/>
              <a:gd name="connsiteX19" fmla="*/ 31930 w 41275"/>
              <a:gd name="connsiteY19" fmla="*/ 107966 h 109538"/>
              <a:gd name="connsiteX20" fmla="*/ 30372 w 41275"/>
              <a:gd name="connsiteY20" fmla="*/ 109538 h 109538"/>
              <a:gd name="connsiteX21" fmla="*/ 27257 w 41275"/>
              <a:gd name="connsiteY21" fmla="*/ 109538 h 109538"/>
              <a:gd name="connsiteX22" fmla="*/ 24921 w 41275"/>
              <a:gd name="connsiteY22" fmla="*/ 109538 h 109538"/>
              <a:gd name="connsiteX23" fmla="*/ 23363 w 41275"/>
              <a:gd name="connsiteY23" fmla="*/ 107966 h 109538"/>
              <a:gd name="connsiteX24" fmla="*/ 21806 w 41275"/>
              <a:gd name="connsiteY24" fmla="*/ 107179 h 109538"/>
              <a:gd name="connsiteX25" fmla="*/ 21806 w 41275"/>
              <a:gd name="connsiteY25" fmla="*/ 70221 h 109538"/>
              <a:gd name="connsiteX26" fmla="*/ 21806 w 41275"/>
              <a:gd name="connsiteY26" fmla="*/ 68649 h 109538"/>
              <a:gd name="connsiteX27" fmla="*/ 20248 w 41275"/>
              <a:gd name="connsiteY27" fmla="*/ 68649 h 109538"/>
              <a:gd name="connsiteX28" fmla="*/ 20248 w 41275"/>
              <a:gd name="connsiteY28" fmla="*/ 70221 h 109538"/>
              <a:gd name="connsiteX29" fmla="*/ 20248 w 41275"/>
              <a:gd name="connsiteY29" fmla="*/ 107179 h 109538"/>
              <a:gd name="connsiteX30" fmla="*/ 18691 w 41275"/>
              <a:gd name="connsiteY30" fmla="*/ 107966 h 109538"/>
              <a:gd name="connsiteX31" fmla="*/ 17133 w 41275"/>
              <a:gd name="connsiteY31" fmla="*/ 109538 h 109538"/>
              <a:gd name="connsiteX32" fmla="*/ 14018 w 41275"/>
              <a:gd name="connsiteY32" fmla="*/ 109538 h 109538"/>
              <a:gd name="connsiteX33" fmla="*/ 12461 w 41275"/>
              <a:gd name="connsiteY33" fmla="*/ 109538 h 109538"/>
              <a:gd name="connsiteX34" fmla="*/ 10903 w 41275"/>
              <a:gd name="connsiteY34" fmla="*/ 107966 h 109538"/>
              <a:gd name="connsiteX35" fmla="*/ 9346 w 41275"/>
              <a:gd name="connsiteY35" fmla="*/ 107179 h 109538"/>
              <a:gd name="connsiteX36" fmla="*/ 9346 w 41275"/>
              <a:gd name="connsiteY36" fmla="*/ 100889 h 109538"/>
              <a:gd name="connsiteX37" fmla="*/ 9346 w 41275"/>
              <a:gd name="connsiteY37" fmla="*/ 88307 h 109538"/>
              <a:gd name="connsiteX38" fmla="*/ 9346 w 41275"/>
              <a:gd name="connsiteY38" fmla="*/ 41127 h 109538"/>
              <a:gd name="connsiteX39" fmla="*/ 7788 w 41275"/>
              <a:gd name="connsiteY39" fmla="*/ 41127 h 109538"/>
              <a:gd name="connsiteX40" fmla="*/ 7788 w 41275"/>
              <a:gd name="connsiteY40" fmla="*/ 65503 h 109538"/>
              <a:gd name="connsiteX41" fmla="*/ 6230 w 41275"/>
              <a:gd name="connsiteY41" fmla="*/ 67076 h 109538"/>
              <a:gd name="connsiteX42" fmla="*/ 4673 w 41275"/>
              <a:gd name="connsiteY42" fmla="*/ 68649 h 109538"/>
              <a:gd name="connsiteX43" fmla="*/ 3115 w 41275"/>
              <a:gd name="connsiteY43" fmla="*/ 68649 h 109538"/>
              <a:gd name="connsiteX44" fmla="*/ 0 w 41275"/>
              <a:gd name="connsiteY44" fmla="*/ 67076 h 109538"/>
              <a:gd name="connsiteX45" fmla="*/ 0 w 41275"/>
              <a:gd name="connsiteY45" fmla="*/ 65503 h 109538"/>
              <a:gd name="connsiteX46" fmla="*/ 0 w 41275"/>
              <a:gd name="connsiteY46" fmla="*/ 59213 h 109538"/>
              <a:gd name="connsiteX47" fmla="*/ 0 w 41275"/>
              <a:gd name="connsiteY47" fmla="*/ 46631 h 109538"/>
              <a:gd name="connsiteX48" fmla="*/ 0 w 41275"/>
              <a:gd name="connsiteY48" fmla="*/ 34836 h 109538"/>
              <a:gd name="connsiteX49" fmla="*/ 3115 w 41275"/>
              <a:gd name="connsiteY49" fmla="*/ 28546 h 109538"/>
              <a:gd name="connsiteX50" fmla="*/ 10903 w 41275"/>
              <a:gd name="connsiteY50" fmla="*/ 26973 h 109538"/>
              <a:gd name="connsiteX51" fmla="*/ 21075 w 41275"/>
              <a:gd name="connsiteY51" fmla="*/ 0 h 109538"/>
              <a:gd name="connsiteX52" fmla="*/ 25181 w 41275"/>
              <a:gd name="connsiteY52" fmla="*/ 1642 h 109538"/>
              <a:gd name="connsiteX53" fmla="*/ 28466 w 41275"/>
              <a:gd name="connsiteY53" fmla="*/ 3284 h 109538"/>
              <a:gd name="connsiteX54" fmla="*/ 31750 w 41275"/>
              <a:gd name="connsiteY54" fmla="*/ 8211 h 109538"/>
              <a:gd name="connsiteX55" fmla="*/ 31750 w 41275"/>
              <a:gd name="connsiteY55" fmla="*/ 13138 h 109538"/>
              <a:gd name="connsiteX56" fmla="*/ 31750 w 41275"/>
              <a:gd name="connsiteY56" fmla="*/ 17244 h 109538"/>
              <a:gd name="connsiteX57" fmla="*/ 28466 w 41275"/>
              <a:gd name="connsiteY57" fmla="*/ 20528 h 109538"/>
              <a:gd name="connsiteX58" fmla="*/ 25181 w 41275"/>
              <a:gd name="connsiteY58" fmla="*/ 23813 h 109538"/>
              <a:gd name="connsiteX59" fmla="*/ 21075 w 41275"/>
              <a:gd name="connsiteY59" fmla="*/ 23813 h 109538"/>
              <a:gd name="connsiteX60" fmla="*/ 16149 w 41275"/>
              <a:gd name="connsiteY60" fmla="*/ 23813 h 109538"/>
              <a:gd name="connsiteX61" fmla="*/ 11222 w 41275"/>
              <a:gd name="connsiteY61" fmla="*/ 20528 h 109538"/>
              <a:gd name="connsiteX62" fmla="*/ 9580 w 41275"/>
              <a:gd name="connsiteY62" fmla="*/ 17244 h 109538"/>
              <a:gd name="connsiteX63" fmla="*/ 7937 w 41275"/>
              <a:gd name="connsiteY63" fmla="*/ 13138 h 109538"/>
              <a:gd name="connsiteX64" fmla="*/ 9580 w 41275"/>
              <a:gd name="connsiteY64" fmla="*/ 8211 h 109538"/>
              <a:gd name="connsiteX65" fmla="*/ 11222 w 41275"/>
              <a:gd name="connsiteY65" fmla="*/ 3284 h 109538"/>
              <a:gd name="connsiteX66" fmla="*/ 16149 w 41275"/>
              <a:gd name="connsiteY66" fmla="*/ 1642 h 10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1275" h="109538">
                <a:moveTo>
                  <a:pt x="21806" y="25400"/>
                </a:moveTo>
                <a:lnTo>
                  <a:pt x="30372" y="26973"/>
                </a:lnTo>
                <a:lnTo>
                  <a:pt x="38160" y="28546"/>
                </a:lnTo>
                <a:lnTo>
                  <a:pt x="41275" y="34836"/>
                </a:lnTo>
                <a:lnTo>
                  <a:pt x="41275" y="46631"/>
                </a:lnTo>
                <a:lnTo>
                  <a:pt x="41275" y="59213"/>
                </a:lnTo>
                <a:lnTo>
                  <a:pt x="41275" y="65503"/>
                </a:lnTo>
                <a:lnTo>
                  <a:pt x="41275" y="67076"/>
                </a:lnTo>
                <a:lnTo>
                  <a:pt x="39718" y="68649"/>
                </a:lnTo>
                <a:lnTo>
                  <a:pt x="36603" y="68649"/>
                </a:lnTo>
                <a:lnTo>
                  <a:pt x="35045" y="67076"/>
                </a:lnTo>
                <a:lnTo>
                  <a:pt x="33488" y="65503"/>
                </a:lnTo>
                <a:lnTo>
                  <a:pt x="33488" y="60785"/>
                </a:lnTo>
                <a:lnTo>
                  <a:pt x="33488" y="51349"/>
                </a:lnTo>
                <a:lnTo>
                  <a:pt x="33488" y="41127"/>
                </a:lnTo>
                <a:lnTo>
                  <a:pt x="31930" y="41127"/>
                </a:lnTo>
                <a:lnTo>
                  <a:pt x="31930" y="88307"/>
                </a:lnTo>
                <a:lnTo>
                  <a:pt x="31930" y="100889"/>
                </a:lnTo>
                <a:lnTo>
                  <a:pt x="31930" y="107179"/>
                </a:lnTo>
                <a:lnTo>
                  <a:pt x="31930" y="107966"/>
                </a:lnTo>
                <a:lnTo>
                  <a:pt x="30372" y="109538"/>
                </a:lnTo>
                <a:lnTo>
                  <a:pt x="27257" y="109538"/>
                </a:lnTo>
                <a:lnTo>
                  <a:pt x="24921" y="109538"/>
                </a:lnTo>
                <a:lnTo>
                  <a:pt x="23363" y="107966"/>
                </a:lnTo>
                <a:lnTo>
                  <a:pt x="21806" y="107179"/>
                </a:lnTo>
                <a:lnTo>
                  <a:pt x="21806" y="70221"/>
                </a:lnTo>
                <a:lnTo>
                  <a:pt x="21806" y="68649"/>
                </a:lnTo>
                <a:lnTo>
                  <a:pt x="20248" y="68649"/>
                </a:lnTo>
                <a:lnTo>
                  <a:pt x="20248" y="70221"/>
                </a:lnTo>
                <a:lnTo>
                  <a:pt x="20248" y="107179"/>
                </a:lnTo>
                <a:lnTo>
                  <a:pt x="18691" y="107966"/>
                </a:lnTo>
                <a:lnTo>
                  <a:pt x="17133" y="109538"/>
                </a:lnTo>
                <a:lnTo>
                  <a:pt x="14018" y="109538"/>
                </a:lnTo>
                <a:lnTo>
                  <a:pt x="12461" y="109538"/>
                </a:lnTo>
                <a:lnTo>
                  <a:pt x="10903" y="107966"/>
                </a:lnTo>
                <a:lnTo>
                  <a:pt x="9346" y="107179"/>
                </a:lnTo>
                <a:lnTo>
                  <a:pt x="9346" y="100889"/>
                </a:lnTo>
                <a:lnTo>
                  <a:pt x="9346" y="88307"/>
                </a:lnTo>
                <a:lnTo>
                  <a:pt x="9346" y="41127"/>
                </a:lnTo>
                <a:lnTo>
                  <a:pt x="7788" y="41127"/>
                </a:lnTo>
                <a:lnTo>
                  <a:pt x="7788" y="65503"/>
                </a:lnTo>
                <a:lnTo>
                  <a:pt x="6230" y="67076"/>
                </a:lnTo>
                <a:lnTo>
                  <a:pt x="4673" y="68649"/>
                </a:lnTo>
                <a:lnTo>
                  <a:pt x="3115" y="68649"/>
                </a:lnTo>
                <a:lnTo>
                  <a:pt x="0" y="67076"/>
                </a:lnTo>
                <a:lnTo>
                  <a:pt x="0" y="65503"/>
                </a:lnTo>
                <a:lnTo>
                  <a:pt x="0" y="59213"/>
                </a:lnTo>
                <a:lnTo>
                  <a:pt x="0" y="46631"/>
                </a:lnTo>
                <a:lnTo>
                  <a:pt x="0" y="34836"/>
                </a:lnTo>
                <a:lnTo>
                  <a:pt x="3115" y="28546"/>
                </a:lnTo>
                <a:lnTo>
                  <a:pt x="10903" y="26973"/>
                </a:lnTo>
                <a:close/>
                <a:moveTo>
                  <a:pt x="21075" y="0"/>
                </a:moveTo>
                <a:lnTo>
                  <a:pt x="25181" y="1642"/>
                </a:lnTo>
                <a:lnTo>
                  <a:pt x="28466" y="3284"/>
                </a:lnTo>
                <a:lnTo>
                  <a:pt x="31750" y="8211"/>
                </a:lnTo>
                <a:lnTo>
                  <a:pt x="31750" y="13138"/>
                </a:lnTo>
                <a:lnTo>
                  <a:pt x="31750" y="17244"/>
                </a:lnTo>
                <a:lnTo>
                  <a:pt x="28466" y="20528"/>
                </a:lnTo>
                <a:lnTo>
                  <a:pt x="25181" y="23813"/>
                </a:lnTo>
                <a:lnTo>
                  <a:pt x="21075" y="23813"/>
                </a:lnTo>
                <a:lnTo>
                  <a:pt x="16149" y="23813"/>
                </a:lnTo>
                <a:lnTo>
                  <a:pt x="11222" y="20528"/>
                </a:lnTo>
                <a:lnTo>
                  <a:pt x="9580" y="17244"/>
                </a:lnTo>
                <a:lnTo>
                  <a:pt x="7937" y="13138"/>
                </a:lnTo>
                <a:lnTo>
                  <a:pt x="9580" y="8211"/>
                </a:lnTo>
                <a:lnTo>
                  <a:pt x="11222" y="3284"/>
                </a:lnTo>
                <a:lnTo>
                  <a:pt x="16149" y="1642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10129848" y="4874906"/>
            <a:ext cx="187298" cy="497063"/>
          </a:xfrm>
          <a:custGeom>
            <a:avLst/>
            <a:gdLst>
              <a:gd name="connsiteX0" fmla="*/ 21806 w 41275"/>
              <a:gd name="connsiteY0" fmla="*/ 25400 h 109538"/>
              <a:gd name="connsiteX1" fmla="*/ 30372 w 41275"/>
              <a:gd name="connsiteY1" fmla="*/ 26973 h 109538"/>
              <a:gd name="connsiteX2" fmla="*/ 38160 w 41275"/>
              <a:gd name="connsiteY2" fmla="*/ 28546 h 109538"/>
              <a:gd name="connsiteX3" fmla="*/ 41275 w 41275"/>
              <a:gd name="connsiteY3" fmla="*/ 34836 h 109538"/>
              <a:gd name="connsiteX4" fmla="*/ 41275 w 41275"/>
              <a:gd name="connsiteY4" fmla="*/ 46631 h 109538"/>
              <a:gd name="connsiteX5" fmla="*/ 41275 w 41275"/>
              <a:gd name="connsiteY5" fmla="*/ 59213 h 109538"/>
              <a:gd name="connsiteX6" fmla="*/ 41275 w 41275"/>
              <a:gd name="connsiteY6" fmla="*/ 65503 h 109538"/>
              <a:gd name="connsiteX7" fmla="*/ 41275 w 41275"/>
              <a:gd name="connsiteY7" fmla="*/ 67076 h 109538"/>
              <a:gd name="connsiteX8" fmla="*/ 39718 w 41275"/>
              <a:gd name="connsiteY8" fmla="*/ 68649 h 109538"/>
              <a:gd name="connsiteX9" fmla="*/ 36603 w 41275"/>
              <a:gd name="connsiteY9" fmla="*/ 68649 h 109538"/>
              <a:gd name="connsiteX10" fmla="*/ 35045 w 41275"/>
              <a:gd name="connsiteY10" fmla="*/ 67076 h 109538"/>
              <a:gd name="connsiteX11" fmla="*/ 33488 w 41275"/>
              <a:gd name="connsiteY11" fmla="*/ 65503 h 109538"/>
              <a:gd name="connsiteX12" fmla="*/ 33488 w 41275"/>
              <a:gd name="connsiteY12" fmla="*/ 60785 h 109538"/>
              <a:gd name="connsiteX13" fmla="*/ 33488 w 41275"/>
              <a:gd name="connsiteY13" fmla="*/ 51349 h 109538"/>
              <a:gd name="connsiteX14" fmla="*/ 33488 w 41275"/>
              <a:gd name="connsiteY14" fmla="*/ 41127 h 109538"/>
              <a:gd name="connsiteX15" fmla="*/ 31930 w 41275"/>
              <a:gd name="connsiteY15" fmla="*/ 41127 h 109538"/>
              <a:gd name="connsiteX16" fmla="*/ 31930 w 41275"/>
              <a:gd name="connsiteY16" fmla="*/ 88307 h 109538"/>
              <a:gd name="connsiteX17" fmla="*/ 31930 w 41275"/>
              <a:gd name="connsiteY17" fmla="*/ 100889 h 109538"/>
              <a:gd name="connsiteX18" fmla="*/ 31930 w 41275"/>
              <a:gd name="connsiteY18" fmla="*/ 107179 h 109538"/>
              <a:gd name="connsiteX19" fmla="*/ 31930 w 41275"/>
              <a:gd name="connsiteY19" fmla="*/ 107966 h 109538"/>
              <a:gd name="connsiteX20" fmla="*/ 30372 w 41275"/>
              <a:gd name="connsiteY20" fmla="*/ 109538 h 109538"/>
              <a:gd name="connsiteX21" fmla="*/ 27257 w 41275"/>
              <a:gd name="connsiteY21" fmla="*/ 109538 h 109538"/>
              <a:gd name="connsiteX22" fmla="*/ 24921 w 41275"/>
              <a:gd name="connsiteY22" fmla="*/ 109538 h 109538"/>
              <a:gd name="connsiteX23" fmla="*/ 23363 w 41275"/>
              <a:gd name="connsiteY23" fmla="*/ 107966 h 109538"/>
              <a:gd name="connsiteX24" fmla="*/ 21806 w 41275"/>
              <a:gd name="connsiteY24" fmla="*/ 107179 h 109538"/>
              <a:gd name="connsiteX25" fmla="*/ 21806 w 41275"/>
              <a:gd name="connsiteY25" fmla="*/ 70221 h 109538"/>
              <a:gd name="connsiteX26" fmla="*/ 21806 w 41275"/>
              <a:gd name="connsiteY26" fmla="*/ 68649 h 109538"/>
              <a:gd name="connsiteX27" fmla="*/ 20248 w 41275"/>
              <a:gd name="connsiteY27" fmla="*/ 68649 h 109538"/>
              <a:gd name="connsiteX28" fmla="*/ 20248 w 41275"/>
              <a:gd name="connsiteY28" fmla="*/ 70221 h 109538"/>
              <a:gd name="connsiteX29" fmla="*/ 20248 w 41275"/>
              <a:gd name="connsiteY29" fmla="*/ 107179 h 109538"/>
              <a:gd name="connsiteX30" fmla="*/ 18691 w 41275"/>
              <a:gd name="connsiteY30" fmla="*/ 107966 h 109538"/>
              <a:gd name="connsiteX31" fmla="*/ 17133 w 41275"/>
              <a:gd name="connsiteY31" fmla="*/ 109538 h 109538"/>
              <a:gd name="connsiteX32" fmla="*/ 14018 w 41275"/>
              <a:gd name="connsiteY32" fmla="*/ 109538 h 109538"/>
              <a:gd name="connsiteX33" fmla="*/ 12461 w 41275"/>
              <a:gd name="connsiteY33" fmla="*/ 109538 h 109538"/>
              <a:gd name="connsiteX34" fmla="*/ 10903 w 41275"/>
              <a:gd name="connsiteY34" fmla="*/ 107966 h 109538"/>
              <a:gd name="connsiteX35" fmla="*/ 9346 w 41275"/>
              <a:gd name="connsiteY35" fmla="*/ 107179 h 109538"/>
              <a:gd name="connsiteX36" fmla="*/ 9346 w 41275"/>
              <a:gd name="connsiteY36" fmla="*/ 100889 h 109538"/>
              <a:gd name="connsiteX37" fmla="*/ 9346 w 41275"/>
              <a:gd name="connsiteY37" fmla="*/ 88307 h 109538"/>
              <a:gd name="connsiteX38" fmla="*/ 9346 w 41275"/>
              <a:gd name="connsiteY38" fmla="*/ 41127 h 109538"/>
              <a:gd name="connsiteX39" fmla="*/ 7788 w 41275"/>
              <a:gd name="connsiteY39" fmla="*/ 41127 h 109538"/>
              <a:gd name="connsiteX40" fmla="*/ 7788 w 41275"/>
              <a:gd name="connsiteY40" fmla="*/ 65503 h 109538"/>
              <a:gd name="connsiteX41" fmla="*/ 6230 w 41275"/>
              <a:gd name="connsiteY41" fmla="*/ 67076 h 109538"/>
              <a:gd name="connsiteX42" fmla="*/ 4673 w 41275"/>
              <a:gd name="connsiteY42" fmla="*/ 68649 h 109538"/>
              <a:gd name="connsiteX43" fmla="*/ 3115 w 41275"/>
              <a:gd name="connsiteY43" fmla="*/ 68649 h 109538"/>
              <a:gd name="connsiteX44" fmla="*/ 0 w 41275"/>
              <a:gd name="connsiteY44" fmla="*/ 67076 h 109538"/>
              <a:gd name="connsiteX45" fmla="*/ 0 w 41275"/>
              <a:gd name="connsiteY45" fmla="*/ 65503 h 109538"/>
              <a:gd name="connsiteX46" fmla="*/ 0 w 41275"/>
              <a:gd name="connsiteY46" fmla="*/ 59213 h 109538"/>
              <a:gd name="connsiteX47" fmla="*/ 0 w 41275"/>
              <a:gd name="connsiteY47" fmla="*/ 46631 h 109538"/>
              <a:gd name="connsiteX48" fmla="*/ 0 w 41275"/>
              <a:gd name="connsiteY48" fmla="*/ 34836 h 109538"/>
              <a:gd name="connsiteX49" fmla="*/ 3115 w 41275"/>
              <a:gd name="connsiteY49" fmla="*/ 28546 h 109538"/>
              <a:gd name="connsiteX50" fmla="*/ 10903 w 41275"/>
              <a:gd name="connsiteY50" fmla="*/ 26973 h 109538"/>
              <a:gd name="connsiteX51" fmla="*/ 21075 w 41275"/>
              <a:gd name="connsiteY51" fmla="*/ 0 h 109538"/>
              <a:gd name="connsiteX52" fmla="*/ 25181 w 41275"/>
              <a:gd name="connsiteY52" fmla="*/ 1642 h 109538"/>
              <a:gd name="connsiteX53" fmla="*/ 28466 w 41275"/>
              <a:gd name="connsiteY53" fmla="*/ 3284 h 109538"/>
              <a:gd name="connsiteX54" fmla="*/ 31750 w 41275"/>
              <a:gd name="connsiteY54" fmla="*/ 8211 h 109538"/>
              <a:gd name="connsiteX55" fmla="*/ 31750 w 41275"/>
              <a:gd name="connsiteY55" fmla="*/ 13138 h 109538"/>
              <a:gd name="connsiteX56" fmla="*/ 31750 w 41275"/>
              <a:gd name="connsiteY56" fmla="*/ 17244 h 109538"/>
              <a:gd name="connsiteX57" fmla="*/ 28466 w 41275"/>
              <a:gd name="connsiteY57" fmla="*/ 20528 h 109538"/>
              <a:gd name="connsiteX58" fmla="*/ 25181 w 41275"/>
              <a:gd name="connsiteY58" fmla="*/ 23813 h 109538"/>
              <a:gd name="connsiteX59" fmla="*/ 21075 w 41275"/>
              <a:gd name="connsiteY59" fmla="*/ 23813 h 109538"/>
              <a:gd name="connsiteX60" fmla="*/ 16149 w 41275"/>
              <a:gd name="connsiteY60" fmla="*/ 23813 h 109538"/>
              <a:gd name="connsiteX61" fmla="*/ 11222 w 41275"/>
              <a:gd name="connsiteY61" fmla="*/ 20528 h 109538"/>
              <a:gd name="connsiteX62" fmla="*/ 9580 w 41275"/>
              <a:gd name="connsiteY62" fmla="*/ 17244 h 109538"/>
              <a:gd name="connsiteX63" fmla="*/ 7937 w 41275"/>
              <a:gd name="connsiteY63" fmla="*/ 13138 h 109538"/>
              <a:gd name="connsiteX64" fmla="*/ 9580 w 41275"/>
              <a:gd name="connsiteY64" fmla="*/ 8211 h 109538"/>
              <a:gd name="connsiteX65" fmla="*/ 11222 w 41275"/>
              <a:gd name="connsiteY65" fmla="*/ 3284 h 109538"/>
              <a:gd name="connsiteX66" fmla="*/ 16149 w 41275"/>
              <a:gd name="connsiteY66" fmla="*/ 1642 h 10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1275" h="109538">
                <a:moveTo>
                  <a:pt x="21806" y="25400"/>
                </a:moveTo>
                <a:lnTo>
                  <a:pt x="30372" y="26973"/>
                </a:lnTo>
                <a:lnTo>
                  <a:pt x="38160" y="28546"/>
                </a:lnTo>
                <a:lnTo>
                  <a:pt x="41275" y="34836"/>
                </a:lnTo>
                <a:lnTo>
                  <a:pt x="41275" y="46631"/>
                </a:lnTo>
                <a:lnTo>
                  <a:pt x="41275" y="59213"/>
                </a:lnTo>
                <a:lnTo>
                  <a:pt x="41275" y="65503"/>
                </a:lnTo>
                <a:lnTo>
                  <a:pt x="41275" y="67076"/>
                </a:lnTo>
                <a:lnTo>
                  <a:pt x="39718" y="68649"/>
                </a:lnTo>
                <a:lnTo>
                  <a:pt x="36603" y="68649"/>
                </a:lnTo>
                <a:lnTo>
                  <a:pt x="35045" y="67076"/>
                </a:lnTo>
                <a:lnTo>
                  <a:pt x="33488" y="65503"/>
                </a:lnTo>
                <a:lnTo>
                  <a:pt x="33488" y="60785"/>
                </a:lnTo>
                <a:lnTo>
                  <a:pt x="33488" y="51349"/>
                </a:lnTo>
                <a:lnTo>
                  <a:pt x="33488" y="41127"/>
                </a:lnTo>
                <a:lnTo>
                  <a:pt x="31930" y="41127"/>
                </a:lnTo>
                <a:lnTo>
                  <a:pt x="31930" y="88307"/>
                </a:lnTo>
                <a:lnTo>
                  <a:pt x="31930" y="100889"/>
                </a:lnTo>
                <a:lnTo>
                  <a:pt x="31930" y="107179"/>
                </a:lnTo>
                <a:lnTo>
                  <a:pt x="31930" y="107966"/>
                </a:lnTo>
                <a:lnTo>
                  <a:pt x="30372" y="109538"/>
                </a:lnTo>
                <a:lnTo>
                  <a:pt x="27257" y="109538"/>
                </a:lnTo>
                <a:lnTo>
                  <a:pt x="24921" y="109538"/>
                </a:lnTo>
                <a:lnTo>
                  <a:pt x="23363" y="107966"/>
                </a:lnTo>
                <a:lnTo>
                  <a:pt x="21806" y="107179"/>
                </a:lnTo>
                <a:lnTo>
                  <a:pt x="21806" y="70221"/>
                </a:lnTo>
                <a:lnTo>
                  <a:pt x="21806" y="68649"/>
                </a:lnTo>
                <a:lnTo>
                  <a:pt x="20248" y="68649"/>
                </a:lnTo>
                <a:lnTo>
                  <a:pt x="20248" y="70221"/>
                </a:lnTo>
                <a:lnTo>
                  <a:pt x="20248" y="107179"/>
                </a:lnTo>
                <a:lnTo>
                  <a:pt x="18691" y="107966"/>
                </a:lnTo>
                <a:lnTo>
                  <a:pt x="17133" y="109538"/>
                </a:lnTo>
                <a:lnTo>
                  <a:pt x="14018" y="109538"/>
                </a:lnTo>
                <a:lnTo>
                  <a:pt x="12461" y="109538"/>
                </a:lnTo>
                <a:lnTo>
                  <a:pt x="10903" y="107966"/>
                </a:lnTo>
                <a:lnTo>
                  <a:pt x="9346" y="107179"/>
                </a:lnTo>
                <a:lnTo>
                  <a:pt x="9346" y="100889"/>
                </a:lnTo>
                <a:lnTo>
                  <a:pt x="9346" y="88307"/>
                </a:lnTo>
                <a:lnTo>
                  <a:pt x="9346" y="41127"/>
                </a:lnTo>
                <a:lnTo>
                  <a:pt x="7788" y="41127"/>
                </a:lnTo>
                <a:lnTo>
                  <a:pt x="7788" y="65503"/>
                </a:lnTo>
                <a:lnTo>
                  <a:pt x="6230" y="67076"/>
                </a:lnTo>
                <a:lnTo>
                  <a:pt x="4673" y="68649"/>
                </a:lnTo>
                <a:lnTo>
                  <a:pt x="3115" y="68649"/>
                </a:lnTo>
                <a:lnTo>
                  <a:pt x="0" y="67076"/>
                </a:lnTo>
                <a:lnTo>
                  <a:pt x="0" y="65503"/>
                </a:lnTo>
                <a:lnTo>
                  <a:pt x="0" y="59213"/>
                </a:lnTo>
                <a:lnTo>
                  <a:pt x="0" y="46631"/>
                </a:lnTo>
                <a:lnTo>
                  <a:pt x="0" y="34836"/>
                </a:lnTo>
                <a:lnTo>
                  <a:pt x="3115" y="28546"/>
                </a:lnTo>
                <a:lnTo>
                  <a:pt x="10903" y="26973"/>
                </a:lnTo>
                <a:close/>
                <a:moveTo>
                  <a:pt x="21075" y="0"/>
                </a:moveTo>
                <a:lnTo>
                  <a:pt x="25181" y="1642"/>
                </a:lnTo>
                <a:lnTo>
                  <a:pt x="28466" y="3284"/>
                </a:lnTo>
                <a:lnTo>
                  <a:pt x="31750" y="8211"/>
                </a:lnTo>
                <a:lnTo>
                  <a:pt x="31750" y="13138"/>
                </a:lnTo>
                <a:lnTo>
                  <a:pt x="31750" y="17244"/>
                </a:lnTo>
                <a:lnTo>
                  <a:pt x="28466" y="20528"/>
                </a:lnTo>
                <a:lnTo>
                  <a:pt x="25181" y="23813"/>
                </a:lnTo>
                <a:lnTo>
                  <a:pt x="21075" y="23813"/>
                </a:lnTo>
                <a:lnTo>
                  <a:pt x="16149" y="23813"/>
                </a:lnTo>
                <a:lnTo>
                  <a:pt x="11222" y="20528"/>
                </a:lnTo>
                <a:lnTo>
                  <a:pt x="9580" y="17244"/>
                </a:lnTo>
                <a:lnTo>
                  <a:pt x="7937" y="13138"/>
                </a:lnTo>
                <a:lnTo>
                  <a:pt x="9580" y="8211"/>
                </a:lnTo>
                <a:lnTo>
                  <a:pt x="11222" y="3284"/>
                </a:lnTo>
                <a:lnTo>
                  <a:pt x="16149" y="1642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10372799" y="4874906"/>
            <a:ext cx="187298" cy="497063"/>
          </a:xfrm>
          <a:custGeom>
            <a:avLst/>
            <a:gdLst>
              <a:gd name="connsiteX0" fmla="*/ 21806 w 41275"/>
              <a:gd name="connsiteY0" fmla="*/ 25400 h 109538"/>
              <a:gd name="connsiteX1" fmla="*/ 30372 w 41275"/>
              <a:gd name="connsiteY1" fmla="*/ 26973 h 109538"/>
              <a:gd name="connsiteX2" fmla="*/ 38160 w 41275"/>
              <a:gd name="connsiteY2" fmla="*/ 28546 h 109538"/>
              <a:gd name="connsiteX3" fmla="*/ 41275 w 41275"/>
              <a:gd name="connsiteY3" fmla="*/ 34836 h 109538"/>
              <a:gd name="connsiteX4" fmla="*/ 41275 w 41275"/>
              <a:gd name="connsiteY4" fmla="*/ 46631 h 109538"/>
              <a:gd name="connsiteX5" fmla="*/ 41275 w 41275"/>
              <a:gd name="connsiteY5" fmla="*/ 59213 h 109538"/>
              <a:gd name="connsiteX6" fmla="*/ 41275 w 41275"/>
              <a:gd name="connsiteY6" fmla="*/ 65503 h 109538"/>
              <a:gd name="connsiteX7" fmla="*/ 41275 w 41275"/>
              <a:gd name="connsiteY7" fmla="*/ 67076 h 109538"/>
              <a:gd name="connsiteX8" fmla="*/ 39718 w 41275"/>
              <a:gd name="connsiteY8" fmla="*/ 68649 h 109538"/>
              <a:gd name="connsiteX9" fmla="*/ 36603 w 41275"/>
              <a:gd name="connsiteY9" fmla="*/ 68649 h 109538"/>
              <a:gd name="connsiteX10" fmla="*/ 35045 w 41275"/>
              <a:gd name="connsiteY10" fmla="*/ 67076 h 109538"/>
              <a:gd name="connsiteX11" fmla="*/ 33488 w 41275"/>
              <a:gd name="connsiteY11" fmla="*/ 65503 h 109538"/>
              <a:gd name="connsiteX12" fmla="*/ 33488 w 41275"/>
              <a:gd name="connsiteY12" fmla="*/ 60785 h 109538"/>
              <a:gd name="connsiteX13" fmla="*/ 33488 w 41275"/>
              <a:gd name="connsiteY13" fmla="*/ 51349 h 109538"/>
              <a:gd name="connsiteX14" fmla="*/ 33488 w 41275"/>
              <a:gd name="connsiteY14" fmla="*/ 41127 h 109538"/>
              <a:gd name="connsiteX15" fmla="*/ 31930 w 41275"/>
              <a:gd name="connsiteY15" fmla="*/ 41127 h 109538"/>
              <a:gd name="connsiteX16" fmla="*/ 31930 w 41275"/>
              <a:gd name="connsiteY16" fmla="*/ 88307 h 109538"/>
              <a:gd name="connsiteX17" fmla="*/ 31930 w 41275"/>
              <a:gd name="connsiteY17" fmla="*/ 100889 h 109538"/>
              <a:gd name="connsiteX18" fmla="*/ 31930 w 41275"/>
              <a:gd name="connsiteY18" fmla="*/ 107179 h 109538"/>
              <a:gd name="connsiteX19" fmla="*/ 31930 w 41275"/>
              <a:gd name="connsiteY19" fmla="*/ 107966 h 109538"/>
              <a:gd name="connsiteX20" fmla="*/ 30372 w 41275"/>
              <a:gd name="connsiteY20" fmla="*/ 109538 h 109538"/>
              <a:gd name="connsiteX21" fmla="*/ 27257 w 41275"/>
              <a:gd name="connsiteY21" fmla="*/ 109538 h 109538"/>
              <a:gd name="connsiteX22" fmla="*/ 24921 w 41275"/>
              <a:gd name="connsiteY22" fmla="*/ 109538 h 109538"/>
              <a:gd name="connsiteX23" fmla="*/ 23363 w 41275"/>
              <a:gd name="connsiteY23" fmla="*/ 107966 h 109538"/>
              <a:gd name="connsiteX24" fmla="*/ 21806 w 41275"/>
              <a:gd name="connsiteY24" fmla="*/ 107179 h 109538"/>
              <a:gd name="connsiteX25" fmla="*/ 21806 w 41275"/>
              <a:gd name="connsiteY25" fmla="*/ 70221 h 109538"/>
              <a:gd name="connsiteX26" fmla="*/ 21806 w 41275"/>
              <a:gd name="connsiteY26" fmla="*/ 68649 h 109538"/>
              <a:gd name="connsiteX27" fmla="*/ 20248 w 41275"/>
              <a:gd name="connsiteY27" fmla="*/ 68649 h 109538"/>
              <a:gd name="connsiteX28" fmla="*/ 20248 w 41275"/>
              <a:gd name="connsiteY28" fmla="*/ 70221 h 109538"/>
              <a:gd name="connsiteX29" fmla="*/ 20248 w 41275"/>
              <a:gd name="connsiteY29" fmla="*/ 107179 h 109538"/>
              <a:gd name="connsiteX30" fmla="*/ 18691 w 41275"/>
              <a:gd name="connsiteY30" fmla="*/ 107966 h 109538"/>
              <a:gd name="connsiteX31" fmla="*/ 17133 w 41275"/>
              <a:gd name="connsiteY31" fmla="*/ 109538 h 109538"/>
              <a:gd name="connsiteX32" fmla="*/ 14018 w 41275"/>
              <a:gd name="connsiteY32" fmla="*/ 109538 h 109538"/>
              <a:gd name="connsiteX33" fmla="*/ 12461 w 41275"/>
              <a:gd name="connsiteY33" fmla="*/ 109538 h 109538"/>
              <a:gd name="connsiteX34" fmla="*/ 10903 w 41275"/>
              <a:gd name="connsiteY34" fmla="*/ 107966 h 109538"/>
              <a:gd name="connsiteX35" fmla="*/ 9346 w 41275"/>
              <a:gd name="connsiteY35" fmla="*/ 107179 h 109538"/>
              <a:gd name="connsiteX36" fmla="*/ 9346 w 41275"/>
              <a:gd name="connsiteY36" fmla="*/ 100889 h 109538"/>
              <a:gd name="connsiteX37" fmla="*/ 9346 w 41275"/>
              <a:gd name="connsiteY37" fmla="*/ 88307 h 109538"/>
              <a:gd name="connsiteX38" fmla="*/ 9346 w 41275"/>
              <a:gd name="connsiteY38" fmla="*/ 41127 h 109538"/>
              <a:gd name="connsiteX39" fmla="*/ 7788 w 41275"/>
              <a:gd name="connsiteY39" fmla="*/ 41127 h 109538"/>
              <a:gd name="connsiteX40" fmla="*/ 7788 w 41275"/>
              <a:gd name="connsiteY40" fmla="*/ 65503 h 109538"/>
              <a:gd name="connsiteX41" fmla="*/ 6230 w 41275"/>
              <a:gd name="connsiteY41" fmla="*/ 67076 h 109538"/>
              <a:gd name="connsiteX42" fmla="*/ 4673 w 41275"/>
              <a:gd name="connsiteY42" fmla="*/ 68649 h 109538"/>
              <a:gd name="connsiteX43" fmla="*/ 3115 w 41275"/>
              <a:gd name="connsiteY43" fmla="*/ 68649 h 109538"/>
              <a:gd name="connsiteX44" fmla="*/ 0 w 41275"/>
              <a:gd name="connsiteY44" fmla="*/ 67076 h 109538"/>
              <a:gd name="connsiteX45" fmla="*/ 0 w 41275"/>
              <a:gd name="connsiteY45" fmla="*/ 65503 h 109538"/>
              <a:gd name="connsiteX46" fmla="*/ 0 w 41275"/>
              <a:gd name="connsiteY46" fmla="*/ 59213 h 109538"/>
              <a:gd name="connsiteX47" fmla="*/ 0 w 41275"/>
              <a:gd name="connsiteY47" fmla="*/ 46631 h 109538"/>
              <a:gd name="connsiteX48" fmla="*/ 0 w 41275"/>
              <a:gd name="connsiteY48" fmla="*/ 34836 h 109538"/>
              <a:gd name="connsiteX49" fmla="*/ 3115 w 41275"/>
              <a:gd name="connsiteY49" fmla="*/ 28546 h 109538"/>
              <a:gd name="connsiteX50" fmla="*/ 10903 w 41275"/>
              <a:gd name="connsiteY50" fmla="*/ 26973 h 109538"/>
              <a:gd name="connsiteX51" fmla="*/ 21075 w 41275"/>
              <a:gd name="connsiteY51" fmla="*/ 0 h 109538"/>
              <a:gd name="connsiteX52" fmla="*/ 25181 w 41275"/>
              <a:gd name="connsiteY52" fmla="*/ 1642 h 109538"/>
              <a:gd name="connsiteX53" fmla="*/ 28466 w 41275"/>
              <a:gd name="connsiteY53" fmla="*/ 3284 h 109538"/>
              <a:gd name="connsiteX54" fmla="*/ 31750 w 41275"/>
              <a:gd name="connsiteY54" fmla="*/ 8211 h 109538"/>
              <a:gd name="connsiteX55" fmla="*/ 31750 w 41275"/>
              <a:gd name="connsiteY55" fmla="*/ 13138 h 109538"/>
              <a:gd name="connsiteX56" fmla="*/ 31750 w 41275"/>
              <a:gd name="connsiteY56" fmla="*/ 17244 h 109538"/>
              <a:gd name="connsiteX57" fmla="*/ 28466 w 41275"/>
              <a:gd name="connsiteY57" fmla="*/ 20528 h 109538"/>
              <a:gd name="connsiteX58" fmla="*/ 25181 w 41275"/>
              <a:gd name="connsiteY58" fmla="*/ 23813 h 109538"/>
              <a:gd name="connsiteX59" fmla="*/ 21075 w 41275"/>
              <a:gd name="connsiteY59" fmla="*/ 23813 h 109538"/>
              <a:gd name="connsiteX60" fmla="*/ 16149 w 41275"/>
              <a:gd name="connsiteY60" fmla="*/ 23813 h 109538"/>
              <a:gd name="connsiteX61" fmla="*/ 11222 w 41275"/>
              <a:gd name="connsiteY61" fmla="*/ 20528 h 109538"/>
              <a:gd name="connsiteX62" fmla="*/ 9580 w 41275"/>
              <a:gd name="connsiteY62" fmla="*/ 17244 h 109538"/>
              <a:gd name="connsiteX63" fmla="*/ 7937 w 41275"/>
              <a:gd name="connsiteY63" fmla="*/ 13138 h 109538"/>
              <a:gd name="connsiteX64" fmla="*/ 9580 w 41275"/>
              <a:gd name="connsiteY64" fmla="*/ 8211 h 109538"/>
              <a:gd name="connsiteX65" fmla="*/ 11222 w 41275"/>
              <a:gd name="connsiteY65" fmla="*/ 3284 h 109538"/>
              <a:gd name="connsiteX66" fmla="*/ 16149 w 41275"/>
              <a:gd name="connsiteY66" fmla="*/ 1642 h 10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1275" h="109538">
                <a:moveTo>
                  <a:pt x="21806" y="25400"/>
                </a:moveTo>
                <a:lnTo>
                  <a:pt x="30372" y="26973"/>
                </a:lnTo>
                <a:lnTo>
                  <a:pt x="38160" y="28546"/>
                </a:lnTo>
                <a:lnTo>
                  <a:pt x="41275" y="34836"/>
                </a:lnTo>
                <a:lnTo>
                  <a:pt x="41275" y="46631"/>
                </a:lnTo>
                <a:lnTo>
                  <a:pt x="41275" y="59213"/>
                </a:lnTo>
                <a:lnTo>
                  <a:pt x="41275" y="65503"/>
                </a:lnTo>
                <a:lnTo>
                  <a:pt x="41275" y="67076"/>
                </a:lnTo>
                <a:lnTo>
                  <a:pt x="39718" y="68649"/>
                </a:lnTo>
                <a:lnTo>
                  <a:pt x="36603" y="68649"/>
                </a:lnTo>
                <a:lnTo>
                  <a:pt x="35045" y="67076"/>
                </a:lnTo>
                <a:lnTo>
                  <a:pt x="33488" y="65503"/>
                </a:lnTo>
                <a:lnTo>
                  <a:pt x="33488" y="60785"/>
                </a:lnTo>
                <a:lnTo>
                  <a:pt x="33488" y="51349"/>
                </a:lnTo>
                <a:lnTo>
                  <a:pt x="33488" y="41127"/>
                </a:lnTo>
                <a:lnTo>
                  <a:pt x="31930" y="41127"/>
                </a:lnTo>
                <a:lnTo>
                  <a:pt x="31930" y="88307"/>
                </a:lnTo>
                <a:lnTo>
                  <a:pt x="31930" y="100889"/>
                </a:lnTo>
                <a:lnTo>
                  <a:pt x="31930" y="107179"/>
                </a:lnTo>
                <a:lnTo>
                  <a:pt x="31930" y="107966"/>
                </a:lnTo>
                <a:lnTo>
                  <a:pt x="30372" y="109538"/>
                </a:lnTo>
                <a:lnTo>
                  <a:pt x="27257" y="109538"/>
                </a:lnTo>
                <a:lnTo>
                  <a:pt x="24921" y="109538"/>
                </a:lnTo>
                <a:lnTo>
                  <a:pt x="23363" y="107966"/>
                </a:lnTo>
                <a:lnTo>
                  <a:pt x="21806" y="107179"/>
                </a:lnTo>
                <a:lnTo>
                  <a:pt x="21806" y="70221"/>
                </a:lnTo>
                <a:lnTo>
                  <a:pt x="21806" y="68649"/>
                </a:lnTo>
                <a:lnTo>
                  <a:pt x="20248" y="68649"/>
                </a:lnTo>
                <a:lnTo>
                  <a:pt x="20248" y="70221"/>
                </a:lnTo>
                <a:lnTo>
                  <a:pt x="20248" y="107179"/>
                </a:lnTo>
                <a:lnTo>
                  <a:pt x="18691" y="107966"/>
                </a:lnTo>
                <a:lnTo>
                  <a:pt x="17133" y="109538"/>
                </a:lnTo>
                <a:lnTo>
                  <a:pt x="14018" y="109538"/>
                </a:lnTo>
                <a:lnTo>
                  <a:pt x="12461" y="109538"/>
                </a:lnTo>
                <a:lnTo>
                  <a:pt x="10903" y="107966"/>
                </a:lnTo>
                <a:lnTo>
                  <a:pt x="9346" y="107179"/>
                </a:lnTo>
                <a:lnTo>
                  <a:pt x="9346" y="100889"/>
                </a:lnTo>
                <a:lnTo>
                  <a:pt x="9346" y="88307"/>
                </a:lnTo>
                <a:lnTo>
                  <a:pt x="9346" y="41127"/>
                </a:lnTo>
                <a:lnTo>
                  <a:pt x="7788" y="41127"/>
                </a:lnTo>
                <a:lnTo>
                  <a:pt x="7788" y="65503"/>
                </a:lnTo>
                <a:lnTo>
                  <a:pt x="6230" y="67076"/>
                </a:lnTo>
                <a:lnTo>
                  <a:pt x="4673" y="68649"/>
                </a:lnTo>
                <a:lnTo>
                  <a:pt x="3115" y="68649"/>
                </a:lnTo>
                <a:lnTo>
                  <a:pt x="0" y="67076"/>
                </a:lnTo>
                <a:lnTo>
                  <a:pt x="0" y="65503"/>
                </a:lnTo>
                <a:lnTo>
                  <a:pt x="0" y="59213"/>
                </a:lnTo>
                <a:lnTo>
                  <a:pt x="0" y="46631"/>
                </a:lnTo>
                <a:lnTo>
                  <a:pt x="0" y="34836"/>
                </a:lnTo>
                <a:lnTo>
                  <a:pt x="3115" y="28546"/>
                </a:lnTo>
                <a:lnTo>
                  <a:pt x="10903" y="26973"/>
                </a:lnTo>
                <a:close/>
                <a:moveTo>
                  <a:pt x="21075" y="0"/>
                </a:moveTo>
                <a:lnTo>
                  <a:pt x="25181" y="1642"/>
                </a:lnTo>
                <a:lnTo>
                  <a:pt x="28466" y="3284"/>
                </a:lnTo>
                <a:lnTo>
                  <a:pt x="31750" y="8211"/>
                </a:lnTo>
                <a:lnTo>
                  <a:pt x="31750" y="13138"/>
                </a:lnTo>
                <a:lnTo>
                  <a:pt x="31750" y="17244"/>
                </a:lnTo>
                <a:lnTo>
                  <a:pt x="28466" y="20528"/>
                </a:lnTo>
                <a:lnTo>
                  <a:pt x="25181" y="23813"/>
                </a:lnTo>
                <a:lnTo>
                  <a:pt x="21075" y="23813"/>
                </a:lnTo>
                <a:lnTo>
                  <a:pt x="16149" y="23813"/>
                </a:lnTo>
                <a:lnTo>
                  <a:pt x="11222" y="20528"/>
                </a:lnTo>
                <a:lnTo>
                  <a:pt x="9580" y="17244"/>
                </a:lnTo>
                <a:lnTo>
                  <a:pt x="7937" y="13138"/>
                </a:lnTo>
                <a:lnTo>
                  <a:pt x="9580" y="8211"/>
                </a:lnTo>
                <a:lnTo>
                  <a:pt x="11222" y="3284"/>
                </a:lnTo>
                <a:lnTo>
                  <a:pt x="16149" y="1642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358998" y="2534151"/>
            <a:ext cx="451189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Sed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ut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perspiciatis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unde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omnis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iste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natus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error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voluptatem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accusantium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laudantium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totam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rem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aperiam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eaque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quae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ab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illo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inventore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</a:rPr>
              <a:t>veritatis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901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Placeholder 35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8" r="27288"/>
          <a:stretch>
            <a:fillRect/>
          </a:stretch>
        </p:blipFill>
        <p:spPr/>
      </p:pic>
      <p:pic>
        <p:nvPicPr>
          <p:cNvPr id="37" name="Picture Placeholder 36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4" r="27294"/>
          <a:stretch>
            <a:fillRect/>
          </a:stretch>
        </p:blipFill>
        <p:spPr/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15" r="29673"/>
          <a:stretch>
            <a:fillRect/>
          </a:stretch>
        </p:blipFill>
        <p:spPr>
          <a:xfrm>
            <a:off x="2815697" y="1785960"/>
            <a:ext cx="3173170" cy="5221791"/>
          </a:xfrm>
          <a:custGeom>
            <a:avLst/>
            <a:gdLst>
              <a:gd name="connsiteX0" fmla="*/ 0 w 2778312"/>
              <a:gd name="connsiteY0" fmla="*/ 0 h 4572009"/>
              <a:gd name="connsiteX1" fmla="*/ 2778312 w 2778312"/>
              <a:gd name="connsiteY1" fmla="*/ 0 h 4572009"/>
              <a:gd name="connsiteX2" fmla="*/ 2778312 w 2778312"/>
              <a:gd name="connsiteY2" fmla="*/ 4572009 h 4572009"/>
              <a:gd name="connsiteX3" fmla="*/ 0 w 2778312"/>
              <a:gd name="connsiteY3" fmla="*/ 4572009 h 4572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8312" h="4572009">
                <a:moveTo>
                  <a:pt x="0" y="0"/>
                </a:moveTo>
                <a:lnTo>
                  <a:pt x="2778312" y="0"/>
                </a:lnTo>
                <a:lnTo>
                  <a:pt x="2778312" y="4572009"/>
                </a:lnTo>
                <a:lnTo>
                  <a:pt x="0" y="4572009"/>
                </a:lnTo>
                <a:close/>
              </a:path>
            </a:pathLst>
          </a:cu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15" r="29673"/>
          <a:stretch>
            <a:fillRect/>
          </a:stretch>
        </p:blipFill>
        <p:spPr>
          <a:xfrm>
            <a:off x="979774" y="1731119"/>
            <a:ext cx="3173170" cy="5221791"/>
          </a:xfrm>
          <a:custGeom>
            <a:avLst/>
            <a:gdLst>
              <a:gd name="connsiteX0" fmla="*/ 0 w 2778312"/>
              <a:gd name="connsiteY0" fmla="*/ 0 h 4572009"/>
              <a:gd name="connsiteX1" fmla="*/ 2778312 w 2778312"/>
              <a:gd name="connsiteY1" fmla="*/ 0 h 4572009"/>
              <a:gd name="connsiteX2" fmla="*/ 2778312 w 2778312"/>
              <a:gd name="connsiteY2" fmla="*/ 4572009 h 4572009"/>
              <a:gd name="connsiteX3" fmla="*/ 0 w 2778312"/>
              <a:gd name="connsiteY3" fmla="*/ 4572009 h 4572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8312" h="4572009">
                <a:moveTo>
                  <a:pt x="0" y="0"/>
                </a:moveTo>
                <a:lnTo>
                  <a:pt x="2778312" y="0"/>
                </a:lnTo>
                <a:lnTo>
                  <a:pt x="2778312" y="4572009"/>
                </a:lnTo>
                <a:lnTo>
                  <a:pt x="0" y="4572009"/>
                </a:lnTo>
                <a:close/>
              </a:path>
            </a:pathLst>
          </a:custGeom>
        </p:spPr>
      </p:pic>
      <p:sp>
        <p:nvSpPr>
          <p:cNvPr id="4" name="Isosceles Triangle 3"/>
          <p:cNvSpPr/>
          <p:nvPr/>
        </p:nvSpPr>
        <p:spPr>
          <a:xfrm flipV="1">
            <a:off x="5287432" y="-1"/>
            <a:ext cx="1617136" cy="351693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870893" y="574075"/>
            <a:ext cx="747032" cy="747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244409" y="90530"/>
            <a:ext cx="857061" cy="857061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 flipV="1">
            <a:off x="276389" y="6181774"/>
            <a:ext cx="426996" cy="426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 flipV="1">
            <a:off x="0" y="6368113"/>
            <a:ext cx="489887" cy="489887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88558" y="0"/>
            <a:ext cx="10148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fld id="{21FE1465-11AB-435F-9089-F385B50DE4C3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t>28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3611" y="1130827"/>
            <a:ext cx="1524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Insert subtitle here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7824" y="422941"/>
            <a:ext cx="547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Device </a:t>
            </a: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Infographic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084505" y="2579804"/>
            <a:ext cx="505957" cy="504206"/>
            <a:chOff x="4183778" y="2440318"/>
            <a:chExt cx="720881" cy="718386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4183778" y="2440318"/>
              <a:ext cx="720881" cy="718386"/>
            </a:xfrm>
            <a:custGeom>
              <a:avLst/>
              <a:gdLst>
                <a:gd name="T0" fmla="*/ 289 w 577"/>
                <a:gd name="T1" fmla="*/ 0 h 577"/>
                <a:gd name="T2" fmla="*/ 340 w 577"/>
                <a:gd name="T3" fmla="*/ 5 h 577"/>
                <a:gd name="T4" fmla="*/ 388 w 577"/>
                <a:gd name="T5" fmla="*/ 19 h 577"/>
                <a:gd name="T6" fmla="*/ 435 w 577"/>
                <a:gd name="T7" fmla="*/ 40 h 577"/>
                <a:gd name="T8" fmla="*/ 474 w 577"/>
                <a:gd name="T9" fmla="*/ 69 h 577"/>
                <a:gd name="T10" fmla="*/ 508 w 577"/>
                <a:gd name="T11" fmla="*/ 103 h 577"/>
                <a:gd name="T12" fmla="*/ 537 w 577"/>
                <a:gd name="T13" fmla="*/ 144 h 577"/>
                <a:gd name="T14" fmla="*/ 558 w 577"/>
                <a:gd name="T15" fmla="*/ 188 h 577"/>
                <a:gd name="T16" fmla="*/ 571 w 577"/>
                <a:gd name="T17" fmla="*/ 238 h 577"/>
                <a:gd name="T18" fmla="*/ 577 w 577"/>
                <a:gd name="T19" fmla="*/ 289 h 577"/>
                <a:gd name="T20" fmla="*/ 571 w 577"/>
                <a:gd name="T21" fmla="*/ 341 h 577"/>
                <a:gd name="T22" fmla="*/ 558 w 577"/>
                <a:gd name="T23" fmla="*/ 390 h 577"/>
                <a:gd name="T24" fmla="*/ 537 w 577"/>
                <a:gd name="T25" fmla="*/ 435 h 577"/>
                <a:gd name="T26" fmla="*/ 508 w 577"/>
                <a:gd name="T27" fmla="*/ 474 h 577"/>
                <a:gd name="T28" fmla="*/ 474 w 577"/>
                <a:gd name="T29" fmla="*/ 510 h 577"/>
                <a:gd name="T30" fmla="*/ 435 w 577"/>
                <a:gd name="T31" fmla="*/ 538 h 577"/>
                <a:gd name="T32" fmla="*/ 388 w 577"/>
                <a:gd name="T33" fmla="*/ 560 h 577"/>
                <a:gd name="T34" fmla="*/ 340 w 577"/>
                <a:gd name="T35" fmla="*/ 574 h 577"/>
                <a:gd name="T36" fmla="*/ 289 w 577"/>
                <a:gd name="T37" fmla="*/ 577 h 577"/>
                <a:gd name="T38" fmla="*/ 236 w 577"/>
                <a:gd name="T39" fmla="*/ 574 h 577"/>
                <a:gd name="T40" fmla="*/ 188 w 577"/>
                <a:gd name="T41" fmla="*/ 560 h 577"/>
                <a:gd name="T42" fmla="*/ 144 w 577"/>
                <a:gd name="T43" fmla="*/ 538 h 577"/>
                <a:gd name="T44" fmla="*/ 102 w 577"/>
                <a:gd name="T45" fmla="*/ 510 h 577"/>
                <a:gd name="T46" fmla="*/ 68 w 577"/>
                <a:gd name="T47" fmla="*/ 474 h 577"/>
                <a:gd name="T48" fmla="*/ 39 w 577"/>
                <a:gd name="T49" fmla="*/ 435 h 577"/>
                <a:gd name="T50" fmla="*/ 19 w 577"/>
                <a:gd name="T51" fmla="*/ 390 h 577"/>
                <a:gd name="T52" fmla="*/ 5 w 577"/>
                <a:gd name="T53" fmla="*/ 341 h 577"/>
                <a:gd name="T54" fmla="*/ 0 w 577"/>
                <a:gd name="T55" fmla="*/ 289 h 577"/>
                <a:gd name="T56" fmla="*/ 5 w 577"/>
                <a:gd name="T57" fmla="*/ 238 h 577"/>
                <a:gd name="T58" fmla="*/ 19 w 577"/>
                <a:gd name="T59" fmla="*/ 188 h 577"/>
                <a:gd name="T60" fmla="*/ 39 w 577"/>
                <a:gd name="T61" fmla="*/ 144 h 577"/>
                <a:gd name="T62" fmla="*/ 68 w 577"/>
                <a:gd name="T63" fmla="*/ 103 h 577"/>
                <a:gd name="T64" fmla="*/ 102 w 577"/>
                <a:gd name="T65" fmla="*/ 69 h 577"/>
                <a:gd name="T66" fmla="*/ 144 w 577"/>
                <a:gd name="T67" fmla="*/ 40 h 577"/>
                <a:gd name="T68" fmla="*/ 188 w 577"/>
                <a:gd name="T69" fmla="*/ 19 h 577"/>
                <a:gd name="T70" fmla="*/ 236 w 577"/>
                <a:gd name="T71" fmla="*/ 5 h 577"/>
                <a:gd name="T72" fmla="*/ 289 w 577"/>
                <a:gd name="T73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7" h="577">
                  <a:moveTo>
                    <a:pt x="289" y="0"/>
                  </a:moveTo>
                  <a:lnTo>
                    <a:pt x="340" y="5"/>
                  </a:lnTo>
                  <a:lnTo>
                    <a:pt x="388" y="19"/>
                  </a:lnTo>
                  <a:lnTo>
                    <a:pt x="435" y="40"/>
                  </a:lnTo>
                  <a:lnTo>
                    <a:pt x="474" y="69"/>
                  </a:lnTo>
                  <a:lnTo>
                    <a:pt x="508" y="103"/>
                  </a:lnTo>
                  <a:lnTo>
                    <a:pt x="537" y="144"/>
                  </a:lnTo>
                  <a:lnTo>
                    <a:pt x="558" y="188"/>
                  </a:lnTo>
                  <a:lnTo>
                    <a:pt x="571" y="238"/>
                  </a:lnTo>
                  <a:lnTo>
                    <a:pt x="577" y="289"/>
                  </a:lnTo>
                  <a:lnTo>
                    <a:pt x="571" y="341"/>
                  </a:lnTo>
                  <a:lnTo>
                    <a:pt x="558" y="390"/>
                  </a:lnTo>
                  <a:lnTo>
                    <a:pt x="537" y="435"/>
                  </a:lnTo>
                  <a:lnTo>
                    <a:pt x="508" y="474"/>
                  </a:lnTo>
                  <a:lnTo>
                    <a:pt x="474" y="510"/>
                  </a:lnTo>
                  <a:lnTo>
                    <a:pt x="435" y="538"/>
                  </a:lnTo>
                  <a:lnTo>
                    <a:pt x="388" y="560"/>
                  </a:lnTo>
                  <a:lnTo>
                    <a:pt x="340" y="574"/>
                  </a:lnTo>
                  <a:lnTo>
                    <a:pt x="289" y="577"/>
                  </a:lnTo>
                  <a:lnTo>
                    <a:pt x="236" y="574"/>
                  </a:lnTo>
                  <a:lnTo>
                    <a:pt x="188" y="560"/>
                  </a:lnTo>
                  <a:lnTo>
                    <a:pt x="144" y="538"/>
                  </a:lnTo>
                  <a:lnTo>
                    <a:pt x="102" y="510"/>
                  </a:lnTo>
                  <a:lnTo>
                    <a:pt x="68" y="474"/>
                  </a:lnTo>
                  <a:lnTo>
                    <a:pt x="39" y="435"/>
                  </a:lnTo>
                  <a:lnTo>
                    <a:pt x="19" y="390"/>
                  </a:lnTo>
                  <a:lnTo>
                    <a:pt x="5" y="341"/>
                  </a:lnTo>
                  <a:lnTo>
                    <a:pt x="0" y="289"/>
                  </a:lnTo>
                  <a:lnTo>
                    <a:pt x="5" y="238"/>
                  </a:lnTo>
                  <a:lnTo>
                    <a:pt x="19" y="188"/>
                  </a:lnTo>
                  <a:lnTo>
                    <a:pt x="39" y="144"/>
                  </a:lnTo>
                  <a:lnTo>
                    <a:pt x="68" y="103"/>
                  </a:lnTo>
                  <a:lnTo>
                    <a:pt x="102" y="69"/>
                  </a:lnTo>
                  <a:lnTo>
                    <a:pt x="144" y="40"/>
                  </a:lnTo>
                  <a:lnTo>
                    <a:pt x="188" y="19"/>
                  </a:lnTo>
                  <a:lnTo>
                    <a:pt x="236" y="5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393017" y="2657551"/>
              <a:ext cx="302401" cy="273881"/>
              <a:chOff x="5857875" y="1573213"/>
              <a:chExt cx="417513" cy="409575"/>
            </a:xfrm>
            <a:solidFill>
              <a:schemeClr val="bg1"/>
            </a:solidFill>
          </p:grpSpPr>
          <p:sp>
            <p:nvSpPr>
              <p:cNvPr id="15" name="Freeform 14"/>
              <p:cNvSpPr>
                <a:spLocks noEditPoints="1"/>
              </p:cNvSpPr>
              <p:nvPr/>
            </p:nvSpPr>
            <p:spPr bwMode="auto">
              <a:xfrm>
                <a:off x="5857875" y="1573213"/>
                <a:ext cx="417513" cy="409575"/>
              </a:xfrm>
              <a:custGeom>
                <a:avLst/>
                <a:gdLst/>
                <a:ahLst/>
                <a:cxnLst>
                  <a:cxn ang="0">
                    <a:pos x="111" y="240"/>
                  </a:cxn>
                  <a:cxn ang="0">
                    <a:pos x="152" y="166"/>
                  </a:cxn>
                  <a:cxn ang="0">
                    <a:pos x="131" y="21"/>
                  </a:cxn>
                  <a:cxn ang="0">
                    <a:pos x="43" y="240"/>
                  </a:cxn>
                  <a:cxn ang="0">
                    <a:pos x="93" y="157"/>
                  </a:cxn>
                  <a:cxn ang="0">
                    <a:pos x="94" y="153"/>
                  </a:cxn>
                  <a:cxn ang="0">
                    <a:pos x="96" y="150"/>
                  </a:cxn>
                  <a:cxn ang="0">
                    <a:pos x="100" y="148"/>
                  </a:cxn>
                  <a:cxn ang="0">
                    <a:pos x="161" y="148"/>
                  </a:cxn>
                  <a:cxn ang="0">
                    <a:pos x="165" y="149"/>
                  </a:cxn>
                  <a:cxn ang="0">
                    <a:pos x="168" y="151"/>
                  </a:cxn>
                  <a:cxn ang="0">
                    <a:pos x="170" y="155"/>
                  </a:cxn>
                  <a:cxn ang="0">
                    <a:pos x="170" y="240"/>
                  </a:cxn>
                  <a:cxn ang="0">
                    <a:pos x="221" y="99"/>
                  </a:cxn>
                  <a:cxn ang="0">
                    <a:pos x="131" y="21"/>
                  </a:cxn>
                  <a:cxn ang="0">
                    <a:pos x="132" y="0"/>
                  </a:cxn>
                  <a:cxn ang="0">
                    <a:pos x="136" y="1"/>
                  </a:cxn>
                  <a:cxn ang="0">
                    <a:pos x="260" y="110"/>
                  </a:cxn>
                  <a:cxn ang="0">
                    <a:pos x="262" y="112"/>
                  </a:cxn>
                  <a:cxn ang="0">
                    <a:pos x="263" y="116"/>
                  </a:cxn>
                  <a:cxn ang="0">
                    <a:pos x="263" y="119"/>
                  </a:cxn>
                  <a:cxn ang="0">
                    <a:pos x="261" y="122"/>
                  </a:cxn>
                  <a:cxn ang="0">
                    <a:pos x="258" y="125"/>
                  </a:cxn>
                  <a:cxn ang="0">
                    <a:pos x="254" y="125"/>
                  </a:cxn>
                  <a:cxn ang="0">
                    <a:pos x="251" y="125"/>
                  </a:cxn>
                  <a:cxn ang="0">
                    <a:pos x="248" y="123"/>
                  </a:cxn>
                  <a:cxn ang="0">
                    <a:pos x="239" y="249"/>
                  </a:cxn>
                  <a:cxn ang="0">
                    <a:pos x="238" y="253"/>
                  </a:cxn>
                  <a:cxn ang="0">
                    <a:pos x="235" y="256"/>
                  </a:cxn>
                  <a:cxn ang="0">
                    <a:pos x="232" y="258"/>
                  </a:cxn>
                  <a:cxn ang="0">
                    <a:pos x="34" y="258"/>
                  </a:cxn>
                  <a:cxn ang="0">
                    <a:pos x="30" y="257"/>
                  </a:cxn>
                  <a:cxn ang="0">
                    <a:pos x="26" y="255"/>
                  </a:cxn>
                  <a:cxn ang="0">
                    <a:pos x="25" y="251"/>
                  </a:cxn>
                  <a:cxn ang="0">
                    <a:pos x="24" y="115"/>
                  </a:cxn>
                  <a:cxn ang="0">
                    <a:pos x="13" y="124"/>
                  </a:cxn>
                  <a:cxn ang="0">
                    <a:pos x="10" y="125"/>
                  </a:cxn>
                  <a:cxn ang="0">
                    <a:pos x="7" y="125"/>
                  </a:cxn>
                  <a:cxn ang="0">
                    <a:pos x="4" y="124"/>
                  </a:cxn>
                  <a:cxn ang="0">
                    <a:pos x="1" y="121"/>
                  </a:cxn>
                  <a:cxn ang="0">
                    <a:pos x="0" y="117"/>
                  </a:cxn>
                  <a:cxn ang="0">
                    <a:pos x="0" y="114"/>
                  </a:cxn>
                  <a:cxn ang="0">
                    <a:pos x="2" y="111"/>
                  </a:cxn>
                  <a:cxn ang="0">
                    <a:pos x="126" y="2"/>
                  </a:cxn>
                  <a:cxn ang="0">
                    <a:pos x="129" y="0"/>
                  </a:cxn>
                </a:cxnLst>
                <a:rect l="0" t="0" r="r" b="b"/>
                <a:pathLst>
                  <a:path w="263" h="258">
                    <a:moveTo>
                      <a:pt x="111" y="166"/>
                    </a:moveTo>
                    <a:lnTo>
                      <a:pt x="111" y="240"/>
                    </a:lnTo>
                    <a:lnTo>
                      <a:pt x="152" y="240"/>
                    </a:lnTo>
                    <a:lnTo>
                      <a:pt x="152" y="166"/>
                    </a:lnTo>
                    <a:lnTo>
                      <a:pt x="111" y="166"/>
                    </a:lnTo>
                    <a:close/>
                    <a:moveTo>
                      <a:pt x="131" y="21"/>
                    </a:moveTo>
                    <a:lnTo>
                      <a:pt x="43" y="99"/>
                    </a:lnTo>
                    <a:lnTo>
                      <a:pt x="43" y="240"/>
                    </a:lnTo>
                    <a:lnTo>
                      <a:pt x="93" y="240"/>
                    </a:lnTo>
                    <a:lnTo>
                      <a:pt x="93" y="157"/>
                    </a:lnTo>
                    <a:lnTo>
                      <a:pt x="93" y="155"/>
                    </a:lnTo>
                    <a:lnTo>
                      <a:pt x="94" y="153"/>
                    </a:lnTo>
                    <a:lnTo>
                      <a:pt x="95" y="151"/>
                    </a:lnTo>
                    <a:lnTo>
                      <a:pt x="96" y="150"/>
                    </a:lnTo>
                    <a:lnTo>
                      <a:pt x="98" y="149"/>
                    </a:lnTo>
                    <a:lnTo>
                      <a:pt x="100" y="148"/>
                    </a:lnTo>
                    <a:lnTo>
                      <a:pt x="102" y="148"/>
                    </a:lnTo>
                    <a:lnTo>
                      <a:pt x="161" y="148"/>
                    </a:lnTo>
                    <a:lnTo>
                      <a:pt x="163" y="148"/>
                    </a:lnTo>
                    <a:lnTo>
                      <a:pt x="165" y="149"/>
                    </a:lnTo>
                    <a:lnTo>
                      <a:pt x="167" y="150"/>
                    </a:lnTo>
                    <a:lnTo>
                      <a:pt x="168" y="151"/>
                    </a:lnTo>
                    <a:lnTo>
                      <a:pt x="170" y="153"/>
                    </a:lnTo>
                    <a:lnTo>
                      <a:pt x="170" y="155"/>
                    </a:lnTo>
                    <a:lnTo>
                      <a:pt x="170" y="157"/>
                    </a:lnTo>
                    <a:lnTo>
                      <a:pt x="170" y="240"/>
                    </a:lnTo>
                    <a:lnTo>
                      <a:pt x="221" y="240"/>
                    </a:lnTo>
                    <a:lnTo>
                      <a:pt x="221" y="99"/>
                    </a:lnTo>
                    <a:lnTo>
                      <a:pt x="221" y="99"/>
                    </a:lnTo>
                    <a:lnTo>
                      <a:pt x="131" y="21"/>
                    </a:lnTo>
                    <a:close/>
                    <a:moveTo>
                      <a:pt x="131" y="0"/>
                    </a:moveTo>
                    <a:lnTo>
                      <a:pt x="132" y="0"/>
                    </a:lnTo>
                    <a:lnTo>
                      <a:pt x="134" y="0"/>
                    </a:lnTo>
                    <a:lnTo>
                      <a:pt x="136" y="1"/>
                    </a:lnTo>
                    <a:lnTo>
                      <a:pt x="137" y="2"/>
                    </a:lnTo>
                    <a:lnTo>
                      <a:pt x="260" y="110"/>
                    </a:lnTo>
                    <a:lnTo>
                      <a:pt x="261" y="111"/>
                    </a:lnTo>
                    <a:lnTo>
                      <a:pt x="262" y="112"/>
                    </a:lnTo>
                    <a:lnTo>
                      <a:pt x="263" y="114"/>
                    </a:lnTo>
                    <a:lnTo>
                      <a:pt x="263" y="116"/>
                    </a:lnTo>
                    <a:lnTo>
                      <a:pt x="263" y="117"/>
                    </a:lnTo>
                    <a:lnTo>
                      <a:pt x="263" y="119"/>
                    </a:lnTo>
                    <a:lnTo>
                      <a:pt x="262" y="121"/>
                    </a:lnTo>
                    <a:lnTo>
                      <a:pt x="261" y="122"/>
                    </a:lnTo>
                    <a:lnTo>
                      <a:pt x="259" y="124"/>
                    </a:lnTo>
                    <a:lnTo>
                      <a:pt x="258" y="125"/>
                    </a:lnTo>
                    <a:lnTo>
                      <a:pt x="256" y="125"/>
                    </a:lnTo>
                    <a:lnTo>
                      <a:pt x="254" y="125"/>
                    </a:lnTo>
                    <a:lnTo>
                      <a:pt x="253" y="125"/>
                    </a:lnTo>
                    <a:lnTo>
                      <a:pt x="251" y="125"/>
                    </a:lnTo>
                    <a:lnTo>
                      <a:pt x="249" y="124"/>
                    </a:lnTo>
                    <a:lnTo>
                      <a:pt x="248" y="123"/>
                    </a:lnTo>
                    <a:lnTo>
                      <a:pt x="239" y="115"/>
                    </a:lnTo>
                    <a:lnTo>
                      <a:pt x="239" y="249"/>
                    </a:lnTo>
                    <a:lnTo>
                      <a:pt x="238" y="251"/>
                    </a:lnTo>
                    <a:lnTo>
                      <a:pt x="238" y="253"/>
                    </a:lnTo>
                    <a:lnTo>
                      <a:pt x="237" y="255"/>
                    </a:lnTo>
                    <a:lnTo>
                      <a:pt x="235" y="256"/>
                    </a:lnTo>
                    <a:lnTo>
                      <a:pt x="234" y="257"/>
                    </a:lnTo>
                    <a:lnTo>
                      <a:pt x="232" y="258"/>
                    </a:lnTo>
                    <a:lnTo>
                      <a:pt x="230" y="258"/>
                    </a:lnTo>
                    <a:lnTo>
                      <a:pt x="34" y="258"/>
                    </a:lnTo>
                    <a:lnTo>
                      <a:pt x="31" y="258"/>
                    </a:lnTo>
                    <a:lnTo>
                      <a:pt x="30" y="257"/>
                    </a:lnTo>
                    <a:lnTo>
                      <a:pt x="28" y="256"/>
                    </a:lnTo>
                    <a:lnTo>
                      <a:pt x="26" y="255"/>
                    </a:lnTo>
                    <a:lnTo>
                      <a:pt x="25" y="253"/>
                    </a:lnTo>
                    <a:lnTo>
                      <a:pt x="25" y="251"/>
                    </a:lnTo>
                    <a:lnTo>
                      <a:pt x="24" y="249"/>
                    </a:lnTo>
                    <a:lnTo>
                      <a:pt x="24" y="115"/>
                    </a:lnTo>
                    <a:lnTo>
                      <a:pt x="15" y="123"/>
                    </a:lnTo>
                    <a:lnTo>
                      <a:pt x="13" y="124"/>
                    </a:lnTo>
                    <a:lnTo>
                      <a:pt x="12" y="125"/>
                    </a:lnTo>
                    <a:lnTo>
                      <a:pt x="10" y="125"/>
                    </a:lnTo>
                    <a:lnTo>
                      <a:pt x="8" y="125"/>
                    </a:lnTo>
                    <a:lnTo>
                      <a:pt x="7" y="125"/>
                    </a:lnTo>
                    <a:lnTo>
                      <a:pt x="5" y="124"/>
                    </a:lnTo>
                    <a:lnTo>
                      <a:pt x="4" y="124"/>
                    </a:lnTo>
                    <a:lnTo>
                      <a:pt x="2" y="122"/>
                    </a:lnTo>
                    <a:lnTo>
                      <a:pt x="1" y="121"/>
                    </a:lnTo>
                    <a:lnTo>
                      <a:pt x="0" y="119"/>
                    </a:lnTo>
                    <a:lnTo>
                      <a:pt x="0" y="117"/>
                    </a:lnTo>
                    <a:lnTo>
                      <a:pt x="0" y="116"/>
                    </a:lnTo>
                    <a:lnTo>
                      <a:pt x="0" y="114"/>
                    </a:lnTo>
                    <a:lnTo>
                      <a:pt x="1" y="112"/>
                    </a:lnTo>
                    <a:lnTo>
                      <a:pt x="2" y="111"/>
                    </a:lnTo>
                    <a:lnTo>
                      <a:pt x="3" y="110"/>
                    </a:lnTo>
                    <a:lnTo>
                      <a:pt x="126" y="2"/>
                    </a:lnTo>
                    <a:lnTo>
                      <a:pt x="127" y="1"/>
                    </a:lnTo>
                    <a:lnTo>
                      <a:pt x="129" y="0"/>
                    </a:lnTo>
                    <a:lnTo>
                      <a:pt x="1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6034088" y="1692275"/>
                <a:ext cx="65088" cy="28575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32" y="0"/>
                  </a:cxn>
                  <a:cxn ang="0">
                    <a:pos x="34" y="0"/>
                  </a:cxn>
                  <a:cxn ang="0">
                    <a:pos x="36" y="1"/>
                  </a:cxn>
                  <a:cxn ang="0">
                    <a:pos x="37" y="2"/>
                  </a:cxn>
                  <a:cxn ang="0">
                    <a:pos x="39" y="4"/>
                  </a:cxn>
                  <a:cxn ang="0">
                    <a:pos x="40" y="5"/>
                  </a:cxn>
                  <a:cxn ang="0">
                    <a:pos x="40" y="7"/>
                  </a:cxn>
                  <a:cxn ang="0">
                    <a:pos x="41" y="9"/>
                  </a:cxn>
                  <a:cxn ang="0">
                    <a:pos x="40" y="11"/>
                  </a:cxn>
                  <a:cxn ang="0">
                    <a:pos x="40" y="13"/>
                  </a:cxn>
                  <a:cxn ang="0">
                    <a:pos x="39" y="15"/>
                  </a:cxn>
                  <a:cxn ang="0">
                    <a:pos x="37" y="16"/>
                  </a:cxn>
                  <a:cxn ang="0">
                    <a:pos x="36" y="17"/>
                  </a:cxn>
                  <a:cxn ang="0">
                    <a:pos x="34" y="18"/>
                  </a:cxn>
                  <a:cxn ang="0">
                    <a:pos x="32" y="18"/>
                  </a:cxn>
                  <a:cxn ang="0">
                    <a:pos x="9" y="18"/>
                  </a:cxn>
                  <a:cxn ang="0">
                    <a:pos x="7" y="18"/>
                  </a:cxn>
                  <a:cxn ang="0">
                    <a:pos x="5" y="17"/>
                  </a:cxn>
                  <a:cxn ang="0">
                    <a:pos x="4" y="16"/>
                  </a:cxn>
                  <a:cxn ang="0">
                    <a:pos x="2" y="15"/>
                  </a:cxn>
                  <a:cxn ang="0">
                    <a:pos x="1" y="13"/>
                  </a:cxn>
                  <a:cxn ang="0">
                    <a:pos x="1" y="11"/>
                  </a:cxn>
                  <a:cxn ang="0">
                    <a:pos x="0" y="9"/>
                  </a:cxn>
                  <a:cxn ang="0">
                    <a:pos x="1" y="7"/>
                  </a:cxn>
                  <a:cxn ang="0">
                    <a:pos x="1" y="5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5" y="1"/>
                  </a:cxn>
                  <a:cxn ang="0">
                    <a:pos x="7" y="0"/>
                  </a:cxn>
                  <a:cxn ang="0">
                    <a:pos x="9" y="0"/>
                  </a:cxn>
                </a:cxnLst>
                <a:rect l="0" t="0" r="r" b="b"/>
                <a:pathLst>
                  <a:path w="41" h="18">
                    <a:moveTo>
                      <a:pt x="9" y="0"/>
                    </a:moveTo>
                    <a:lnTo>
                      <a:pt x="32" y="0"/>
                    </a:lnTo>
                    <a:lnTo>
                      <a:pt x="34" y="0"/>
                    </a:lnTo>
                    <a:lnTo>
                      <a:pt x="36" y="1"/>
                    </a:lnTo>
                    <a:lnTo>
                      <a:pt x="37" y="2"/>
                    </a:lnTo>
                    <a:lnTo>
                      <a:pt x="39" y="4"/>
                    </a:lnTo>
                    <a:lnTo>
                      <a:pt x="40" y="5"/>
                    </a:lnTo>
                    <a:lnTo>
                      <a:pt x="40" y="7"/>
                    </a:lnTo>
                    <a:lnTo>
                      <a:pt x="41" y="9"/>
                    </a:lnTo>
                    <a:lnTo>
                      <a:pt x="40" y="11"/>
                    </a:lnTo>
                    <a:lnTo>
                      <a:pt x="40" y="13"/>
                    </a:lnTo>
                    <a:lnTo>
                      <a:pt x="39" y="15"/>
                    </a:lnTo>
                    <a:lnTo>
                      <a:pt x="37" y="16"/>
                    </a:lnTo>
                    <a:lnTo>
                      <a:pt x="36" y="17"/>
                    </a:lnTo>
                    <a:lnTo>
                      <a:pt x="34" y="18"/>
                    </a:lnTo>
                    <a:lnTo>
                      <a:pt x="32" y="18"/>
                    </a:lnTo>
                    <a:lnTo>
                      <a:pt x="9" y="18"/>
                    </a:lnTo>
                    <a:lnTo>
                      <a:pt x="7" y="18"/>
                    </a:lnTo>
                    <a:lnTo>
                      <a:pt x="5" y="17"/>
                    </a:lnTo>
                    <a:lnTo>
                      <a:pt x="4" y="16"/>
                    </a:lnTo>
                    <a:lnTo>
                      <a:pt x="2" y="15"/>
                    </a:lnTo>
                    <a:lnTo>
                      <a:pt x="1" y="13"/>
                    </a:lnTo>
                    <a:lnTo>
                      <a:pt x="1" y="11"/>
                    </a:lnTo>
                    <a:lnTo>
                      <a:pt x="0" y="9"/>
                    </a:lnTo>
                    <a:lnTo>
                      <a:pt x="1" y="7"/>
                    </a:lnTo>
                    <a:lnTo>
                      <a:pt x="1" y="5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5" y="1"/>
                    </a:lnTo>
                    <a:lnTo>
                      <a:pt x="7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7796585" y="2534164"/>
            <a:ext cx="34478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dolor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086999" y="3522553"/>
            <a:ext cx="502455" cy="504205"/>
            <a:chOff x="5218148" y="5118432"/>
            <a:chExt cx="715892" cy="718386"/>
          </a:xfrm>
        </p:grpSpPr>
        <p:sp>
          <p:nvSpPr>
            <p:cNvPr id="19" name="Freeform 49"/>
            <p:cNvSpPr>
              <a:spLocks/>
            </p:cNvSpPr>
            <p:nvPr/>
          </p:nvSpPr>
          <p:spPr bwMode="auto">
            <a:xfrm>
              <a:off x="5218148" y="5118432"/>
              <a:ext cx="715892" cy="718386"/>
            </a:xfrm>
            <a:custGeom>
              <a:avLst/>
              <a:gdLst>
                <a:gd name="T0" fmla="*/ 288 w 575"/>
                <a:gd name="T1" fmla="*/ 0 h 577"/>
                <a:gd name="T2" fmla="*/ 339 w 575"/>
                <a:gd name="T3" fmla="*/ 5 h 577"/>
                <a:gd name="T4" fmla="*/ 389 w 575"/>
                <a:gd name="T5" fmla="*/ 19 h 577"/>
                <a:gd name="T6" fmla="*/ 433 w 575"/>
                <a:gd name="T7" fmla="*/ 40 h 577"/>
                <a:gd name="T8" fmla="*/ 472 w 575"/>
                <a:gd name="T9" fmla="*/ 69 h 577"/>
                <a:gd name="T10" fmla="*/ 508 w 575"/>
                <a:gd name="T11" fmla="*/ 103 h 577"/>
                <a:gd name="T12" fmla="*/ 536 w 575"/>
                <a:gd name="T13" fmla="*/ 144 h 577"/>
                <a:gd name="T14" fmla="*/ 558 w 575"/>
                <a:gd name="T15" fmla="*/ 188 h 577"/>
                <a:gd name="T16" fmla="*/ 572 w 575"/>
                <a:gd name="T17" fmla="*/ 238 h 577"/>
                <a:gd name="T18" fmla="*/ 575 w 575"/>
                <a:gd name="T19" fmla="*/ 289 h 577"/>
                <a:gd name="T20" fmla="*/ 572 w 575"/>
                <a:gd name="T21" fmla="*/ 341 h 577"/>
                <a:gd name="T22" fmla="*/ 558 w 575"/>
                <a:gd name="T23" fmla="*/ 390 h 577"/>
                <a:gd name="T24" fmla="*/ 536 w 575"/>
                <a:gd name="T25" fmla="*/ 435 h 577"/>
                <a:gd name="T26" fmla="*/ 508 w 575"/>
                <a:gd name="T27" fmla="*/ 474 h 577"/>
                <a:gd name="T28" fmla="*/ 472 w 575"/>
                <a:gd name="T29" fmla="*/ 510 h 577"/>
                <a:gd name="T30" fmla="*/ 433 w 575"/>
                <a:gd name="T31" fmla="*/ 538 h 577"/>
                <a:gd name="T32" fmla="*/ 389 w 575"/>
                <a:gd name="T33" fmla="*/ 560 h 577"/>
                <a:gd name="T34" fmla="*/ 339 w 575"/>
                <a:gd name="T35" fmla="*/ 574 h 577"/>
                <a:gd name="T36" fmla="*/ 288 w 575"/>
                <a:gd name="T37" fmla="*/ 577 h 577"/>
                <a:gd name="T38" fmla="*/ 236 w 575"/>
                <a:gd name="T39" fmla="*/ 574 h 577"/>
                <a:gd name="T40" fmla="*/ 187 w 575"/>
                <a:gd name="T41" fmla="*/ 560 h 577"/>
                <a:gd name="T42" fmla="*/ 142 w 575"/>
                <a:gd name="T43" fmla="*/ 538 h 577"/>
                <a:gd name="T44" fmla="*/ 101 w 575"/>
                <a:gd name="T45" fmla="*/ 510 h 577"/>
                <a:gd name="T46" fmla="*/ 67 w 575"/>
                <a:gd name="T47" fmla="*/ 474 h 577"/>
                <a:gd name="T48" fmla="*/ 39 w 575"/>
                <a:gd name="T49" fmla="*/ 435 h 577"/>
                <a:gd name="T50" fmla="*/ 17 w 575"/>
                <a:gd name="T51" fmla="*/ 390 h 577"/>
                <a:gd name="T52" fmla="*/ 3 w 575"/>
                <a:gd name="T53" fmla="*/ 341 h 577"/>
                <a:gd name="T54" fmla="*/ 0 w 575"/>
                <a:gd name="T55" fmla="*/ 289 h 577"/>
                <a:gd name="T56" fmla="*/ 3 w 575"/>
                <a:gd name="T57" fmla="*/ 238 h 577"/>
                <a:gd name="T58" fmla="*/ 17 w 575"/>
                <a:gd name="T59" fmla="*/ 188 h 577"/>
                <a:gd name="T60" fmla="*/ 39 w 575"/>
                <a:gd name="T61" fmla="*/ 144 h 577"/>
                <a:gd name="T62" fmla="*/ 67 w 575"/>
                <a:gd name="T63" fmla="*/ 103 h 577"/>
                <a:gd name="T64" fmla="*/ 101 w 575"/>
                <a:gd name="T65" fmla="*/ 69 h 577"/>
                <a:gd name="T66" fmla="*/ 142 w 575"/>
                <a:gd name="T67" fmla="*/ 40 h 577"/>
                <a:gd name="T68" fmla="*/ 187 w 575"/>
                <a:gd name="T69" fmla="*/ 19 h 577"/>
                <a:gd name="T70" fmla="*/ 236 w 575"/>
                <a:gd name="T71" fmla="*/ 5 h 577"/>
                <a:gd name="T72" fmla="*/ 288 w 575"/>
                <a:gd name="T73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5" h="577">
                  <a:moveTo>
                    <a:pt x="288" y="0"/>
                  </a:moveTo>
                  <a:lnTo>
                    <a:pt x="339" y="5"/>
                  </a:lnTo>
                  <a:lnTo>
                    <a:pt x="389" y="19"/>
                  </a:lnTo>
                  <a:lnTo>
                    <a:pt x="433" y="40"/>
                  </a:lnTo>
                  <a:lnTo>
                    <a:pt x="472" y="69"/>
                  </a:lnTo>
                  <a:lnTo>
                    <a:pt x="508" y="103"/>
                  </a:lnTo>
                  <a:lnTo>
                    <a:pt x="536" y="144"/>
                  </a:lnTo>
                  <a:lnTo>
                    <a:pt x="558" y="188"/>
                  </a:lnTo>
                  <a:lnTo>
                    <a:pt x="572" y="238"/>
                  </a:lnTo>
                  <a:lnTo>
                    <a:pt x="575" y="289"/>
                  </a:lnTo>
                  <a:lnTo>
                    <a:pt x="572" y="341"/>
                  </a:lnTo>
                  <a:lnTo>
                    <a:pt x="558" y="390"/>
                  </a:lnTo>
                  <a:lnTo>
                    <a:pt x="536" y="435"/>
                  </a:lnTo>
                  <a:lnTo>
                    <a:pt x="508" y="474"/>
                  </a:lnTo>
                  <a:lnTo>
                    <a:pt x="472" y="510"/>
                  </a:lnTo>
                  <a:lnTo>
                    <a:pt x="433" y="538"/>
                  </a:lnTo>
                  <a:lnTo>
                    <a:pt x="389" y="560"/>
                  </a:lnTo>
                  <a:lnTo>
                    <a:pt x="339" y="574"/>
                  </a:lnTo>
                  <a:lnTo>
                    <a:pt x="288" y="577"/>
                  </a:lnTo>
                  <a:lnTo>
                    <a:pt x="236" y="574"/>
                  </a:lnTo>
                  <a:lnTo>
                    <a:pt x="187" y="560"/>
                  </a:lnTo>
                  <a:lnTo>
                    <a:pt x="142" y="538"/>
                  </a:lnTo>
                  <a:lnTo>
                    <a:pt x="101" y="510"/>
                  </a:lnTo>
                  <a:lnTo>
                    <a:pt x="67" y="474"/>
                  </a:lnTo>
                  <a:lnTo>
                    <a:pt x="39" y="435"/>
                  </a:lnTo>
                  <a:lnTo>
                    <a:pt x="17" y="390"/>
                  </a:lnTo>
                  <a:lnTo>
                    <a:pt x="3" y="341"/>
                  </a:lnTo>
                  <a:lnTo>
                    <a:pt x="0" y="289"/>
                  </a:lnTo>
                  <a:lnTo>
                    <a:pt x="3" y="238"/>
                  </a:lnTo>
                  <a:lnTo>
                    <a:pt x="17" y="188"/>
                  </a:lnTo>
                  <a:lnTo>
                    <a:pt x="39" y="144"/>
                  </a:lnTo>
                  <a:lnTo>
                    <a:pt x="67" y="103"/>
                  </a:lnTo>
                  <a:lnTo>
                    <a:pt x="101" y="69"/>
                  </a:lnTo>
                  <a:lnTo>
                    <a:pt x="142" y="40"/>
                  </a:lnTo>
                  <a:lnTo>
                    <a:pt x="187" y="19"/>
                  </a:lnTo>
                  <a:lnTo>
                    <a:pt x="236" y="5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26237" y="5335203"/>
              <a:ext cx="301250" cy="274805"/>
              <a:chOff x="7215188" y="2357438"/>
              <a:chExt cx="415925" cy="379413"/>
            </a:xfrm>
            <a:solidFill>
              <a:schemeClr val="bg1"/>
            </a:solidFill>
          </p:grpSpPr>
          <p:sp>
            <p:nvSpPr>
              <p:cNvPr id="21" name="Freeform 320"/>
              <p:cNvSpPr>
                <a:spLocks noEditPoints="1"/>
              </p:cNvSpPr>
              <p:nvPr/>
            </p:nvSpPr>
            <p:spPr bwMode="auto">
              <a:xfrm>
                <a:off x="7215188" y="2357438"/>
                <a:ext cx="415925" cy="379413"/>
              </a:xfrm>
              <a:custGeom>
                <a:avLst/>
                <a:gdLst/>
                <a:ahLst/>
                <a:cxnLst>
                  <a:cxn ang="0">
                    <a:pos x="25" y="92"/>
                  </a:cxn>
                  <a:cxn ang="0">
                    <a:pos x="18" y="102"/>
                  </a:cxn>
                  <a:cxn ang="0">
                    <a:pos x="21" y="114"/>
                  </a:cxn>
                  <a:cxn ang="0">
                    <a:pos x="32" y="121"/>
                  </a:cxn>
                  <a:cxn ang="0">
                    <a:pos x="40" y="123"/>
                  </a:cxn>
                  <a:cxn ang="0">
                    <a:pos x="44" y="131"/>
                  </a:cxn>
                  <a:cxn ang="0">
                    <a:pos x="48" y="208"/>
                  </a:cxn>
                  <a:cxn ang="0">
                    <a:pos x="61" y="219"/>
                  </a:cxn>
                  <a:cxn ang="0">
                    <a:pos x="195" y="221"/>
                  </a:cxn>
                  <a:cxn ang="0">
                    <a:pos x="210" y="213"/>
                  </a:cxn>
                  <a:cxn ang="0">
                    <a:pos x="218" y="198"/>
                  </a:cxn>
                  <a:cxn ang="0">
                    <a:pos x="219" y="126"/>
                  </a:cxn>
                  <a:cxn ang="0">
                    <a:pos x="225" y="121"/>
                  </a:cxn>
                  <a:cxn ang="0">
                    <a:pos x="236" y="119"/>
                  </a:cxn>
                  <a:cxn ang="0">
                    <a:pos x="244" y="110"/>
                  </a:cxn>
                  <a:cxn ang="0">
                    <a:pos x="243" y="97"/>
                  </a:cxn>
                  <a:cxn ang="0">
                    <a:pos x="233" y="89"/>
                  </a:cxn>
                  <a:cxn ang="0">
                    <a:pos x="101" y="27"/>
                  </a:cxn>
                  <a:cxn ang="0">
                    <a:pos x="82" y="33"/>
                  </a:cxn>
                  <a:cxn ang="0">
                    <a:pos x="71" y="45"/>
                  </a:cxn>
                  <a:cxn ang="0">
                    <a:pos x="67" y="62"/>
                  </a:cxn>
                  <a:cxn ang="0">
                    <a:pos x="196" y="62"/>
                  </a:cxn>
                  <a:cxn ang="0">
                    <a:pos x="192" y="45"/>
                  </a:cxn>
                  <a:cxn ang="0">
                    <a:pos x="181" y="33"/>
                  </a:cxn>
                  <a:cxn ang="0">
                    <a:pos x="161" y="27"/>
                  </a:cxn>
                  <a:cxn ang="0">
                    <a:pos x="148" y="30"/>
                  </a:cxn>
                  <a:cxn ang="0">
                    <a:pos x="110" y="29"/>
                  </a:cxn>
                  <a:cxn ang="0">
                    <a:pos x="148" y="1"/>
                  </a:cxn>
                  <a:cxn ang="0">
                    <a:pos x="158" y="6"/>
                  </a:cxn>
                  <a:cxn ang="0">
                    <a:pos x="180" y="13"/>
                  </a:cxn>
                  <a:cxn ang="0">
                    <a:pos x="199" y="25"/>
                  </a:cxn>
                  <a:cxn ang="0">
                    <a:pos x="210" y="42"/>
                  </a:cxn>
                  <a:cxn ang="0">
                    <a:pos x="214" y="62"/>
                  </a:cxn>
                  <a:cxn ang="0">
                    <a:pos x="236" y="71"/>
                  </a:cxn>
                  <a:cxn ang="0">
                    <a:pos x="252" y="80"/>
                  </a:cxn>
                  <a:cxn ang="0">
                    <a:pos x="262" y="97"/>
                  </a:cxn>
                  <a:cxn ang="0">
                    <a:pos x="260" y="116"/>
                  </a:cxn>
                  <a:cxn ang="0">
                    <a:pos x="250" y="131"/>
                  </a:cxn>
                  <a:cxn ang="0">
                    <a:pos x="236" y="194"/>
                  </a:cxn>
                  <a:cxn ang="0">
                    <a:pos x="231" y="215"/>
                  </a:cxn>
                  <a:cxn ang="0">
                    <a:pos x="217" y="231"/>
                  </a:cxn>
                  <a:cxn ang="0">
                    <a:pos x="196" y="239"/>
                  </a:cxn>
                  <a:cxn ang="0">
                    <a:pos x="58" y="237"/>
                  </a:cxn>
                  <a:cxn ang="0">
                    <a:pos x="39" y="226"/>
                  </a:cxn>
                  <a:cxn ang="0">
                    <a:pos x="28" y="207"/>
                  </a:cxn>
                  <a:cxn ang="0">
                    <a:pos x="22" y="137"/>
                  </a:cxn>
                  <a:cxn ang="0">
                    <a:pos x="7" y="126"/>
                  </a:cxn>
                  <a:cxn ang="0">
                    <a:pos x="0" y="109"/>
                  </a:cxn>
                  <a:cxn ang="0">
                    <a:pos x="4" y="90"/>
                  </a:cxn>
                  <a:cxn ang="0">
                    <a:pos x="16" y="76"/>
                  </a:cxn>
                  <a:cxn ang="0">
                    <a:pos x="34" y="70"/>
                  </a:cxn>
                  <a:cxn ang="0">
                    <a:pos x="50" y="53"/>
                  </a:cxn>
                  <a:cxn ang="0">
                    <a:pos x="56" y="34"/>
                  </a:cxn>
                  <a:cxn ang="0">
                    <a:pos x="70" y="19"/>
                  </a:cxn>
                  <a:cxn ang="0">
                    <a:pos x="92" y="10"/>
                  </a:cxn>
                  <a:cxn ang="0">
                    <a:pos x="108" y="3"/>
                  </a:cxn>
                </a:cxnLst>
                <a:rect l="0" t="0" r="r" b="b"/>
                <a:pathLst>
                  <a:path w="262" h="239">
                    <a:moveTo>
                      <a:pt x="34" y="88"/>
                    </a:moveTo>
                    <a:lnTo>
                      <a:pt x="32" y="89"/>
                    </a:lnTo>
                    <a:lnTo>
                      <a:pt x="29" y="89"/>
                    </a:lnTo>
                    <a:lnTo>
                      <a:pt x="27" y="90"/>
                    </a:lnTo>
                    <a:lnTo>
                      <a:pt x="25" y="92"/>
                    </a:lnTo>
                    <a:lnTo>
                      <a:pt x="23" y="93"/>
                    </a:lnTo>
                    <a:lnTo>
                      <a:pt x="21" y="95"/>
                    </a:lnTo>
                    <a:lnTo>
                      <a:pt x="20" y="97"/>
                    </a:lnTo>
                    <a:lnTo>
                      <a:pt x="19" y="100"/>
                    </a:lnTo>
                    <a:lnTo>
                      <a:pt x="18" y="102"/>
                    </a:lnTo>
                    <a:lnTo>
                      <a:pt x="18" y="105"/>
                    </a:lnTo>
                    <a:lnTo>
                      <a:pt x="18" y="107"/>
                    </a:lnTo>
                    <a:lnTo>
                      <a:pt x="19" y="110"/>
                    </a:lnTo>
                    <a:lnTo>
                      <a:pt x="20" y="112"/>
                    </a:lnTo>
                    <a:lnTo>
                      <a:pt x="21" y="114"/>
                    </a:lnTo>
                    <a:lnTo>
                      <a:pt x="23" y="116"/>
                    </a:lnTo>
                    <a:lnTo>
                      <a:pt x="25" y="118"/>
                    </a:lnTo>
                    <a:lnTo>
                      <a:pt x="27" y="119"/>
                    </a:lnTo>
                    <a:lnTo>
                      <a:pt x="29" y="120"/>
                    </a:lnTo>
                    <a:lnTo>
                      <a:pt x="32" y="121"/>
                    </a:lnTo>
                    <a:lnTo>
                      <a:pt x="34" y="121"/>
                    </a:lnTo>
                    <a:lnTo>
                      <a:pt x="35" y="121"/>
                    </a:lnTo>
                    <a:lnTo>
                      <a:pt x="37" y="121"/>
                    </a:lnTo>
                    <a:lnTo>
                      <a:pt x="39" y="122"/>
                    </a:lnTo>
                    <a:lnTo>
                      <a:pt x="40" y="123"/>
                    </a:lnTo>
                    <a:lnTo>
                      <a:pt x="42" y="124"/>
                    </a:lnTo>
                    <a:lnTo>
                      <a:pt x="43" y="125"/>
                    </a:lnTo>
                    <a:lnTo>
                      <a:pt x="43" y="127"/>
                    </a:lnTo>
                    <a:lnTo>
                      <a:pt x="44" y="129"/>
                    </a:lnTo>
                    <a:lnTo>
                      <a:pt x="44" y="131"/>
                    </a:lnTo>
                    <a:lnTo>
                      <a:pt x="44" y="194"/>
                    </a:lnTo>
                    <a:lnTo>
                      <a:pt x="44" y="198"/>
                    </a:lnTo>
                    <a:lnTo>
                      <a:pt x="45" y="201"/>
                    </a:lnTo>
                    <a:lnTo>
                      <a:pt x="46" y="205"/>
                    </a:lnTo>
                    <a:lnTo>
                      <a:pt x="48" y="208"/>
                    </a:lnTo>
                    <a:lnTo>
                      <a:pt x="50" y="211"/>
                    </a:lnTo>
                    <a:lnTo>
                      <a:pt x="52" y="213"/>
                    </a:lnTo>
                    <a:lnTo>
                      <a:pt x="55" y="215"/>
                    </a:lnTo>
                    <a:lnTo>
                      <a:pt x="57" y="217"/>
                    </a:lnTo>
                    <a:lnTo>
                      <a:pt x="61" y="219"/>
                    </a:lnTo>
                    <a:lnTo>
                      <a:pt x="64" y="220"/>
                    </a:lnTo>
                    <a:lnTo>
                      <a:pt x="67" y="221"/>
                    </a:lnTo>
                    <a:lnTo>
                      <a:pt x="71" y="221"/>
                    </a:lnTo>
                    <a:lnTo>
                      <a:pt x="191" y="221"/>
                    </a:lnTo>
                    <a:lnTo>
                      <a:pt x="195" y="221"/>
                    </a:lnTo>
                    <a:lnTo>
                      <a:pt x="199" y="220"/>
                    </a:lnTo>
                    <a:lnTo>
                      <a:pt x="202" y="219"/>
                    </a:lnTo>
                    <a:lnTo>
                      <a:pt x="205" y="217"/>
                    </a:lnTo>
                    <a:lnTo>
                      <a:pt x="208" y="215"/>
                    </a:lnTo>
                    <a:lnTo>
                      <a:pt x="210" y="213"/>
                    </a:lnTo>
                    <a:lnTo>
                      <a:pt x="213" y="211"/>
                    </a:lnTo>
                    <a:lnTo>
                      <a:pt x="215" y="208"/>
                    </a:lnTo>
                    <a:lnTo>
                      <a:pt x="216" y="205"/>
                    </a:lnTo>
                    <a:lnTo>
                      <a:pt x="218" y="201"/>
                    </a:lnTo>
                    <a:lnTo>
                      <a:pt x="218" y="198"/>
                    </a:lnTo>
                    <a:lnTo>
                      <a:pt x="218" y="194"/>
                    </a:lnTo>
                    <a:lnTo>
                      <a:pt x="218" y="131"/>
                    </a:lnTo>
                    <a:lnTo>
                      <a:pt x="218" y="129"/>
                    </a:lnTo>
                    <a:lnTo>
                      <a:pt x="219" y="128"/>
                    </a:lnTo>
                    <a:lnTo>
                      <a:pt x="219" y="126"/>
                    </a:lnTo>
                    <a:lnTo>
                      <a:pt x="220" y="125"/>
                    </a:lnTo>
                    <a:lnTo>
                      <a:pt x="221" y="124"/>
                    </a:lnTo>
                    <a:lnTo>
                      <a:pt x="222" y="123"/>
                    </a:lnTo>
                    <a:lnTo>
                      <a:pt x="224" y="122"/>
                    </a:lnTo>
                    <a:lnTo>
                      <a:pt x="225" y="121"/>
                    </a:lnTo>
                    <a:lnTo>
                      <a:pt x="227" y="121"/>
                    </a:lnTo>
                    <a:lnTo>
                      <a:pt x="228" y="121"/>
                    </a:lnTo>
                    <a:lnTo>
                      <a:pt x="231" y="121"/>
                    </a:lnTo>
                    <a:lnTo>
                      <a:pt x="233" y="120"/>
                    </a:lnTo>
                    <a:lnTo>
                      <a:pt x="236" y="119"/>
                    </a:lnTo>
                    <a:lnTo>
                      <a:pt x="238" y="118"/>
                    </a:lnTo>
                    <a:lnTo>
                      <a:pt x="240" y="116"/>
                    </a:lnTo>
                    <a:lnTo>
                      <a:pt x="241" y="114"/>
                    </a:lnTo>
                    <a:lnTo>
                      <a:pt x="243" y="112"/>
                    </a:lnTo>
                    <a:lnTo>
                      <a:pt x="244" y="110"/>
                    </a:lnTo>
                    <a:lnTo>
                      <a:pt x="244" y="107"/>
                    </a:lnTo>
                    <a:lnTo>
                      <a:pt x="244" y="105"/>
                    </a:lnTo>
                    <a:lnTo>
                      <a:pt x="244" y="102"/>
                    </a:lnTo>
                    <a:lnTo>
                      <a:pt x="244" y="100"/>
                    </a:lnTo>
                    <a:lnTo>
                      <a:pt x="243" y="97"/>
                    </a:lnTo>
                    <a:lnTo>
                      <a:pt x="241" y="95"/>
                    </a:lnTo>
                    <a:lnTo>
                      <a:pt x="240" y="93"/>
                    </a:lnTo>
                    <a:lnTo>
                      <a:pt x="238" y="92"/>
                    </a:lnTo>
                    <a:lnTo>
                      <a:pt x="236" y="90"/>
                    </a:lnTo>
                    <a:lnTo>
                      <a:pt x="233" y="89"/>
                    </a:lnTo>
                    <a:lnTo>
                      <a:pt x="231" y="89"/>
                    </a:lnTo>
                    <a:lnTo>
                      <a:pt x="228" y="88"/>
                    </a:lnTo>
                    <a:lnTo>
                      <a:pt x="34" y="88"/>
                    </a:lnTo>
                    <a:close/>
                    <a:moveTo>
                      <a:pt x="106" y="26"/>
                    </a:moveTo>
                    <a:lnTo>
                      <a:pt x="101" y="27"/>
                    </a:lnTo>
                    <a:lnTo>
                      <a:pt x="97" y="28"/>
                    </a:lnTo>
                    <a:lnTo>
                      <a:pt x="92" y="29"/>
                    </a:lnTo>
                    <a:lnTo>
                      <a:pt x="88" y="30"/>
                    </a:lnTo>
                    <a:lnTo>
                      <a:pt x="85" y="32"/>
                    </a:lnTo>
                    <a:lnTo>
                      <a:pt x="82" y="33"/>
                    </a:lnTo>
                    <a:lnTo>
                      <a:pt x="79" y="35"/>
                    </a:lnTo>
                    <a:lnTo>
                      <a:pt x="76" y="37"/>
                    </a:lnTo>
                    <a:lnTo>
                      <a:pt x="74" y="39"/>
                    </a:lnTo>
                    <a:lnTo>
                      <a:pt x="72" y="42"/>
                    </a:lnTo>
                    <a:lnTo>
                      <a:pt x="71" y="45"/>
                    </a:lnTo>
                    <a:lnTo>
                      <a:pt x="69" y="48"/>
                    </a:lnTo>
                    <a:lnTo>
                      <a:pt x="68" y="51"/>
                    </a:lnTo>
                    <a:lnTo>
                      <a:pt x="68" y="55"/>
                    </a:lnTo>
                    <a:lnTo>
                      <a:pt x="67" y="58"/>
                    </a:lnTo>
                    <a:lnTo>
                      <a:pt x="67" y="62"/>
                    </a:lnTo>
                    <a:lnTo>
                      <a:pt x="66" y="66"/>
                    </a:lnTo>
                    <a:lnTo>
                      <a:pt x="66" y="70"/>
                    </a:lnTo>
                    <a:lnTo>
                      <a:pt x="196" y="70"/>
                    </a:lnTo>
                    <a:lnTo>
                      <a:pt x="196" y="66"/>
                    </a:lnTo>
                    <a:lnTo>
                      <a:pt x="196" y="62"/>
                    </a:lnTo>
                    <a:lnTo>
                      <a:pt x="195" y="58"/>
                    </a:lnTo>
                    <a:lnTo>
                      <a:pt x="195" y="55"/>
                    </a:lnTo>
                    <a:lnTo>
                      <a:pt x="194" y="51"/>
                    </a:lnTo>
                    <a:lnTo>
                      <a:pt x="193" y="48"/>
                    </a:lnTo>
                    <a:lnTo>
                      <a:pt x="192" y="45"/>
                    </a:lnTo>
                    <a:lnTo>
                      <a:pt x="190" y="42"/>
                    </a:lnTo>
                    <a:lnTo>
                      <a:pt x="188" y="39"/>
                    </a:lnTo>
                    <a:lnTo>
                      <a:pt x="186" y="37"/>
                    </a:lnTo>
                    <a:lnTo>
                      <a:pt x="184" y="35"/>
                    </a:lnTo>
                    <a:lnTo>
                      <a:pt x="181" y="33"/>
                    </a:lnTo>
                    <a:lnTo>
                      <a:pt x="178" y="32"/>
                    </a:lnTo>
                    <a:lnTo>
                      <a:pt x="174" y="30"/>
                    </a:lnTo>
                    <a:lnTo>
                      <a:pt x="170" y="29"/>
                    </a:lnTo>
                    <a:lnTo>
                      <a:pt x="166" y="28"/>
                    </a:lnTo>
                    <a:lnTo>
                      <a:pt x="161" y="27"/>
                    </a:lnTo>
                    <a:lnTo>
                      <a:pt x="156" y="26"/>
                    </a:lnTo>
                    <a:lnTo>
                      <a:pt x="155" y="27"/>
                    </a:lnTo>
                    <a:lnTo>
                      <a:pt x="152" y="29"/>
                    </a:lnTo>
                    <a:lnTo>
                      <a:pt x="150" y="30"/>
                    </a:lnTo>
                    <a:lnTo>
                      <a:pt x="148" y="30"/>
                    </a:lnTo>
                    <a:lnTo>
                      <a:pt x="145" y="30"/>
                    </a:lnTo>
                    <a:lnTo>
                      <a:pt x="117" y="30"/>
                    </a:lnTo>
                    <a:lnTo>
                      <a:pt x="115" y="30"/>
                    </a:lnTo>
                    <a:lnTo>
                      <a:pt x="112" y="30"/>
                    </a:lnTo>
                    <a:lnTo>
                      <a:pt x="110" y="29"/>
                    </a:lnTo>
                    <a:lnTo>
                      <a:pt x="108" y="27"/>
                    </a:lnTo>
                    <a:lnTo>
                      <a:pt x="106" y="26"/>
                    </a:lnTo>
                    <a:close/>
                    <a:moveTo>
                      <a:pt x="117" y="0"/>
                    </a:moveTo>
                    <a:lnTo>
                      <a:pt x="145" y="0"/>
                    </a:lnTo>
                    <a:lnTo>
                      <a:pt x="148" y="1"/>
                    </a:lnTo>
                    <a:lnTo>
                      <a:pt x="150" y="1"/>
                    </a:lnTo>
                    <a:lnTo>
                      <a:pt x="152" y="2"/>
                    </a:lnTo>
                    <a:lnTo>
                      <a:pt x="154" y="3"/>
                    </a:lnTo>
                    <a:lnTo>
                      <a:pt x="156" y="5"/>
                    </a:lnTo>
                    <a:lnTo>
                      <a:pt x="158" y="6"/>
                    </a:lnTo>
                    <a:lnTo>
                      <a:pt x="159" y="8"/>
                    </a:lnTo>
                    <a:lnTo>
                      <a:pt x="165" y="9"/>
                    </a:lnTo>
                    <a:lnTo>
                      <a:pt x="170" y="10"/>
                    </a:lnTo>
                    <a:lnTo>
                      <a:pt x="175" y="12"/>
                    </a:lnTo>
                    <a:lnTo>
                      <a:pt x="180" y="13"/>
                    </a:lnTo>
                    <a:lnTo>
                      <a:pt x="185" y="15"/>
                    </a:lnTo>
                    <a:lnTo>
                      <a:pt x="189" y="17"/>
                    </a:lnTo>
                    <a:lnTo>
                      <a:pt x="192" y="19"/>
                    </a:lnTo>
                    <a:lnTo>
                      <a:pt x="196" y="22"/>
                    </a:lnTo>
                    <a:lnTo>
                      <a:pt x="199" y="25"/>
                    </a:lnTo>
                    <a:lnTo>
                      <a:pt x="202" y="28"/>
                    </a:lnTo>
                    <a:lnTo>
                      <a:pt x="204" y="31"/>
                    </a:lnTo>
                    <a:lnTo>
                      <a:pt x="207" y="34"/>
                    </a:lnTo>
                    <a:lnTo>
                      <a:pt x="208" y="38"/>
                    </a:lnTo>
                    <a:lnTo>
                      <a:pt x="210" y="42"/>
                    </a:lnTo>
                    <a:lnTo>
                      <a:pt x="211" y="45"/>
                    </a:lnTo>
                    <a:lnTo>
                      <a:pt x="212" y="49"/>
                    </a:lnTo>
                    <a:lnTo>
                      <a:pt x="213" y="53"/>
                    </a:lnTo>
                    <a:lnTo>
                      <a:pt x="213" y="57"/>
                    </a:lnTo>
                    <a:lnTo>
                      <a:pt x="214" y="62"/>
                    </a:lnTo>
                    <a:lnTo>
                      <a:pt x="214" y="66"/>
                    </a:lnTo>
                    <a:lnTo>
                      <a:pt x="214" y="70"/>
                    </a:lnTo>
                    <a:lnTo>
                      <a:pt x="228" y="70"/>
                    </a:lnTo>
                    <a:lnTo>
                      <a:pt x="232" y="71"/>
                    </a:lnTo>
                    <a:lnTo>
                      <a:pt x="236" y="71"/>
                    </a:lnTo>
                    <a:lnTo>
                      <a:pt x="240" y="72"/>
                    </a:lnTo>
                    <a:lnTo>
                      <a:pt x="243" y="74"/>
                    </a:lnTo>
                    <a:lnTo>
                      <a:pt x="247" y="76"/>
                    </a:lnTo>
                    <a:lnTo>
                      <a:pt x="250" y="78"/>
                    </a:lnTo>
                    <a:lnTo>
                      <a:pt x="252" y="80"/>
                    </a:lnTo>
                    <a:lnTo>
                      <a:pt x="255" y="83"/>
                    </a:lnTo>
                    <a:lnTo>
                      <a:pt x="257" y="86"/>
                    </a:lnTo>
                    <a:lnTo>
                      <a:pt x="259" y="90"/>
                    </a:lnTo>
                    <a:lnTo>
                      <a:pt x="260" y="93"/>
                    </a:lnTo>
                    <a:lnTo>
                      <a:pt x="262" y="97"/>
                    </a:lnTo>
                    <a:lnTo>
                      <a:pt x="262" y="101"/>
                    </a:lnTo>
                    <a:lnTo>
                      <a:pt x="262" y="105"/>
                    </a:lnTo>
                    <a:lnTo>
                      <a:pt x="262" y="109"/>
                    </a:lnTo>
                    <a:lnTo>
                      <a:pt x="262" y="112"/>
                    </a:lnTo>
                    <a:lnTo>
                      <a:pt x="260" y="116"/>
                    </a:lnTo>
                    <a:lnTo>
                      <a:pt x="259" y="120"/>
                    </a:lnTo>
                    <a:lnTo>
                      <a:pt x="257" y="123"/>
                    </a:lnTo>
                    <a:lnTo>
                      <a:pt x="255" y="126"/>
                    </a:lnTo>
                    <a:lnTo>
                      <a:pt x="253" y="129"/>
                    </a:lnTo>
                    <a:lnTo>
                      <a:pt x="250" y="131"/>
                    </a:lnTo>
                    <a:lnTo>
                      <a:pt x="247" y="133"/>
                    </a:lnTo>
                    <a:lnTo>
                      <a:pt x="244" y="135"/>
                    </a:lnTo>
                    <a:lnTo>
                      <a:pt x="240" y="137"/>
                    </a:lnTo>
                    <a:lnTo>
                      <a:pt x="236" y="138"/>
                    </a:lnTo>
                    <a:lnTo>
                      <a:pt x="236" y="194"/>
                    </a:lnTo>
                    <a:lnTo>
                      <a:pt x="236" y="199"/>
                    </a:lnTo>
                    <a:lnTo>
                      <a:pt x="236" y="203"/>
                    </a:lnTo>
                    <a:lnTo>
                      <a:pt x="234" y="207"/>
                    </a:lnTo>
                    <a:lnTo>
                      <a:pt x="233" y="212"/>
                    </a:lnTo>
                    <a:lnTo>
                      <a:pt x="231" y="215"/>
                    </a:lnTo>
                    <a:lnTo>
                      <a:pt x="229" y="219"/>
                    </a:lnTo>
                    <a:lnTo>
                      <a:pt x="226" y="223"/>
                    </a:lnTo>
                    <a:lnTo>
                      <a:pt x="223" y="226"/>
                    </a:lnTo>
                    <a:lnTo>
                      <a:pt x="220" y="229"/>
                    </a:lnTo>
                    <a:lnTo>
                      <a:pt x="217" y="231"/>
                    </a:lnTo>
                    <a:lnTo>
                      <a:pt x="213" y="234"/>
                    </a:lnTo>
                    <a:lnTo>
                      <a:pt x="209" y="236"/>
                    </a:lnTo>
                    <a:lnTo>
                      <a:pt x="205" y="237"/>
                    </a:lnTo>
                    <a:lnTo>
                      <a:pt x="200" y="238"/>
                    </a:lnTo>
                    <a:lnTo>
                      <a:pt x="196" y="239"/>
                    </a:lnTo>
                    <a:lnTo>
                      <a:pt x="191" y="239"/>
                    </a:lnTo>
                    <a:lnTo>
                      <a:pt x="71" y="239"/>
                    </a:lnTo>
                    <a:lnTo>
                      <a:pt x="66" y="239"/>
                    </a:lnTo>
                    <a:lnTo>
                      <a:pt x="62" y="238"/>
                    </a:lnTo>
                    <a:lnTo>
                      <a:pt x="58" y="237"/>
                    </a:lnTo>
                    <a:lnTo>
                      <a:pt x="54" y="236"/>
                    </a:lnTo>
                    <a:lnTo>
                      <a:pt x="50" y="234"/>
                    </a:lnTo>
                    <a:lnTo>
                      <a:pt x="46" y="231"/>
                    </a:lnTo>
                    <a:lnTo>
                      <a:pt x="42" y="229"/>
                    </a:lnTo>
                    <a:lnTo>
                      <a:pt x="39" y="226"/>
                    </a:lnTo>
                    <a:lnTo>
                      <a:pt x="36" y="223"/>
                    </a:lnTo>
                    <a:lnTo>
                      <a:pt x="34" y="219"/>
                    </a:lnTo>
                    <a:lnTo>
                      <a:pt x="31" y="215"/>
                    </a:lnTo>
                    <a:lnTo>
                      <a:pt x="30" y="212"/>
                    </a:lnTo>
                    <a:lnTo>
                      <a:pt x="28" y="207"/>
                    </a:lnTo>
                    <a:lnTo>
                      <a:pt x="27" y="203"/>
                    </a:lnTo>
                    <a:lnTo>
                      <a:pt x="26" y="199"/>
                    </a:lnTo>
                    <a:lnTo>
                      <a:pt x="26" y="194"/>
                    </a:lnTo>
                    <a:lnTo>
                      <a:pt x="26" y="138"/>
                    </a:lnTo>
                    <a:lnTo>
                      <a:pt x="22" y="137"/>
                    </a:lnTo>
                    <a:lnTo>
                      <a:pt x="19" y="135"/>
                    </a:lnTo>
                    <a:lnTo>
                      <a:pt x="16" y="133"/>
                    </a:lnTo>
                    <a:lnTo>
                      <a:pt x="13" y="131"/>
                    </a:lnTo>
                    <a:lnTo>
                      <a:pt x="10" y="129"/>
                    </a:lnTo>
                    <a:lnTo>
                      <a:pt x="7" y="126"/>
                    </a:lnTo>
                    <a:lnTo>
                      <a:pt x="5" y="123"/>
                    </a:lnTo>
                    <a:lnTo>
                      <a:pt x="3" y="120"/>
                    </a:lnTo>
                    <a:lnTo>
                      <a:pt x="2" y="116"/>
                    </a:lnTo>
                    <a:lnTo>
                      <a:pt x="1" y="112"/>
                    </a:lnTo>
                    <a:lnTo>
                      <a:pt x="0" y="109"/>
                    </a:lnTo>
                    <a:lnTo>
                      <a:pt x="0" y="105"/>
                    </a:lnTo>
                    <a:lnTo>
                      <a:pt x="0" y="101"/>
                    </a:lnTo>
                    <a:lnTo>
                      <a:pt x="1" y="97"/>
                    </a:lnTo>
                    <a:lnTo>
                      <a:pt x="2" y="93"/>
                    </a:lnTo>
                    <a:lnTo>
                      <a:pt x="4" y="90"/>
                    </a:lnTo>
                    <a:lnTo>
                      <a:pt x="5" y="86"/>
                    </a:lnTo>
                    <a:lnTo>
                      <a:pt x="8" y="83"/>
                    </a:lnTo>
                    <a:lnTo>
                      <a:pt x="10" y="80"/>
                    </a:lnTo>
                    <a:lnTo>
                      <a:pt x="13" y="78"/>
                    </a:lnTo>
                    <a:lnTo>
                      <a:pt x="16" y="76"/>
                    </a:lnTo>
                    <a:lnTo>
                      <a:pt x="19" y="74"/>
                    </a:lnTo>
                    <a:lnTo>
                      <a:pt x="23" y="72"/>
                    </a:lnTo>
                    <a:lnTo>
                      <a:pt x="26" y="71"/>
                    </a:lnTo>
                    <a:lnTo>
                      <a:pt x="30" y="71"/>
                    </a:lnTo>
                    <a:lnTo>
                      <a:pt x="34" y="70"/>
                    </a:lnTo>
                    <a:lnTo>
                      <a:pt x="48" y="70"/>
                    </a:lnTo>
                    <a:lnTo>
                      <a:pt x="48" y="66"/>
                    </a:lnTo>
                    <a:lnTo>
                      <a:pt x="49" y="62"/>
                    </a:lnTo>
                    <a:lnTo>
                      <a:pt x="49" y="57"/>
                    </a:lnTo>
                    <a:lnTo>
                      <a:pt x="50" y="53"/>
                    </a:lnTo>
                    <a:lnTo>
                      <a:pt x="50" y="49"/>
                    </a:lnTo>
                    <a:lnTo>
                      <a:pt x="51" y="45"/>
                    </a:lnTo>
                    <a:lnTo>
                      <a:pt x="53" y="42"/>
                    </a:lnTo>
                    <a:lnTo>
                      <a:pt x="54" y="38"/>
                    </a:lnTo>
                    <a:lnTo>
                      <a:pt x="56" y="34"/>
                    </a:lnTo>
                    <a:lnTo>
                      <a:pt x="58" y="31"/>
                    </a:lnTo>
                    <a:lnTo>
                      <a:pt x="61" y="28"/>
                    </a:lnTo>
                    <a:lnTo>
                      <a:pt x="63" y="25"/>
                    </a:lnTo>
                    <a:lnTo>
                      <a:pt x="67" y="22"/>
                    </a:lnTo>
                    <a:lnTo>
                      <a:pt x="70" y="19"/>
                    </a:lnTo>
                    <a:lnTo>
                      <a:pt x="74" y="17"/>
                    </a:lnTo>
                    <a:lnTo>
                      <a:pt x="78" y="15"/>
                    </a:lnTo>
                    <a:lnTo>
                      <a:pt x="82" y="13"/>
                    </a:lnTo>
                    <a:lnTo>
                      <a:pt x="87" y="12"/>
                    </a:lnTo>
                    <a:lnTo>
                      <a:pt x="92" y="10"/>
                    </a:lnTo>
                    <a:lnTo>
                      <a:pt x="98" y="9"/>
                    </a:lnTo>
                    <a:lnTo>
                      <a:pt x="103" y="8"/>
                    </a:lnTo>
                    <a:lnTo>
                      <a:pt x="105" y="6"/>
                    </a:lnTo>
                    <a:lnTo>
                      <a:pt x="106" y="5"/>
                    </a:lnTo>
                    <a:lnTo>
                      <a:pt x="108" y="3"/>
                    </a:lnTo>
                    <a:lnTo>
                      <a:pt x="110" y="2"/>
                    </a:lnTo>
                    <a:lnTo>
                      <a:pt x="112" y="1"/>
                    </a:lnTo>
                    <a:lnTo>
                      <a:pt x="115" y="1"/>
                    </a:lnTo>
                    <a:lnTo>
                      <a:pt x="1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" name="Freeform 321"/>
              <p:cNvSpPr>
                <a:spLocks/>
              </p:cNvSpPr>
              <p:nvPr/>
            </p:nvSpPr>
            <p:spPr bwMode="auto">
              <a:xfrm>
                <a:off x="7329488" y="2576513"/>
                <a:ext cx="28575" cy="904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1" y="0"/>
                  </a:cxn>
                  <a:cxn ang="0">
                    <a:pos x="13" y="1"/>
                  </a:cxn>
                  <a:cxn ang="0">
                    <a:pos x="14" y="2"/>
                  </a:cxn>
                  <a:cxn ang="0">
                    <a:pos x="16" y="3"/>
                  </a:cxn>
                  <a:cxn ang="0">
                    <a:pos x="17" y="5"/>
                  </a:cxn>
                  <a:cxn ang="0">
                    <a:pos x="18" y="7"/>
                  </a:cxn>
                  <a:cxn ang="0">
                    <a:pos x="18" y="9"/>
                  </a:cxn>
                  <a:cxn ang="0">
                    <a:pos x="18" y="48"/>
                  </a:cxn>
                  <a:cxn ang="0">
                    <a:pos x="18" y="50"/>
                  </a:cxn>
                  <a:cxn ang="0">
                    <a:pos x="17" y="52"/>
                  </a:cxn>
                  <a:cxn ang="0">
                    <a:pos x="16" y="54"/>
                  </a:cxn>
                  <a:cxn ang="0">
                    <a:pos x="14" y="55"/>
                  </a:cxn>
                  <a:cxn ang="0">
                    <a:pos x="13" y="56"/>
                  </a:cxn>
                  <a:cxn ang="0">
                    <a:pos x="11" y="57"/>
                  </a:cxn>
                  <a:cxn ang="0">
                    <a:pos x="9" y="57"/>
                  </a:cxn>
                  <a:cxn ang="0">
                    <a:pos x="7" y="57"/>
                  </a:cxn>
                  <a:cxn ang="0">
                    <a:pos x="5" y="56"/>
                  </a:cxn>
                  <a:cxn ang="0">
                    <a:pos x="3" y="55"/>
                  </a:cxn>
                  <a:cxn ang="0">
                    <a:pos x="2" y="54"/>
                  </a:cxn>
                  <a:cxn ang="0">
                    <a:pos x="1" y="52"/>
                  </a:cxn>
                  <a:cxn ang="0">
                    <a:pos x="0" y="50"/>
                  </a:cxn>
                  <a:cxn ang="0">
                    <a:pos x="0" y="48"/>
                  </a:cxn>
                  <a:cxn ang="0">
                    <a:pos x="0" y="9"/>
                  </a:cxn>
                  <a:cxn ang="0">
                    <a:pos x="0" y="7"/>
                  </a:cxn>
                  <a:cxn ang="0">
                    <a:pos x="1" y="5"/>
                  </a:cxn>
                  <a:cxn ang="0">
                    <a:pos x="2" y="3"/>
                  </a:cxn>
                  <a:cxn ang="0">
                    <a:pos x="3" y="2"/>
                  </a:cxn>
                  <a:cxn ang="0">
                    <a:pos x="5" y="1"/>
                  </a:cxn>
                  <a:cxn ang="0">
                    <a:pos x="7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57">
                    <a:moveTo>
                      <a:pt x="9" y="0"/>
                    </a:moveTo>
                    <a:lnTo>
                      <a:pt x="11" y="0"/>
                    </a:lnTo>
                    <a:lnTo>
                      <a:pt x="13" y="1"/>
                    </a:lnTo>
                    <a:lnTo>
                      <a:pt x="14" y="2"/>
                    </a:lnTo>
                    <a:lnTo>
                      <a:pt x="16" y="3"/>
                    </a:lnTo>
                    <a:lnTo>
                      <a:pt x="17" y="5"/>
                    </a:lnTo>
                    <a:lnTo>
                      <a:pt x="18" y="7"/>
                    </a:lnTo>
                    <a:lnTo>
                      <a:pt x="18" y="9"/>
                    </a:lnTo>
                    <a:lnTo>
                      <a:pt x="18" y="48"/>
                    </a:lnTo>
                    <a:lnTo>
                      <a:pt x="18" y="50"/>
                    </a:lnTo>
                    <a:lnTo>
                      <a:pt x="17" y="52"/>
                    </a:lnTo>
                    <a:lnTo>
                      <a:pt x="16" y="54"/>
                    </a:lnTo>
                    <a:lnTo>
                      <a:pt x="14" y="55"/>
                    </a:lnTo>
                    <a:lnTo>
                      <a:pt x="13" y="56"/>
                    </a:lnTo>
                    <a:lnTo>
                      <a:pt x="11" y="57"/>
                    </a:lnTo>
                    <a:lnTo>
                      <a:pt x="9" y="57"/>
                    </a:lnTo>
                    <a:lnTo>
                      <a:pt x="7" y="57"/>
                    </a:lnTo>
                    <a:lnTo>
                      <a:pt x="5" y="56"/>
                    </a:lnTo>
                    <a:lnTo>
                      <a:pt x="3" y="55"/>
                    </a:lnTo>
                    <a:lnTo>
                      <a:pt x="2" y="54"/>
                    </a:lnTo>
                    <a:lnTo>
                      <a:pt x="1" y="52"/>
                    </a:lnTo>
                    <a:lnTo>
                      <a:pt x="0" y="50"/>
                    </a:lnTo>
                    <a:lnTo>
                      <a:pt x="0" y="48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1" y="5"/>
                    </a:lnTo>
                    <a:lnTo>
                      <a:pt x="2" y="3"/>
                    </a:lnTo>
                    <a:lnTo>
                      <a:pt x="3" y="2"/>
                    </a:lnTo>
                    <a:lnTo>
                      <a:pt x="5" y="1"/>
                    </a:lnTo>
                    <a:lnTo>
                      <a:pt x="7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3" name="Freeform 322"/>
              <p:cNvSpPr>
                <a:spLocks/>
              </p:cNvSpPr>
              <p:nvPr/>
            </p:nvSpPr>
            <p:spPr bwMode="auto">
              <a:xfrm>
                <a:off x="7408863" y="2576513"/>
                <a:ext cx="28575" cy="904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1" y="0"/>
                  </a:cxn>
                  <a:cxn ang="0">
                    <a:pos x="13" y="1"/>
                  </a:cxn>
                  <a:cxn ang="0">
                    <a:pos x="15" y="2"/>
                  </a:cxn>
                  <a:cxn ang="0">
                    <a:pos x="16" y="3"/>
                  </a:cxn>
                  <a:cxn ang="0">
                    <a:pos x="17" y="5"/>
                  </a:cxn>
                  <a:cxn ang="0">
                    <a:pos x="18" y="7"/>
                  </a:cxn>
                  <a:cxn ang="0">
                    <a:pos x="18" y="9"/>
                  </a:cxn>
                  <a:cxn ang="0">
                    <a:pos x="18" y="48"/>
                  </a:cxn>
                  <a:cxn ang="0">
                    <a:pos x="18" y="50"/>
                  </a:cxn>
                  <a:cxn ang="0">
                    <a:pos x="17" y="52"/>
                  </a:cxn>
                  <a:cxn ang="0">
                    <a:pos x="16" y="54"/>
                  </a:cxn>
                  <a:cxn ang="0">
                    <a:pos x="15" y="55"/>
                  </a:cxn>
                  <a:cxn ang="0">
                    <a:pos x="13" y="56"/>
                  </a:cxn>
                  <a:cxn ang="0">
                    <a:pos x="11" y="57"/>
                  </a:cxn>
                  <a:cxn ang="0">
                    <a:pos x="9" y="57"/>
                  </a:cxn>
                  <a:cxn ang="0">
                    <a:pos x="7" y="57"/>
                  </a:cxn>
                  <a:cxn ang="0">
                    <a:pos x="5" y="56"/>
                  </a:cxn>
                  <a:cxn ang="0">
                    <a:pos x="4" y="55"/>
                  </a:cxn>
                  <a:cxn ang="0">
                    <a:pos x="2" y="54"/>
                  </a:cxn>
                  <a:cxn ang="0">
                    <a:pos x="1" y="52"/>
                  </a:cxn>
                  <a:cxn ang="0">
                    <a:pos x="0" y="50"/>
                  </a:cxn>
                  <a:cxn ang="0">
                    <a:pos x="0" y="48"/>
                  </a:cxn>
                  <a:cxn ang="0">
                    <a:pos x="0" y="9"/>
                  </a:cxn>
                  <a:cxn ang="0">
                    <a:pos x="0" y="7"/>
                  </a:cxn>
                  <a:cxn ang="0">
                    <a:pos x="1" y="5"/>
                  </a:cxn>
                  <a:cxn ang="0">
                    <a:pos x="2" y="3"/>
                  </a:cxn>
                  <a:cxn ang="0">
                    <a:pos x="4" y="2"/>
                  </a:cxn>
                  <a:cxn ang="0">
                    <a:pos x="5" y="1"/>
                  </a:cxn>
                  <a:cxn ang="0">
                    <a:pos x="7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57">
                    <a:moveTo>
                      <a:pt x="9" y="0"/>
                    </a:moveTo>
                    <a:lnTo>
                      <a:pt x="11" y="0"/>
                    </a:lnTo>
                    <a:lnTo>
                      <a:pt x="13" y="1"/>
                    </a:lnTo>
                    <a:lnTo>
                      <a:pt x="15" y="2"/>
                    </a:lnTo>
                    <a:lnTo>
                      <a:pt x="16" y="3"/>
                    </a:lnTo>
                    <a:lnTo>
                      <a:pt x="17" y="5"/>
                    </a:lnTo>
                    <a:lnTo>
                      <a:pt x="18" y="7"/>
                    </a:lnTo>
                    <a:lnTo>
                      <a:pt x="18" y="9"/>
                    </a:lnTo>
                    <a:lnTo>
                      <a:pt x="18" y="48"/>
                    </a:lnTo>
                    <a:lnTo>
                      <a:pt x="18" y="50"/>
                    </a:lnTo>
                    <a:lnTo>
                      <a:pt x="17" y="52"/>
                    </a:lnTo>
                    <a:lnTo>
                      <a:pt x="16" y="54"/>
                    </a:lnTo>
                    <a:lnTo>
                      <a:pt x="15" y="55"/>
                    </a:lnTo>
                    <a:lnTo>
                      <a:pt x="13" y="56"/>
                    </a:lnTo>
                    <a:lnTo>
                      <a:pt x="11" y="57"/>
                    </a:lnTo>
                    <a:lnTo>
                      <a:pt x="9" y="57"/>
                    </a:lnTo>
                    <a:lnTo>
                      <a:pt x="7" y="57"/>
                    </a:lnTo>
                    <a:lnTo>
                      <a:pt x="5" y="56"/>
                    </a:lnTo>
                    <a:lnTo>
                      <a:pt x="4" y="55"/>
                    </a:lnTo>
                    <a:lnTo>
                      <a:pt x="2" y="54"/>
                    </a:lnTo>
                    <a:lnTo>
                      <a:pt x="1" y="52"/>
                    </a:lnTo>
                    <a:lnTo>
                      <a:pt x="0" y="50"/>
                    </a:lnTo>
                    <a:lnTo>
                      <a:pt x="0" y="48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1" y="5"/>
                    </a:lnTo>
                    <a:lnTo>
                      <a:pt x="2" y="3"/>
                    </a:lnTo>
                    <a:lnTo>
                      <a:pt x="4" y="2"/>
                    </a:lnTo>
                    <a:lnTo>
                      <a:pt x="5" y="1"/>
                    </a:lnTo>
                    <a:lnTo>
                      <a:pt x="7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" name="Freeform 323"/>
              <p:cNvSpPr>
                <a:spLocks/>
              </p:cNvSpPr>
              <p:nvPr/>
            </p:nvSpPr>
            <p:spPr bwMode="auto">
              <a:xfrm>
                <a:off x="7489825" y="2576513"/>
                <a:ext cx="28575" cy="904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1" y="0"/>
                  </a:cxn>
                  <a:cxn ang="0">
                    <a:pos x="13" y="1"/>
                  </a:cxn>
                  <a:cxn ang="0">
                    <a:pos x="14" y="2"/>
                  </a:cxn>
                  <a:cxn ang="0">
                    <a:pos x="16" y="3"/>
                  </a:cxn>
                  <a:cxn ang="0">
                    <a:pos x="17" y="5"/>
                  </a:cxn>
                  <a:cxn ang="0">
                    <a:pos x="17" y="7"/>
                  </a:cxn>
                  <a:cxn ang="0">
                    <a:pos x="18" y="9"/>
                  </a:cxn>
                  <a:cxn ang="0">
                    <a:pos x="18" y="48"/>
                  </a:cxn>
                  <a:cxn ang="0">
                    <a:pos x="17" y="50"/>
                  </a:cxn>
                  <a:cxn ang="0">
                    <a:pos x="17" y="52"/>
                  </a:cxn>
                  <a:cxn ang="0">
                    <a:pos x="16" y="54"/>
                  </a:cxn>
                  <a:cxn ang="0">
                    <a:pos x="14" y="55"/>
                  </a:cxn>
                  <a:cxn ang="0">
                    <a:pos x="13" y="56"/>
                  </a:cxn>
                  <a:cxn ang="0">
                    <a:pos x="11" y="57"/>
                  </a:cxn>
                  <a:cxn ang="0">
                    <a:pos x="9" y="57"/>
                  </a:cxn>
                  <a:cxn ang="0">
                    <a:pos x="7" y="57"/>
                  </a:cxn>
                  <a:cxn ang="0">
                    <a:pos x="5" y="56"/>
                  </a:cxn>
                  <a:cxn ang="0">
                    <a:pos x="3" y="55"/>
                  </a:cxn>
                  <a:cxn ang="0">
                    <a:pos x="2" y="54"/>
                  </a:cxn>
                  <a:cxn ang="0">
                    <a:pos x="1" y="52"/>
                  </a:cxn>
                  <a:cxn ang="0">
                    <a:pos x="0" y="50"/>
                  </a:cxn>
                  <a:cxn ang="0">
                    <a:pos x="0" y="48"/>
                  </a:cxn>
                  <a:cxn ang="0">
                    <a:pos x="0" y="9"/>
                  </a:cxn>
                  <a:cxn ang="0">
                    <a:pos x="0" y="7"/>
                  </a:cxn>
                  <a:cxn ang="0">
                    <a:pos x="1" y="5"/>
                  </a:cxn>
                  <a:cxn ang="0">
                    <a:pos x="2" y="3"/>
                  </a:cxn>
                  <a:cxn ang="0">
                    <a:pos x="3" y="2"/>
                  </a:cxn>
                  <a:cxn ang="0">
                    <a:pos x="5" y="1"/>
                  </a:cxn>
                  <a:cxn ang="0">
                    <a:pos x="7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57">
                    <a:moveTo>
                      <a:pt x="9" y="0"/>
                    </a:moveTo>
                    <a:lnTo>
                      <a:pt x="11" y="0"/>
                    </a:lnTo>
                    <a:lnTo>
                      <a:pt x="13" y="1"/>
                    </a:lnTo>
                    <a:lnTo>
                      <a:pt x="14" y="2"/>
                    </a:lnTo>
                    <a:lnTo>
                      <a:pt x="16" y="3"/>
                    </a:lnTo>
                    <a:lnTo>
                      <a:pt x="17" y="5"/>
                    </a:lnTo>
                    <a:lnTo>
                      <a:pt x="17" y="7"/>
                    </a:lnTo>
                    <a:lnTo>
                      <a:pt x="18" y="9"/>
                    </a:lnTo>
                    <a:lnTo>
                      <a:pt x="18" y="48"/>
                    </a:lnTo>
                    <a:lnTo>
                      <a:pt x="17" y="50"/>
                    </a:lnTo>
                    <a:lnTo>
                      <a:pt x="17" y="52"/>
                    </a:lnTo>
                    <a:lnTo>
                      <a:pt x="16" y="54"/>
                    </a:lnTo>
                    <a:lnTo>
                      <a:pt x="14" y="55"/>
                    </a:lnTo>
                    <a:lnTo>
                      <a:pt x="13" y="56"/>
                    </a:lnTo>
                    <a:lnTo>
                      <a:pt x="11" y="57"/>
                    </a:lnTo>
                    <a:lnTo>
                      <a:pt x="9" y="57"/>
                    </a:lnTo>
                    <a:lnTo>
                      <a:pt x="7" y="57"/>
                    </a:lnTo>
                    <a:lnTo>
                      <a:pt x="5" y="56"/>
                    </a:lnTo>
                    <a:lnTo>
                      <a:pt x="3" y="55"/>
                    </a:lnTo>
                    <a:lnTo>
                      <a:pt x="2" y="54"/>
                    </a:lnTo>
                    <a:lnTo>
                      <a:pt x="1" y="52"/>
                    </a:lnTo>
                    <a:lnTo>
                      <a:pt x="0" y="50"/>
                    </a:lnTo>
                    <a:lnTo>
                      <a:pt x="0" y="48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1" y="5"/>
                    </a:lnTo>
                    <a:lnTo>
                      <a:pt x="2" y="3"/>
                    </a:lnTo>
                    <a:lnTo>
                      <a:pt x="3" y="2"/>
                    </a:lnTo>
                    <a:lnTo>
                      <a:pt x="5" y="1"/>
                    </a:lnTo>
                    <a:lnTo>
                      <a:pt x="7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7796585" y="3471050"/>
            <a:ext cx="34478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dolor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086999" y="4459439"/>
            <a:ext cx="502455" cy="504205"/>
            <a:chOff x="6245496" y="2708036"/>
            <a:chExt cx="715892" cy="718386"/>
          </a:xfrm>
        </p:grpSpPr>
        <p:sp>
          <p:nvSpPr>
            <p:cNvPr id="27" name="Freeform 53"/>
            <p:cNvSpPr>
              <a:spLocks/>
            </p:cNvSpPr>
            <p:nvPr/>
          </p:nvSpPr>
          <p:spPr bwMode="auto">
            <a:xfrm>
              <a:off x="6245496" y="2708036"/>
              <a:ext cx="715892" cy="718386"/>
            </a:xfrm>
            <a:custGeom>
              <a:avLst/>
              <a:gdLst>
                <a:gd name="T0" fmla="*/ 287 w 575"/>
                <a:gd name="T1" fmla="*/ 0 h 577"/>
                <a:gd name="T2" fmla="*/ 338 w 575"/>
                <a:gd name="T3" fmla="*/ 5 h 577"/>
                <a:gd name="T4" fmla="*/ 388 w 575"/>
                <a:gd name="T5" fmla="*/ 19 h 577"/>
                <a:gd name="T6" fmla="*/ 433 w 575"/>
                <a:gd name="T7" fmla="*/ 40 h 577"/>
                <a:gd name="T8" fmla="*/ 474 w 575"/>
                <a:gd name="T9" fmla="*/ 69 h 577"/>
                <a:gd name="T10" fmla="*/ 508 w 575"/>
                <a:gd name="T11" fmla="*/ 103 h 577"/>
                <a:gd name="T12" fmla="*/ 535 w 575"/>
                <a:gd name="T13" fmla="*/ 144 h 577"/>
                <a:gd name="T14" fmla="*/ 558 w 575"/>
                <a:gd name="T15" fmla="*/ 188 h 577"/>
                <a:gd name="T16" fmla="*/ 571 w 575"/>
                <a:gd name="T17" fmla="*/ 238 h 577"/>
                <a:gd name="T18" fmla="*/ 575 w 575"/>
                <a:gd name="T19" fmla="*/ 289 h 577"/>
                <a:gd name="T20" fmla="*/ 571 w 575"/>
                <a:gd name="T21" fmla="*/ 341 h 577"/>
                <a:gd name="T22" fmla="*/ 558 w 575"/>
                <a:gd name="T23" fmla="*/ 390 h 577"/>
                <a:gd name="T24" fmla="*/ 535 w 575"/>
                <a:gd name="T25" fmla="*/ 435 h 577"/>
                <a:gd name="T26" fmla="*/ 508 w 575"/>
                <a:gd name="T27" fmla="*/ 474 h 577"/>
                <a:gd name="T28" fmla="*/ 474 w 575"/>
                <a:gd name="T29" fmla="*/ 510 h 577"/>
                <a:gd name="T30" fmla="*/ 433 w 575"/>
                <a:gd name="T31" fmla="*/ 538 h 577"/>
                <a:gd name="T32" fmla="*/ 388 w 575"/>
                <a:gd name="T33" fmla="*/ 560 h 577"/>
                <a:gd name="T34" fmla="*/ 338 w 575"/>
                <a:gd name="T35" fmla="*/ 574 h 577"/>
                <a:gd name="T36" fmla="*/ 287 w 575"/>
                <a:gd name="T37" fmla="*/ 577 h 577"/>
                <a:gd name="T38" fmla="*/ 236 w 575"/>
                <a:gd name="T39" fmla="*/ 574 h 577"/>
                <a:gd name="T40" fmla="*/ 186 w 575"/>
                <a:gd name="T41" fmla="*/ 560 h 577"/>
                <a:gd name="T42" fmla="*/ 142 w 575"/>
                <a:gd name="T43" fmla="*/ 538 h 577"/>
                <a:gd name="T44" fmla="*/ 102 w 575"/>
                <a:gd name="T45" fmla="*/ 510 h 577"/>
                <a:gd name="T46" fmla="*/ 66 w 575"/>
                <a:gd name="T47" fmla="*/ 474 h 577"/>
                <a:gd name="T48" fmla="*/ 39 w 575"/>
                <a:gd name="T49" fmla="*/ 435 h 577"/>
                <a:gd name="T50" fmla="*/ 17 w 575"/>
                <a:gd name="T51" fmla="*/ 390 h 577"/>
                <a:gd name="T52" fmla="*/ 3 w 575"/>
                <a:gd name="T53" fmla="*/ 341 h 577"/>
                <a:gd name="T54" fmla="*/ 0 w 575"/>
                <a:gd name="T55" fmla="*/ 289 h 577"/>
                <a:gd name="T56" fmla="*/ 3 w 575"/>
                <a:gd name="T57" fmla="*/ 238 h 577"/>
                <a:gd name="T58" fmla="*/ 17 w 575"/>
                <a:gd name="T59" fmla="*/ 188 h 577"/>
                <a:gd name="T60" fmla="*/ 39 w 575"/>
                <a:gd name="T61" fmla="*/ 144 h 577"/>
                <a:gd name="T62" fmla="*/ 66 w 575"/>
                <a:gd name="T63" fmla="*/ 103 h 577"/>
                <a:gd name="T64" fmla="*/ 102 w 575"/>
                <a:gd name="T65" fmla="*/ 69 h 577"/>
                <a:gd name="T66" fmla="*/ 142 w 575"/>
                <a:gd name="T67" fmla="*/ 40 h 577"/>
                <a:gd name="T68" fmla="*/ 186 w 575"/>
                <a:gd name="T69" fmla="*/ 19 h 577"/>
                <a:gd name="T70" fmla="*/ 236 w 575"/>
                <a:gd name="T71" fmla="*/ 5 h 577"/>
                <a:gd name="T72" fmla="*/ 287 w 575"/>
                <a:gd name="T73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5" h="577">
                  <a:moveTo>
                    <a:pt x="287" y="0"/>
                  </a:moveTo>
                  <a:lnTo>
                    <a:pt x="338" y="5"/>
                  </a:lnTo>
                  <a:lnTo>
                    <a:pt x="388" y="19"/>
                  </a:lnTo>
                  <a:lnTo>
                    <a:pt x="433" y="40"/>
                  </a:lnTo>
                  <a:lnTo>
                    <a:pt x="474" y="69"/>
                  </a:lnTo>
                  <a:lnTo>
                    <a:pt x="508" y="103"/>
                  </a:lnTo>
                  <a:lnTo>
                    <a:pt x="535" y="144"/>
                  </a:lnTo>
                  <a:lnTo>
                    <a:pt x="558" y="188"/>
                  </a:lnTo>
                  <a:lnTo>
                    <a:pt x="571" y="238"/>
                  </a:lnTo>
                  <a:lnTo>
                    <a:pt x="575" y="289"/>
                  </a:lnTo>
                  <a:lnTo>
                    <a:pt x="571" y="341"/>
                  </a:lnTo>
                  <a:lnTo>
                    <a:pt x="558" y="390"/>
                  </a:lnTo>
                  <a:lnTo>
                    <a:pt x="535" y="435"/>
                  </a:lnTo>
                  <a:lnTo>
                    <a:pt x="508" y="474"/>
                  </a:lnTo>
                  <a:lnTo>
                    <a:pt x="474" y="510"/>
                  </a:lnTo>
                  <a:lnTo>
                    <a:pt x="433" y="538"/>
                  </a:lnTo>
                  <a:lnTo>
                    <a:pt x="388" y="560"/>
                  </a:lnTo>
                  <a:lnTo>
                    <a:pt x="338" y="574"/>
                  </a:lnTo>
                  <a:lnTo>
                    <a:pt x="287" y="577"/>
                  </a:lnTo>
                  <a:lnTo>
                    <a:pt x="236" y="574"/>
                  </a:lnTo>
                  <a:lnTo>
                    <a:pt x="186" y="560"/>
                  </a:lnTo>
                  <a:lnTo>
                    <a:pt x="142" y="538"/>
                  </a:lnTo>
                  <a:lnTo>
                    <a:pt x="102" y="510"/>
                  </a:lnTo>
                  <a:lnTo>
                    <a:pt x="66" y="474"/>
                  </a:lnTo>
                  <a:lnTo>
                    <a:pt x="39" y="435"/>
                  </a:lnTo>
                  <a:lnTo>
                    <a:pt x="17" y="390"/>
                  </a:lnTo>
                  <a:lnTo>
                    <a:pt x="3" y="341"/>
                  </a:lnTo>
                  <a:lnTo>
                    <a:pt x="0" y="289"/>
                  </a:lnTo>
                  <a:lnTo>
                    <a:pt x="3" y="238"/>
                  </a:lnTo>
                  <a:lnTo>
                    <a:pt x="17" y="188"/>
                  </a:lnTo>
                  <a:lnTo>
                    <a:pt x="39" y="144"/>
                  </a:lnTo>
                  <a:lnTo>
                    <a:pt x="66" y="103"/>
                  </a:lnTo>
                  <a:lnTo>
                    <a:pt x="102" y="69"/>
                  </a:lnTo>
                  <a:lnTo>
                    <a:pt x="142" y="40"/>
                  </a:lnTo>
                  <a:lnTo>
                    <a:pt x="186" y="19"/>
                  </a:lnTo>
                  <a:lnTo>
                    <a:pt x="236" y="5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2"/>
            <p:cNvSpPr>
              <a:spLocks noEditPoints="1"/>
            </p:cNvSpPr>
            <p:nvPr/>
          </p:nvSpPr>
          <p:spPr bwMode="auto">
            <a:xfrm>
              <a:off x="6451667" y="2936880"/>
              <a:ext cx="303549" cy="250658"/>
            </a:xfrm>
            <a:custGeom>
              <a:avLst/>
              <a:gdLst/>
              <a:ahLst/>
              <a:cxnLst>
                <a:cxn ang="0">
                  <a:pos x="232" y="123"/>
                </a:cxn>
                <a:cxn ang="0">
                  <a:pos x="207" y="128"/>
                </a:cxn>
                <a:cxn ang="0">
                  <a:pos x="180" y="132"/>
                </a:cxn>
                <a:cxn ang="0">
                  <a:pos x="151" y="134"/>
                </a:cxn>
                <a:cxn ang="0">
                  <a:pos x="150" y="141"/>
                </a:cxn>
                <a:cxn ang="0">
                  <a:pos x="147" y="147"/>
                </a:cxn>
                <a:cxn ang="0">
                  <a:pos x="142" y="151"/>
                </a:cxn>
                <a:cxn ang="0">
                  <a:pos x="127" y="152"/>
                </a:cxn>
                <a:cxn ang="0">
                  <a:pos x="121" y="150"/>
                </a:cxn>
                <a:cxn ang="0">
                  <a:pos x="116" y="145"/>
                </a:cxn>
                <a:cxn ang="0">
                  <a:pos x="114" y="138"/>
                </a:cxn>
                <a:cxn ang="0">
                  <a:pos x="104" y="133"/>
                </a:cxn>
                <a:cxn ang="0">
                  <a:pos x="75" y="131"/>
                </a:cxn>
                <a:cxn ang="0">
                  <a:pos x="49" y="127"/>
                </a:cxn>
                <a:cxn ang="0">
                  <a:pos x="25" y="121"/>
                </a:cxn>
                <a:cxn ang="0">
                  <a:pos x="18" y="198"/>
                </a:cxn>
                <a:cxn ang="0">
                  <a:pos x="21" y="200"/>
                </a:cxn>
                <a:cxn ang="0">
                  <a:pos x="246" y="199"/>
                </a:cxn>
                <a:cxn ang="0">
                  <a:pos x="246" y="119"/>
                </a:cxn>
                <a:cxn ang="0">
                  <a:pos x="19" y="50"/>
                </a:cxn>
                <a:cxn ang="0">
                  <a:pos x="18" y="100"/>
                </a:cxn>
                <a:cxn ang="0">
                  <a:pos x="38" y="106"/>
                </a:cxn>
                <a:cxn ang="0">
                  <a:pos x="61" y="110"/>
                </a:cxn>
                <a:cxn ang="0">
                  <a:pos x="86" y="114"/>
                </a:cxn>
                <a:cxn ang="0">
                  <a:pos x="113" y="116"/>
                </a:cxn>
                <a:cxn ang="0">
                  <a:pos x="142" y="116"/>
                </a:cxn>
                <a:cxn ang="0">
                  <a:pos x="169" y="115"/>
                </a:cxn>
                <a:cxn ang="0">
                  <a:pos x="195" y="112"/>
                </a:cxn>
                <a:cxn ang="0">
                  <a:pos x="219" y="107"/>
                </a:cxn>
                <a:cxn ang="0">
                  <a:pos x="240" y="102"/>
                </a:cxn>
                <a:cxn ang="0">
                  <a:pos x="246" y="51"/>
                </a:cxn>
                <a:cxn ang="0">
                  <a:pos x="244" y="50"/>
                </a:cxn>
                <a:cxn ang="0">
                  <a:pos x="97" y="19"/>
                </a:cxn>
                <a:cxn ang="0">
                  <a:pos x="95" y="21"/>
                </a:cxn>
                <a:cxn ang="0">
                  <a:pos x="170" y="32"/>
                </a:cxn>
                <a:cxn ang="0">
                  <a:pos x="169" y="20"/>
                </a:cxn>
                <a:cxn ang="0">
                  <a:pos x="167" y="18"/>
                </a:cxn>
                <a:cxn ang="0">
                  <a:pos x="167" y="0"/>
                </a:cxn>
                <a:cxn ang="0">
                  <a:pos x="176" y="2"/>
                </a:cxn>
                <a:cxn ang="0">
                  <a:pos x="183" y="8"/>
                </a:cxn>
                <a:cxn ang="0">
                  <a:pos x="187" y="16"/>
                </a:cxn>
                <a:cxn ang="0">
                  <a:pos x="188" y="32"/>
                </a:cxn>
                <a:cxn ang="0">
                  <a:pos x="250" y="33"/>
                </a:cxn>
                <a:cxn ang="0">
                  <a:pos x="257" y="37"/>
                </a:cxn>
                <a:cxn ang="0">
                  <a:pos x="263" y="44"/>
                </a:cxn>
                <a:cxn ang="0">
                  <a:pos x="264" y="52"/>
                </a:cxn>
                <a:cxn ang="0">
                  <a:pos x="264" y="203"/>
                </a:cxn>
                <a:cxn ang="0">
                  <a:pos x="259" y="211"/>
                </a:cxn>
                <a:cxn ang="0">
                  <a:pos x="252" y="216"/>
                </a:cxn>
                <a:cxn ang="0">
                  <a:pos x="244" y="218"/>
                </a:cxn>
                <a:cxn ang="0">
                  <a:pos x="15" y="217"/>
                </a:cxn>
                <a:cxn ang="0">
                  <a:pos x="7" y="213"/>
                </a:cxn>
                <a:cxn ang="0">
                  <a:pos x="2" y="206"/>
                </a:cxn>
                <a:cxn ang="0">
                  <a:pos x="0" y="197"/>
                </a:cxn>
                <a:cxn ang="0">
                  <a:pos x="1" y="46"/>
                </a:cxn>
                <a:cxn ang="0">
                  <a:pos x="5" y="39"/>
                </a:cxn>
                <a:cxn ang="0">
                  <a:pos x="12" y="34"/>
                </a:cxn>
                <a:cxn ang="0">
                  <a:pos x="21" y="32"/>
                </a:cxn>
                <a:cxn ang="0">
                  <a:pos x="77" y="19"/>
                </a:cxn>
                <a:cxn ang="0">
                  <a:pos x="80" y="10"/>
                </a:cxn>
                <a:cxn ang="0">
                  <a:pos x="86" y="4"/>
                </a:cxn>
                <a:cxn ang="0">
                  <a:pos x="95" y="1"/>
                </a:cxn>
              </a:cxnLst>
              <a:rect l="0" t="0" r="r" b="b"/>
              <a:pathLst>
                <a:path w="264" h="218">
                  <a:moveTo>
                    <a:pt x="246" y="119"/>
                  </a:moveTo>
                  <a:lnTo>
                    <a:pt x="239" y="121"/>
                  </a:lnTo>
                  <a:lnTo>
                    <a:pt x="232" y="123"/>
                  </a:lnTo>
                  <a:lnTo>
                    <a:pt x="224" y="125"/>
                  </a:lnTo>
                  <a:lnTo>
                    <a:pt x="216" y="127"/>
                  </a:lnTo>
                  <a:lnTo>
                    <a:pt x="207" y="128"/>
                  </a:lnTo>
                  <a:lnTo>
                    <a:pt x="198" y="130"/>
                  </a:lnTo>
                  <a:lnTo>
                    <a:pt x="189" y="131"/>
                  </a:lnTo>
                  <a:lnTo>
                    <a:pt x="180" y="132"/>
                  </a:lnTo>
                  <a:lnTo>
                    <a:pt x="170" y="133"/>
                  </a:lnTo>
                  <a:lnTo>
                    <a:pt x="161" y="133"/>
                  </a:lnTo>
                  <a:lnTo>
                    <a:pt x="151" y="134"/>
                  </a:lnTo>
                  <a:lnTo>
                    <a:pt x="151" y="134"/>
                  </a:lnTo>
                  <a:lnTo>
                    <a:pt x="151" y="138"/>
                  </a:lnTo>
                  <a:lnTo>
                    <a:pt x="150" y="141"/>
                  </a:lnTo>
                  <a:lnTo>
                    <a:pt x="150" y="143"/>
                  </a:lnTo>
                  <a:lnTo>
                    <a:pt x="149" y="145"/>
                  </a:lnTo>
                  <a:lnTo>
                    <a:pt x="147" y="147"/>
                  </a:lnTo>
                  <a:lnTo>
                    <a:pt x="146" y="148"/>
                  </a:lnTo>
                  <a:lnTo>
                    <a:pt x="144" y="150"/>
                  </a:lnTo>
                  <a:lnTo>
                    <a:pt x="142" y="151"/>
                  </a:lnTo>
                  <a:lnTo>
                    <a:pt x="140" y="151"/>
                  </a:lnTo>
                  <a:lnTo>
                    <a:pt x="137" y="152"/>
                  </a:lnTo>
                  <a:lnTo>
                    <a:pt x="127" y="152"/>
                  </a:lnTo>
                  <a:lnTo>
                    <a:pt x="125" y="151"/>
                  </a:lnTo>
                  <a:lnTo>
                    <a:pt x="123" y="151"/>
                  </a:lnTo>
                  <a:lnTo>
                    <a:pt x="121" y="150"/>
                  </a:lnTo>
                  <a:lnTo>
                    <a:pt x="119" y="148"/>
                  </a:lnTo>
                  <a:lnTo>
                    <a:pt x="117" y="147"/>
                  </a:lnTo>
                  <a:lnTo>
                    <a:pt x="116" y="145"/>
                  </a:lnTo>
                  <a:lnTo>
                    <a:pt x="115" y="143"/>
                  </a:lnTo>
                  <a:lnTo>
                    <a:pt x="114" y="141"/>
                  </a:lnTo>
                  <a:lnTo>
                    <a:pt x="114" y="138"/>
                  </a:lnTo>
                  <a:lnTo>
                    <a:pt x="114" y="134"/>
                  </a:lnTo>
                  <a:lnTo>
                    <a:pt x="114" y="134"/>
                  </a:lnTo>
                  <a:lnTo>
                    <a:pt x="104" y="133"/>
                  </a:lnTo>
                  <a:lnTo>
                    <a:pt x="94" y="133"/>
                  </a:lnTo>
                  <a:lnTo>
                    <a:pt x="85" y="132"/>
                  </a:lnTo>
                  <a:lnTo>
                    <a:pt x="75" y="131"/>
                  </a:lnTo>
                  <a:lnTo>
                    <a:pt x="66" y="130"/>
                  </a:lnTo>
                  <a:lnTo>
                    <a:pt x="57" y="128"/>
                  </a:lnTo>
                  <a:lnTo>
                    <a:pt x="49" y="127"/>
                  </a:lnTo>
                  <a:lnTo>
                    <a:pt x="41" y="125"/>
                  </a:lnTo>
                  <a:lnTo>
                    <a:pt x="33" y="123"/>
                  </a:lnTo>
                  <a:lnTo>
                    <a:pt x="25" y="121"/>
                  </a:lnTo>
                  <a:lnTo>
                    <a:pt x="18" y="119"/>
                  </a:lnTo>
                  <a:lnTo>
                    <a:pt x="18" y="197"/>
                  </a:lnTo>
                  <a:lnTo>
                    <a:pt x="18" y="198"/>
                  </a:lnTo>
                  <a:lnTo>
                    <a:pt x="19" y="199"/>
                  </a:lnTo>
                  <a:lnTo>
                    <a:pt x="20" y="200"/>
                  </a:lnTo>
                  <a:lnTo>
                    <a:pt x="21" y="200"/>
                  </a:lnTo>
                  <a:lnTo>
                    <a:pt x="244" y="200"/>
                  </a:lnTo>
                  <a:lnTo>
                    <a:pt x="245" y="200"/>
                  </a:lnTo>
                  <a:lnTo>
                    <a:pt x="246" y="199"/>
                  </a:lnTo>
                  <a:lnTo>
                    <a:pt x="246" y="198"/>
                  </a:lnTo>
                  <a:lnTo>
                    <a:pt x="246" y="197"/>
                  </a:lnTo>
                  <a:lnTo>
                    <a:pt x="246" y="119"/>
                  </a:lnTo>
                  <a:close/>
                  <a:moveTo>
                    <a:pt x="21" y="50"/>
                  </a:moveTo>
                  <a:lnTo>
                    <a:pt x="20" y="50"/>
                  </a:lnTo>
                  <a:lnTo>
                    <a:pt x="19" y="50"/>
                  </a:lnTo>
                  <a:lnTo>
                    <a:pt x="18" y="51"/>
                  </a:lnTo>
                  <a:lnTo>
                    <a:pt x="18" y="52"/>
                  </a:lnTo>
                  <a:lnTo>
                    <a:pt x="18" y="100"/>
                  </a:lnTo>
                  <a:lnTo>
                    <a:pt x="24" y="102"/>
                  </a:lnTo>
                  <a:lnTo>
                    <a:pt x="31" y="104"/>
                  </a:lnTo>
                  <a:lnTo>
                    <a:pt x="38" y="106"/>
                  </a:lnTo>
                  <a:lnTo>
                    <a:pt x="45" y="107"/>
                  </a:lnTo>
                  <a:lnTo>
                    <a:pt x="53" y="109"/>
                  </a:lnTo>
                  <a:lnTo>
                    <a:pt x="61" y="110"/>
                  </a:lnTo>
                  <a:lnTo>
                    <a:pt x="69" y="112"/>
                  </a:lnTo>
                  <a:lnTo>
                    <a:pt x="77" y="113"/>
                  </a:lnTo>
                  <a:lnTo>
                    <a:pt x="86" y="114"/>
                  </a:lnTo>
                  <a:lnTo>
                    <a:pt x="95" y="115"/>
                  </a:lnTo>
                  <a:lnTo>
                    <a:pt x="104" y="115"/>
                  </a:lnTo>
                  <a:lnTo>
                    <a:pt x="113" y="116"/>
                  </a:lnTo>
                  <a:lnTo>
                    <a:pt x="123" y="116"/>
                  </a:lnTo>
                  <a:lnTo>
                    <a:pt x="132" y="116"/>
                  </a:lnTo>
                  <a:lnTo>
                    <a:pt x="142" y="116"/>
                  </a:lnTo>
                  <a:lnTo>
                    <a:pt x="151" y="116"/>
                  </a:lnTo>
                  <a:lnTo>
                    <a:pt x="160" y="115"/>
                  </a:lnTo>
                  <a:lnTo>
                    <a:pt x="169" y="115"/>
                  </a:lnTo>
                  <a:lnTo>
                    <a:pt x="178" y="114"/>
                  </a:lnTo>
                  <a:lnTo>
                    <a:pt x="187" y="113"/>
                  </a:lnTo>
                  <a:lnTo>
                    <a:pt x="195" y="112"/>
                  </a:lnTo>
                  <a:lnTo>
                    <a:pt x="204" y="110"/>
                  </a:lnTo>
                  <a:lnTo>
                    <a:pt x="212" y="109"/>
                  </a:lnTo>
                  <a:lnTo>
                    <a:pt x="219" y="107"/>
                  </a:lnTo>
                  <a:lnTo>
                    <a:pt x="227" y="106"/>
                  </a:lnTo>
                  <a:lnTo>
                    <a:pt x="234" y="104"/>
                  </a:lnTo>
                  <a:lnTo>
                    <a:pt x="240" y="102"/>
                  </a:lnTo>
                  <a:lnTo>
                    <a:pt x="246" y="100"/>
                  </a:lnTo>
                  <a:lnTo>
                    <a:pt x="246" y="52"/>
                  </a:lnTo>
                  <a:lnTo>
                    <a:pt x="246" y="51"/>
                  </a:lnTo>
                  <a:lnTo>
                    <a:pt x="246" y="50"/>
                  </a:lnTo>
                  <a:lnTo>
                    <a:pt x="245" y="50"/>
                  </a:lnTo>
                  <a:lnTo>
                    <a:pt x="244" y="50"/>
                  </a:lnTo>
                  <a:lnTo>
                    <a:pt x="21" y="50"/>
                  </a:lnTo>
                  <a:close/>
                  <a:moveTo>
                    <a:pt x="98" y="18"/>
                  </a:moveTo>
                  <a:lnTo>
                    <a:pt x="97" y="19"/>
                  </a:lnTo>
                  <a:lnTo>
                    <a:pt x="96" y="19"/>
                  </a:lnTo>
                  <a:lnTo>
                    <a:pt x="95" y="20"/>
                  </a:lnTo>
                  <a:lnTo>
                    <a:pt x="95" y="21"/>
                  </a:lnTo>
                  <a:lnTo>
                    <a:pt x="94" y="22"/>
                  </a:lnTo>
                  <a:lnTo>
                    <a:pt x="94" y="32"/>
                  </a:lnTo>
                  <a:lnTo>
                    <a:pt x="170" y="32"/>
                  </a:lnTo>
                  <a:lnTo>
                    <a:pt x="170" y="22"/>
                  </a:lnTo>
                  <a:lnTo>
                    <a:pt x="170" y="21"/>
                  </a:lnTo>
                  <a:lnTo>
                    <a:pt x="169" y="20"/>
                  </a:lnTo>
                  <a:lnTo>
                    <a:pt x="169" y="19"/>
                  </a:lnTo>
                  <a:lnTo>
                    <a:pt x="168" y="19"/>
                  </a:lnTo>
                  <a:lnTo>
                    <a:pt x="167" y="18"/>
                  </a:lnTo>
                  <a:lnTo>
                    <a:pt x="98" y="18"/>
                  </a:lnTo>
                  <a:close/>
                  <a:moveTo>
                    <a:pt x="98" y="0"/>
                  </a:moveTo>
                  <a:lnTo>
                    <a:pt x="167" y="0"/>
                  </a:lnTo>
                  <a:lnTo>
                    <a:pt x="170" y="1"/>
                  </a:lnTo>
                  <a:lnTo>
                    <a:pt x="173" y="1"/>
                  </a:lnTo>
                  <a:lnTo>
                    <a:pt x="176" y="2"/>
                  </a:lnTo>
                  <a:lnTo>
                    <a:pt x="178" y="4"/>
                  </a:lnTo>
                  <a:lnTo>
                    <a:pt x="181" y="6"/>
                  </a:lnTo>
                  <a:lnTo>
                    <a:pt x="183" y="8"/>
                  </a:lnTo>
                  <a:lnTo>
                    <a:pt x="185" y="10"/>
                  </a:lnTo>
                  <a:lnTo>
                    <a:pt x="186" y="13"/>
                  </a:lnTo>
                  <a:lnTo>
                    <a:pt x="187" y="16"/>
                  </a:lnTo>
                  <a:lnTo>
                    <a:pt x="188" y="19"/>
                  </a:lnTo>
                  <a:lnTo>
                    <a:pt x="188" y="22"/>
                  </a:lnTo>
                  <a:lnTo>
                    <a:pt x="188" y="32"/>
                  </a:lnTo>
                  <a:lnTo>
                    <a:pt x="244" y="32"/>
                  </a:lnTo>
                  <a:lnTo>
                    <a:pt x="247" y="32"/>
                  </a:lnTo>
                  <a:lnTo>
                    <a:pt x="250" y="33"/>
                  </a:lnTo>
                  <a:lnTo>
                    <a:pt x="252" y="34"/>
                  </a:lnTo>
                  <a:lnTo>
                    <a:pt x="255" y="35"/>
                  </a:lnTo>
                  <a:lnTo>
                    <a:pt x="257" y="37"/>
                  </a:lnTo>
                  <a:lnTo>
                    <a:pt x="259" y="39"/>
                  </a:lnTo>
                  <a:lnTo>
                    <a:pt x="261" y="41"/>
                  </a:lnTo>
                  <a:lnTo>
                    <a:pt x="263" y="44"/>
                  </a:lnTo>
                  <a:lnTo>
                    <a:pt x="264" y="46"/>
                  </a:lnTo>
                  <a:lnTo>
                    <a:pt x="264" y="49"/>
                  </a:lnTo>
                  <a:lnTo>
                    <a:pt x="264" y="52"/>
                  </a:lnTo>
                  <a:lnTo>
                    <a:pt x="264" y="197"/>
                  </a:lnTo>
                  <a:lnTo>
                    <a:pt x="264" y="200"/>
                  </a:lnTo>
                  <a:lnTo>
                    <a:pt x="264" y="203"/>
                  </a:lnTo>
                  <a:lnTo>
                    <a:pt x="263" y="206"/>
                  </a:lnTo>
                  <a:lnTo>
                    <a:pt x="261" y="209"/>
                  </a:lnTo>
                  <a:lnTo>
                    <a:pt x="259" y="211"/>
                  </a:lnTo>
                  <a:lnTo>
                    <a:pt x="257" y="213"/>
                  </a:lnTo>
                  <a:lnTo>
                    <a:pt x="255" y="215"/>
                  </a:lnTo>
                  <a:lnTo>
                    <a:pt x="252" y="216"/>
                  </a:lnTo>
                  <a:lnTo>
                    <a:pt x="250" y="217"/>
                  </a:lnTo>
                  <a:lnTo>
                    <a:pt x="247" y="218"/>
                  </a:lnTo>
                  <a:lnTo>
                    <a:pt x="244" y="218"/>
                  </a:lnTo>
                  <a:lnTo>
                    <a:pt x="21" y="218"/>
                  </a:lnTo>
                  <a:lnTo>
                    <a:pt x="18" y="218"/>
                  </a:lnTo>
                  <a:lnTo>
                    <a:pt x="15" y="217"/>
                  </a:lnTo>
                  <a:lnTo>
                    <a:pt x="12" y="216"/>
                  </a:lnTo>
                  <a:lnTo>
                    <a:pt x="9" y="215"/>
                  </a:lnTo>
                  <a:lnTo>
                    <a:pt x="7" y="213"/>
                  </a:lnTo>
                  <a:lnTo>
                    <a:pt x="5" y="211"/>
                  </a:lnTo>
                  <a:lnTo>
                    <a:pt x="3" y="209"/>
                  </a:lnTo>
                  <a:lnTo>
                    <a:pt x="2" y="206"/>
                  </a:lnTo>
                  <a:lnTo>
                    <a:pt x="1" y="203"/>
                  </a:lnTo>
                  <a:lnTo>
                    <a:pt x="0" y="200"/>
                  </a:lnTo>
                  <a:lnTo>
                    <a:pt x="0" y="197"/>
                  </a:lnTo>
                  <a:lnTo>
                    <a:pt x="0" y="52"/>
                  </a:lnTo>
                  <a:lnTo>
                    <a:pt x="0" y="49"/>
                  </a:lnTo>
                  <a:lnTo>
                    <a:pt x="1" y="46"/>
                  </a:lnTo>
                  <a:lnTo>
                    <a:pt x="2" y="44"/>
                  </a:lnTo>
                  <a:lnTo>
                    <a:pt x="3" y="41"/>
                  </a:lnTo>
                  <a:lnTo>
                    <a:pt x="5" y="39"/>
                  </a:lnTo>
                  <a:lnTo>
                    <a:pt x="7" y="37"/>
                  </a:lnTo>
                  <a:lnTo>
                    <a:pt x="9" y="35"/>
                  </a:lnTo>
                  <a:lnTo>
                    <a:pt x="12" y="34"/>
                  </a:lnTo>
                  <a:lnTo>
                    <a:pt x="15" y="33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76" y="32"/>
                  </a:lnTo>
                  <a:lnTo>
                    <a:pt x="76" y="22"/>
                  </a:lnTo>
                  <a:lnTo>
                    <a:pt x="77" y="19"/>
                  </a:lnTo>
                  <a:lnTo>
                    <a:pt x="77" y="16"/>
                  </a:lnTo>
                  <a:lnTo>
                    <a:pt x="78" y="13"/>
                  </a:lnTo>
                  <a:lnTo>
                    <a:pt x="80" y="10"/>
                  </a:lnTo>
                  <a:lnTo>
                    <a:pt x="82" y="8"/>
                  </a:lnTo>
                  <a:lnTo>
                    <a:pt x="84" y="6"/>
                  </a:lnTo>
                  <a:lnTo>
                    <a:pt x="86" y="4"/>
                  </a:lnTo>
                  <a:lnTo>
                    <a:pt x="89" y="2"/>
                  </a:lnTo>
                  <a:lnTo>
                    <a:pt x="92" y="1"/>
                  </a:lnTo>
                  <a:lnTo>
                    <a:pt x="95" y="1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734157" y="4407936"/>
            <a:ext cx="34478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dolor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085674" y="5396324"/>
            <a:ext cx="504206" cy="504206"/>
            <a:chOff x="7279857" y="5457873"/>
            <a:chExt cx="718386" cy="718386"/>
          </a:xfrm>
        </p:grpSpPr>
        <p:sp>
          <p:nvSpPr>
            <p:cNvPr id="31" name="Freeform 57"/>
            <p:cNvSpPr>
              <a:spLocks/>
            </p:cNvSpPr>
            <p:nvPr/>
          </p:nvSpPr>
          <p:spPr bwMode="auto">
            <a:xfrm>
              <a:off x="7279857" y="5457873"/>
              <a:ext cx="718386" cy="718386"/>
            </a:xfrm>
            <a:custGeom>
              <a:avLst/>
              <a:gdLst>
                <a:gd name="T0" fmla="*/ 288 w 577"/>
                <a:gd name="T1" fmla="*/ 0 h 577"/>
                <a:gd name="T2" fmla="*/ 341 w 577"/>
                <a:gd name="T3" fmla="*/ 5 h 577"/>
                <a:gd name="T4" fmla="*/ 389 w 577"/>
                <a:gd name="T5" fmla="*/ 19 h 577"/>
                <a:gd name="T6" fmla="*/ 433 w 577"/>
                <a:gd name="T7" fmla="*/ 40 h 577"/>
                <a:gd name="T8" fmla="*/ 474 w 577"/>
                <a:gd name="T9" fmla="*/ 69 h 577"/>
                <a:gd name="T10" fmla="*/ 509 w 577"/>
                <a:gd name="T11" fmla="*/ 103 h 577"/>
                <a:gd name="T12" fmla="*/ 538 w 577"/>
                <a:gd name="T13" fmla="*/ 144 h 577"/>
                <a:gd name="T14" fmla="*/ 558 w 577"/>
                <a:gd name="T15" fmla="*/ 188 h 577"/>
                <a:gd name="T16" fmla="*/ 572 w 577"/>
                <a:gd name="T17" fmla="*/ 238 h 577"/>
                <a:gd name="T18" fmla="*/ 577 w 577"/>
                <a:gd name="T19" fmla="*/ 289 h 577"/>
                <a:gd name="T20" fmla="*/ 572 w 577"/>
                <a:gd name="T21" fmla="*/ 341 h 577"/>
                <a:gd name="T22" fmla="*/ 558 w 577"/>
                <a:gd name="T23" fmla="*/ 390 h 577"/>
                <a:gd name="T24" fmla="*/ 538 w 577"/>
                <a:gd name="T25" fmla="*/ 435 h 577"/>
                <a:gd name="T26" fmla="*/ 509 w 577"/>
                <a:gd name="T27" fmla="*/ 474 h 577"/>
                <a:gd name="T28" fmla="*/ 474 w 577"/>
                <a:gd name="T29" fmla="*/ 510 h 577"/>
                <a:gd name="T30" fmla="*/ 433 w 577"/>
                <a:gd name="T31" fmla="*/ 538 h 577"/>
                <a:gd name="T32" fmla="*/ 389 w 577"/>
                <a:gd name="T33" fmla="*/ 560 h 577"/>
                <a:gd name="T34" fmla="*/ 341 w 577"/>
                <a:gd name="T35" fmla="*/ 574 h 577"/>
                <a:gd name="T36" fmla="*/ 288 w 577"/>
                <a:gd name="T37" fmla="*/ 577 h 577"/>
                <a:gd name="T38" fmla="*/ 236 w 577"/>
                <a:gd name="T39" fmla="*/ 574 h 577"/>
                <a:gd name="T40" fmla="*/ 189 w 577"/>
                <a:gd name="T41" fmla="*/ 560 h 577"/>
                <a:gd name="T42" fmla="*/ 142 w 577"/>
                <a:gd name="T43" fmla="*/ 538 h 577"/>
                <a:gd name="T44" fmla="*/ 103 w 577"/>
                <a:gd name="T45" fmla="*/ 510 h 577"/>
                <a:gd name="T46" fmla="*/ 69 w 577"/>
                <a:gd name="T47" fmla="*/ 474 h 577"/>
                <a:gd name="T48" fmla="*/ 40 w 577"/>
                <a:gd name="T49" fmla="*/ 435 h 577"/>
                <a:gd name="T50" fmla="*/ 19 w 577"/>
                <a:gd name="T51" fmla="*/ 390 h 577"/>
                <a:gd name="T52" fmla="*/ 5 w 577"/>
                <a:gd name="T53" fmla="*/ 341 h 577"/>
                <a:gd name="T54" fmla="*/ 0 w 577"/>
                <a:gd name="T55" fmla="*/ 289 h 577"/>
                <a:gd name="T56" fmla="*/ 5 w 577"/>
                <a:gd name="T57" fmla="*/ 238 h 577"/>
                <a:gd name="T58" fmla="*/ 19 w 577"/>
                <a:gd name="T59" fmla="*/ 188 h 577"/>
                <a:gd name="T60" fmla="*/ 40 w 577"/>
                <a:gd name="T61" fmla="*/ 144 h 577"/>
                <a:gd name="T62" fmla="*/ 69 w 577"/>
                <a:gd name="T63" fmla="*/ 103 h 577"/>
                <a:gd name="T64" fmla="*/ 103 w 577"/>
                <a:gd name="T65" fmla="*/ 69 h 577"/>
                <a:gd name="T66" fmla="*/ 142 w 577"/>
                <a:gd name="T67" fmla="*/ 40 h 577"/>
                <a:gd name="T68" fmla="*/ 189 w 577"/>
                <a:gd name="T69" fmla="*/ 19 h 577"/>
                <a:gd name="T70" fmla="*/ 236 w 577"/>
                <a:gd name="T71" fmla="*/ 5 h 577"/>
                <a:gd name="T72" fmla="*/ 288 w 577"/>
                <a:gd name="T73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7" h="577">
                  <a:moveTo>
                    <a:pt x="288" y="0"/>
                  </a:moveTo>
                  <a:lnTo>
                    <a:pt x="341" y="5"/>
                  </a:lnTo>
                  <a:lnTo>
                    <a:pt x="389" y="19"/>
                  </a:lnTo>
                  <a:lnTo>
                    <a:pt x="433" y="40"/>
                  </a:lnTo>
                  <a:lnTo>
                    <a:pt x="474" y="69"/>
                  </a:lnTo>
                  <a:lnTo>
                    <a:pt x="509" y="103"/>
                  </a:lnTo>
                  <a:lnTo>
                    <a:pt x="538" y="144"/>
                  </a:lnTo>
                  <a:lnTo>
                    <a:pt x="558" y="188"/>
                  </a:lnTo>
                  <a:lnTo>
                    <a:pt x="572" y="238"/>
                  </a:lnTo>
                  <a:lnTo>
                    <a:pt x="577" y="289"/>
                  </a:lnTo>
                  <a:lnTo>
                    <a:pt x="572" y="341"/>
                  </a:lnTo>
                  <a:lnTo>
                    <a:pt x="558" y="390"/>
                  </a:lnTo>
                  <a:lnTo>
                    <a:pt x="538" y="435"/>
                  </a:lnTo>
                  <a:lnTo>
                    <a:pt x="509" y="474"/>
                  </a:lnTo>
                  <a:lnTo>
                    <a:pt x="474" y="510"/>
                  </a:lnTo>
                  <a:lnTo>
                    <a:pt x="433" y="538"/>
                  </a:lnTo>
                  <a:lnTo>
                    <a:pt x="389" y="560"/>
                  </a:lnTo>
                  <a:lnTo>
                    <a:pt x="341" y="574"/>
                  </a:lnTo>
                  <a:lnTo>
                    <a:pt x="288" y="577"/>
                  </a:lnTo>
                  <a:lnTo>
                    <a:pt x="236" y="574"/>
                  </a:lnTo>
                  <a:lnTo>
                    <a:pt x="189" y="560"/>
                  </a:lnTo>
                  <a:lnTo>
                    <a:pt x="142" y="538"/>
                  </a:lnTo>
                  <a:lnTo>
                    <a:pt x="103" y="510"/>
                  </a:lnTo>
                  <a:lnTo>
                    <a:pt x="69" y="474"/>
                  </a:lnTo>
                  <a:lnTo>
                    <a:pt x="40" y="435"/>
                  </a:lnTo>
                  <a:lnTo>
                    <a:pt x="19" y="390"/>
                  </a:lnTo>
                  <a:lnTo>
                    <a:pt x="5" y="341"/>
                  </a:lnTo>
                  <a:lnTo>
                    <a:pt x="0" y="289"/>
                  </a:lnTo>
                  <a:lnTo>
                    <a:pt x="5" y="238"/>
                  </a:lnTo>
                  <a:lnTo>
                    <a:pt x="19" y="188"/>
                  </a:lnTo>
                  <a:lnTo>
                    <a:pt x="40" y="144"/>
                  </a:lnTo>
                  <a:lnTo>
                    <a:pt x="69" y="103"/>
                  </a:lnTo>
                  <a:lnTo>
                    <a:pt x="103" y="69"/>
                  </a:lnTo>
                  <a:lnTo>
                    <a:pt x="142" y="40"/>
                  </a:lnTo>
                  <a:lnTo>
                    <a:pt x="189" y="19"/>
                  </a:lnTo>
                  <a:lnTo>
                    <a:pt x="236" y="5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75"/>
            <p:cNvSpPr>
              <a:spLocks noEditPoints="1"/>
            </p:cNvSpPr>
            <p:nvPr/>
          </p:nvSpPr>
          <p:spPr bwMode="auto">
            <a:xfrm>
              <a:off x="7476351" y="5701665"/>
              <a:ext cx="325395" cy="220763"/>
            </a:xfrm>
            <a:custGeom>
              <a:avLst/>
              <a:gdLst/>
              <a:ahLst/>
              <a:cxnLst>
                <a:cxn ang="0">
                  <a:pos x="83" y="22"/>
                </a:cxn>
                <a:cxn ang="0">
                  <a:pos x="64" y="36"/>
                </a:cxn>
                <a:cxn ang="0">
                  <a:pos x="54" y="57"/>
                </a:cxn>
                <a:cxn ang="0">
                  <a:pos x="53" y="75"/>
                </a:cxn>
                <a:cxn ang="0">
                  <a:pos x="43" y="82"/>
                </a:cxn>
                <a:cxn ang="0">
                  <a:pos x="26" y="98"/>
                </a:cxn>
                <a:cxn ang="0">
                  <a:pos x="18" y="120"/>
                </a:cxn>
                <a:cxn ang="0">
                  <a:pos x="22" y="144"/>
                </a:cxn>
                <a:cxn ang="0">
                  <a:pos x="36" y="163"/>
                </a:cxn>
                <a:cxn ang="0">
                  <a:pos x="57" y="173"/>
                </a:cxn>
                <a:cxn ang="0">
                  <a:pos x="105" y="124"/>
                </a:cxn>
                <a:cxn ang="0">
                  <a:pos x="97" y="126"/>
                </a:cxn>
                <a:cxn ang="0">
                  <a:pos x="90" y="121"/>
                </a:cxn>
                <a:cxn ang="0">
                  <a:pos x="91" y="112"/>
                </a:cxn>
                <a:cxn ang="0">
                  <a:pos x="140" y="65"/>
                </a:cxn>
                <a:cxn ang="0">
                  <a:pos x="148" y="67"/>
                </a:cxn>
                <a:cxn ang="0">
                  <a:pos x="194" y="117"/>
                </a:cxn>
                <a:cxn ang="0">
                  <a:pos x="190" y="125"/>
                </a:cxn>
                <a:cxn ang="0">
                  <a:pos x="181" y="126"/>
                </a:cxn>
                <a:cxn ang="0">
                  <a:pos x="217" y="174"/>
                </a:cxn>
                <a:cxn ang="0">
                  <a:pos x="240" y="168"/>
                </a:cxn>
                <a:cxn ang="0">
                  <a:pos x="257" y="152"/>
                </a:cxn>
                <a:cxn ang="0">
                  <a:pos x="265" y="130"/>
                </a:cxn>
                <a:cxn ang="0">
                  <a:pos x="261" y="106"/>
                </a:cxn>
                <a:cxn ang="0">
                  <a:pos x="248" y="87"/>
                </a:cxn>
                <a:cxn ang="0">
                  <a:pos x="226" y="77"/>
                </a:cxn>
                <a:cxn ang="0">
                  <a:pos x="212" y="75"/>
                </a:cxn>
                <a:cxn ang="0">
                  <a:pos x="203" y="64"/>
                </a:cxn>
                <a:cxn ang="0">
                  <a:pos x="186" y="50"/>
                </a:cxn>
                <a:cxn ang="0">
                  <a:pos x="165" y="45"/>
                </a:cxn>
                <a:cxn ang="0">
                  <a:pos x="150" y="47"/>
                </a:cxn>
                <a:cxn ang="0">
                  <a:pos x="141" y="38"/>
                </a:cxn>
                <a:cxn ang="0">
                  <a:pos x="124" y="23"/>
                </a:cxn>
                <a:cxn ang="0">
                  <a:pos x="102" y="18"/>
                </a:cxn>
                <a:cxn ang="0">
                  <a:pos x="122" y="3"/>
                </a:cxn>
                <a:cxn ang="0">
                  <a:pos x="145" y="16"/>
                </a:cxn>
                <a:cxn ang="0">
                  <a:pos x="165" y="27"/>
                </a:cxn>
                <a:cxn ang="0">
                  <a:pos x="192" y="33"/>
                </a:cxn>
                <a:cxn ang="0">
                  <a:pos x="214" y="49"/>
                </a:cxn>
                <a:cxn ang="0">
                  <a:pos x="237" y="61"/>
                </a:cxn>
                <a:cxn ang="0">
                  <a:pos x="261" y="75"/>
                </a:cxn>
                <a:cxn ang="0">
                  <a:pos x="277" y="97"/>
                </a:cxn>
                <a:cxn ang="0">
                  <a:pos x="283" y="125"/>
                </a:cxn>
                <a:cxn ang="0">
                  <a:pos x="277" y="154"/>
                </a:cxn>
                <a:cxn ang="0">
                  <a:pos x="259" y="176"/>
                </a:cxn>
                <a:cxn ang="0">
                  <a:pos x="234" y="190"/>
                </a:cxn>
                <a:cxn ang="0">
                  <a:pos x="60" y="192"/>
                </a:cxn>
                <a:cxn ang="0">
                  <a:pos x="33" y="183"/>
                </a:cxn>
                <a:cxn ang="0">
                  <a:pos x="12" y="164"/>
                </a:cxn>
                <a:cxn ang="0">
                  <a:pos x="1" y="137"/>
                </a:cxn>
                <a:cxn ang="0">
                  <a:pos x="2" y="108"/>
                </a:cxn>
                <a:cxn ang="0">
                  <a:pos x="14" y="84"/>
                </a:cxn>
                <a:cxn ang="0">
                  <a:pos x="35" y="66"/>
                </a:cxn>
                <a:cxn ang="0">
                  <a:pos x="42" y="38"/>
                </a:cxn>
                <a:cxn ang="0">
                  <a:pos x="59" y="15"/>
                </a:cxn>
                <a:cxn ang="0">
                  <a:pos x="84" y="2"/>
                </a:cxn>
              </a:cxnLst>
              <a:rect l="0" t="0" r="r" b="b"/>
              <a:pathLst>
                <a:path w="283" h="192">
                  <a:moveTo>
                    <a:pt x="102" y="18"/>
                  </a:moveTo>
                  <a:lnTo>
                    <a:pt x="97" y="18"/>
                  </a:lnTo>
                  <a:lnTo>
                    <a:pt x="92" y="19"/>
                  </a:lnTo>
                  <a:lnTo>
                    <a:pt x="87" y="20"/>
                  </a:lnTo>
                  <a:lnTo>
                    <a:pt x="83" y="22"/>
                  </a:lnTo>
                  <a:lnTo>
                    <a:pt x="78" y="24"/>
                  </a:lnTo>
                  <a:lnTo>
                    <a:pt x="75" y="26"/>
                  </a:lnTo>
                  <a:lnTo>
                    <a:pt x="71" y="29"/>
                  </a:lnTo>
                  <a:lnTo>
                    <a:pt x="67" y="32"/>
                  </a:lnTo>
                  <a:lnTo>
                    <a:pt x="64" y="36"/>
                  </a:lnTo>
                  <a:lnTo>
                    <a:pt x="61" y="40"/>
                  </a:lnTo>
                  <a:lnTo>
                    <a:pt x="59" y="44"/>
                  </a:lnTo>
                  <a:lnTo>
                    <a:pt x="57" y="48"/>
                  </a:lnTo>
                  <a:lnTo>
                    <a:pt x="55" y="52"/>
                  </a:lnTo>
                  <a:lnTo>
                    <a:pt x="54" y="57"/>
                  </a:lnTo>
                  <a:lnTo>
                    <a:pt x="53" y="62"/>
                  </a:lnTo>
                  <a:lnTo>
                    <a:pt x="53" y="67"/>
                  </a:lnTo>
                  <a:lnTo>
                    <a:pt x="53" y="71"/>
                  </a:lnTo>
                  <a:lnTo>
                    <a:pt x="53" y="73"/>
                  </a:lnTo>
                  <a:lnTo>
                    <a:pt x="53" y="75"/>
                  </a:lnTo>
                  <a:lnTo>
                    <a:pt x="52" y="76"/>
                  </a:lnTo>
                  <a:lnTo>
                    <a:pt x="51" y="78"/>
                  </a:lnTo>
                  <a:lnTo>
                    <a:pt x="49" y="79"/>
                  </a:lnTo>
                  <a:lnTo>
                    <a:pt x="48" y="80"/>
                  </a:lnTo>
                  <a:lnTo>
                    <a:pt x="43" y="82"/>
                  </a:lnTo>
                  <a:lnTo>
                    <a:pt x="39" y="84"/>
                  </a:lnTo>
                  <a:lnTo>
                    <a:pt x="35" y="87"/>
                  </a:lnTo>
                  <a:lnTo>
                    <a:pt x="32" y="91"/>
                  </a:lnTo>
                  <a:lnTo>
                    <a:pt x="29" y="94"/>
                  </a:lnTo>
                  <a:lnTo>
                    <a:pt x="26" y="98"/>
                  </a:lnTo>
                  <a:lnTo>
                    <a:pt x="24" y="102"/>
                  </a:lnTo>
                  <a:lnTo>
                    <a:pt x="22" y="106"/>
                  </a:lnTo>
                  <a:lnTo>
                    <a:pt x="20" y="111"/>
                  </a:lnTo>
                  <a:lnTo>
                    <a:pt x="19" y="115"/>
                  </a:lnTo>
                  <a:lnTo>
                    <a:pt x="18" y="120"/>
                  </a:lnTo>
                  <a:lnTo>
                    <a:pt x="18" y="125"/>
                  </a:lnTo>
                  <a:lnTo>
                    <a:pt x="18" y="130"/>
                  </a:lnTo>
                  <a:lnTo>
                    <a:pt x="19" y="135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4" y="148"/>
                  </a:lnTo>
                  <a:lnTo>
                    <a:pt x="26" y="152"/>
                  </a:lnTo>
                  <a:lnTo>
                    <a:pt x="29" y="156"/>
                  </a:lnTo>
                  <a:lnTo>
                    <a:pt x="32" y="160"/>
                  </a:lnTo>
                  <a:lnTo>
                    <a:pt x="36" y="163"/>
                  </a:lnTo>
                  <a:lnTo>
                    <a:pt x="39" y="166"/>
                  </a:lnTo>
                  <a:lnTo>
                    <a:pt x="43" y="168"/>
                  </a:lnTo>
                  <a:lnTo>
                    <a:pt x="48" y="170"/>
                  </a:lnTo>
                  <a:lnTo>
                    <a:pt x="52" y="172"/>
                  </a:lnTo>
                  <a:lnTo>
                    <a:pt x="57" y="173"/>
                  </a:lnTo>
                  <a:lnTo>
                    <a:pt x="62" y="174"/>
                  </a:lnTo>
                  <a:lnTo>
                    <a:pt x="67" y="174"/>
                  </a:lnTo>
                  <a:lnTo>
                    <a:pt x="133" y="174"/>
                  </a:lnTo>
                  <a:lnTo>
                    <a:pt x="133" y="96"/>
                  </a:lnTo>
                  <a:lnTo>
                    <a:pt x="105" y="124"/>
                  </a:lnTo>
                  <a:lnTo>
                    <a:pt x="103" y="125"/>
                  </a:lnTo>
                  <a:lnTo>
                    <a:pt x="102" y="126"/>
                  </a:lnTo>
                  <a:lnTo>
                    <a:pt x="100" y="126"/>
                  </a:lnTo>
                  <a:lnTo>
                    <a:pt x="98" y="126"/>
                  </a:lnTo>
                  <a:lnTo>
                    <a:pt x="97" y="126"/>
                  </a:lnTo>
                  <a:lnTo>
                    <a:pt x="95" y="126"/>
                  </a:lnTo>
                  <a:lnTo>
                    <a:pt x="93" y="125"/>
                  </a:lnTo>
                  <a:lnTo>
                    <a:pt x="92" y="124"/>
                  </a:lnTo>
                  <a:lnTo>
                    <a:pt x="91" y="122"/>
                  </a:lnTo>
                  <a:lnTo>
                    <a:pt x="90" y="121"/>
                  </a:lnTo>
                  <a:lnTo>
                    <a:pt x="90" y="119"/>
                  </a:lnTo>
                  <a:lnTo>
                    <a:pt x="89" y="117"/>
                  </a:lnTo>
                  <a:lnTo>
                    <a:pt x="90" y="116"/>
                  </a:lnTo>
                  <a:lnTo>
                    <a:pt x="90" y="114"/>
                  </a:lnTo>
                  <a:lnTo>
                    <a:pt x="91" y="112"/>
                  </a:lnTo>
                  <a:lnTo>
                    <a:pt x="92" y="111"/>
                  </a:lnTo>
                  <a:lnTo>
                    <a:pt x="135" y="67"/>
                  </a:lnTo>
                  <a:lnTo>
                    <a:pt x="137" y="66"/>
                  </a:lnTo>
                  <a:lnTo>
                    <a:pt x="138" y="65"/>
                  </a:lnTo>
                  <a:lnTo>
                    <a:pt x="140" y="65"/>
                  </a:lnTo>
                  <a:lnTo>
                    <a:pt x="142" y="65"/>
                  </a:lnTo>
                  <a:lnTo>
                    <a:pt x="143" y="65"/>
                  </a:lnTo>
                  <a:lnTo>
                    <a:pt x="145" y="65"/>
                  </a:lnTo>
                  <a:lnTo>
                    <a:pt x="147" y="66"/>
                  </a:lnTo>
                  <a:lnTo>
                    <a:pt x="148" y="67"/>
                  </a:lnTo>
                  <a:lnTo>
                    <a:pt x="191" y="111"/>
                  </a:lnTo>
                  <a:lnTo>
                    <a:pt x="192" y="112"/>
                  </a:lnTo>
                  <a:lnTo>
                    <a:pt x="193" y="114"/>
                  </a:lnTo>
                  <a:lnTo>
                    <a:pt x="194" y="116"/>
                  </a:lnTo>
                  <a:lnTo>
                    <a:pt x="194" y="117"/>
                  </a:lnTo>
                  <a:lnTo>
                    <a:pt x="194" y="119"/>
                  </a:lnTo>
                  <a:lnTo>
                    <a:pt x="193" y="121"/>
                  </a:lnTo>
                  <a:lnTo>
                    <a:pt x="192" y="122"/>
                  </a:lnTo>
                  <a:lnTo>
                    <a:pt x="191" y="124"/>
                  </a:lnTo>
                  <a:lnTo>
                    <a:pt x="190" y="125"/>
                  </a:lnTo>
                  <a:lnTo>
                    <a:pt x="188" y="126"/>
                  </a:lnTo>
                  <a:lnTo>
                    <a:pt x="186" y="126"/>
                  </a:lnTo>
                  <a:lnTo>
                    <a:pt x="185" y="126"/>
                  </a:lnTo>
                  <a:lnTo>
                    <a:pt x="183" y="126"/>
                  </a:lnTo>
                  <a:lnTo>
                    <a:pt x="181" y="126"/>
                  </a:lnTo>
                  <a:lnTo>
                    <a:pt x="180" y="125"/>
                  </a:lnTo>
                  <a:lnTo>
                    <a:pt x="178" y="124"/>
                  </a:lnTo>
                  <a:lnTo>
                    <a:pt x="151" y="96"/>
                  </a:lnTo>
                  <a:lnTo>
                    <a:pt x="151" y="174"/>
                  </a:lnTo>
                  <a:lnTo>
                    <a:pt x="217" y="174"/>
                  </a:lnTo>
                  <a:lnTo>
                    <a:pt x="222" y="174"/>
                  </a:lnTo>
                  <a:lnTo>
                    <a:pt x="226" y="173"/>
                  </a:lnTo>
                  <a:lnTo>
                    <a:pt x="231" y="172"/>
                  </a:lnTo>
                  <a:lnTo>
                    <a:pt x="236" y="170"/>
                  </a:lnTo>
                  <a:lnTo>
                    <a:pt x="240" y="168"/>
                  </a:lnTo>
                  <a:lnTo>
                    <a:pt x="244" y="166"/>
                  </a:lnTo>
                  <a:lnTo>
                    <a:pt x="248" y="163"/>
                  </a:lnTo>
                  <a:lnTo>
                    <a:pt x="251" y="160"/>
                  </a:lnTo>
                  <a:lnTo>
                    <a:pt x="254" y="156"/>
                  </a:lnTo>
                  <a:lnTo>
                    <a:pt x="257" y="152"/>
                  </a:lnTo>
                  <a:lnTo>
                    <a:pt x="259" y="148"/>
                  </a:lnTo>
                  <a:lnTo>
                    <a:pt x="261" y="144"/>
                  </a:lnTo>
                  <a:lnTo>
                    <a:pt x="263" y="140"/>
                  </a:lnTo>
                  <a:lnTo>
                    <a:pt x="264" y="135"/>
                  </a:lnTo>
                  <a:lnTo>
                    <a:pt x="265" y="130"/>
                  </a:lnTo>
                  <a:lnTo>
                    <a:pt x="265" y="125"/>
                  </a:lnTo>
                  <a:lnTo>
                    <a:pt x="265" y="120"/>
                  </a:lnTo>
                  <a:lnTo>
                    <a:pt x="264" y="115"/>
                  </a:lnTo>
                  <a:lnTo>
                    <a:pt x="263" y="110"/>
                  </a:lnTo>
                  <a:lnTo>
                    <a:pt x="261" y="106"/>
                  </a:lnTo>
                  <a:lnTo>
                    <a:pt x="259" y="102"/>
                  </a:lnTo>
                  <a:lnTo>
                    <a:pt x="257" y="98"/>
                  </a:lnTo>
                  <a:lnTo>
                    <a:pt x="254" y="94"/>
                  </a:lnTo>
                  <a:lnTo>
                    <a:pt x="251" y="90"/>
                  </a:lnTo>
                  <a:lnTo>
                    <a:pt x="248" y="87"/>
                  </a:lnTo>
                  <a:lnTo>
                    <a:pt x="244" y="84"/>
                  </a:lnTo>
                  <a:lnTo>
                    <a:pt x="240" y="82"/>
                  </a:lnTo>
                  <a:lnTo>
                    <a:pt x="236" y="80"/>
                  </a:lnTo>
                  <a:lnTo>
                    <a:pt x="231" y="78"/>
                  </a:lnTo>
                  <a:lnTo>
                    <a:pt x="226" y="77"/>
                  </a:lnTo>
                  <a:lnTo>
                    <a:pt x="222" y="76"/>
                  </a:lnTo>
                  <a:lnTo>
                    <a:pt x="217" y="76"/>
                  </a:lnTo>
                  <a:lnTo>
                    <a:pt x="216" y="76"/>
                  </a:lnTo>
                  <a:lnTo>
                    <a:pt x="214" y="76"/>
                  </a:lnTo>
                  <a:lnTo>
                    <a:pt x="212" y="75"/>
                  </a:lnTo>
                  <a:lnTo>
                    <a:pt x="210" y="74"/>
                  </a:lnTo>
                  <a:lnTo>
                    <a:pt x="209" y="73"/>
                  </a:lnTo>
                  <a:lnTo>
                    <a:pt x="208" y="71"/>
                  </a:lnTo>
                  <a:lnTo>
                    <a:pt x="205" y="67"/>
                  </a:lnTo>
                  <a:lnTo>
                    <a:pt x="203" y="64"/>
                  </a:lnTo>
                  <a:lnTo>
                    <a:pt x="200" y="60"/>
                  </a:lnTo>
                  <a:lnTo>
                    <a:pt x="197" y="57"/>
                  </a:lnTo>
                  <a:lnTo>
                    <a:pt x="193" y="55"/>
                  </a:lnTo>
                  <a:lnTo>
                    <a:pt x="190" y="52"/>
                  </a:lnTo>
                  <a:lnTo>
                    <a:pt x="186" y="50"/>
                  </a:lnTo>
                  <a:lnTo>
                    <a:pt x="182" y="48"/>
                  </a:lnTo>
                  <a:lnTo>
                    <a:pt x="178" y="47"/>
                  </a:lnTo>
                  <a:lnTo>
                    <a:pt x="174" y="46"/>
                  </a:lnTo>
                  <a:lnTo>
                    <a:pt x="169" y="45"/>
                  </a:lnTo>
                  <a:lnTo>
                    <a:pt x="165" y="45"/>
                  </a:lnTo>
                  <a:lnTo>
                    <a:pt x="161" y="45"/>
                  </a:lnTo>
                  <a:lnTo>
                    <a:pt x="157" y="46"/>
                  </a:lnTo>
                  <a:lnTo>
                    <a:pt x="153" y="47"/>
                  </a:lnTo>
                  <a:lnTo>
                    <a:pt x="151" y="47"/>
                  </a:lnTo>
                  <a:lnTo>
                    <a:pt x="150" y="47"/>
                  </a:lnTo>
                  <a:lnTo>
                    <a:pt x="148" y="46"/>
                  </a:lnTo>
                  <a:lnTo>
                    <a:pt x="146" y="45"/>
                  </a:lnTo>
                  <a:lnTo>
                    <a:pt x="145" y="44"/>
                  </a:lnTo>
                  <a:lnTo>
                    <a:pt x="144" y="42"/>
                  </a:lnTo>
                  <a:lnTo>
                    <a:pt x="141" y="38"/>
                  </a:lnTo>
                  <a:lnTo>
                    <a:pt x="138" y="35"/>
                  </a:lnTo>
                  <a:lnTo>
                    <a:pt x="135" y="31"/>
                  </a:lnTo>
                  <a:lnTo>
                    <a:pt x="131" y="28"/>
                  </a:lnTo>
                  <a:lnTo>
                    <a:pt x="128" y="26"/>
                  </a:lnTo>
                  <a:lnTo>
                    <a:pt x="124" y="23"/>
                  </a:lnTo>
                  <a:lnTo>
                    <a:pt x="120" y="22"/>
                  </a:lnTo>
                  <a:lnTo>
                    <a:pt x="115" y="20"/>
                  </a:lnTo>
                  <a:lnTo>
                    <a:pt x="111" y="19"/>
                  </a:lnTo>
                  <a:lnTo>
                    <a:pt x="106" y="18"/>
                  </a:lnTo>
                  <a:lnTo>
                    <a:pt x="102" y="18"/>
                  </a:lnTo>
                  <a:close/>
                  <a:moveTo>
                    <a:pt x="102" y="0"/>
                  </a:moveTo>
                  <a:lnTo>
                    <a:pt x="107" y="0"/>
                  </a:lnTo>
                  <a:lnTo>
                    <a:pt x="112" y="1"/>
                  </a:lnTo>
                  <a:lnTo>
                    <a:pt x="117" y="2"/>
                  </a:lnTo>
                  <a:lnTo>
                    <a:pt x="122" y="3"/>
                  </a:lnTo>
                  <a:lnTo>
                    <a:pt x="127" y="5"/>
                  </a:lnTo>
                  <a:lnTo>
                    <a:pt x="132" y="7"/>
                  </a:lnTo>
                  <a:lnTo>
                    <a:pt x="136" y="10"/>
                  </a:lnTo>
                  <a:lnTo>
                    <a:pt x="141" y="13"/>
                  </a:lnTo>
                  <a:lnTo>
                    <a:pt x="145" y="16"/>
                  </a:lnTo>
                  <a:lnTo>
                    <a:pt x="149" y="20"/>
                  </a:lnTo>
                  <a:lnTo>
                    <a:pt x="152" y="24"/>
                  </a:lnTo>
                  <a:lnTo>
                    <a:pt x="156" y="28"/>
                  </a:lnTo>
                  <a:lnTo>
                    <a:pt x="160" y="27"/>
                  </a:lnTo>
                  <a:lnTo>
                    <a:pt x="165" y="27"/>
                  </a:lnTo>
                  <a:lnTo>
                    <a:pt x="170" y="27"/>
                  </a:lnTo>
                  <a:lnTo>
                    <a:pt x="176" y="28"/>
                  </a:lnTo>
                  <a:lnTo>
                    <a:pt x="181" y="29"/>
                  </a:lnTo>
                  <a:lnTo>
                    <a:pt x="187" y="31"/>
                  </a:lnTo>
                  <a:lnTo>
                    <a:pt x="192" y="33"/>
                  </a:lnTo>
                  <a:lnTo>
                    <a:pt x="197" y="35"/>
                  </a:lnTo>
                  <a:lnTo>
                    <a:pt x="201" y="38"/>
                  </a:lnTo>
                  <a:lnTo>
                    <a:pt x="206" y="41"/>
                  </a:lnTo>
                  <a:lnTo>
                    <a:pt x="210" y="45"/>
                  </a:lnTo>
                  <a:lnTo>
                    <a:pt x="214" y="49"/>
                  </a:lnTo>
                  <a:lnTo>
                    <a:pt x="217" y="53"/>
                  </a:lnTo>
                  <a:lnTo>
                    <a:pt x="221" y="58"/>
                  </a:lnTo>
                  <a:lnTo>
                    <a:pt x="226" y="59"/>
                  </a:lnTo>
                  <a:lnTo>
                    <a:pt x="232" y="60"/>
                  </a:lnTo>
                  <a:lnTo>
                    <a:pt x="237" y="61"/>
                  </a:lnTo>
                  <a:lnTo>
                    <a:pt x="243" y="63"/>
                  </a:lnTo>
                  <a:lnTo>
                    <a:pt x="248" y="66"/>
                  </a:lnTo>
                  <a:lnTo>
                    <a:pt x="252" y="68"/>
                  </a:lnTo>
                  <a:lnTo>
                    <a:pt x="257" y="72"/>
                  </a:lnTo>
                  <a:lnTo>
                    <a:pt x="261" y="75"/>
                  </a:lnTo>
                  <a:lnTo>
                    <a:pt x="265" y="79"/>
                  </a:lnTo>
                  <a:lnTo>
                    <a:pt x="269" y="83"/>
                  </a:lnTo>
                  <a:lnTo>
                    <a:pt x="272" y="88"/>
                  </a:lnTo>
                  <a:lnTo>
                    <a:pt x="275" y="92"/>
                  </a:lnTo>
                  <a:lnTo>
                    <a:pt x="277" y="97"/>
                  </a:lnTo>
                  <a:lnTo>
                    <a:pt x="279" y="102"/>
                  </a:lnTo>
                  <a:lnTo>
                    <a:pt x="281" y="108"/>
                  </a:lnTo>
                  <a:lnTo>
                    <a:pt x="282" y="113"/>
                  </a:lnTo>
                  <a:lnTo>
                    <a:pt x="283" y="119"/>
                  </a:lnTo>
                  <a:lnTo>
                    <a:pt x="283" y="125"/>
                  </a:lnTo>
                  <a:lnTo>
                    <a:pt x="283" y="131"/>
                  </a:lnTo>
                  <a:lnTo>
                    <a:pt x="282" y="137"/>
                  </a:lnTo>
                  <a:lnTo>
                    <a:pt x="281" y="143"/>
                  </a:lnTo>
                  <a:lnTo>
                    <a:pt x="279" y="148"/>
                  </a:lnTo>
                  <a:lnTo>
                    <a:pt x="277" y="154"/>
                  </a:lnTo>
                  <a:lnTo>
                    <a:pt x="274" y="159"/>
                  </a:lnTo>
                  <a:lnTo>
                    <a:pt x="271" y="164"/>
                  </a:lnTo>
                  <a:lnTo>
                    <a:pt x="267" y="168"/>
                  </a:lnTo>
                  <a:lnTo>
                    <a:pt x="264" y="172"/>
                  </a:lnTo>
                  <a:lnTo>
                    <a:pt x="259" y="176"/>
                  </a:lnTo>
                  <a:lnTo>
                    <a:pt x="255" y="180"/>
                  </a:lnTo>
                  <a:lnTo>
                    <a:pt x="250" y="183"/>
                  </a:lnTo>
                  <a:lnTo>
                    <a:pt x="245" y="186"/>
                  </a:lnTo>
                  <a:lnTo>
                    <a:pt x="240" y="188"/>
                  </a:lnTo>
                  <a:lnTo>
                    <a:pt x="234" y="190"/>
                  </a:lnTo>
                  <a:lnTo>
                    <a:pt x="229" y="191"/>
                  </a:lnTo>
                  <a:lnTo>
                    <a:pt x="223" y="192"/>
                  </a:lnTo>
                  <a:lnTo>
                    <a:pt x="217" y="192"/>
                  </a:lnTo>
                  <a:lnTo>
                    <a:pt x="67" y="192"/>
                  </a:lnTo>
                  <a:lnTo>
                    <a:pt x="60" y="192"/>
                  </a:lnTo>
                  <a:lnTo>
                    <a:pt x="55" y="191"/>
                  </a:lnTo>
                  <a:lnTo>
                    <a:pt x="49" y="190"/>
                  </a:lnTo>
                  <a:lnTo>
                    <a:pt x="43" y="188"/>
                  </a:lnTo>
                  <a:lnTo>
                    <a:pt x="38" y="186"/>
                  </a:lnTo>
                  <a:lnTo>
                    <a:pt x="33" y="183"/>
                  </a:lnTo>
                  <a:lnTo>
                    <a:pt x="28" y="180"/>
                  </a:lnTo>
                  <a:lnTo>
                    <a:pt x="24" y="176"/>
                  </a:lnTo>
                  <a:lnTo>
                    <a:pt x="20" y="172"/>
                  </a:lnTo>
                  <a:lnTo>
                    <a:pt x="16" y="168"/>
                  </a:lnTo>
                  <a:lnTo>
                    <a:pt x="12" y="164"/>
                  </a:lnTo>
                  <a:lnTo>
                    <a:pt x="9" y="159"/>
                  </a:lnTo>
                  <a:lnTo>
                    <a:pt x="6" y="154"/>
                  </a:lnTo>
                  <a:lnTo>
                    <a:pt x="4" y="148"/>
                  </a:lnTo>
                  <a:lnTo>
                    <a:pt x="2" y="143"/>
                  </a:lnTo>
                  <a:lnTo>
                    <a:pt x="1" y="137"/>
                  </a:lnTo>
                  <a:lnTo>
                    <a:pt x="0" y="131"/>
                  </a:lnTo>
                  <a:lnTo>
                    <a:pt x="0" y="125"/>
                  </a:lnTo>
                  <a:lnTo>
                    <a:pt x="0" y="119"/>
                  </a:lnTo>
                  <a:lnTo>
                    <a:pt x="1" y="114"/>
                  </a:lnTo>
                  <a:lnTo>
                    <a:pt x="2" y="108"/>
                  </a:lnTo>
                  <a:lnTo>
                    <a:pt x="4" y="103"/>
                  </a:lnTo>
                  <a:lnTo>
                    <a:pt x="6" y="98"/>
                  </a:lnTo>
                  <a:lnTo>
                    <a:pt x="8" y="93"/>
                  </a:lnTo>
                  <a:lnTo>
                    <a:pt x="11" y="88"/>
                  </a:lnTo>
                  <a:lnTo>
                    <a:pt x="14" y="84"/>
                  </a:lnTo>
                  <a:lnTo>
                    <a:pt x="18" y="79"/>
                  </a:lnTo>
                  <a:lnTo>
                    <a:pt x="22" y="76"/>
                  </a:lnTo>
                  <a:lnTo>
                    <a:pt x="26" y="72"/>
                  </a:lnTo>
                  <a:lnTo>
                    <a:pt x="30" y="69"/>
                  </a:lnTo>
                  <a:lnTo>
                    <a:pt x="35" y="66"/>
                  </a:lnTo>
                  <a:lnTo>
                    <a:pt x="35" y="60"/>
                  </a:lnTo>
                  <a:lnTo>
                    <a:pt x="36" y="54"/>
                  </a:lnTo>
                  <a:lnTo>
                    <a:pt x="38" y="48"/>
                  </a:lnTo>
                  <a:lnTo>
                    <a:pt x="40" y="43"/>
                  </a:lnTo>
                  <a:lnTo>
                    <a:pt x="42" y="38"/>
                  </a:lnTo>
                  <a:lnTo>
                    <a:pt x="45" y="33"/>
                  </a:lnTo>
                  <a:lnTo>
                    <a:pt x="48" y="28"/>
                  </a:lnTo>
                  <a:lnTo>
                    <a:pt x="51" y="23"/>
                  </a:lnTo>
                  <a:lnTo>
                    <a:pt x="55" y="19"/>
                  </a:lnTo>
                  <a:lnTo>
                    <a:pt x="59" y="15"/>
                  </a:lnTo>
                  <a:lnTo>
                    <a:pt x="64" y="12"/>
                  </a:lnTo>
                  <a:lnTo>
                    <a:pt x="68" y="9"/>
                  </a:lnTo>
                  <a:lnTo>
                    <a:pt x="73" y="6"/>
                  </a:lnTo>
                  <a:lnTo>
                    <a:pt x="79" y="4"/>
                  </a:lnTo>
                  <a:lnTo>
                    <a:pt x="84" y="2"/>
                  </a:lnTo>
                  <a:lnTo>
                    <a:pt x="90" y="1"/>
                  </a:lnTo>
                  <a:lnTo>
                    <a:pt x="96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737318" y="5344822"/>
            <a:ext cx="34478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dolor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849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Placeholder 34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8" b="5098"/>
          <a:stretch>
            <a:fillRect/>
          </a:stretch>
        </p:blipFill>
        <p:spPr/>
      </p:pic>
      <p:pic>
        <p:nvPicPr>
          <p:cNvPr id="11" name="Picture 10" descr="Mackbook-Air-Mock-Up.png"/>
          <p:cNvPicPr>
            <a:picLocks noChangeAspect="1"/>
          </p:cNvPicPr>
          <p:nvPr/>
        </p:nvPicPr>
        <p:blipFill>
          <a:blip r:embed="rId3" cstate="print"/>
          <a:srcRect t="18445" b="15569"/>
          <a:stretch>
            <a:fillRect/>
          </a:stretch>
        </p:blipFill>
        <p:spPr>
          <a:xfrm>
            <a:off x="5465487" y="2240493"/>
            <a:ext cx="6384632" cy="4154779"/>
          </a:xfrm>
          <a:custGeom>
            <a:avLst/>
            <a:gdLst>
              <a:gd name="connsiteX0" fmla="*/ 0 w 4957074"/>
              <a:gd name="connsiteY0" fmla="*/ 0 h 3225800"/>
              <a:gd name="connsiteX1" fmla="*/ 4957074 w 4957074"/>
              <a:gd name="connsiteY1" fmla="*/ 0 h 3225800"/>
              <a:gd name="connsiteX2" fmla="*/ 4957074 w 4957074"/>
              <a:gd name="connsiteY2" fmla="*/ 3225800 h 3225800"/>
              <a:gd name="connsiteX3" fmla="*/ 0 w 4957074"/>
              <a:gd name="connsiteY3" fmla="*/ 3225800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7074" h="3225800">
                <a:moveTo>
                  <a:pt x="0" y="0"/>
                </a:moveTo>
                <a:lnTo>
                  <a:pt x="4957074" y="0"/>
                </a:lnTo>
                <a:lnTo>
                  <a:pt x="4957074" y="3225800"/>
                </a:lnTo>
                <a:lnTo>
                  <a:pt x="0" y="3225800"/>
                </a:lnTo>
                <a:close/>
              </a:path>
            </a:pathLst>
          </a:custGeom>
        </p:spPr>
      </p:pic>
      <p:sp>
        <p:nvSpPr>
          <p:cNvPr id="3" name="Isosceles Triangle 2"/>
          <p:cNvSpPr/>
          <p:nvPr/>
        </p:nvSpPr>
        <p:spPr>
          <a:xfrm flipV="1">
            <a:off x="5287432" y="-1"/>
            <a:ext cx="1617136" cy="351693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870893" y="574075"/>
            <a:ext cx="747032" cy="747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244409" y="90530"/>
            <a:ext cx="857061" cy="857061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 flipV="1">
            <a:off x="276389" y="6181774"/>
            <a:ext cx="426996" cy="426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 flipV="1">
            <a:off x="0" y="6368113"/>
            <a:ext cx="489887" cy="489887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88558" y="0"/>
            <a:ext cx="10148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fld id="{21FE1465-11AB-435F-9089-F385B50DE4C3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t>29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3611" y="1130827"/>
            <a:ext cx="1524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Insert subtitle here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7824" y="422941"/>
            <a:ext cx="547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Device </a:t>
            </a: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Infographic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173707" y="2534164"/>
            <a:ext cx="4159904" cy="3410822"/>
            <a:chOff x="7084505" y="2534164"/>
            <a:chExt cx="4159904" cy="3410822"/>
          </a:xfrm>
        </p:grpSpPr>
        <p:grpSp>
          <p:nvGrpSpPr>
            <p:cNvPr id="12" name="Group 11"/>
            <p:cNvGrpSpPr/>
            <p:nvPr/>
          </p:nvGrpSpPr>
          <p:grpSpPr>
            <a:xfrm>
              <a:off x="7084505" y="2579804"/>
              <a:ext cx="505957" cy="504206"/>
              <a:chOff x="4183778" y="2440318"/>
              <a:chExt cx="720881" cy="718386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4183778" y="2440318"/>
                <a:ext cx="720881" cy="718386"/>
              </a:xfrm>
              <a:custGeom>
                <a:avLst/>
                <a:gdLst>
                  <a:gd name="T0" fmla="*/ 289 w 577"/>
                  <a:gd name="T1" fmla="*/ 0 h 577"/>
                  <a:gd name="T2" fmla="*/ 340 w 577"/>
                  <a:gd name="T3" fmla="*/ 5 h 577"/>
                  <a:gd name="T4" fmla="*/ 388 w 577"/>
                  <a:gd name="T5" fmla="*/ 19 h 577"/>
                  <a:gd name="T6" fmla="*/ 435 w 577"/>
                  <a:gd name="T7" fmla="*/ 40 h 577"/>
                  <a:gd name="T8" fmla="*/ 474 w 577"/>
                  <a:gd name="T9" fmla="*/ 69 h 577"/>
                  <a:gd name="T10" fmla="*/ 508 w 577"/>
                  <a:gd name="T11" fmla="*/ 103 h 577"/>
                  <a:gd name="T12" fmla="*/ 537 w 577"/>
                  <a:gd name="T13" fmla="*/ 144 h 577"/>
                  <a:gd name="T14" fmla="*/ 558 w 577"/>
                  <a:gd name="T15" fmla="*/ 188 h 577"/>
                  <a:gd name="T16" fmla="*/ 571 w 577"/>
                  <a:gd name="T17" fmla="*/ 238 h 577"/>
                  <a:gd name="T18" fmla="*/ 577 w 577"/>
                  <a:gd name="T19" fmla="*/ 289 h 577"/>
                  <a:gd name="T20" fmla="*/ 571 w 577"/>
                  <a:gd name="T21" fmla="*/ 341 h 577"/>
                  <a:gd name="T22" fmla="*/ 558 w 577"/>
                  <a:gd name="T23" fmla="*/ 390 h 577"/>
                  <a:gd name="T24" fmla="*/ 537 w 577"/>
                  <a:gd name="T25" fmla="*/ 435 h 577"/>
                  <a:gd name="T26" fmla="*/ 508 w 577"/>
                  <a:gd name="T27" fmla="*/ 474 h 577"/>
                  <a:gd name="T28" fmla="*/ 474 w 577"/>
                  <a:gd name="T29" fmla="*/ 510 h 577"/>
                  <a:gd name="T30" fmla="*/ 435 w 577"/>
                  <a:gd name="T31" fmla="*/ 538 h 577"/>
                  <a:gd name="T32" fmla="*/ 388 w 577"/>
                  <a:gd name="T33" fmla="*/ 560 h 577"/>
                  <a:gd name="T34" fmla="*/ 340 w 577"/>
                  <a:gd name="T35" fmla="*/ 574 h 577"/>
                  <a:gd name="T36" fmla="*/ 289 w 577"/>
                  <a:gd name="T37" fmla="*/ 577 h 577"/>
                  <a:gd name="T38" fmla="*/ 236 w 577"/>
                  <a:gd name="T39" fmla="*/ 574 h 577"/>
                  <a:gd name="T40" fmla="*/ 188 w 577"/>
                  <a:gd name="T41" fmla="*/ 560 h 577"/>
                  <a:gd name="T42" fmla="*/ 144 w 577"/>
                  <a:gd name="T43" fmla="*/ 538 h 577"/>
                  <a:gd name="T44" fmla="*/ 102 w 577"/>
                  <a:gd name="T45" fmla="*/ 510 h 577"/>
                  <a:gd name="T46" fmla="*/ 68 w 577"/>
                  <a:gd name="T47" fmla="*/ 474 h 577"/>
                  <a:gd name="T48" fmla="*/ 39 w 577"/>
                  <a:gd name="T49" fmla="*/ 435 h 577"/>
                  <a:gd name="T50" fmla="*/ 19 w 577"/>
                  <a:gd name="T51" fmla="*/ 390 h 577"/>
                  <a:gd name="T52" fmla="*/ 5 w 577"/>
                  <a:gd name="T53" fmla="*/ 341 h 577"/>
                  <a:gd name="T54" fmla="*/ 0 w 577"/>
                  <a:gd name="T55" fmla="*/ 289 h 577"/>
                  <a:gd name="T56" fmla="*/ 5 w 577"/>
                  <a:gd name="T57" fmla="*/ 238 h 577"/>
                  <a:gd name="T58" fmla="*/ 19 w 577"/>
                  <a:gd name="T59" fmla="*/ 188 h 577"/>
                  <a:gd name="T60" fmla="*/ 39 w 577"/>
                  <a:gd name="T61" fmla="*/ 144 h 577"/>
                  <a:gd name="T62" fmla="*/ 68 w 577"/>
                  <a:gd name="T63" fmla="*/ 103 h 577"/>
                  <a:gd name="T64" fmla="*/ 102 w 577"/>
                  <a:gd name="T65" fmla="*/ 69 h 577"/>
                  <a:gd name="T66" fmla="*/ 144 w 577"/>
                  <a:gd name="T67" fmla="*/ 40 h 577"/>
                  <a:gd name="T68" fmla="*/ 188 w 577"/>
                  <a:gd name="T69" fmla="*/ 19 h 577"/>
                  <a:gd name="T70" fmla="*/ 236 w 577"/>
                  <a:gd name="T71" fmla="*/ 5 h 577"/>
                  <a:gd name="T72" fmla="*/ 289 w 577"/>
                  <a:gd name="T73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7" h="577">
                    <a:moveTo>
                      <a:pt x="289" y="0"/>
                    </a:moveTo>
                    <a:lnTo>
                      <a:pt x="340" y="5"/>
                    </a:lnTo>
                    <a:lnTo>
                      <a:pt x="388" y="19"/>
                    </a:lnTo>
                    <a:lnTo>
                      <a:pt x="435" y="40"/>
                    </a:lnTo>
                    <a:lnTo>
                      <a:pt x="474" y="69"/>
                    </a:lnTo>
                    <a:lnTo>
                      <a:pt x="508" y="103"/>
                    </a:lnTo>
                    <a:lnTo>
                      <a:pt x="537" y="144"/>
                    </a:lnTo>
                    <a:lnTo>
                      <a:pt x="558" y="188"/>
                    </a:lnTo>
                    <a:lnTo>
                      <a:pt x="571" y="238"/>
                    </a:lnTo>
                    <a:lnTo>
                      <a:pt x="577" y="289"/>
                    </a:lnTo>
                    <a:lnTo>
                      <a:pt x="571" y="341"/>
                    </a:lnTo>
                    <a:lnTo>
                      <a:pt x="558" y="390"/>
                    </a:lnTo>
                    <a:lnTo>
                      <a:pt x="537" y="435"/>
                    </a:lnTo>
                    <a:lnTo>
                      <a:pt x="508" y="474"/>
                    </a:lnTo>
                    <a:lnTo>
                      <a:pt x="474" y="510"/>
                    </a:lnTo>
                    <a:lnTo>
                      <a:pt x="435" y="538"/>
                    </a:lnTo>
                    <a:lnTo>
                      <a:pt x="388" y="560"/>
                    </a:lnTo>
                    <a:lnTo>
                      <a:pt x="340" y="574"/>
                    </a:lnTo>
                    <a:lnTo>
                      <a:pt x="289" y="577"/>
                    </a:lnTo>
                    <a:lnTo>
                      <a:pt x="236" y="574"/>
                    </a:lnTo>
                    <a:lnTo>
                      <a:pt x="188" y="560"/>
                    </a:lnTo>
                    <a:lnTo>
                      <a:pt x="144" y="538"/>
                    </a:lnTo>
                    <a:lnTo>
                      <a:pt x="102" y="510"/>
                    </a:lnTo>
                    <a:lnTo>
                      <a:pt x="68" y="474"/>
                    </a:lnTo>
                    <a:lnTo>
                      <a:pt x="39" y="435"/>
                    </a:lnTo>
                    <a:lnTo>
                      <a:pt x="19" y="390"/>
                    </a:lnTo>
                    <a:lnTo>
                      <a:pt x="5" y="341"/>
                    </a:lnTo>
                    <a:lnTo>
                      <a:pt x="0" y="289"/>
                    </a:lnTo>
                    <a:lnTo>
                      <a:pt x="5" y="238"/>
                    </a:lnTo>
                    <a:lnTo>
                      <a:pt x="19" y="188"/>
                    </a:lnTo>
                    <a:lnTo>
                      <a:pt x="39" y="144"/>
                    </a:lnTo>
                    <a:lnTo>
                      <a:pt x="68" y="103"/>
                    </a:lnTo>
                    <a:lnTo>
                      <a:pt x="102" y="69"/>
                    </a:lnTo>
                    <a:lnTo>
                      <a:pt x="144" y="40"/>
                    </a:lnTo>
                    <a:lnTo>
                      <a:pt x="188" y="19"/>
                    </a:lnTo>
                    <a:lnTo>
                      <a:pt x="236" y="5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chemeClr val="bg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4393017" y="2657551"/>
                <a:ext cx="302401" cy="273881"/>
                <a:chOff x="5857875" y="1573213"/>
                <a:chExt cx="417513" cy="409575"/>
              </a:xfrm>
              <a:solidFill>
                <a:schemeClr val="bg1"/>
              </a:solidFill>
            </p:grpSpPr>
            <p:sp>
              <p:nvSpPr>
                <p:cNvPr id="15" name="Freeform 14"/>
                <p:cNvSpPr>
                  <a:spLocks noEditPoints="1"/>
                </p:cNvSpPr>
                <p:nvPr/>
              </p:nvSpPr>
              <p:spPr bwMode="auto">
                <a:xfrm>
                  <a:off x="5857875" y="1573213"/>
                  <a:ext cx="417513" cy="409575"/>
                </a:xfrm>
                <a:custGeom>
                  <a:avLst/>
                  <a:gdLst/>
                  <a:ahLst/>
                  <a:cxnLst>
                    <a:cxn ang="0">
                      <a:pos x="111" y="240"/>
                    </a:cxn>
                    <a:cxn ang="0">
                      <a:pos x="152" y="166"/>
                    </a:cxn>
                    <a:cxn ang="0">
                      <a:pos x="131" y="21"/>
                    </a:cxn>
                    <a:cxn ang="0">
                      <a:pos x="43" y="240"/>
                    </a:cxn>
                    <a:cxn ang="0">
                      <a:pos x="93" y="157"/>
                    </a:cxn>
                    <a:cxn ang="0">
                      <a:pos x="94" y="153"/>
                    </a:cxn>
                    <a:cxn ang="0">
                      <a:pos x="96" y="150"/>
                    </a:cxn>
                    <a:cxn ang="0">
                      <a:pos x="100" y="148"/>
                    </a:cxn>
                    <a:cxn ang="0">
                      <a:pos x="161" y="148"/>
                    </a:cxn>
                    <a:cxn ang="0">
                      <a:pos x="165" y="149"/>
                    </a:cxn>
                    <a:cxn ang="0">
                      <a:pos x="168" y="151"/>
                    </a:cxn>
                    <a:cxn ang="0">
                      <a:pos x="170" y="155"/>
                    </a:cxn>
                    <a:cxn ang="0">
                      <a:pos x="170" y="240"/>
                    </a:cxn>
                    <a:cxn ang="0">
                      <a:pos x="221" y="99"/>
                    </a:cxn>
                    <a:cxn ang="0">
                      <a:pos x="131" y="21"/>
                    </a:cxn>
                    <a:cxn ang="0">
                      <a:pos x="132" y="0"/>
                    </a:cxn>
                    <a:cxn ang="0">
                      <a:pos x="136" y="1"/>
                    </a:cxn>
                    <a:cxn ang="0">
                      <a:pos x="260" y="110"/>
                    </a:cxn>
                    <a:cxn ang="0">
                      <a:pos x="262" y="112"/>
                    </a:cxn>
                    <a:cxn ang="0">
                      <a:pos x="263" y="116"/>
                    </a:cxn>
                    <a:cxn ang="0">
                      <a:pos x="263" y="119"/>
                    </a:cxn>
                    <a:cxn ang="0">
                      <a:pos x="261" y="122"/>
                    </a:cxn>
                    <a:cxn ang="0">
                      <a:pos x="258" y="125"/>
                    </a:cxn>
                    <a:cxn ang="0">
                      <a:pos x="254" y="125"/>
                    </a:cxn>
                    <a:cxn ang="0">
                      <a:pos x="251" y="125"/>
                    </a:cxn>
                    <a:cxn ang="0">
                      <a:pos x="248" y="123"/>
                    </a:cxn>
                    <a:cxn ang="0">
                      <a:pos x="239" y="249"/>
                    </a:cxn>
                    <a:cxn ang="0">
                      <a:pos x="238" y="253"/>
                    </a:cxn>
                    <a:cxn ang="0">
                      <a:pos x="235" y="256"/>
                    </a:cxn>
                    <a:cxn ang="0">
                      <a:pos x="232" y="258"/>
                    </a:cxn>
                    <a:cxn ang="0">
                      <a:pos x="34" y="258"/>
                    </a:cxn>
                    <a:cxn ang="0">
                      <a:pos x="30" y="257"/>
                    </a:cxn>
                    <a:cxn ang="0">
                      <a:pos x="26" y="255"/>
                    </a:cxn>
                    <a:cxn ang="0">
                      <a:pos x="25" y="251"/>
                    </a:cxn>
                    <a:cxn ang="0">
                      <a:pos x="24" y="115"/>
                    </a:cxn>
                    <a:cxn ang="0">
                      <a:pos x="13" y="124"/>
                    </a:cxn>
                    <a:cxn ang="0">
                      <a:pos x="10" y="125"/>
                    </a:cxn>
                    <a:cxn ang="0">
                      <a:pos x="7" y="125"/>
                    </a:cxn>
                    <a:cxn ang="0">
                      <a:pos x="4" y="124"/>
                    </a:cxn>
                    <a:cxn ang="0">
                      <a:pos x="1" y="121"/>
                    </a:cxn>
                    <a:cxn ang="0">
                      <a:pos x="0" y="117"/>
                    </a:cxn>
                    <a:cxn ang="0">
                      <a:pos x="0" y="114"/>
                    </a:cxn>
                    <a:cxn ang="0">
                      <a:pos x="2" y="111"/>
                    </a:cxn>
                    <a:cxn ang="0">
                      <a:pos x="126" y="2"/>
                    </a:cxn>
                    <a:cxn ang="0">
                      <a:pos x="129" y="0"/>
                    </a:cxn>
                  </a:cxnLst>
                  <a:rect l="0" t="0" r="r" b="b"/>
                  <a:pathLst>
                    <a:path w="263" h="258">
                      <a:moveTo>
                        <a:pt x="111" y="166"/>
                      </a:moveTo>
                      <a:lnTo>
                        <a:pt x="111" y="240"/>
                      </a:lnTo>
                      <a:lnTo>
                        <a:pt x="152" y="240"/>
                      </a:lnTo>
                      <a:lnTo>
                        <a:pt x="152" y="166"/>
                      </a:lnTo>
                      <a:lnTo>
                        <a:pt x="111" y="166"/>
                      </a:lnTo>
                      <a:close/>
                      <a:moveTo>
                        <a:pt x="131" y="21"/>
                      </a:moveTo>
                      <a:lnTo>
                        <a:pt x="43" y="99"/>
                      </a:lnTo>
                      <a:lnTo>
                        <a:pt x="43" y="240"/>
                      </a:lnTo>
                      <a:lnTo>
                        <a:pt x="93" y="240"/>
                      </a:lnTo>
                      <a:lnTo>
                        <a:pt x="93" y="157"/>
                      </a:lnTo>
                      <a:lnTo>
                        <a:pt x="93" y="155"/>
                      </a:lnTo>
                      <a:lnTo>
                        <a:pt x="94" y="153"/>
                      </a:lnTo>
                      <a:lnTo>
                        <a:pt x="95" y="151"/>
                      </a:lnTo>
                      <a:lnTo>
                        <a:pt x="96" y="150"/>
                      </a:lnTo>
                      <a:lnTo>
                        <a:pt x="98" y="149"/>
                      </a:lnTo>
                      <a:lnTo>
                        <a:pt x="100" y="148"/>
                      </a:lnTo>
                      <a:lnTo>
                        <a:pt x="102" y="148"/>
                      </a:lnTo>
                      <a:lnTo>
                        <a:pt x="161" y="148"/>
                      </a:lnTo>
                      <a:lnTo>
                        <a:pt x="163" y="148"/>
                      </a:lnTo>
                      <a:lnTo>
                        <a:pt x="165" y="149"/>
                      </a:lnTo>
                      <a:lnTo>
                        <a:pt x="167" y="150"/>
                      </a:lnTo>
                      <a:lnTo>
                        <a:pt x="168" y="151"/>
                      </a:lnTo>
                      <a:lnTo>
                        <a:pt x="170" y="153"/>
                      </a:lnTo>
                      <a:lnTo>
                        <a:pt x="170" y="155"/>
                      </a:lnTo>
                      <a:lnTo>
                        <a:pt x="170" y="157"/>
                      </a:lnTo>
                      <a:lnTo>
                        <a:pt x="170" y="240"/>
                      </a:lnTo>
                      <a:lnTo>
                        <a:pt x="221" y="240"/>
                      </a:lnTo>
                      <a:lnTo>
                        <a:pt x="221" y="99"/>
                      </a:lnTo>
                      <a:lnTo>
                        <a:pt x="221" y="99"/>
                      </a:lnTo>
                      <a:lnTo>
                        <a:pt x="131" y="21"/>
                      </a:lnTo>
                      <a:close/>
                      <a:moveTo>
                        <a:pt x="131" y="0"/>
                      </a:moveTo>
                      <a:lnTo>
                        <a:pt x="132" y="0"/>
                      </a:lnTo>
                      <a:lnTo>
                        <a:pt x="134" y="0"/>
                      </a:lnTo>
                      <a:lnTo>
                        <a:pt x="136" y="1"/>
                      </a:lnTo>
                      <a:lnTo>
                        <a:pt x="137" y="2"/>
                      </a:lnTo>
                      <a:lnTo>
                        <a:pt x="260" y="110"/>
                      </a:lnTo>
                      <a:lnTo>
                        <a:pt x="261" y="111"/>
                      </a:lnTo>
                      <a:lnTo>
                        <a:pt x="262" y="112"/>
                      </a:lnTo>
                      <a:lnTo>
                        <a:pt x="263" y="114"/>
                      </a:lnTo>
                      <a:lnTo>
                        <a:pt x="263" y="116"/>
                      </a:lnTo>
                      <a:lnTo>
                        <a:pt x="263" y="117"/>
                      </a:lnTo>
                      <a:lnTo>
                        <a:pt x="263" y="119"/>
                      </a:lnTo>
                      <a:lnTo>
                        <a:pt x="262" y="121"/>
                      </a:lnTo>
                      <a:lnTo>
                        <a:pt x="261" y="122"/>
                      </a:lnTo>
                      <a:lnTo>
                        <a:pt x="259" y="124"/>
                      </a:lnTo>
                      <a:lnTo>
                        <a:pt x="258" y="125"/>
                      </a:lnTo>
                      <a:lnTo>
                        <a:pt x="256" y="125"/>
                      </a:lnTo>
                      <a:lnTo>
                        <a:pt x="254" y="125"/>
                      </a:lnTo>
                      <a:lnTo>
                        <a:pt x="253" y="125"/>
                      </a:lnTo>
                      <a:lnTo>
                        <a:pt x="251" y="125"/>
                      </a:lnTo>
                      <a:lnTo>
                        <a:pt x="249" y="124"/>
                      </a:lnTo>
                      <a:lnTo>
                        <a:pt x="248" y="123"/>
                      </a:lnTo>
                      <a:lnTo>
                        <a:pt x="239" y="115"/>
                      </a:lnTo>
                      <a:lnTo>
                        <a:pt x="239" y="249"/>
                      </a:lnTo>
                      <a:lnTo>
                        <a:pt x="238" y="251"/>
                      </a:lnTo>
                      <a:lnTo>
                        <a:pt x="238" y="253"/>
                      </a:lnTo>
                      <a:lnTo>
                        <a:pt x="237" y="255"/>
                      </a:lnTo>
                      <a:lnTo>
                        <a:pt x="235" y="256"/>
                      </a:lnTo>
                      <a:lnTo>
                        <a:pt x="234" y="257"/>
                      </a:lnTo>
                      <a:lnTo>
                        <a:pt x="232" y="258"/>
                      </a:lnTo>
                      <a:lnTo>
                        <a:pt x="230" y="258"/>
                      </a:lnTo>
                      <a:lnTo>
                        <a:pt x="34" y="258"/>
                      </a:lnTo>
                      <a:lnTo>
                        <a:pt x="31" y="258"/>
                      </a:lnTo>
                      <a:lnTo>
                        <a:pt x="30" y="257"/>
                      </a:lnTo>
                      <a:lnTo>
                        <a:pt x="28" y="256"/>
                      </a:lnTo>
                      <a:lnTo>
                        <a:pt x="26" y="255"/>
                      </a:lnTo>
                      <a:lnTo>
                        <a:pt x="25" y="253"/>
                      </a:lnTo>
                      <a:lnTo>
                        <a:pt x="25" y="251"/>
                      </a:lnTo>
                      <a:lnTo>
                        <a:pt x="24" y="249"/>
                      </a:lnTo>
                      <a:lnTo>
                        <a:pt x="24" y="115"/>
                      </a:lnTo>
                      <a:lnTo>
                        <a:pt x="15" y="123"/>
                      </a:lnTo>
                      <a:lnTo>
                        <a:pt x="13" y="124"/>
                      </a:lnTo>
                      <a:lnTo>
                        <a:pt x="12" y="125"/>
                      </a:lnTo>
                      <a:lnTo>
                        <a:pt x="10" y="125"/>
                      </a:lnTo>
                      <a:lnTo>
                        <a:pt x="8" y="125"/>
                      </a:lnTo>
                      <a:lnTo>
                        <a:pt x="7" y="125"/>
                      </a:lnTo>
                      <a:lnTo>
                        <a:pt x="5" y="124"/>
                      </a:lnTo>
                      <a:lnTo>
                        <a:pt x="4" y="124"/>
                      </a:lnTo>
                      <a:lnTo>
                        <a:pt x="2" y="122"/>
                      </a:lnTo>
                      <a:lnTo>
                        <a:pt x="1" y="121"/>
                      </a:lnTo>
                      <a:lnTo>
                        <a:pt x="0" y="119"/>
                      </a:lnTo>
                      <a:lnTo>
                        <a:pt x="0" y="117"/>
                      </a:lnTo>
                      <a:lnTo>
                        <a:pt x="0" y="116"/>
                      </a:lnTo>
                      <a:lnTo>
                        <a:pt x="0" y="114"/>
                      </a:lnTo>
                      <a:lnTo>
                        <a:pt x="1" y="112"/>
                      </a:lnTo>
                      <a:lnTo>
                        <a:pt x="2" y="111"/>
                      </a:lnTo>
                      <a:lnTo>
                        <a:pt x="3" y="110"/>
                      </a:lnTo>
                      <a:lnTo>
                        <a:pt x="126" y="2"/>
                      </a:lnTo>
                      <a:lnTo>
                        <a:pt x="127" y="1"/>
                      </a:lnTo>
                      <a:lnTo>
                        <a:pt x="129" y="0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6" name="Freeform 15"/>
                <p:cNvSpPr>
                  <a:spLocks/>
                </p:cNvSpPr>
                <p:nvPr/>
              </p:nvSpPr>
              <p:spPr bwMode="auto">
                <a:xfrm>
                  <a:off x="6034088" y="1692275"/>
                  <a:ext cx="65088" cy="28575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32" y="0"/>
                    </a:cxn>
                    <a:cxn ang="0">
                      <a:pos x="34" y="0"/>
                    </a:cxn>
                    <a:cxn ang="0">
                      <a:pos x="36" y="1"/>
                    </a:cxn>
                    <a:cxn ang="0">
                      <a:pos x="37" y="2"/>
                    </a:cxn>
                    <a:cxn ang="0">
                      <a:pos x="39" y="4"/>
                    </a:cxn>
                    <a:cxn ang="0">
                      <a:pos x="40" y="5"/>
                    </a:cxn>
                    <a:cxn ang="0">
                      <a:pos x="40" y="7"/>
                    </a:cxn>
                    <a:cxn ang="0">
                      <a:pos x="41" y="9"/>
                    </a:cxn>
                    <a:cxn ang="0">
                      <a:pos x="40" y="11"/>
                    </a:cxn>
                    <a:cxn ang="0">
                      <a:pos x="40" y="13"/>
                    </a:cxn>
                    <a:cxn ang="0">
                      <a:pos x="39" y="15"/>
                    </a:cxn>
                    <a:cxn ang="0">
                      <a:pos x="37" y="16"/>
                    </a:cxn>
                    <a:cxn ang="0">
                      <a:pos x="36" y="17"/>
                    </a:cxn>
                    <a:cxn ang="0">
                      <a:pos x="34" y="18"/>
                    </a:cxn>
                    <a:cxn ang="0">
                      <a:pos x="32" y="18"/>
                    </a:cxn>
                    <a:cxn ang="0">
                      <a:pos x="9" y="18"/>
                    </a:cxn>
                    <a:cxn ang="0">
                      <a:pos x="7" y="18"/>
                    </a:cxn>
                    <a:cxn ang="0">
                      <a:pos x="5" y="17"/>
                    </a:cxn>
                    <a:cxn ang="0">
                      <a:pos x="4" y="16"/>
                    </a:cxn>
                    <a:cxn ang="0">
                      <a:pos x="2" y="15"/>
                    </a:cxn>
                    <a:cxn ang="0">
                      <a:pos x="1" y="13"/>
                    </a:cxn>
                    <a:cxn ang="0">
                      <a:pos x="1" y="11"/>
                    </a:cxn>
                    <a:cxn ang="0">
                      <a:pos x="0" y="9"/>
                    </a:cxn>
                    <a:cxn ang="0">
                      <a:pos x="1" y="7"/>
                    </a:cxn>
                    <a:cxn ang="0">
                      <a:pos x="1" y="5"/>
                    </a:cxn>
                    <a:cxn ang="0">
                      <a:pos x="2" y="4"/>
                    </a:cxn>
                    <a:cxn ang="0">
                      <a:pos x="4" y="2"/>
                    </a:cxn>
                    <a:cxn ang="0">
                      <a:pos x="5" y="1"/>
                    </a:cxn>
                    <a:cxn ang="0">
                      <a:pos x="7" y="0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41" h="18">
                      <a:moveTo>
                        <a:pt x="9" y="0"/>
                      </a:moveTo>
                      <a:lnTo>
                        <a:pt x="32" y="0"/>
                      </a:lnTo>
                      <a:lnTo>
                        <a:pt x="34" y="0"/>
                      </a:lnTo>
                      <a:lnTo>
                        <a:pt x="36" y="1"/>
                      </a:lnTo>
                      <a:lnTo>
                        <a:pt x="37" y="2"/>
                      </a:lnTo>
                      <a:lnTo>
                        <a:pt x="39" y="4"/>
                      </a:lnTo>
                      <a:lnTo>
                        <a:pt x="40" y="5"/>
                      </a:lnTo>
                      <a:lnTo>
                        <a:pt x="40" y="7"/>
                      </a:lnTo>
                      <a:lnTo>
                        <a:pt x="41" y="9"/>
                      </a:lnTo>
                      <a:lnTo>
                        <a:pt x="40" y="11"/>
                      </a:lnTo>
                      <a:lnTo>
                        <a:pt x="40" y="13"/>
                      </a:lnTo>
                      <a:lnTo>
                        <a:pt x="39" y="15"/>
                      </a:lnTo>
                      <a:lnTo>
                        <a:pt x="37" y="16"/>
                      </a:lnTo>
                      <a:lnTo>
                        <a:pt x="36" y="17"/>
                      </a:lnTo>
                      <a:lnTo>
                        <a:pt x="34" y="18"/>
                      </a:lnTo>
                      <a:lnTo>
                        <a:pt x="32" y="18"/>
                      </a:lnTo>
                      <a:lnTo>
                        <a:pt x="9" y="18"/>
                      </a:lnTo>
                      <a:lnTo>
                        <a:pt x="7" y="18"/>
                      </a:lnTo>
                      <a:lnTo>
                        <a:pt x="5" y="17"/>
                      </a:lnTo>
                      <a:lnTo>
                        <a:pt x="4" y="16"/>
                      </a:lnTo>
                      <a:lnTo>
                        <a:pt x="2" y="15"/>
                      </a:lnTo>
                      <a:lnTo>
                        <a:pt x="1" y="13"/>
                      </a:lnTo>
                      <a:lnTo>
                        <a:pt x="1" y="11"/>
                      </a:lnTo>
                      <a:lnTo>
                        <a:pt x="0" y="9"/>
                      </a:lnTo>
                      <a:lnTo>
                        <a:pt x="1" y="7"/>
                      </a:lnTo>
                      <a:lnTo>
                        <a:pt x="1" y="5"/>
                      </a:lnTo>
                      <a:lnTo>
                        <a:pt x="2" y="4"/>
                      </a:lnTo>
                      <a:lnTo>
                        <a:pt x="4" y="2"/>
                      </a:lnTo>
                      <a:lnTo>
                        <a:pt x="5" y="1"/>
                      </a:lnTo>
                      <a:lnTo>
                        <a:pt x="7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sp>
          <p:nvSpPr>
            <p:cNvPr id="17" name="TextBox 16"/>
            <p:cNvSpPr txBox="1"/>
            <p:nvPr/>
          </p:nvSpPr>
          <p:spPr>
            <a:xfrm>
              <a:off x="7796585" y="2534164"/>
              <a:ext cx="344782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Neque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porro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quisquam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est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, qui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dolorem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quia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 dolor sit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amet</a:t>
              </a:r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endParaRPr 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086999" y="3522553"/>
              <a:ext cx="502455" cy="504205"/>
              <a:chOff x="5218148" y="5118432"/>
              <a:chExt cx="715892" cy="718386"/>
            </a:xfrm>
          </p:grpSpPr>
          <p:sp>
            <p:nvSpPr>
              <p:cNvPr id="19" name="Freeform 49"/>
              <p:cNvSpPr>
                <a:spLocks/>
              </p:cNvSpPr>
              <p:nvPr/>
            </p:nvSpPr>
            <p:spPr bwMode="auto">
              <a:xfrm>
                <a:off x="5218148" y="5118432"/>
                <a:ext cx="715892" cy="718386"/>
              </a:xfrm>
              <a:custGeom>
                <a:avLst/>
                <a:gdLst>
                  <a:gd name="T0" fmla="*/ 288 w 575"/>
                  <a:gd name="T1" fmla="*/ 0 h 577"/>
                  <a:gd name="T2" fmla="*/ 339 w 575"/>
                  <a:gd name="T3" fmla="*/ 5 h 577"/>
                  <a:gd name="T4" fmla="*/ 389 w 575"/>
                  <a:gd name="T5" fmla="*/ 19 h 577"/>
                  <a:gd name="T6" fmla="*/ 433 w 575"/>
                  <a:gd name="T7" fmla="*/ 40 h 577"/>
                  <a:gd name="T8" fmla="*/ 472 w 575"/>
                  <a:gd name="T9" fmla="*/ 69 h 577"/>
                  <a:gd name="T10" fmla="*/ 508 w 575"/>
                  <a:gd name="T11" fmla="*/ 103 h 577"/>
                  <a:gd name="T12" fmla="*/ 536 w 575"/>
                  <a:gd name="T13" fmla="*/ 144 h 577"/>
                  <a:gd name="T14" fmla="*/ 558 w 575"/>
                  <a:gd name="T15" fmla="*/ 188 h 577"/>
                  <a:gd name="T16" fmla="*/ 572 w 575"/>
                  <a:gd name="T17" fmla="*/ 238 h 577"/>
                  <a:gd name="T18" fmla="*/ 575 w 575"/>
                  <a:gd name="T19" fmla="*/ 289 h 577"/>
                  <a:gd name="T20" fmla="*/ 572 w 575"/>
                  <a:gd name="T21" fmla="*/ 341 h 577"/>
                  <a:gd name="T22" fmla="*/ 558 w 575"/>
                  <a:gd name="T23" fmla="*/ 390 h 577"/>
                  <a:gd name="T24" fmla="*/ 536 w 575"/>
                  <a:gd name="T25" fmla="*/ 435 h 577"/>
                  <a:gd name="T26" fmla="*/ 508 w 575"/>
                  <a:gd name="T27" fmla="*/ 474 h 577"/>
                  <a:gd name="T28" fmla="*/ 472 w 575"/>
                  <a:gd name="T29" fmla="*/ 510 h 577"/>
                  <a:gd name="T30" fmla="*/ 433 w 575"/>
                  <a:gd name="T31" fmla="*/ 538 h 577"/>
                  <a:gd name="T32" fmla="*/ 389 w 575"/>
                  <a:gd name="T33" fmla="*/ 560 h 577"/>
                  <a:gd name="T34" fmla="*/ 339 w 575"/>
                  <a:gd name="T35" fmla="*/ 574 h 577"/>
                  <a:gd name="T36" fmla="*/ 288 w 575"/>
                  <a:gd name="T37" fmla="*/ 577 h 577"/>
                  <a:gd name="T38" fmla="*/ 236 w 575"/>
                  <a:gd name="T39" fmla="*/ 574 h 577"/>
                  <a:gd name="T40" fmla="*/ 187 w 575"/>
                  <a:gd name="T41" fmla="*/ 560 h 577"/>
                  <a:gd name="T42" fmla="*/ 142 w 575"/>
                  <a:gd name="T43" fmla="*/ 538 h 577"/>
                  <a:gd name="T44" fmla="*/ 101 w 575"/>
                  <a:gd name="T45" fmla="*/ 510 h 577"/>
                  <a:gd name="T46" fmla="*/ 67 w 575"/>
                  <a:gd name="T47" fmla="*/ 474 h 577"/>
                  <a:gd name="T48" fmla="*/ 39 w 575"/>
                  <a:gd name="T49" fmla="*/ 435 h 577"/>
                  <a:gd name="T50" fmla="*/ 17 w 575"/>
                  <a:gd name="T51" fmla="*/ 390 h 577"/>
                  <a:gd name="T52" fmla="*/ 3 w 575"/>
                  <a:gd name="T53" fmla="*/ 341 h 577"/>
                  <a:gd name="T54" fmla="*/ 0 w 575"/>
                  <a:gd name="T55" fmla="*/ 289 h 577"/>
                  <a:gd name="T56" fmla="*/ 3 w 575"/>
                  <a:gd name="T57" fmla="*/ 238 h 577"/>
                  <a:gd name="T58" fmla="*/ 17 w 575"/>
                  <a:gd name="T59" fmla="*/ 188 h 577"/>
                  <a:gd name="T60" fmla="*/ 39 w 575"/>
                  <a:gd name="T61" fmla="*/ 144 h 577"/>
                  <a:gd name="T62" fmla="*/ 67 w 575"/>
                  <a:gd name="T63" fmla="*/ 103 h 577"/>
                  <a:gd name="T64" fmla="*/ 101 w 575"/>
                  <a:gd name="T65" fmla="*/ 69 h 577"/>
                  <a:gd name="T66" fmla="*/ 142 w 575"/>
                  <a:gd name="T67" fmla="*/ 40 h 577"/>
                  <a:gd name="T68" fmla="*/ 187 w 575"/>
                  <a:gd name="T69" fmla="*/ 19 h 577"/>
                  <a:gd name="T70" fmla="*/ 236 w 575"/>
                  <a:gd name="T71" fmla="*/ 5 h 577"/>
                  <a:gd name="T72" fmla="*/ 288 w 575"/>
                  <a:gd name="T73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5" h="577">
                    <a:moveTo>
                      <a:pt x="288" y="0"/>
                    </a:moveTo>
                    <a:lnTo>
                      <a:pt x="339" y="5"/>
                    </a:lnTo>
                    <a:lnTo>
                      <a:pt x="389" y="19"/>
                    </a:lnTo>
                    <a:lnTo>
                      <a:pt x="433" y="40"/>
                    </a:lnTo>
                    <a:lnTo>
                      <a:pt x="472" y="69"/>
                    </a:lnTo>
                    <a:lnTo>
                      <a:pt x="508" y="103"/>
                    </a:lnTo>
                    <a:lnTo>
                      <a:pt x="536" y="144"/>
                    </a:lnTo>
                    <a:lnTo>
                      <a:pt x="558" y="188"/>
                    </a:lnTo>
                    <a:lnTo>
                      <a:pt x="572" y="238"/>
                    </a:lnTo>
                    <a:lnTo>
                      <a:pt x="575" y="289"/>
                    </a:lnTo>
                    <a:lnTo>
                      <a:pt x="572" y="341"/>
                    </a:lnTo>
                    <a:lnTo>
                      <a:pt x="558" y="390"/>
                    </a:lnTo>
                    <a:lnTo>
                      <a:pt x="536" y="435"/>
                    </a:lnTo>
                    <a:lnTo>
                      <a:pt x="508" y="474"/>
                    </a:lnTo>
                    <a:lnTo>
                      <a:pt x="472" y="510"/>
                    </a:lnTo>
                    <a:lnTo>
                      <a:pt x="433" y="538"/>
                    </a:lnTo>
                    <a:lnTo>
                      <a:pt x="389" y="560"/>
                    </a:lnTo>
                    <a:lnTo>
                      <a:pt x="339" y="574"/>
                    </a:lnTo>
                    <a:lnTo>
                      <a:pt x="288" y="577"/>
                    </a:lnTo>
                    <a:lnTo>
                      <a:pt x="236" y="574"/>
                    </a:lnTo>
                    <a:lnTo>
                      <a:pt x="187" y="560"/>
                    </a:lnTo>
                    <a:lnTo>
                      <a:pt x="142" y="538"/>
                    </a:lnTo>
                    <a:lnTo>
                      <a:pt x="101" y="510"/>
                    </a:lnTo>
                    <a:lnTo>
                      <a:pt x="67" y="474"/>
                    </a:lnTo>
                    <a:lnTo>
                      <a:pt x="39" y="435"/>
                    </a:lnTo>
                    <a:lnTo>
                      <a:pt x="17" y="390"/>
                    </a:lnTo>
                    <a:lnTo>
                      <a:pt x="3" y="341"/>
                    </a:lnTo>
                    <a:lnTo>
                      <a:pt x="0" y="289"/>
                    </a:lnTo>
                    <a:lnTo>
                      <a:pt x="3" y="238"/>
                    </a:lnTo>
                    <a:lnTo>
                      <a:pt x="17" y="188"/>
                    </a:lnTo>
                    <a:lnTo>
                      <a:pt x="39" y="144"/>
                    </a:lnTo>
                    <a:lnTo>
                      <a:pt x="67" y="103"/>
                    </a:lnTo>
                    <a:lnTo>
                      <a:pt x="101" y="69"/>
                    </a:lnTo>
                    <a:lnTo>
                      <a:pt x="142" y="40"/>
                    </a:lnTo>
                    <a:lnTo>
                      <a:pt x="187" y="19"/>
                    </a:lnTo>
                    <a:lnTo>
                      <a:pt x="236" y="5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5426237" y="5335203"/>
                <a:ext cx="301250" cy="274805"/>
                <a:chOff x="7215188" y="2357438"/>
                <a:chExt cx="415925" cy="379413"/>
              </a:xfrm>
              <a:solidFill>
                <a:schemeClr val="bg1"/>
              </a:solidFill>
            </p:grpSpPr>
            <p:sp>
              <p:nvSpPr>
                <p:cNvPr id="21" name="Freeform 320"/>
                <p:cNvSpPr>
                  <a:spLocks noEditPoints="1"/>
                </p:cNvSpPr>
                <p:nvPr/>
              </p:nvSpPr>
              <p:spPr bwMode="auto">
                <a:xfrm>
                  <a:off x="7215188" y="2357438"/>
                  <a:ext cx="415925" cy="379413"/>
                </a:xfrm>
                <a:custGeom>
                  <a:avLst/>
                  <a:gdLst/>
                  <a:ahLst/>
                  <a:cxnLst>
                    <a:cxn ang="0">
                      <a:pos x="25" y="92"/>
                    </a:cxn>
                    <a:cxn ang="0">
                      <a:pos x="18" y="102"/>
                    </a:cxn>
                    <a:cxn ang="0">
                      <a:pos x="21" y="114"/>
                    </a:cxn>
                    <a:cxn ang="0">
                      <a:pos x="32" y="121"/>
                    </a:cxn>
                    <a:cxn ang="0">
                      <a:pos x="40" y="123"/>
                    </a:cxn>
                    <a:cxn ang="0">
                      <a:pos x="44" y="131"/>
                    </a:cxn>
                    <a:cxn ang="0">
                      <a:pos x="48" y="208"/>
                    </a:cxn>
                    <a:cxn ang="0">
                      <a:pos x="61" y="219"/>
                    </a:cxn>
                    <a:cxn ang="0">
                      <a:pos x="195" y="221"/>
                    </a:cxn>
                    <a:cxn ang="0">
                      <a:pos x="210" y="213"/>
                    </a:cxn>
                    <a:cxn ang="0">
                      <a:pos x="218" y="198"/>
                    </a:cxn>
                    <a:cxn ang="0">
                      <a:pos x="219" y="126"/>
                    </a:cxn>
                    <a:cxn ang="0">
                      <a:pos x="225" y="121"/>
                    </a:cxn>
                    <a:cxn ang="0">
                      <a:pos x="236" y="119"/>
                    </a:cxn>
                    <a:cxn ang="0">
                      <a:pos x="244" y="110"/>
                    </a:cxn>
                    <a:cxn ang="0">
                      <a:pos x="243" y="97"/>
                    </a:cxn>
                    <a:cxn ang="0">
                      <a:pos x="233" y="89"/>
                    </a:cxn>
                    <a:cxn ang="0">
                      <a:pos x="101" y="27"/>
                    </a:cxn>
                    <a:cxn ang="0">
                      <a:pos x="82" y="33"/>
                    </a:cxn>
                    <a:cxn ang="0">
                      <a:pos x="71" y="45"/>
                    </a:cxn>
                    <a:cxn ang="0">
                      <a:pos x="67" y="62"/>
                    </a:cxn>
                    <a:cxn ang="0">
                      <a:pos x="196" y="62"/>
                    </a:cxn>
                    <a:cxn ang="0">
                      <a:pos x="192" y="45"/>
                    </a:cxn>
                    <a:cxn ang="0">
                      <a:pos x="181" y="33"/>
                    </a:cxn>
                    <a:cxn ang="0">
                      <a:pos x="161" y="27"/>
                    </a:cxn>
                    <a:cxn ang="0">
                      <a:pos x="148" y="30"/>
                    </a:cxn>
                    <a:cxn ang="0">
                      <a:pos x="110" y="29"/>
                    </a:cxn>
                    <a:cxn ang="0">
                      <a:pos x="148" y="1"/>
                    </a:cxn>
                    <a:cxn ang="0">
                      <a:pos x="158" y="6"/>
                    </a:cxn>
                    <a:cxn ang="0">
                      <a:pos x="180" y="13"/>
                    </a:cxn>
                    <a:cxn ang="0">
                      <a:pos x="199" y="25"/>
                    </a:cxn>
                    <a:cxn ang="0">
                      <a:pos x="210" y="42"/>
                    </a:cxn>
                    <a:cxn ang="0">
                      <a:pos x="214" y="62"/>
                    </a:cxn>
                    <a:cxn ang="0">
                      <a:pos x="236" y="71"/>
                    </a:cxn>
                    <a:cxn ang="0">
                      <a:pos x="252" y="80"/>
                    </a:cxn>
                    <a:cxn ang="0">
                      <a:pos x="262" y="97"/>
                    </a:cxn>
                    <a:cxn ang="0">
                      <a:pos x="260" y="116"/>
                    </a:cxn>
                    <a:cxn ang="0">
                      <a:pos x="250" y="131"/>
                    </a:cxn>
                    <a:cxn ang="0">
                      <a:pos x="236" y="194"/>
                    </a:cxn>
                    <a:cxn ang="0">
                      <a:pos x="231" y="215"/>
                    </a:cxn>
                    <a:cxn ang="0">
                      <a:pos x="217" y="231"/>
                    </a:cxn>
                    <a:cxn ang="0">
                      <a:pos x="196" y="239"/>
                    </a:cxn>
                    <a:cxn ang="0">
                      <a:pos x="58" y="237"/>
                    </a:cxn>
                    <a:cxn ang="0">
                      <a:pos x="39" y="226"/>
                    </a:cxn>
                    <a:cxn ang="0">
                      <a:pos x="28" y="207"/>
                    </a:cxn>
                    <a:cxn ang="0">
                      <a:pos x="22" y="137"/>
                    </a:cxn>
                    <a:cxn ang="0">
                      <a:pos x="7" y="126"/>
                    </a:cxn>
                    <a:cxn ang="0">
                      <a:pos x="0" y="109"/>
                    </a:cxn>
                    <a:cxn ang="0">
                      <a:pos x="4" y="90"/>
                    </a:cxn>
                    <a:cxn ang="0">
                      <a:pos x="16" y="76"/>
                    </a:cxn>
                    <a:cxn ang="0">
                      <a:pos x="34" y="70"/>
                    </a:cxn>
                    <a:cxn ang="0">
                      <a:pos x="50" y="53"/>
                    </a:cxn>
                    <a:cxn ang="0">
                      <a:pos x="56" y="34"/>
                    </a:cxn>
                    <a:cxn ang="0">
                      <a:pos x="70" y="19"/>
                    </a:cxn>
                    <a:cxn ang="0">
                      <a:pos x="92" y="10"/>
                    </a:cxn>
                    <a:cxn ang="0">
                      <a:pos x="108" y="3"/>
                    </a:cxn>
                  </a:cxnLst>
                  <a:rect l="0" t="0" r="r" b="b"/>
                  <a:pathLst>
                    <a:path w="262" h="239">
                      <a:moveTo>
                        <a:pt x="34" y="88"/>
                      </a:moveTo>
                      <a:lnTo>
                        <a:pt x="32" y="89"/>
                      </a:lnTo>
                      <a:lnTo>
                        <a:pt x="29" y="89"/>
                      </a:lnTo>
                      <a:lnTo>
                        <a:pt x="27" y="90"/>
                      </a:lnTo>
                      <a:lnTo>
                        <a:pt x="25" y="92"/>
                      </a:lnTo>
                      <a:lnTo>
                        <a:pt x="23" y="93"/>
                      </a:lnTo>
                      <a:lnTo>
                        <a:pt x="21" y="95"/>
                      </a:lnTo>
                      <a:lnTo>
                        <a:pt x="20" y="97"/>
                      </a:lnTo>
                      <a:lnTo>
                        <a:pt x="19" y="100"/>
                      </a:lnTo>
                      <a:lnTo>
                        <a:pt x="18" y="102"/>
                      </a:lnTo>
                      <a:lnTo>
                        <a:pt x="18" y="105"/>
                      </a:lnTo>
                      <a:lnTo>
                        <a:pt x="18" y="107"/>
                      </a:lnTo>
                      <a:lnTo>
                        <a:pt x="19" y="110"/>
                      </a:lnTo>
                      <a:lnTo>
                        <a:pt x="20" y="112"/>
                      </a:lnTo>
                      <a:lnTo>
                        <a:pt x="21" y="114"/>
                      </a:lnTo>
                      <a:lnTo>
                        <a:pt x="23" y="116"/>
                      </a:lnTo>
                      <a:lnTo>
                        <a:pt x="25" y="118"/>
                      </a:lnTo>
                      <a:lnTo>
                        <a:pt x="27" y="119"/>
                      </a:lnTo>
                      <a:lnTo>
                        <a:pt x="29" y="120"/>
                      </a:lnTo>
                      <a:lnTo>
                        <a:pt x="32" y="121"/>
                      </a:lnTo>
                      <a:lnTo>
                        <a:pt x="34" y="121"/>
                      </a:lnTo>
                      <a:lnTo>
                        <a:pt x="35" y="121"/>
                      </a:lnTo>
                      <a:lnTo>
                        <a:pt x="37" y="121"/>
                      </a:lnTo>
                      <a:lnTo>
                        <a:pt x="39" y="122"/>
                      </a:lnTo>
                      <a:lnTo>
                        <a:pt x="40" y="123"/>
                      </a:lnTo>
                      <a:lnTo>
                        <a:pt x="42" y="124"/>
                      </a:lnTo>
                      <a:lnTo>
                        <a:pt x="43" y="125"/>
                      </a:lnTo>
                      <a:lnTo>
                        <a:pt x="43" y="127"/>
                      </a:lnTo>
                      <a:lnTo>
                        <a:pt x="44" y="129"/>
                      </a:lnTo>
                      <a:lnTo>
                        <a:pt x="44" y="131"/>
                      </a:lnTo>
                      <a:lnTo>
                        <a:pt x="44" y="194"/>
                      </a:lnTo>
                      <a:lnTo>
                        <a:pt x="44" y="198"/>
                      </a:lnTo>
                      <a:lnTo>
                        <a:pt x="45" y="201"/>
                      </a:lnTo>
                      <a:lnTo>
                        <a:pt x="46" y="205"/>
                      </a:lnTo>
                      <a:lnTo>
                        <a:pt x="48" y="208"/>
                      </a:lnTo>
                      <a:lnTo>
                        <a:pt x="50" y="211"/>
                      </a:lnTo>
                      <a:lnTo>
                        <a:pt x="52" y="213"/>
                      </a:lnTo>
                      <a:lnTo>
                        <a:pt x="55" y="215"/>
                      </a:lnTo>
                      <a:lnTo>
                        <a:pt x="57" y="217"/>
                      </a:lnTo>
                      <a:lnTo>
                        <a:pt x="61" y="219"/>
                      </a:lnTo>
                      <a:lnTo>
                        <a:pt x="64" y="220"/>
                      </a:lnTo>
                      <a:lnTo>
                        <a:pt x="67" y="221"/>
                      </a:lnTo>
                      <a:lnTo>
                        <a:pt x="71" y="221"/>
                      </a:lnTo>
                      <a:lnTo>
                        <a:pt x="191" y="221"/>
                      </a:lnTo>
                      <a:lnTo>
                        <a:pt x="195" y="221"/>
                      </a:lnTo>
                      <a:lnTo>
                        <a:pt x="199" y="220"/>
                      </a:lnTo>
                      <a:lnTo>
                        <a:pt x="202" y="219"/>
                      </a:lnTo>
                      <a:lnTo>
                        <a:pt x="205" y="217"/>
                      </a:lnTo>
                      <a:lnTo>
                        <a:pt x="208" y="215"/>
                      </a:lnTo>
                      <a:lnTo>
                        <a:pt x="210" y="213"/>
                      </a:lnTo>
                      <a:lnTo>
                        <a:pt x="213" y="211"/>
                      </a:lnTo>
                      <a:lnTo>
                        <a:pt x="215" y="208"/>
                      </a:lnTo>
                      <a:lnTo>
                        <a:pt x="216" y="205"/>
                      </a:lnTo>
                      <a:lnTo>
                        <a:pt x="218" y="201"/>
                      </a:lnTo>
                      <a:lnTo>
                        <a:pt x="218" y="198"/>
                      </a:lnTo>
                      <a:lnTo>
                        <a:pt x="218" y="194"/>
                      </a:lnTo>
                      <a:lnTo>
                        <a:pt x="218" y="131"/>
                      </a:lnTo>
                      <a:lnTo>
                        <a:pt x="218" y="129"/>
                      </a:lnTo>
                      <a:lnTo>
                        <a:pt x="219" y="128"/>
                      </a:lnTo>
                      <a:lnTo>
                        <a:pt x="219" y="126"/>
                      </a:lnTo>
                      <a:lnTo>
                        <a:pt x="220" y="125"/>
                      </a:lnTo>
                      <a:lnTo>
                        <a:pt x="221" y="124"/>
                      </a:lnTo>
                      <a:lnTo>
                        <a:pt x="222" y="123"/>
                      </a:lnTo>
                      <a:lnTo>
                        <a:pt x="224" y="122"/>
                      </a:lnTo>
                      <a:lnTo>
                        <a:pt x="225" y="121"/>
                      </a:lnTo>
                      <a:lnTo>
                        <a:pt x="227" y="121"/>
                      </a:lnTo>
                      <a:lnTo>
                        <a:pt x="228" y="121"/>
                      </a:lnTo>
                      <a:lnTo>
                        <a:pt x="231" y="121"/>
                      </a:lnTo>
                      <a:lnTo>
                        <a:pt x="233" y="120"/>
                      </a:lnTo>
                      <a:lnTo>
                        <a:pt x="236" y="119"/>
                      </a:lnTo>
                      <a:lnTo>
                        <a:pt x="238" y="118"/>
                      </a:lnTo>
                      <a:lnTo>
                        <a:pt x="240" y="116"/>
                      </a:lnTo>
                      <a:lnTo>
                        <a:pt x="241" y="114"/>
                      </a:lnTo>
                      <a:lnTo>
                        <a:pt x="243" y="112"/>
                      </a:lnTo>
                      <a:lnTo>
                        <a:pt x="244" y="110"/>
                      </a:lnTo>
                      <a:lnTo>
                        <a:pt x="244" y="107"/>
                      </a:lnTo>
                      <a:lnTo>
                        <a:pt x="244" y="105"/>
                      </a:lnTo>
                      <a:lnTo>
                        <a:pt x="244" y="102"/>
                      </a:lnTo>
                      <a:lnTo>
                        <a:pt x="244" y="100"/>
                      </a:lnTo>
                      <a:lnTo>
                        <a:pt x="243" y="97"/>
                      </a:lnTo>
                      <a:lnTo>
                        <a:pt x="241" y="95"/>
                      </a:lnTo>
                      <a:lnTo>
                        <a:pt x="240" y="93"/>
                      </a:lnTo>
                      <a:lnTo>
                        <a:pt x="238" y="92"/>
                      </a:lnTo>
                      <a:lnTo>
                        <a:pt x="236" y="90"/>
                      </a:lnTo>
                      <a:lnTo>
                        <a:pt x="233" y="89"/>
                      </a:lnTo>
                      <a:lnTo>
                        <a:pt x="231" y="89"/>
                      </a:lnTo>
                      <a:lnTo>
                        <a:pt x="228" y="88"/>
                      </a:lnTo>
                      <a:lnTo>
                        <a:pt x="34" y="88"/>
                      </a:lnTo>
                      <a:close/>
                      <a:moveTo>
                        <a:pt x="106" y="26"/>
                      </a:moveTo>
                      <a:lnTo>
                        <a:pt x="101" y="27"/>
                      </a:lnTo>
                      <a:lnTo>
                        <a:pt x="97" y="28"/>
                      </a:lnTo>
                      <a:lnTo>
                        <a:pt x="92" y="29"/>
                      </a:lnTo>
                      <a:lnTo>
                        <a:pt x="88" y="30"/>
                      </a:lnTo>
                      <a:lnTo>
                        <a:pt x="85" y="32"/>
                      </a:lnTo>
                      <a:lnTo>
                        <a:pt x="82" y="33"/>
                      </a:lnTo>
                      <a:lnTo>
                        <a:pt x="79" y="35"/>
                      </a:lnTo>
                      <a:lnTo>
                        <a:pt x="76" y="37"/>
                      </a:lnTo>
                      <a:lnTo>
                        <a:pt x="74" y="39"/>
                      </a:lnTo>
                      <a:lnTo>
                        <a:pt x="72" y="42"/>
                      </a:lnTo>
                      <a:lnTo>
                        <a:pt x="71" y="45"/>
                      </a:lnTo>
                      <a:lnTo>
                        <a:pt x="69" y="48"/>
                      </a:lnTo>
                      <a:lnTo>
                        <a:pt x="68" y="51"/>
                      </a:lnTo>
                      <a:lnTo>
                        <a:pt x="68" y="55"/>
                      </a:lnTo>
                      <a:lnTo>
                        <a:pt x="67" y="58"/>
                      </a:lnTo>
                      <a:lnTo>
                        <a:pt x="67" y="62"/>
                      </a:lnTo>
                      <a:lnTo>
                        <a:pt x="66" y="66"/>
                      </a:lnTo>
                      <a:lnTo>
                        <a:pt x="66" y="70"/>
                      </a:lnTo>
                      <a:lnTo>
                        <a:pt x="196" y="70"/>
                      </a:lnTo>
                      <a:lnTo>
                        <a:pt x="196" y="66"/>
                      </a:lnTo>
                      <a:lnTo>
                        <a:pt x="196" y="62"/>
                      </a:lnTo>
                      <a:lnTo>
                        <a:pt x="195" y="58"/>
                      </a:lnTo>
                      <a:lnTo>
                        <a:pt x="195" y="55"/>
                      </a:lnTo>
                      <a:lnTo>
                        <a:pt x="194" y="51"/>
                      </a:lnTo>
                      <a:lnTo>
                        <a:pt x="193" y="48"/>
                      </a:lnTo>
                      <a:lnTo>
                        <a:pt x="192" y="45"/>
                      </a:lnTo>
                      <a:lnTo>
                        <a:pt x="190" y="42"/>
                      </a:lnTo>
                      <a:lnTo>
                        <a:pt x="188" y="39"/>
                      </a:lnTo>
                      <a:lnTo>
                        <a:pt x="186" y="37"/>
                      </a:lnTo>
                      <a:lnTo>
                        <a:pt x="184" y="35"/>
                      </a:lnTo>
                      <a:lnTo>
                        <a:pt x="181" y="33"/>
                      </a:lnTo>
                      <a:lnTo>
                        <a:pt x="178" y="32"/>
                      </a:lnTo>
                      <a:lnTo>
                        <a:pt x="174" y="30"/>
                      </a:lnTo>
                      <a:lnTo>
                        <a:pt x="170" y="29"/>
                      </a:lnTo>
                      <a:lnTo>
                        <a:pt x="166" y="28"/>
                      </a:lnTo>
                      <a:lnTo>
                        <a:pt x="161" y="27"/>
                      </a:lnTo>
                      <a:lnTo>
                        <a:pt x="156" y="26"/>
                      </a:lnTo>
                      <a:lnTo>
                        <a:pt x="155" y="27"/>
                      </a:lnTo>
                      <a:lnTo>
                        <a:pt x="152" y="29"/>
                      </a:lnTo>
                      <a:lnTo>
                        <a:pt x="150" y="30"/>
                      </a:lnTo>
                      <a:lnTo>
                        <a:pt x="148" y="30"/>
                      </a:lnTo>
                      <a:lnTo>
                        <a:pt x="145" y="30"/>
                      </a:lnTo>
                      <a:lnTo>
                        <a:pt x="117" y="30"/>
                      </a:lnTo>
                      <a:lnTo>
                        <a:pt x="115" y="30"/>
                      </a:lnTo>
                      <a:lnTo>
                        <a:pt x="112" y="30"/>
                      </a:lnTo>
                      <a:lnTo>
                        <a:pt x="110" y="29"/>
                      </a:lnTo>
                      <a:lnTo>
                        <a:pt x="108" y="27"/>
                      </a:lnTo>
                      <a:lnTo>
                        <a:pt x="106" y="26"/>
                      </a:lnTo>
                      <a:close/>
                      <a:moveTo>
                        <a:pt x="117" y="0"/>
                      </a:moveTo>
                      <a:lnTo>
                        <a:pt x="145" y="0"/>
                      </a:lnTo>
                      <a:lnTo>
                        <a:pt x="148" y="1"/>
                      </a:lnTo>
                      <a:lnTo>
                        <a:pt x="150" y="1"/>
                      </a:lnTo>
                      <a:lnTo>
                        <a:pt x="152" y="2"/>
                      </a:lnTo>
                      <a:lnTo>
                        <a:pt x="154" y="3"/>
                      </a:lnTo>
                      <a:lnTo>
                        <a:pt x="156" y="5"/>
                      </a:lnTo>
                      <a:lnTo>
                        <a:pt x="158" y="6"/>
                      </a:lnTo>
                      <a:lnTo>
                        <a:pt x="159" y="8"/>
                      </a:lnTo>
                      <a:lnTo>
                        <a:pt x="165" y="9"/>
                      </a:lnTo>
                      <a:lnTo>
                        <a:pt x="170" y="10"/>
                      </a:lnTo>
                      <a:lnTo>
                        <a:pt x="175" y="12"/>
                      </a:lnTo>
                      <a:lnTo>
                        <a:pt x="180" y="13"/>
                      </a:lnTo>
                      <a:lnTo>
                        <a:pt x="185" y="15"/>
                      </a:lnTo>
                      <a:lnTo>
                        <a:pt x="189" y="17"/>
                      </a:lnTo>
                      <a:lnTo>
                        <a:pt x="192" y="19"/>
                      </a:lnTo>
                      <a:lnTo>
                        <a:pt x="196" y="22"/>
                      </a:lnTo>
                      <a:lnTo>
                        <a:pt x="199" y="25"/>
                      </a:lnTo>
                      <a:lnTo>
                        <a:pt x="202" y="28"/>
                      </a:lnTo>
                      <a:lnTo>
                        <a:pt x="204" y="31"/>
                      </a:lnTo>
                      <a:lnTo>
                        <a:pt x="207" y="34"/>
                      </a:lnTo>
                      <a:lnTo>
                        <a:pt x="208" y="38"/>
                      </a:lnTo>
                      <a:lnTo>
                        <a:pt x="210" y="42"/>
                      </a:lnTo>
                      <a:lnTo>
                        <a:pt x="211" y="45"/>
                      </a:lnTo>
                      <a:lnTo>
                        <a:pt x="212" y="49"/>
                      </a:lnTo>
                      <a:lnTo>
                        <a:pt x="213" y="53"/>
                      </a:lnTo>
                      <a:lnTo>
                        <a:pt x="213" y="57"/>
                      </a:lnTo>
                      <a:lnTo>
                        <a:pt x="214" y="62"/>
                      </a:lnTo>
                      <a:lnTo>
                        <a:pt x="214" y="66"/>
                      </a:lnTo>
                      <a:lnTo>
                        <a:pt x="214" y="70"/>
                      </a:lnTo>
                      <a:lnTo>
                        <a:pt x="228" y="70"/>
                      </a:lnTo>
                      <a:lnTo>
                        <a:pt x="232" y="71"/>
                      </a:lnTo>
                      <a:lnTo>
                        <a:pt x="236" y="71"/>
                      </a:lnTo>
                      <a:lnTo>
                        <a:pt x="240" y="72"/>
                      </a:lnTo>
                      <a:lnTo>
                        <a:pt x="243" y="74"/>
                      </a:lnTo>
                      <a:lnTo>
                        <a:pt x="247" y="76"/>
                      </a:lnTo>
                      <a:lnTo>
                        <a:pt x="250" y="78"/>
                      </a:lnTo>
                      <a:lnTo>
                        <a:pt x="252" y="80"/>
                      </a:lnTo>
                      <a:lnTo>
                        <a:pt x="255" y="83"/>
                      </a:lnTo>
                      <a:lnTo>
                        <a:pt x="257" y="86"/>
                      </a:lnTo>
                      <a:lnTo>
                        <a:pt x="259" y="90"/>
                      </a:lnTo>
                      <a:lnTo>
                        <a:pt x="260" y="93"/>
                      </a:lnTo>
                      <a:lnTo>
                        <a:pt x="262" y="97"/>
                      </a:lnTo>
                      <a:lnTo>
                        <a:pt x="262" y="101"/>
                      </a:lnTo>
                      <a:lnTo>
                        <a:pt x="262" y="105"/>
                      </a:lnTo>
                      <a:lnTo>
                        <a:pt x="262" y="109"/>
                      </a:lnTo>
                      <a:lnTo>
                        <a:pt x="262" y="112"/>
                      </a:lnTo>
                      <a:lnTo>
                        <a:pt x="260" y="116"/>
                      </a:lnTo>
                      <a:lnTo>
                        <a:pt x="259" y="120"/>
                      </a:lnTo>
                      <a:lnTo>
                        <a:pt x="257" y="123"/>
                      </a:lnTo>
                      <a:lnTo>
                        <a:pt x="255" y="126"/>
                      </a:lnTo>
                      <a:lnTo>
                        <a:pt x="253" y="129"/>
                      </a:lnTo>
                      <a:lnTo>
                        <a:pt x="250" y="131"/>
                      </a:lnTo>
                      <a:lnTo>
                        <a:pt x="247" y="133"/>
                      </a:lnTo>
                      <a:lnTo>
                        <a:pt x="244" y="135"/>
                      </a:lnTo>
                      <a:lnTo>
                        <a:pt x="240" y="137"/>
                      </a:lnTo>
                      <a:lnTo>
                        <a:pt x="236" y="138"/>
                      </a:lnTo>
                      <a:lnTo>
                        <a:pt x="236" y="194"/>
                      </a:lnTo>
                      <a:lnTo>
                        <a:pt x="236" y="199"/>
                      </a:lnTo>
                      <a:lnTo>
                        <a:pt x="236" y="203"/>
                      </a:lnTo>
                      <a:lnTo>
                        <a:pt x="234" y="207"/>
                      </a:lnTo>
                      <a:lnTo>
                        <a:pt x="233" y="212"/>
                      </a:lnTo>
                      <a:lnTo>
                        <a:pt x="231" y="215"/>
                      </a:lnTo>
                      <a:lnTo>
                        <a:pt x="229" y="219"/>
                      </a:lnTo>
                      <a:lnTo>
                        <a:pt x="226" y="223"/>
                      </a:lnTo>
                      <a:lnTo>
                        <a:pt x="223" y="226"/>
                      </a:lnTo>
                      <a:lnTo>
                        <a:pt x="220" y="229"/>
                      </a:lnTo>
                      <a:lnTo>
                        <a:pt x="217" y="231"/>
                      </a:lnTo>
                      <a:lnTo>
                        <a:pt x="213" y="234"/>
                      </a:lnTo>
                      <a:lnTo>
                        <a:pt x="209" y="236"/>
                      </a:lnTo>
                      <a:lnTo>
                        <a:pt x="205" y="237"/>
                      </a:lnTo>
                      <a:lnTo>
                        <a:pt x="200" y="238"/>
                      </a:lnTo>
                      <a:lnTo>
                        <a:pt x="196" y="239"/>
                      </a:lnTo>
                      <a:lnTo>
                        <a:pt x="191" y="239"/>
                      </a:lnTo>
                      <a:lnTo>
                        <a:pt x="71" y="239"/>
                      </a:lnTo>
                      <a:lnTo>
                        <a:pt x="66" y="239"/>
                      </a:lnTo>
                      <a:lnTo>
                        <a:pt x="62" y="238"/>
                      </a:lnTo>
                      <a:lnTo>
                        <a:pt x="58" y="237"/>
                      </a:lnTo>
                      <a:lnTo>
                        <a:pt x="54" y="236"/>
                      </a:lnTo>
                      <a:lnTo>
                        <a:pt x="50" y="234"/>
                      </a:lnTo>
                      <a:lnTo>
                        <a:pt x="46" y="231"/>
                      </a:lnTo>
                      <a:lnTo>
                        <a:pt x="42" y="229"/>
                      </a:lnTo>
                      <a:lnTo>
                        <a:pt x="39" y="226"/>
                      </a:lnTo>
                      <a:lnTo>
                        <a:pt x="36" y="223"/>
                      </a:lnTo>
                      <a:lnTo>
                        <a:pt x="34" y="219"/>
                      </a:lnTo>
                      <a:lnTo>
                        <a:pt x="31" y="215"/>
                      </a:lnTo>
                      <a:lnTo>
                        <a:pt x="30" y="212"/>
                      </a:lnTo>
                      <a:lnTo>
                        <a:pt x="28" y="207"/>
                      </a:lnTo>
                      <a:lnTo>
                        <a:pt x="27" y="203"/>
                      </a:lnTo>
                      <a:lnTo>
                        <a:pt x="26" y="199"/>
                      </a:lnTo>
                      <a:lnTo>
                        <a:pt x="26" y="194"/>
                      </a:lnTo>
                      <a:lnTo>
                        <a:pt x="26" y="138"/>
                      </a:lnTo>
                      <a:lnTo>
                        <a:pt x="22" y="137"/>
                      </a:lnTo>
                      <a:lnTo>
                        <a:pt x="19" y="135"/>
                      </a:lnTo>
                      <a:lnTo>
                        <a:pt x="16" y="133"/>
                      </a:lnTo>
                      <a:lnTo>
                        <a:pt x="13" y="131"/>
                      </a:lnTo>
                      <a:lnTo>
                        <a:pt x="10" y="129"/>
                      </a:lnTo>
                      <a:lnTo>
                        <a:pt x="7" y="126"/>
                      </a:lnTo>
                      <a:lnTo>
                        <a:pt x="5" y="123"/>
                      </a:lnTo>
                      <a:lnTo>
                        <a:pt x="3" y="120"/>
                      </a:lnTo>
                      <a:lnTo>
                        <a:pt x="2" y="116"/>
                      </a:lnTo>
                      <a:lnTo>
                        <a:pt x="1" y="112"/>
                      </a:lnTo>
                      <a:lnTo>
                        <a:pt x="0" y="109"/>
                      </a:lnTo>
                      <a:lnTo>
                        <a:pt x="0" y="105"/>
                      </a:lnTo>
                      <a:lnTo>
                        <a:pt x="0" y="101"/>
                      </a:lnTo>
                      <a:lnTo>
                        <a:pt x="1" y="97"/>
                      </a:lnTo>
                      <a:lnTo>
                        <a:pt x="2" y="93"/>
                      </a:lnTo>
                      <a:lnTo>
                        <a:pt x="4" y="90"/>
                      </a:lnTo>
                      <a:lnTo>
                        <a:pt x="5" y="86"/>
                      </a:lnTo>
                      <a:lnTo>
                        <a:pt x="8" y="83"/>
                      </a:lnTo>
                      <a:lnTo>
                        <a:pt x="10" y="80"/>
                      </a:lnTo>
                      <a:lnTo>
                        <a:pt x="13" y="78"/>
                      </a:lnTo>
                      <a:lnTo>
                        <a:pt x="16" y="76"/>
                      </a:lnTo>
                      <a:lnTo>
                        <a:pt x="19" y="74"/>
                      </a:lnTo>
                      <a:lnTo>
                        <a:pt x="23" y="72"/>
                      </a:lnTo>
                      <a:lnTo>
                        <a:pt x="26" y="71"/>
                      </a:lnTo>
                      <a:lnTo>
                        <a:pt x="30" y="71"/>
                      </a:lnTo>
                      <a:lnTo>
                        <a:pt x="34" y="70"/>
                      </a:lnTo>
                      <a:lnTo>
                        <a:pt x="48" y="70"/>
                      </a:lnTo>
                      <a:lnTo>
                        <a:pt x="48" y="66"/>
                      </a:lnTo>
                      <a:lnTo>
                        <a:pt x="49" y="62"/>
                      </a:lnTo>
                      <a:lnTo>
                        <a:pt x="49" y="57"/>
                      </a:lnTo>
                      <a:lnTo>
                        <a:pt x="50" y="53"/>
                      </a:lnTo>
                      <a:lnTo>
                        <a:pt x="50" y="49"/>
                      </a:lnTo>
                      <a:lnTo>
                        <a:pt x="51" y="45"/>
                      </a:lnTo>
                      <a:lnTo>
                        <a:pt x="53" y="42"/>
                      </a:lnTo>
                      <a:lnTo>
                        <a:pt x="54" y="38"/>
                      </a:lnTo>
                      <a:lnTo>
                        <a:pt x="56" y="34"/>
                      </a:lnTo>
                      <a:lnTo>
                        <a:pt x="58" y="31"/>
                      </a:lnTo>
                      <a:lnTo>
                        <a:pt x="61" y="28"/>
                      </a:lnTo>
                      <a:lnTo>
                        <a:pt x="63" y="25"/>
                      </a:lnTo>
                      <a:lnTo>
                        <a:pt x="67" y="22"/>
                      </a:lnTo>
                      <a:lnTo>
                        <a:pt x="70" y="19"/>
                      </a:lnTo>
                      <a:lnTo>
                        <a:pt x="74" y="17"/>
                      </a:lnTo>
                      <a:lnTo>
                        <a:pt x="78" y="15"/>
                      </a:lnTo>
                      <a:lnTo>
                        <a:pt x="82" y="13"/>
                      </a:lnTo>
                      <a:lnTo>
                        <a:pt x="87" y="12"/>
                      </a:lnTo>
                      <a:lnTo>
                        <a:pt x="92" y="10"/>
                      </a:lnTo>
                      <a:lnTo>
                        <a:pt x="98" y="9"/>
                      </a:lnTo>
                      <a:lnTo>
                        <a:pt x="103" y="8"/>
                      </a:lnTo>
                      <a:lnTo>
                        <a:pt x="105" y="6"/>
                      </a:lnTo>
                      <a:lnTo>
                        <a:pt x="106" y="5"/>
                      </a:lnTo>
                      <a:lnTo>
                        <a:pt x="108" y="3"/>
                      </a:lnTo>
                      <a:lnTo>
                        <a:pt x="110" y="2"/>
                      </a:lnTo>
                      <a:lnTo>
                        <a:pt x="112" y="1"/>
                      </a:lnTo>
                      <a:lnTo>
                        <a:pt x="115" y="1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2" name="Freeform 321"/>
                <p:cNvSpPr>
                  <a:spLocks/>
                </p:cNvSpPr>
                <p:nvPr/>
              </p:nvSpPr>
              <p:spPr bwMode="auto">
                <a:xfrm>
                  <a:off x="7329488" y="2576513"/>
                  <a:ext cx="28575" cy="90488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11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16" y="3"/>
                    </a:cxn>
                    <a:cxn ang="0">
                      <a:pos x="17" y="5"/>
                    </a:cxn>
                    <a:cxn ang="0">
                      <a:pos x="18" y="7"/>
                    </a:cxn>
                    <a:cxn ang="0">
                      <a:pos x="18" y="9"/>
                    </a:cxn>
                    <a:cxn ang="0">
                      <a:pos x="18" y="48"/>
                    </a:cxn>
                    <a:cxn ang="0">
                      <a:pos x="18" y="50"/>
                    </a:cxn>
                    <a:cxn ang="0">
                      <a:pos x="17" y="52"/>
                    </a:cxn>
                    <a:cxn ang="0">
                      <a:pos x="16" y="54"/>
                    </a:cxn>
                    <a:cxn ang="0">
                      <a:pos x="14" y="55"/>
                    </a:cxn>
                    <a:cxn ang="0">
                      <a:pos x="13" y="56"/>
                    </a:cxn>
                    <a:cxn ang="0">
                      <a:pos x="11" y="57"/>
                    </a:cxn>
                    <a:cxn ang="0">
                      <a:pos x="9" y="57"/>
                    </a:cxn>
                    <a:cxn ang="0">
                      <a:pos x="7" y="57"/>
                    </a:cxn>
                    <a:cxn ang="0">
                      <a:pos x="5" y="56"/>
                    </a:cxn>
                    <a:cxn ang="0">
                      <a:pos x="3" y="55"/>
                    </a:cxn>
                    <a:cxn ang="0">
                      <a:pos x="2" y="54"/>
                    </a:cxn>
                    <a:cxn ang="0">
                      <a:pos x="1" y="52"/>
                    </a:cxn>
                    <a:cxn ang="0">
                      <a:pos x="0" y="50"/>
                    </a:cxn>
                    <a:cxn ang="0">
                      <a:pos x="0" y="48"/>
                    </a:cxn>
                    <a:cxn ang="0">
                      <a:pos x="0" y="9"/>
                    </a:cxn>
                    <a:cxn ang="0">
                      <a:pos x="0" y="7"/>
                    </a:cxn>
                    <a:cxn ang="0">
                      <a:pos x="1" y="5"/>
                    </a:cxn>
                    <a:cxn ang="0">
                      <a:pos x="2" y="3"/>
                    </a:cxn>
                    <a:cxn ang="0">
                      <a:pos x="3" y="2"/>
                    </a:cxn>
                    <a:cxn ang="0">
                      <a:pos x="5" y="1"/>
                    </a:cxn>
                    <a:cxn ang="0">
                      <a:pos x="7" y="0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18" h="57">
                      <a:moveTo>
                        <a:pt x="9" y="0"/>
                      </a:moveTo>
                      <a:lnTo>
                        <a:pt x="11" y="0"/>
                      </a:lnTo>
                      <a:lnTo>
                        <a:pt x="13" y="1"/>
                      </a:lnTo>
                      <a:lnTo>
                        <a:pt x="14" y="2"/>
                      </a:lnTo>
                      <a:lnTo>
                        <a:pt x="16" y="3"/>
                      </a:lnTo>
                      <a:lnTo>
                        <a:pt x="17" y="5"/>
                      </a:lnTo>
                      <a:lnTo>
                        <a:pt x="18" y="7"/>
                      </a:lnTo>
                      <a:lnTo>
                        <a:pt x="18" y="9"/>
                      </a:lnTo>
                      <a:lnTo>
                        <a:pt x="18" y="48"/>
                      </a:lnTo>
                      <a:lnTo>
                        <a:pt x="18" y="50"/>
                      </a:lnTo>
                      <a:lnTo>
                        <a:pt x="17" y="52"/>
                      </a:lnTo>
                      <a:lnTo>
                        <a:pt x="16" y="54"/>
                      </a:lnTo>
                      <a:lnTo>
                        <a:pt x="14" y="55"/>
                      </a:lnTo>
                      <a:lnTo>
                        <a:pt x="13" y="56"/>
                      </a:lnTo>
                      <a:lnTo>
                        <a:pt x="11" y="57"/>
                      </a:lnTo>
                      <a:lnTo>
                        <a:pt x="9" y="57"/>
                      </a:lnTo>
                      <a:lnTo>
                        <a:pt x="7" y="57"/>
                      </a:lnTo>
                      <a:lnTo>
                        <a:pt x="5" y="56"/>
                      </a:lnTo>
                      <a:lnTo>
                        <a:pt x="3" y="55"/>
                      </a:lnTo>
                      <a:lnTo>
                        <a:pt x="2" y="54"/>
                      </a:lnTo>
                      <a:lnTo>
                        <a:pt x="1" y="52"/>
                      </a:lnTo>
                      <a:lnTo>
                        <a:pt x="0" y="50"/>
                      </a:lnTo>
                      <a:lnTo>
                        <a:pt x="0" y="48"/>
                      </a:ln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1" y="5"/>
                      </a:lnTo>
                      <a:lnTo>
                        <a:pt x="2" y="3"/>
                      </a:lnTo>
                      <a:lnTo>
                        <a:pt x="3" y="2"/>
                      </a:lnTo>
                      <a:lnTo>
                        <a:pt x="5" y="1"/>
                      </a:lnTo>
                      <a:lnTo>
                        <a:pt x="7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3" name="Freeform 322"/>
                <p:cNvSpPr>
                  <a:spLocks/>
                </p:cNvSpPr>
                <p:nvPr/>
              </p:nvSpPr>
              <p:spPr bwMode="auto">
                <a:xfrm>
                  <a:off x="7408863" y="2576513"/>
                  <a:ext cx="28575" cy="90488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11" y="0"/>
                    </a:cxn>
                    <a:cxn ang="0">
                      <a:pos x="13" y="1"/>
                    </a:cxn>
                    <a:cxn ang="0">
                      <a:pos x="15" y="2"/>
                    </a:cxn>
                    <a:cxn ang="0">
                      <a:pos x="16" y="3"/>
                    </a:cxn>
                    <a:cxn ang="0">
                      <a:pos x="17" y="5"/>
                    </a:cxn>
                    <a:cxn ang="0">
                      <a:pos x="18" y="7"/>
                    </a:cxn>
                    <a:cxn ang="0">
                      <a:pos x="18" y="9"/>
                    </a:cxn>
                    <a:cxn ang="0">
                      <a:pos x="18" y="48"/>
                    </a:cxn>
                    <a:cxn ang="0">
                      <a:pos x="18" y="50"/>
                    </a:cxn>
                    <a:cxn ang="0">
                      <a:pos x="17" y="52"/>
                    </a:cxn>
                    <a:cxn ang="0">
                      <a:pos x="16" y="54"/>
                    </a:cxn>
                    <a:cxn ang="0">
                      <a:pos x="15" y="55"/>
                    </a:cxn>
                    <a:cxn ang="0">
                      <a:pos x="13" y="56"/>
                    </a:cxn>
                    <a:cxn ang="0">
                      <a:pos x="11" y="57"/>
                    </a:cxn>
                    <a:cxn ang="0">
                      <a:pos x="9" y="57"/>
                    </a:cxn>
                    <a:cxn ang="0">
                      <a:pos x="7" y="57"/>
                    </a:cxn>
                    <a:cxn ang="0">
                      <a:pos x="5" y="56"/>
                    </a:cxn>
                    <a:cxn ang="0">
                      <a:pos x="4" y="55"/>
                    </a:cxn>
                    <a:cxn ang="0">
                      <a:pos x="2" y="54"/>
                    </a:cxn>
                    <a:cxn ang="0">
                      <a:pos x="1" y="52"/>
                    </a:cxn>
                    <a:cxn ang="0">
                      <a:pos x="0" y="50"/>
                    </a:cxn>
                    <a:cxn ang="0">
                      <a:pos x="0" y="48"/>
                    </a:cxn>
                    <a:cxn ang="0">
                      <a:pos x="0" y="9"/>
                    </a:cxn>
                    <a:cxn ang="0">
                      <a:pos x="0" y="7"/>
                    </a:cxn>
                    <a:cxn ang="0">
                      <a:pos x="1" y="5"/>
                    </a:cxn>
                    <a:cxn ang="0">
                      <a:pos x="2" y="3"/>
                    </a:cxn>
                    <a:cxn ang="0">
                      <a:pos x="4" y="2"/>
                    </a:cxn>
                    <a:cxn ang="0">
                      <a:pos x="5" y="1"/>
                    </a:cxn>
                    <a:cxn ang="0">
                      <a:pos x="7" y="0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18" h="57">
                      <a:moveTo>
                        <a:pt x="9" y="0"/>
                      </a:moveTo>
                      <a:lnTo>
                        <a:pt x="11" y="0"/>
                      </a:lnTo>
                      <a:lnTo>
                        <a:pt x="13" y="1"/>
                      </a:lnTo>
                      <a:lnTo>
                        <a:pt x="15" y="2"/>
                      </a:lnTo>
                      <a:lnTo>
                        <a:pt x="16" y="3"/>
                      </a:lnTo>
                      <a:lnTo>
                        <a:pt x="17" y="5"/>
                      </a:lnTo>
                      <a:lnTo>
                        <a:pt x="18" y="7"/>
                      </a:lnTo>
                      <a:lnTo>
                        <a:pt x="18" y="9"/>
                      </a:lnTo>
                      <a:lnTo>
                        <a:pt x="18" y="48"/>
                      </a:lnTo>
                      <a:lnTo>
                        <a:pt x="18" y="50"/>
                      </a:lnTo>
                      <a:lnTo>
                        <a:pt x="17" y="52"/>
                      </a:lnTo>
                      <a:lnTo>
                        <a:pt x="16" y="54"/>
                      </a:lnTo>
                      <a:lnTo>
                        <a:pt x="15" y="55"/>
                      </a:lnTo>
                      <a:lnTo>
                        <a:pt x="13" y="56"/>
                      </a:lnTo>
                      <a:lnTo>
                        <a:pt x="11" y="57"/>
                      </a:lnTo>
                      <a:lnTo>
                        <a:pt x="9" y="57"/>
                      </a:lnTo>
                      <a:lnTo>
                        <a:pt x="7" y="57"/>
                      </a:lnTo>
                      <a:lnTo>
                        <a:pt x="5" y="56"/>
                      </a:lnTo>
                      <a:lnTo>
                        <a:pt x="4" y="55"/>
                      </a:lnTo>
                      <a:lnTo>
                        <a:pt x="2" y="54"/>
                      </a:lnTo>
                      <a:lnTo>
                        <a:pt x="1" y="52"/>
                      </a:lnTo>
                      <a:lnTo>
                        <a:pt x="0" y="50"/>
                      </a:lnTo>
                      <a:lnTo>
                        <a:pt x="0" y="48"/>
                      </a:ln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1" y="5"/>
                      </a:lnTo>
                      <a:lnTo>
                        <a:pt x="2" y="3"/>
                      </a:lnTo>
                      <a:lnTo>
                        <a:pt x="4" y="2"/>
                      </a:lnTo>
                      <a:lnTo>
                        <a:pt x="5" y="1"/>
                      </a:lnTo>
                      <a:lnTo>
                        <a:pt x="7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4" name="Freeform 323"/>
                <p:cNvSpPr>
                  <a:spLocks/>
                </p:cNvSpPr>
                <p:nvPr/>
              </p:nvSpPr>
              <p:spPr bwMode="auto">
                <a:xfrm>
                  <a:off x="7489825" y="2576513"/>
                  <a:ext cx="28575" cy="90488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11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16" y="3"/>
                    </a:cxn>
                    <a:cxn ang="0">
                      <a:pos x="17" y="5"/>
                    </a:cxn>
                    <a:cxn ang="0">
                      <a:pos x="17" y="7"/>
                    </a:cxn>
                    <a:cxn ang="0">
                      <a:pos x="18" y="9"/>
                    </a:cxn>
                    <a:cxn ang="0">
                      <a:pos x="18" y="48"/>
                    </a:cxn>
                    <a:cxn ang="0">
                      <a:pos x="17" y="50"/>
                    </a:cxn>
                    <a:cxn ang="0">
                      <a:pos x="17" y="52"/>
                    </a:cxn>
                    <a:cxn ang="0">
                      <a:pos x="16" y="54"/>
                    </a:cxn>
                    <a:cxn ang="0">
                      <a:pos x="14" y="55"/>
                    </a:cxn>
                    <a:cxn ang="0">
                      <a:pos x="13" y="56"/>
                    </a:cxn>
                    <a:cxn ang="0">
                      <a:pos x="11" y="57"/>
                    </a:cxn>
                    <a:cxn ang="0">
                      <a:pos x="9" y="57"/>
                    </a:cxn>
                    <a:cxn ang="0">
                      <a:pos x="7" y="57"/>
                    </a:cxn>
                    <a:cxn ang="0">
                      <a:pos x="5" y="56"/>
                    </a:cxn>
                    <a:cxn ang="0">
                      <a:pos x="3" y="55"/>
                    </a:cxn>
                    <a:cxn ang="0">
                      <a:pos x="2" y="54"/>
                    </a:cxn>
                    <a:cxn ang="0">
                      <a:pos x="1" y="52"/>
                    </a:cxn>
                    <a:cxn ang="0">
                      <a:pos x="0" y="50"/>
                    </a:cxn>
                    <a:cxn ang="0">
                      <a:pos x="0" y="48"/>
                    </a:cxn>
                    <a:cxn ang="0">
                      <a:pos x="0" y="9"/>
                    </a:cxn>
                    <a:cxn ang="0">
                      <a:pos x="0" y="7"/>
                    </a:cxn>
                    <a:cxn ang="0">
                      <a:pos x="1" y="5"/>
                    </a:cxn>
                    <a:cxn ang="0">
                      <a:pos x="2" y="3"/>
                    </a:cxn>
                    <a:cxn ang="0">
                      <a:pos x="3" y="2"/>
                    </a:cxn>
                    <a:cxn ang="0">
                      <a:pos x="5" y="1"/>
                    </a:cxn>
                    <a:cxn ang="0">
                      <a:pos x="7" y="0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18" h="57">
                      <a:moveTo>
                        <a:pt x="9" y="0"/>
                      </a:moveTo>
                      <a:lnTo>
                        <a:pt x="11" y="0"/>
                      </a:lnTo>
                      <a:lnTo>
                        <a:pt x="13" y="1"/>
                      </a:lnTo>
                      <a:lnTo>
                        <a:pt x="14" y="2"/>
                      </a:lnTo>
                      <a:lnTo>
                        <a:pt x="16" y="3"/>
                      </a:lnTo>
                      <a:lnTo>
                        <a:pt x="17" y="5"/>
                      </a:lnTo>
                      <a:lnTo>
                        <a:pt x="17" y="7"/>
                      </a:lnTo>
                      <a:lnTo>
                        <a:pt x="18" y="9"/>
                      </a:lnTo>
                      <a:lnTo>
                        <a:pt x="18" y="48"/>
                      </a:lnTo>
                      <a:lnTo>
                        <a:pt x="17" y="50"/>
                      </a:lnTo>
                      <a:lnTo>
                        <a:pt x="17" y="52"/>
                      </a:lnTo>
                      <a:lnTo>
                        <a:pt x="16" y="54"/>
                      </a:lnTo>
                      <a:lnTo>
                        <a:pt x="14" y="55"/>
                      </a:lnTo>
                      <a:lnTo>
                        <a:pt x="13" y="56"/>
                      </a:lnTo>
                      <a:lnTo>
                        <a:pt x="11" y="57"/>
                      </a:lnTo>
                      <a:lnTo>
                        <a:pt x="9" y="57"/>
                      </a:lnTo>
                      <a:lnTo>
                        <a:pt x="7" y="57"/>
                      </a:lnTo>
                      <a:lnTo>
                        <a:pt x="5" y="56"/>
                      </a:lnTo>
                      <a:lnTo>
                        <a:pt x="3" y="55"/>
                      </a:lnTo>
                      <a:lnTo>
                        <a:pt x="2" y="54"/>
                      </a:lnTo>
                      <a:lnTo>
                        <a:pt x="1" y="52"/>
                      </a:lnTo>
                      <a:lnTo>
                        <a:pt x="0" y="50"/>
                      </a:lnTo>
                      <a:lnTo>
                        <a:pt x="0" y="48"/>
                      </a:lnTo>
                      <a:lnTo>
                        <a:pt x="0" y="9"/>
                      </a:lnTo>
                      <a:lnTo>
                        <a:pt x="0" y="7"/>
                      </a:lnTo>
                      <a:lnTo>
                        <a:pt x="1" y="5"/>
                      </a:lnTo>
                      <a:lnTo>
                        <a:pt x="2" y="3"/>
                      </a:lnTo>
                      <a:lnTo>
                        <a:pt x="3" y="2"/>
                      </a:lnTo>
                      <a:lnTo>
                        <a:pt x="5" y="1"/>
                      </a:lnTo>
                      <a:lnTo>
                        <a:pt x="7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7796585" y="3471050"/>
              <a:ext cx="344782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Neque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porro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quisquam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est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, qui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dolorem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quia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 dolor sit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amet</a:t>
              </a:r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endParaRPr 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7086999" y="4459439"/>
              <a:ext cx="502455" cy="504205"/>
              <a:chOff x="6245496" y="2708036"/>
              <a:chExt cx="715892" cy="718386"/>
            </a:xfrm>
          </p:grpSpPr>
          <p:sp>
            <p:nvSpPr>
              <p:cNvPr id="27" name="Freeform 53"/>
              <p:cNvSpPr>
                <a:spLocks/>
              </p:cNvSpPr>
              <p:nvPr/>
            </p:nvSpPr>
            <p:spPr bwMode="auto">
              <a:xfrm>
                <a:off x="6245496" y="2708036"/>
                <a:ext cx="715892" cy="718386"/>
              </a:xfrm>
              <a:custGeom>
                <a:avLst/>
                <a:gdLst>
                  <a:gd name="T0" fmla="*/ 287 w 575"/>
                  <a:gd name="T1" fmla="*/ 0 h 577"/>
                  <a:gd name="T2" fmla="*/ 338 w 575"/>
                  <a:gd name="T3" fmla="*/ 5 h 577"/>
                  <a:gd name="T4" fmla="*/ 388 w 575"/>
                  <a:gd name="T5" fmla="*/ 19 h 577"/>
                  <a:gd name="T6" fmla="*/ 433 w 575"/>
                  <a:gd name="T7" fmla="*/ 40 h 577"/>
                  <a:gd name="T8" fmla="*/ 474 w 575"/>
                  <a:gd name="T9" fmla="*/ 69 h 577"/>
                  <a:gd name="T10" fmla="*/ 508 w 575"/>
                  <a:gd name="T11" fmla="*/ 103 h 577"/>
                  <a:gd name="T12" fmla="*/ 535 w 575"/>
                  <a:gd name="T13" fmla="*/ 144 h 577"/>
                  <a:gd name="T14" fmla="*/ 558 w 575"/>
                  <a:gd name="T15" fmla="*/ 188 h 577"/>
                  <a:gd name="T16" fmla="*/ 571 w 575"/>
                  <a:gd name="T17" fmla="*/ 238 h 577"/>
                  <a:gd name="T18" fmla="*/ 575 w 575"/>
                  <a:gd name="T19" fmla="*/ 289 h 577"/>
                  <a:gd name="T20" fmla="*/ 571 w 575"/>
                  <a:gd name="T21" fmla="*/ 341 h 577"/>
                  <a:gd name="T22" fmla="*/ 558 w 575"/>
                  <a:gd name="T23" fmla="*/ 390 h 577"/>
                  <a:gd name="T24" fmla="*/ 535 w 575"/>
                  <a:gd name="T25" fmla="*/ 435 h 577"/>
                  <a:gd name="T26" fmla="*/ 508 w 575"/>
                  <a:gd name="T27" fmla="*/ 474 h 577"/>
                  <a:gd name="T28" fmla="*/ 474 w 575"/>
                  <a:gd name="T29" fmla="*/ 510 h 577"/>
                  <a:gd name="T30" fmla="*/ 433 w 575"/>
                  <a:gd name="T31" fmla="*/ 538 h 577"/>
                  <a:gd name="T32" fmla="*/ 388 w 575"/>
                  <a:gd name="T33" fmla="*/ 560 h 577"/>
                  <a:gd name="T34" fmla="*/ 338 w 575"/>
                  <a:gd name="T35" fmla="*/ 574 h 577"/>
                  <a:gd name="T36" fmla="*/ 287 w 575"/>
                  <a:gd name="T37" fmla="*/ 577 h 577"/>
                  <a:gd name="T38" fmla="*/ 236 w 575"/>
                  <a:gd name="T39" fmla="*/ 574 h 577"/>
                  <a:gd name="T40" fmla="*/ 186 w 575"/>
                  <a:gd name="T41" fmla="*/ 560 h 577"/>
                  <a:gd name="T42" fmla="*/ 142 w 575"/>
                  <a:gd name="T43" fmla="*/ 538 h 577"/>
                  <a:gd name="T44" fmla="*/ 102 w 575"/>
                  <a:gd name="T45" fmla="*/ 510 h 577"/>
                  <a:gd name="T46" fmla="*/ 66 w 575"/>
                  <a:gd name="T47" fmla="*/ 474 h 577"/>
                  <a:gd name="T48" fmla="*/ 39 w 575"/>
                  <a:gd name="T49" fmla="*/ 435 h 577"/>
                  <a:gd name="T50" fmla="*/ 17 w 575"/>
                  <a:gd name="T51" fmla="*/ 390 h 577"/>
                  <a:gd name="T52" fmla="*/ 3 w 575"/>
                  <a:gd name="T53" fmla="*/ 341 h 577"/>
                  <a:gd name="T54" fmla="*/ 0 w 575"/>
                  <a:gd name="T55" fmla="*/ 289 h 577"/>
                  <a:gd name="T56" fmla="*/ 3 w 575"/>
                  <a:gd name="T57" fmla="*/ 238 h 577"/>
                  <a:gd name="T58" fmla="*/ 17 w 575"/>
                  <a:gd name="T59" fmla="*/ 188 h 577"/>
                  <a:gd name="T60" fmla="*/ 39 w 575"/>
                  <a:gd name="T61" fmla="*/ 144 h 577"/>
                  <a:gd name="T62" fmla="*/ 66 w 575"/>
                  <a:gd name="T63" fmla="*/ 103 h 577"/>
                  <a:gd name="T64" fmla="*/ 102 w 575"/>
                  <a:gd name="T65" fmla="*/ 69 h 577"/>
                  <a:gd name="T66" fmla="*/ 142 w 575"/>
                  <a:gd name="T67" fmla="*/ 40 h 577"/>
                  <a:gd name="T68" fmla="*/ 186 w 575"/>
                  <a:gd name="T69" fmla="*/ 19 h 577"/>
                  <a:gd name="T70" fmla="*/ 236 w 575"/>
                  <a:gd name="T71" fmla="*/ 5 h 577"/>
                  <a:gd name="T72" fmla="*/ 287 w 575"/>
                  <a:gd name="T73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5" h="577">
                    <a:moveTo>
                      <a:pt x="287" y="0"/>
                    </a:moveTo>
                    <a:lnTo>
                      <a:pt x="338" y="5"/>
                    </a:lnTo>
                    <a:lnTo>
                      <a:pt x="388" y="19"/>
                    </a:lnTo>
                    <a:lnTo>
                      <a:pt x="433" y="40"/>
                    </a:lnTo>
                    <a:lnTo>
                      <a:pt x="474" y="69"/>
                    </a:lnTo>
                    <a:lnTo>
                      <a:pt x="508" y="103"/>
                    </a:lnTo>
                    <a:lnTo>
                      <a:pt x="535" y="144"/>
                    </a:lnTo>
                    <a:lnTo>
                      <a:pt x="558" y="188"/>
                    </a:lnTo>
                    <a:lnTo>
                      <a:pt x="571" y="238"/>
                    </a:lnTo>
                    <a:lnTo>
                      <a:pt x="575" y="289"/>
                    </a:lnTo>
                    <a:lnTo>
                      <a:pt x="571" y="341"/>
                    </a:lnTo>
                    <a:lnTo>
                      <a:pt x="558" y="390"/>
                    </a:lnTo>
                    <a:lnTo>
                      <a:pt x="535" y="435"/>
                    </a:lnTo>
                    <a:lnTo>
                      <a:pt x="508" y="474"/>
                    </a:lnTo>
                    <a:lnTo>
                      <a:pt x="474" y="510"/>
                    </a:lnTo>
                    <a:lnTo>
                      <a:pt x="433" y="538"/>
                    </a:lnTo>
                    <a:lnTo>
                      <a:pt x="388" y="560"/>
                    </a:lnTo>
                    <a:lnTo>
                      <a:pt x="338" y="574"/>
                    </a:lnTo>
                    <a:lnTo>
                      <a:pt x="287" y="577"/>
                    </a:lnTo>
                    <a:lnTo>
                      <a:pt x="236" y="574"/>
                    </a:lnTo>
                    <a:lnTo>
                      <a:pt x="186" y="560"/>
                    </a:lnTo>
                    <a:lnTo>
                      <a:pt x="142" y="538"/>
                    </a:lnTo>
                    <a:lnTo>
                      <a:pt x="102" y="510"/>
                    </a:lnTo>
                    <a:lnTo>
                      <a:pt x="66" y="474"/>
                    </a:lnTo>
                    <a:lnTo>
                      <a:pt x="39" y="435"/>
                    </a:lnTo>
                    <a:lnTo>
                      <a:pt x="17" y="390"/>
                    </a:lnTo>
                    <a:lnTo>
                      <a:pt x="3" y="341"/>
                    </a:lnTo>
                    <a:lnTo>
                      <a:pt x="0" y="289"/>
                    </a:lnTo>
                    <a:lnTo>
                      <a:pt x="3" y="238"/>
                    </a:lnTo>
                    <a:lnTo>
                      <a:pt x="17" y="188"/>
                    </a:lnTo>
                    <a:lnTo>
                      <a:pt x="39" y="144"/>
                    </a:lnTo>
                    <a:lnTo>
                      <a:pt x="66" y="103"/>
                    </a:lnTo>
                    <a:lnTo>
                      <a:pt x="102" y="69"/>
                    </a:lnTo>
                    <a:lnTo>
                      <a:pt x="142" y="40"/>
                    </a:lnTo>
                    <a:lnTo>
                      <a:pt x="186" y="19"/>
                    </a:lnTo>
                    <a:lnTo>
                      <a:pt x="236" y="5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72"/>
              <p:cNvSpPr>
                <a:spLocks noEditPoints="1"/>
              </p:cNvSpPr>
              <p:nvPr/>
            </p:nvSpPr>
            <p:spPr bwMode="auto">
              <a:xfrm>
                <a:off x="6451667" y="2936880"/>
                <a:ext cx="303549" cy="250658"/>
              </a:xfrm>
              <a:custGeom>
                <a:avLst/>
                <a:gdLst/>
                <a:ahLst/>
                <a:cxnLst>
                  <a:cxn ang="0">
                    <a:pos x="232" y="123"/>
                  </a:cxn>
                  <a:cxn ang="0">
                    <a:pos x="207" y="128"/>
                  </a:cxn>
                  <a:cxn ang="0">
                    <a:pos x="180" y="132"/>
                  </a:cxn>
                  <a:cxn ang="0">
                    <a:pos x="151" y="134"/>
                  </a:cxn>
                  <a:cxn ang="0">
                    <a:pos x="150" y="141"/>
                  </a:cxn>
                  <a:cxn ang="0">
                    <a:pos x="147" y="147"/>
                  </a:cxn>
                  <a:cxn ang="0">
                    <a:pos x="142" y="151"/>
                  </a:cxn>
                  <a:cxn ang="0">
                    <a:pos x="127" y="152"/>
                  </a:cxn>
                  <a:cxn ang="0">
                    <a:pos x="121" y="150"/>
                  </a:cxn>
                  <a:cxn ang="0">
                    <a:pos x="116" y="145"/>
                  </a:cxn>
                  <a:cxn ang="0">
                    <a:pos x="114" y="138"/>
                  </a:cxn>
                  <a:cxn ang="0">
                    <a:pos x="104" y="133"/>
                  </a:cxn>
                  <a:cxn ang="0">
                    <a:pos x="75" y="131"/>
                  </a:cxn>
                  <a:cxn ang="0">
                    <a:pos x="49" y="127"/>
                  </a:cxn>
                  <a:cxn ang="0">
                    <a:pos x="25" y="121"/>
                  </a:cxn>
                  <a:cxn ang="0">
                    <a:pos x="18" y="198"/>
                  </a:cxn>
                  <a:cxn ang="0">
                    <a:pos x="21" y="200"/>
                  </a:cxn>
                  <a:cxn ang="0">
                    <a:pos x="246" y="199"/>
                  </a:cxn>
                  <a:cxn ang="0">
                    <a:pos x="246" y="119"/>
                  </a:cxn>
                  <a:cxn ang="0">
                    <a:pos x="19" y="50"/>
                  </a:cxn>
                  <a:cxn ang="0">
                    <a:pos x="18" y="100"/>
                  </a:cxn>
                  <a:cxn ang="0">
                    <a:pos x="38" y="106"/>
                  </a:cxn>
                  <a:cxn ang="0">
                    <a:pos x="61" y="110"/>
                  </a:cxn>
                  <a:cxn ang="0">
                    <a:pos x="86" y="114"/>
                  </a:cxn>
                  <a:cxn ang="0">
                    <a:pos x="113" y="116"/>
                  </a:cxn>
                  <a:cxn ang="0">
                    <a:pos x="142" y="116"/>
                  </a:cxn>
                  <a:cxn ang="0">
                    <a:pos x="169" y="115"/>
                  </a:cxn>
                  <a:cxn ang="0">
                    <a:pos x="195" y="112"/>
                  </a:cxn>
                  <a:cxn ang="0">
                    <a:pos x="219" y="107"/>
                  </a:cxn>
                  <a:cxn ang="0">
                    <a:pos x="240" y="102"/>
                  </a:cxn>
                  <a:cxn ang="0">
                    <a:pos x="246" y="51"/>
                  </a:cxn>
                  <a:cxn ang="0">
                    <a:pos x="244" y="50"/>
                  </a:cxn>
                  <a:cxn ang="0">
                    <a:pos x="97" y="19"/>
                  </a:cxn>
                  <a:cxn ang="0">
                    <a:pos x="95" y="21"/>
                  </a:cxn>
                  <a:cxn ang="0">
                    <a:pos x="170" y="32"/>
                  </a:cxn>
                  <a:cxn ang="0">
                    <a:pos x="169" y="20"/>
                  </a:cxn>
                  <a:cxn ang="0">
                    <a:pos x="167" y="18"/>
                  </a:cxn>
                  <a:cxn ang="0">
                    <a:pos x="167" y="0"/>
                  </a:cxn>
                  <a:cxn ang="0">
                    <a:pos x="176" y="2"/>
                  </a:cxn>
                  <a:cxn ang="0">
                    <a:pos x="183" y="8"/>
                  </a:cxn>
                  <a:cxn ang="0">
                    <a:pos x="187" y="16"/>
                  </a:cxn>
                  <a:cxn ang="0">
                    <a:pos x="188" y="32"/>
                  </a:cxn>
                  <a:cxn ang="0">
                    <a:pos x="250" y="33"/>
                  </a:cxn>
                  <a:cxn ang="0">
                    <a:pos x="257" y="37"/>
                  </a:cxn>
                  <a:cxn ang="0">
                    <a:pos x="263" y="44"/>
                  </a:cxn>
                  <a:cxn ang="0">
                    <a:pos x="264" y="52"/>
                  </a:cxn>
                  <a:cxn ang="0">
                    <a:pos x="264" y="203"/>
                  </a:cxn>
                  <a:cxn ang="0">
                    <a:pos x="259" y="211"/>
                  </a:cxn>
                  <a:cxn ang="0">
                    <a:pos x="252" y="216"/>
                  </a:cxn>
                  <a:cxn ang="0">
                    <a:pos x="244" y="218"/>
                  </a:cxn>
                  <a:cxn ang="0">
                    <a:pos x="15" y="217"/>
                  </a:cxn>
                  <a:cxn ang="0">
                    <a:pos x="7" y="213"/>
                  </a:cxn>
                  <a:cxn ang="0">
                    <a:pos x="2" y="206"/>
                  </a:cxn>
                  <a:cxn ang="0">
                    <a:pos x="0" y="197"/>
                  </a:cxn>
                  <a:cxn ang="0">
                    <a:pos x="1" y="46"/>
                  </a:cxn>
                  <a:cxn ang="0">
                    <a:pos x="5" y="39"/>
                  </a:cxn>
                  <a:cxn ang="0">
                    <a:pos x="12" y="34"/>
                  </a:cxn>
                  <a:cxn ang="0">
                    <a:pos x="21" y="32"/>
                  </a:cxn>
                  <a:cxn ang="0">
                    <a:pos x="77" y="19"/>
                  </a:cxn>
                  <a:cxn ang="0">
                    <a:pos x="80" y="10"/>
                  </a:cxn>
                  <a:cxn ang="0">
                    <a:pos x="86" y="4"/>
                  </a:cxn>
                  <a:cxn ang="0">
                    <a:pos x="95" y="1"/>
                  </a:cxn>
                </a:cxnLst>
                <a:rect l="0" t="0" r="r" b="b"/>
                <a:pathLst>
                  <a:path w="264" h="218">
                    <a:moveTo>
                      <a:pt x="246" y="119"/>
                    </a:moveTo>
                    <a:lnTo>
                      <a:pt x="239" y="121"/>
                    </a:lnTo>
                    <a:lnTo>
                      <a:pt x="232" y="123"/>
                    </a:lnTo>
                    <a:lnTo>
                      <a:pt x="224" y="125"/>
                    </a:lnTo>
                    <a:lnTo>
                      <a:pt x="216" y="127"/>
                    </a:lnTo>
                    <a:lnTo>
                      <a:pt x="207" y="128"/>
                    </a:lnTo>
                    <a:lnTo>
                      <a:pt x="198" y="130"/>
                    </a:lnTo>
                    <a:lnTo>
                      <a:pt x="189" y="131"/>
                    </a:lnTo>
                    <a:lnTo>
                      <a:pt x="180" y="132"/>
                    </a:lnTo>
                    <a:lnTo>
                      <a:pt x="170" y="133"/>
                    </a:lnTo>
                    <a:lnTo>
                      <a:pt x="161" y="133"/>
                    </a:lnTo>
                    <a:lnTo>
                      <a:pt x="151" y="134"/>
                    </a:lnTo>
                    <a:lnTo>
                      <a:pt x="151" y="134"/>
                    </a:lnTo>
                    <a:lnTo>
                      <a:pt x="151" y="138"/>
                    </a:lnTo>
                    <a:lnTo>
                      <a:pt x="150" y="141"/>
                    </a:lnTo>
                    <a:lnTo>
                      <a:pt x="150" y="143"/>
                    </a:lnTo>
                    <a:lnTo>
                      <a:pt x="149" y="145"/>
                    </a:lnTo>
                    <a:lnTo>
                      <a:pt x="147" y="147"/>
                    </a:lnTo>
                    <a:lnTo>
                      <a:pt x="146" y="148"/>
                    </a:lnTo>
                    <a:lnTo>
                      <a:pt x="144" y="150"/>
                    </a:lnTo>
                    <a:lnTo>
                      <a:pt x="142" y="151"/>
                    </a:lnTo>
                    <a:lnTo>
                      <a:pt x="140" y="151"/>
                    </a:lnTo>
                    <a:lnTo>
                      <a:pt x="137" y="152"/>
                    </a:lnTo>
                    <a:lnTo>
                      <a:pt x="127" y="152"/>
                    </a:lnTo>
                    <a:lnTo>
                      <a:pt x="125" y="151"/>
                    </a:lnTo>
                    <a:lnTo>
                      <a:pt x="123" y="151"/>
                    </a:lnTo>
                    <a:lnTo>
                      <a:pt x="121" y="150"/>
                    </a:lnTo>
                    <a:lnTo>
                      <a:pt x="119" y="148"/>
                    </a:lnTo>
                    <a:lnTo>
                      <a:pt x="117" y="147"/>
                    </a:lnTo>
                    <a:lnTo>
                      <a:pt x="116" y="145"/>
                    </a:lnTo>
                    <a:lnTo>
                      <a:pt x="115" y="143"/>
                    </a:lnTo>
                    <a:lnTo>
                      <a:pt x="114" y="141"/>
                    </a:lnTo>
                    <a:lnTo>
                      <a:pt x="114" y="138"/>
                    </a:lnTo>
                    <a:lnTo>
                      <a:pt x="114" y="134"/>
                    </a:lnTo>
                    <a:lnTo>
                      <a:pt x="114" y="134"/>
                    </a:lnTo>
                    <a:lnTo>
                      <a:pt x="104" y="133"/>
                    </a:lnTo>
                    <a:lnTo>
                      <a:pt x="94" y="133"/>
                    </a:lnTo>
                    <a:lnTo>
                      <a:pt x="85" y="132"/>
                    </a:lnTo>
                    <a:lnTo>
                      <a:pt x="75" y="131"/>
                    </a:lnTo>
                    <a:lnTo>
                      <a:pt x="66" y="130"/>
                    </a:lnTo>
                    <a:lnTo>
                      <a:pt x="57" y="128"/>
                    </a:lnTo>
                    <a:lnTo>
                      <a:pt x="49" y="127"/>
                    </a:lnTo>
                    <a:lnTo>
                      <a:pt x="41" y="125"/>
                    </a:lnTo>
                    <a:lnTo>
                      <a:pt x="33" y="123"/>
                    </a:lnTo>
                    <a:lnTo>
                      <a:pt x="25" y="121"/>
                    </a:lnTo>
                    <a:lnTo>
                      <a:pt x="18" y="119"/>
                    </a:lnTo>
                    <a:lnTo>
                      <a:pt x="18" y="197"/>
                    </a:lnTo>
                    <a:lnTo>
                      <a:pt x="18" y="198"/>
                    </a:lnTo>
                    <a:lnTo>
                      <a:pt x="19" y="199"/>
                    </a:lnTo>
                    <a:lnTo>
                      <a:pt x="20" y="200"/>
                    </a:lnTo>
                    <a:lnTo>
                      <a:pt x="21" y="200"/>
                    </a:lnTo>
                    <a:lnTo>
                      <a:pt x="244" y="200"/>
                    </a:lnTo>
                    <a:lnTo>
                      <a:pt x="245" y="200"/>
                    </a:lnTo>
                    <a:lnTo>
                      <a:pt x="246" y="199"/>
                    </a:lnTo>
                    <a:lnTo>
                      <a:pt x="246" y="198"/>
                    </a:lnTo>
                    <a:lnTo>
                      <a:pt x="246" y="197"/>
                    </a:lnTo>
                    <a:lnTo>
                      <a:pt x="246" y="119"/>
                    </a:lnTo>
                    <a:close/>
                    <a:moveTo>
                      <a:pt x="21" y="50"/>
                    </a:moveTo>
                    <a:lnTo>
                      <a:pt x="20" y="50"/>
                    </a:lnTo>
                    <a:lnTo>
                      <a:pt x="19" y="50"/>
                    </a:lnTo>
                    <a:lnTo>
                      <a:pt x="18" y="51"/>
                    </a:lnTo>
                    <a:lnTo>
                      <a:pt x="18" y="52"/>
                    </a:lnTo>
                    <a:lnTo>
                      <a:pt x="18" y="100"/>
                    </a:lnTo>
                    <a:lnTo>
                      <a:pt x="24" y="102"/>
                    </a:lnTo>
                    <a:lnTo>
                      <a:pt x="31" y="104"/>
                    </a:lnTo>
                    <a:lnTo>
                      <a:pt x="38" y="106"/>
                    </a:lnTo>
                    <a:lnTo>
                      <a:pt x="45" y="107"/>
                    </a:lnTo>
                    <a:lnTo>
                      <a:pt x="53" y="109"/>
                    </a:lnTo>
                    <a:lnTo>
                      <a:pt x="61" y="110"/>
                    </a:lnTo>
                    <a:lnTo>
                      <a:pt x="69" y="112"/>
                    </a:lnTo>
                    <a:lnTo>
                      <a:pt x="77" y="113"/>
                    </a:lnTo>
                    <a:lnTo>
                      <a:pt x="86" y="114"/>
                    </a:lnTo>
                    <a:lnTo>
                      <a:pt x="95" y="115"/>
                    </a:lnTo>
                    <a:lnTo>
                      <a:pt x="104" y="115"/>
                    </a:lnTo>
                    <a:lnTo>
                      <a:pt x="113" y="116"/>
                    </a:lnTo>
                    <a:lnTo>
                      <a:pt x="123" y="116"/>
                    </a:lnTo>
                    <a:lnTo>
                      <a:pt x="132" y="116"/>
                    </a:lnTo>
                    <a:lnTo>
                      <a:pt x="142" y="116"/>
                    </a:lnTo>
                    <a:lnTo>
                      <a:pt x="151" y="116"/>
                    </a:lnTo>
                    <a:lnTo>
                      <a:pt x="160" y="115"/>
                    </a:lnTo>
                    <a:lnTo>
                      <a:pt x="169" y="115"/>
                    </a:lnTo>
                    <a:lnTo>
                      <a:pt x="178" y="114"/>
                    </a:lnTo>
                    <a:lnTo>
                      <a:pt x="187" y="113"/>
                    </a:lnTo>
                    <a:lnTo>
                      <a:pt x="195" y="112"/>
                    </a:lnTo>
                    <a:lnTo>
                      <a:pt x="204" y="110"/>
                    </a:lnTo>
                    <a:lnTo>
                      <a:pt x="212" y="109"/>
                    </a:lnTo>
                    <a:lnTo>
                      <a:pt x="219" y="107"/>
                    </a:lnTo>
                    <a:lnTo>
                      <a:pt x="227" y="106"/>
                    </a:lnTo>
                    <a:lnTo>
                      <a:pt x="234" y="104"/>
                    </a:lnTo>
                    <a:lnTo>
                      <a:pt x="240" y="102"/>
                    </a:lnTo>
                    <a:lnTo>
                      <a:pt x="246" y="100"/>
                    </a:lnTo>
                    <a:lnTo>
                      <a:pt x="246" y="52"/>
                    </a:lnTo>
                    <a:lnTo>
                      <a:pt x="246" y="51"/>
                    </a:lnTo>
                    <a:lnTo>
                      <a:pt x="246" y="50"/>
                    </a:lnTo>
                    <a:lnTo>
                      <a:pt x="245" y="50"/>
                    </a:lnTo>
                    <a:lnTo>
                      <a:pt x="244" y="50"/>
                    </a:lnTo>
                    <a:lnTo>
                      <a:pt x="21" y="50"/>
                    </a:lnTo>
                    <a:close/>
                    <a:moveTo>
                      <a:pt x="98" y="18"/>
                    </a:moveTo>
                    <a:lnTo>
                      <a:pt x="97" y="19"/>
                    </a:lnTo>
                    <a:lnTo>
                      <a:pt x="96" y="19"/>
                    </a:lnTo>
                    <a:lnTo>
                      <a:pt x="95" y="20"/>
                    </a:lnTo>
                    <a:lnTo>
                      <a:pt x="95" y="21"/>
                    </a:lnTo>
                    <a:lnTo>
                      <a:pt x="94" y="22"/>
                    </a:lnTo>
                    <a:lnTo>
                      <a:pt x="94" y="32"/>
                    </a:lnTo>
                    <a:lnTo>
                      <a:pt x="170" y="32"/>
                    </a:lnTo>
                    <a:lnTo>
                      <a:pt x="170" y="22"/>
                    </a:lnTo>
                    <a:lnTo>
                      <a:pt x="170" y="21"/>
                    </a:lnTo>
                    <a:lnTo>
                      <a:pt x="169" y="20"/>
                    </a:lnTo>
                    <a:lnTo>
                      <a:pt x="169" y="19"/>
                    </a:lnTo>
                    <a:lnTo>
                      <a:pt x="168" y="19"/>
                    </a:lnTo>
                    <a:lnTo>
                      <a:pt x="167" y="18"/>
                    </a:lnTo>
                    <a:lnTo>
                      <a:pt x="98" y="18"/>
                    </a:lnTo>
                    <a:close/>
                    <a:moveTo>
                      <a:pt x="98" y="0"/>
                    </a:moveTo>
                    <a:lnTo>
                      <a:pt x="167" y="0"/>
                    </a:lnTo>
                    <a:lnTo>
                      <a:pt x="170" y="1"/>
                    </a:lnTo>
                    <a:lnTo>
                      <a:pt x="173" y="1"/>
                    </a:lnTo>
                    <a:lnTo>
                      <a:pt x="176" y="2"/>
                    </a:lnTo>
                    <a:lnTo>
                      <a:pt x="178" y="4"/>
                    </a:lnTo>
                    <a:lnTo>
                      <a:pt x="181" y="6"/>
                    </a:lnTo>
                    <a:lnTo>
                      <a:pt x="183" y="8"/>
                    </a:lnTo>
                    <a:lnTo>
                      <a:pt x="185" y="10"/>
                    </a:lnTo>
                    <a:lnTo>
                      <a:pt x="186" y="13"/>
                    </a:lnTo>
                    <a:lnTo>
                      <a:pt x="187" y="16"/>
                    </a:lnTo>
                    <a:lnTo>
                      <a:pt x="188" y="19"/>
                    </a:lnTo>
                    <a:lnTo>
                      <a:pt x="188" y="22"/>
                    </a:lnTo>
                    <a:lnTo>
                      <a:pt x="188" y="32"/>
                    </a:lnTo>
                    <a:lnTo>
                      <a:pt x="244" y="32"/>
                    </a:lnTo>
                    <a:lnTo>
                      <a:pt x="247" y="32"/>
                    </a:lnTo>
                    <a:lnTo>
                      <a:pt x="250" y="33"/>
                    </a:lnTo>
                    <a:lnTo>
                      <a:pt x="252" y="34"/>
                    </a:lnTo>
                    <a:lnTo>
                      <a:pt x="255" y="35"/>
                    </a:lnTo>
                    <a:lnTo>
                      <a:pt x="257" y="37"/>
                    </a:lnTo>
                    <a:lnTo>
                      <a:pt x="259" y="39"/>
                    </a:lnTo>
                    <a:lnTo>
                      <a:pt x="261" y="41"/>
                    </a:lnTo>
                    <a:lnTo>
                      <a:pt x="263" y="44"/>
                    </a:lnTo>
                    <a:lnTo>
                      <a:pt x="264" y="46"/>
                    </a:lnTo>
                    <a:lnTo>
                      <a:pt x="264" y="49"/>
                    </a:lnTo>
                    <a:lnTo>
                      <a:pt x="264" y="52"/>
                    </a:lnTo>
                    <a:lnTo>
                      <a:pt x="264" y="197"/>
                    </a:lnTo>
                    <a:lnTo>
                      <a:pt x="264" y="200"/>
                    </a:lnTo>
                    <a:lnTo>
                      <a:pt x="264" y="203"/>
                    </a:lnTo>
                    <a:lnTo>
                      <a:pt x="263" y="206"/>
                    </a:lnTo>
                    <a:lnTo>
                      <a:pt x="261" y="209"/>
                    </a:lnTo>
                    <a:lnTo>
                      <a:pt x="259" y="211"/>
                    </a:lnTo>
                    <a:lnTo>
                      <a:pt x="257" y="213"/>
                    </a:lnTo>
                    <a:lnTo>
                      <a:pt x="255" y="215"/>
                    </a:lnTo>
                    <a:lnTo>
                      <a:pt x="252" y="216"/>
                    </a:lnTo>
                    <a:lnTo>
                      <a:pt x="250" y="217"/>
                    </a:lnTo>
                    <a:lnTo>
                      <a:pt x="247" y="218"/>
                    </a:lnTo>
                    <a:lnTo>
                      <a:pt x="244" y="218"/>
                    </a:lnTo>
                    <a:lnTo>
                      <a:pt x="21" y="218"/>
                    </a:lnTo>
                    <a:lnTo>
                      <a:pt x="18" y="218"/>
                    </a:lnTo>
                    <a:lnTo>
                      <a:pt x="15" y="217"/>
                    </a:lnTo>
                    <a:lnTo>
                      <a:pt x="12" y="216"/>
                    </a:lnTo>
                    <a:lnTo>
                      <a:pt x="9" y="215"/>
                    </a:lnTo>
                    <a:lnTo>
                      <a:pt x="7" y="213"/>
                    </a:lnTo>
                    <a:lnTo>
                      <a:pt x="5" y="211"/>
                    </a:lnTo>
                    <a:lnTo>
                      <a:pt x="3" y="209"/>
                    </a:lnTo>
                    <a:lnTo>
                      <a:pt x="2" y="206"/>
                    </a:lnTo>
                    <a:lnTo>
                      <a:pt x="1" y="203"/>
                    </a:lnTo>
                    <a:lnTo>
                      <a:pt x="0" y="200"/>
                    </a:lnTo>
                    <a:lnTo>
                      <a:pt x="0" y="197"/>
                    </a:lnTo>
                    <a:lnTo>
                      <a:pt x="0" y="52"/>
                    </a:lnTo>
                    <a:lnTo>
                      <a:pt x="0" y="49"/>
                    </a:lnTo>
                    <a:lnTo>
                      <a:pt x="1" y="46"/>
                    </a:lnTo>
                    <a:lnTo>
                      <a:pt x="2" y="44"/>
                    </a:lnTo>
                    <a:lnTo>
                      <a:pt x="3" y="41"/>
                    </a:lnTo>
                    <a:lnTo>
                      <a:pt x="5" y="39"/>
                    </a:lnTo>
                    <a:lnTo>
                      <a:pt x="7" y="37"/>
                    </a:lnTo>
                    <a:lnTo>
                      <a:pt x="9" y="35"/>
                    </a:lnTo>
                    <a:lnTo>
                      <a:pt x="12" y="34"/>
                    </a:lnTo>
                    <a:lnTo>
                      <a:pt x="15" y="33"/>
                    </a:lnTo>
                    <a:lnTo>
                      <a:pt x="18" y="32"/>
                    </a:lnTo>
                    <a:lnTo>
                      <a:pt x="21" y="32"/>
                    </a:lnTo>
                    <a:lnTo>
                      <a:pt x="76" y="32"/>
                    </a:lnTo>
                    <a:lnTo>
                      <a:pt x="76" y="22"/>
                    </a:lnTo>
                    <a:lnTo>
                      <a:pt x="77" y="19"/>
                    </a:lnTo>
                    <a:lnTo>
                      <a:pt x="77" y="16"/>
                    </a:lnTo>
                    <a:lnTo>
                      <a:pt x="78" y="13"/>
                    </a:lnTo>
                    <a:lnTo>
                      <a:pt x="80" y="10"/>
                    </a:lnTo>
                    <a:lnTo>
                      <a:pt x="82" y="8"/>
                    </a:lnTo>
                    <a:lnTo>
                      <a:pt x="84" y="6"/>
                    </a:lnTo>
                    <a:lnTo>
                      <a:pt x="86" y="4"/>
                    </a:lnTo>
                    <a:lnTo>
                      <a:pt x="89" y="2"/>
                    </a:lnTo>
                    <a:lnTo>
                      <a:pt x="92" y="1"/>
                    </a:lnTo>
                    <a:lnTo>
                      <a:pt x="95" y="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7734157" y="4407936"/>
              <a:ext cx="344782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Neque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porro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quisquam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est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, qui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dolorem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quia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 dolor sit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amet</a:t>
              </a:r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endParaRPr 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5674" y="5396324"/>
              <a:ext cx="504206" cy="504206"/>
              <a:chOff x="7279857" y="5457873"/>
              <a:chExt cx="718386" cy="718386"/>
            </a:xfrm>
          </p:grpSpPr>
          <p:sp>
            <p:nvSpPr>
              <p:cNvPr id="31" name="Freeform 57"/>
              <p:cNvSpPr>
                <a:spLocks/>
              </p:cNvSpPr>
              <p:nvPr/>
            </p:nvSpPr>
            <p:spPr bwMode="auto">
              <a:xfrm>
                <a:off x="7279857" y="5457873"/>
                <a:ext cx="718386" cy="718386"/>
              </a:xfrm>
              <a:custGeom>
                <a:avLst/>
                <a:gdLst>
                  <a:gd name="T0" fmla="*/ 288 w 577"/>
                  <a:gd name="T1" fmla="*/ 0 h 577"/>
                  <a:gd name="T2" fmla="*/ 341 w 577"/>
                  <a:gd name="T3" fmla="*/ 5 h 577"/>
                  <a:gd name="T4" fmla="*/ 389 w 577"/>
                  <a:gd name="T5" fmla="*/ 19 h 577"/>
                  <a:gd name="T6" fmla="*/ 433 w 577"/>
                  <a:gd name="T7" fmla="*/ 40 h 577"/>
                  <a:gd name="T8" fmla="*/ 474 w 577"/>
                  <a:gd name="T9" fmla="*/ 69 h 577"/>
                  <a:gd name="T10" fmla="*/ 509 w 577"/>
                  <a:gd name="T11" fmla="*/ 103 h 577"/>
                  <a:gd name="T12" fmla="*/ 538 w 577"/>
                  <a:gd name="T13" fmla="*/ 144 h 577"/>
                  <a:gd name="T14" fmla="*/ 558 w 577"/>
                  <a:gd name="T15" fmla="*/ 188 h 577"/>
                  <a:gd name="T16" fmla="*/ 572 w 577"/>
                  <a:gd name="T17" fmla="*/ 238 h 577"/>
                  <a:gd name="T18" fmla="*/ 577 w 577"/>
                  <a:gd name="T19" fmla="*/ 289 h 577"/>
                  <a:gd name="T20" fmla="*/ 572 w 577"/>
                  <a:gd name="T21" fmla="*/ 341 h 577"/>
                  <a:gd name="T22" fmla="*/ 558 w 577"/>
                  <a:gd name="T23" fmla="*/ 390 h 577"/>
                  <a:gd name="T24" fmla="*/ 538 w 577"/>
                  <a:gd name="T25" fmla="*/ 435 h 577"/>
                  <a:gd name="T26" fmla="*/ 509 w 577"/>
                  <a:gd name="T27" fmla="*/ 474 h 577"/>
                  <a:gd name="T28" fmla="*/ 474 w 577"/>
                  <a:gd name="T29" fmla="*/ 510 h 577"/>
                  <a:gd name="T30" fmla="*/ 433 w 577"/>
                  <a:gd name="T31" fmla="*/ 538 h 577"/>
                  <a:gd name="T32" fmla="*/ 389 w 577"/>
                  <a:gd name="T33" fmla="*/ 560 h 577"/>
                  <a:gd name="T34" fmla="*/ 341 w 577"/>
                  <a:gd name="T35" fmla="*/ 574 h 577"/>
                  <a:gd name="T36" fmla="*/ 288 w 577"/>
                  <a:gd name="T37" fmla="*/ 577 h 577"/>
                  <a:gd name="T38" fmla="*/ 236 w 577"/>
                  <a:gd name="T39" fmla="*/ 574 h 577"/>
                  <a:gd name="T40" fmla="*/ 189 w 577"/>
                  <a:gd name="T41" fmla="*/ 560 h 577"/>
                  <a:gd name="T42" fmla="*/ 142 w 577"/>
                  <a:gd name="T43" fmla="*/ 538 h 577"/>
                  <a:gd name="T44" fmla="*/ 103 w 577"/>
                  <a:gd name="T45" fmla="*/ 510 h 577"/>
                  <a:gd name="T46" fmla="*/ 69 w 577"/>
                  <a:gd name="T47" fmla="*/ 474 h 577"/>
                  <a:gd name="T48" fmla="*/ 40 w 577"/>
                  <a:gd name="T49" fmla="*/ 435 h 577"/>
                  <a:gd name="T50" fmla="*/ 19 w 577"/>
                  <a:gd name="T51" fmla="*/ 390 h 577"/>
                  <a:gd name="T52" fmla="*/ 5 w 577"/>
                  <a:gd name="T53" fmla="*/ 341 h 577"/>
                  <a:gd name="T54" fmla="*/ 0 w 577"/>
                  <a:gd name="T55" fmla="*/ 289 h 577"/>
                  <a:gd name="T56" fmla="*/ 5 w 577"/>
                  <a:gd name="T57" fmla="*/ 238 h 577"/>
                  <a:gd name="T58" fmla="*/ 19 w 577"/>
                  <a:gd name="T59" fmla="*/ 188 h 577"/>
                  <a:gd name="T60" fmla="*/ 40 w 577"/>
                  <a:gd name="T61" fmla="*/ 144 h 577"/>
                  <a:gd name="T62" fmla="*/ 69 w 577"/>
                  <a:gd name="T63" fmla="*/ 103 h 577"/>
                  <a:gd name="T64" fmla="*/ 103 w 577"/>
                  <a:gd name="T65" fmla="*/ 69 h 577"/>
                  <a:gd name="T66" fmla="*/ 142 w 577"/>
                  <a:gd name="T67" fmla="*/ 40 h 577"/>
                  <a:gd name="T68" fmla="*/ 189 w 577"/>
                  <a:gd name="T69" fmla="*/ 19 h 577"/>
                  <a:gd name="T70" fmla="*/ 236 w 577"/>
                  <a:gd name="T71" fmla="*/ 5 h 577"/>
                  <a:gd name="T72" fmla="*/ 288 w 577"/>
                  <a:gd name="T73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7" h="577">
                    <a:moveTo>
                      <a:pt x="288" y="0"/>
                    </a:moveTo>
                    <a:lnTo>
                      <a:pt x="341" y="5"/>
                    </a:lnTo>
                    <a:lnTo>
                      <a:pt x="389" y="19"/>
                    </a:lnTo>
                    <a:lnTo>
                      <a:pt x="433" y="40"/>
                    </a:lnTo>
                    <a:lnTo>
                      <a:pt x="474" y="69"/>
                    </a:lnTo>
                    <a:lnTo>
                      <a:pt x="509" y="103"/>
                    </a:lnTo>
                    <a:lnTo>
                      <a:pt x="538" y="144"/>
                    </a:lnTo>
                    <a:lnTo>
                      <a:pt x="558" y="188"/>
                    </a:lnTo>
                    <a:lnTo>
                      <a:pt x="572" y="238"/>
                    </a:lnTo>
                    <a:lnTo>
                      <a:pt x="577" y="289"/>
                    </a:lnTo>
                    <a:lnTo>
                      <a:pt x="572" y="341"/>
                    </a:lnTo>
                    <a:lnTo>
                      <a:pt x="558" y="390"/>
                    </a:lnTo>
                    <a:lnTo>
                      <a:pt x="538" y="435"/>
                    </a:lnTo>
                    <a:lnTo>
                      <a:pt x="509" y="474"/>
                    </a:lnTo>
                    <a:lnTo>
                      <a:pt x="474" y="510"/>
                    </a:lnTo>
                    <a:lnTo>
                      <a:pt x="433" y="538"/>
                    </a:lnTo>
                    <a:lnTo>
                      <a:pt x="389" y="560"/>
                    </a:lnTo>
                    <a:lnTo>
                      <a:pt x="341" y="574"/>
                    </a:lnTo>
                    <a:lnTo>
                      <a:pt x="288" y="577"/>
                    </a:lnTo>
                    <a:lnTo>
                      <a:pt x="236" y="574"/>
                    </a:lnTo>
                    <a:lnTo>
                      <a:pt x="189" y="560"/>
                    </a:lnTo>
                    <a:lnTo>
                      <a:pt x="142" y="538"/>
                    </a:lnTo>
                    <a:lnTo>
                      <a:pt x="103" y="510"/>
                    </a:lnTo>
                    <a:lnTo>
                      <a:pt x="69" y="474"/>
                    </a:lnTo>
                    <a:lnTo>
                      <a:pt x="40" y="435"/>
                    </a:lnTo>
                    <a:lnTo>
                      <a:pt x="19" y="390"/>
                    </a:lnTo>
                    <a:lnTo>
                      <a:pt x="5" y="341"/>
                    </a:lnTo>
                    <a:lnTo>
                      <a:pt x="0" y="289"/>
                    </a:lnTo>
                    <a:lnTo>
                      <a:pt x="5" y="238"/>
                    </a:lnTo>
                    <a:lnTo>
                      <a:pt x="19" y="188"/>
                    </a:lnTo>
                    <a:lnTo>
                      <a:pt x="40" y="144"/>
                    </a:lnTo>
                    <a:lnTo>
                      <a:pt x="69" y="103"/>
                    </a:lnTo>
                    <a:lnTo>
                      <a:pt x="103" y="69"/>
                    </a:lnTo>
                    <a:lnTo>
                      <a:pt x="142" y="40"/>
                    </a:lnTo>
                    <a:lnTo>
                      <a:pt x="189" y="19"/>
                    </a:lnTo>
                    <a:lnTo>
                      <a:pt x="236" y="5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175"/>
              <p:cNvSpPr>
                <a:spLocks noEditPoints="1"/>
              </p:cNvSpPr>
              <p:nvPr/>
            </p:nvSpPr>
            <p:spPr bwMode="auto">
              <a:xfrm>
                <a:off x="7476351" y="5701665"/>
                <a:ext cx="325395" cy="220763"/>
              </a:xfrm>
              <a:custGeom>
                <a:avLst/>
                <a:gdLst/>
                <a:ahLst/>
                <a:cxnLst>
                  <a:cxn ang="0">
                    <a:pos x="83" y="22"/>
                  </a:cxn>
                  <a:cxn ang="0">
                    <a:pos x="64" y="36"/>
                  </a:cxn>
                  <a:cxn ang="0">
                    <a:pos x="54" y="57"/>
                  </a:cxn>
                  <a:cxn ang="0">
                    <a:pos x="53" y="75"/>
                  </a:cxn>
                  <a:cxn ang="0">
                    <a:pos x="43" y="82"/>
                  </a:cxn>
                  <a:cxn ang="0">
                    <a:pos x="26" y="98"/>
                  </a:cxn>
                  <a:cxn ang="0">
                    <a:pos x="18" y="120"/>
                  </a:cxn>
                  <a:cxn ang="0">
                    <a:pos x="22" y="144"/>
                  </a:cxn>
                  <a:cxn ang="0">
                    <a:pos x="36" y="163"/>
                  </a:cxn>
                  <a:cxn ang="0">
                    <a:pos x="57" y="173"/>
                  </a:cxn>
                  <a:cxn ang="0">
                    <a:pos x="105" y="124"/>
                  </a:cxn>
                  <a:cxn ang="0">
                    <a:pos x="97" y="126"/>
                  </a:cxn>
                  <a:cxn ang="0">
                    <a:pos x="90" y="121"/>
                  </a:cxn>
                  <a:cxn ang="0">
                    <a:pos x="91" y="112"/>
                  </a:cxn>
                  <a:cxn ang="0">
                    <a:pos x="140" y="65"/>
                  </a:cxn>
                  <a:cxn ang="0">
                    <a:pos x="148" y="67"/>
                  </a:cxn>
                  <a:cxn ang="0">
                    <a:pos x="194" y="117"/>
                  </a:cxn>
                  <a:cxn ang="0">
                    <a:pos x="190" y="125"/>
                  </a:cxn>
                  <a:cxn ang="0">
                    <a:pos x="181" y="126"/>
                  </a:cxn>
                  <a:cxn ang="0">
                    <a:pos x="217" y="174"/>
                  </a:cxn>
                  <a:cxn ang="0">
                    <a:pos x="240" y="168"/>
                  </a:cxn>
                  <a:cxn ang="0">
                    <a:pos x="257" y="152"/>
                  </a:cxn>
                  <a:cxn ang="0">
                    <a:pos x="265" y="130"/>
                  </a:cxn>
                  <a:cxn ang="0">
                    <a:pos x="261" y="106"/>
                  </a:cxn>
                  <a:cxn ang="0">
                    <a:pos x="248" y="87"/>
                  </a:cxn>
                  <a:cxn ang="0">
                    <a:pos x="226" y="77"/>
                  </a:cxn>
                  <a:cxn ang="0">
                    <a:pos x="212" y="75"/>
                  </a:cxn>
                  <a:cxn ang="0">
                    <a:pos x="203" y="64"/>
                  </a:cxn>
                  <a:cxn ang="0">
                    <a:pos x="186" y="50"/>
                  </a:cxn>
                  <a:cxn ang="0">
                    <a:pos x="165" y="45"/>
                  </a:cxn>
                  <a:cxn ang="0">
                    <a:pos x="150" y="47"/>
                  </a:cxn>
                  <a:cxn ang="0">
                    <a:pos x="141" y="38"/>
                  </a:cxn>
                  <a:cxn ang="0">
                    <a:pos x="124" y="23"/>
                  </a:cxn>
                  <a:cxn ang="0">
                    <a:pos x="102" y="18"/>
                  </a:cxn>
                  <a:cxn ang="0">
                    <a:pos x="122" y="3"/>
                  </a:cxn>
                  <a:cxn ang="0">
                    <a:pos x="145" y="16"/>
                  </a:cxn>
                  <a:cxn ang="0">
                    <a:pos x="165" y="27"/>
                  </a:cxn>
                  <a:cxn ang="0">
                    <a:pos x="192" y="33"/>
                  </a:cxn>
                  <a:cxn ang="0">
                    <a:pos x="214" y="49"/>
                  </a:cxn>
                  <a:cxn ang="0">
                    <a:pos x="237" y="61"/>
                  </a:cxn>
                  <a:cxn ang="0">
                    <a:pos x="261" y="75"/>
                  </a:cxn>
                  <a:cxn ang="0">
                    <a:pos x="277" y="97"/>
                  </a:cxn>
                  <a:cxn ang="0">
                    <a:pos x="283" y="125"/>
                  </a:cxn>
                  <a:cxn ang="0">
                    <a:pos x="277" y="154"/>
                  </a:cxn>
                  <a:cxn ang="0">
                    <a:pos x="259" y="176"/>
                  </a:cxn>
                  <a:cxn ang="0">
                    <a:pos x="234" y="190"/>
                  </a:cxn>
                  <a:cxn ang="0">
                    <a:pos x="60" y="192"/>
                  </a:cxn>
                  <a:cxn ang="0">
                    <a:pos x="33" y="183"/>
                  </a:cxn>
                  <a:cxn ang="0">
                    <a:pos x="12" y="164"/>
                  </a:cxn>
                  <a:cxn ang="0">
                    <a:pos x="1" y="137"/>
                  </a:cxn>
                  <a:cxn ang="0">
                    <a:pos x="2" y="108"/>
                  </a:cxn>
                  <a:cxn ang="0">
                    <a:pos x="14" y="84"/>
                  </a:cxn>
                  <a:cxn ang="0">
                    <a:pos x="35" y="66"/>
                  </a:cxn>
                  <a:cxn ang="0">
                    <a:pos x="42" y="38"/>
                  </a:cxn>
                  <a:cxn ang="0">
                    <a:pos x="59" y="15"/>
                  </a:cxn>
                  <a:cxn ang="0">
                    <a:pos x="84" y="2"/>
                  </a:cxn>
                </a:cxnLst>
                <a:rect l="0" t="0" r="r" b="b"/>
                <a:pathLst>
                  <a:path w="283" h="192">
                    <a:moveTo>
                      <a:pt x="102" y="18"/>
                    </a:moveTo>
                    <a:lnTo>
                      <a:pt x="97" y="18"/>
                    </a:lnTo>
                    <a:lnTo>
                      <a:pt x="92" y="19"/>
                    </a:lnTo>
                    <a:lnTo>
                      <a:pt x="87" y="20"/>
                    </a:lnTo>
                    <a:lnTo>
                      <a:pt x="83" y="22"/>
                    </a:lnTo>
                    <a:lnTo>
                      <a:pt x="78" y="24"/>
                    </a:lnTo>
                    <a:lnTo>
                      <a:pt x="75" y="26"/>
                    </a:lnTo>
                    <a:lnTo>
                      <a:pt x="71" y="29"/>
                    </a:lnTo>
                    <a:lnTo>
                      <a:pt x="67" y="32"/>
                    </a:lnTo>
                    <a:lnTo>
                      <a:pt x="64" y="36"/>
                    </a:lnTo>
                    <a:lnTo>
                      <a:pt x="61" y="40"/>
                    </a:lnTo>
                    <a:lnTo>
                      <a:pt x="59" y="44"/>
                    </a:lnTo>
                    <a:lnTo>
                      <a:pt x="57" y="48"/>
                    </a:lnTo>
                    <a:lnTo>
                      <a:pt x="55" y="52"/>
                    </a:lnTo>
                    <a:lnTo>
                      <a:pt x="54" y="57"/>
                    </a:lnTo>
                    <a:lnTo>
                      <a:pt x="53" y="62"/>
                    </a:lnTo>
                    <a:lnTo>
                      <a:pt x="53" y="67"/>
                    </a:lnTo>
                    <a:lnTo>
                      <a:pt x="53" y="71"/>
                    </a:lnTo>
                    <a:lnTo>
                      <a:pt x="53" y="73"/>
                    </a:lnTo>
                    <a:lnTo>
                      <a:pt x="53" y="75"/>
                    </a:lnTo>
                    <a:lnTo>
                      <a:pt x="52" y="76"/>
                    </a:lnTo>
                    <a:lnTo>
                      <a:pt x="51" y="78"/>
                    </a:lnTo>
                    <a:lnTo>
                      <a:pt x="49" y="79"/>
                    </a:lnTo>
                    <a:lnTo>
                      <a:pt x="48" y="80"/>
                    </a:lnTo>
                    <a:lnTo>
                      <a:pt x="43" y="82"/>
                    </a:lnTo>
                    <a:lnTo>
                      <a:pt x="39" y="84"/>
                    </a:lnTo>
                    <a:lnTo>
                      <a:pt x="35" y="87"/>
                    </a:lnTo>
                    <a:lnTo>
                      <a:pt x="32" y="91"/>
                    </a:lnTo>
                    <a:lnTo>
                      <a:pt x="29" y="94"/>
                    </a:lnTo>
                    <a:lnTo>
                      <a:pt x="26" y="98"/>
                    </a:lnTo>
                    <a:lnTo>
                      <a:pt x="24" y="102"/>
                    </a:lnTo>
                    <a:lnTo>
                      <a:pt x="22" y="106"/>
                    </a:lnTo>
                    <a:lnTo>
                      <a:pt x="20" y="111"/>
                    </a:lnTo>
                    <a:lnTo>
                      <a:pt x="19" y="115"/>
                    </a:lnTo>
                    <a:lnTo>
                      <a:pt x="18" y="120"/>
                    </a:lnTo>
                    <a:lnTo>
                      <a:pt x="18" y="125"/>
                    </a:lnTo>
                    <a:lnTo>
                      <a:pt x="18" y="130"/>
                    </a:lnTo>
                    <a:lnTo>
                      <a:pt x="19" y="135"/>
                    </a:lnTo>
                    <a:lnTo>
                      <a:pt x="20" y="140"/>
                    </a:lnTo>
                    <a:lnTo>
                      <a:pt x="22" y="144"/>
                    </a:lnTo>
                    <a:lnTo>
                      <a:pt x="24" y="148"/>
                    </a:lnTo>
                    <a:lnTo>
                      <a:pt x="26" y="152"/>
                    </a:lnTo>
                    <a:lnTo>
                      <a:pt x="29" y="156"/>
                    </a:lnTo>
                    <a:lnTo>
                      <a:pt x="32" y="160"/>
                    </a:lnTo>
                    <a:lnTo>
                      <a:pt x="36" y="163"/>
                    </a:lnTo>
                    <a:lnTo>
                      <a:pt x="39" y="166"/>
                    </a:lnTo>
                    <a:lnTo>
                      <a:pt x="43" y="168"/>
                    </a:lnTo>
                    <a:lnTo>
                      <a:pt x="48" y="170"/>
                    </a:lnTo>
                    <a:lnTo>
                      <a:pt x="52" y="172"/>
                    </a:lnTo>
                    <a:lnTo>
                      <a:pt x="57" y="173"/>
                    </a:lnTo>
                    <a:lnTo>
                      <a:pt x="62" y="174"/>
                    </a:lnTo>
                    <a:lnTo>
                      <a:pt x="67" y="174"/>
                    </a:lnTo>
                    <a:lnTo>
                      <a:pt x="133" y="174"/>
                    </a:lnTo>
                    <a:lnTo>
                      <a:pt x="133" y="96"/>
                    </a:lnTo>
                    <a:lnTo>
                      <a:pt x="105" y="124"/>
                    </a:lnTo>
                    <a:lnTo>
                      <a:pt x="103" y="125"/>
                    </a:lnTo>
                    <a:lnTo>
                      <a:pt x="102" y="126"/>
                    </a:lnTo>
                    <a:lnTo>
                      <a:pt x="100" y="126"/>
                    </a:lnTo>
                    <a:lnTo>
                      <a:pt x="98" y="126"/>
                    </a:lnTo>
                    <a:lnTo>
                      <a:pt x="97" y="126"/>
                    </a:lnTo>
                    <a:lnTo>
                      <a:pt x="95" y="126"/>
                    </a:lnTo>
                    <a:lnTo>
                      <a:pt x="93" y="125"/>
                    </a:lnTo>
                    <a:lnTo>
                      <a:pt x="92" y="124"/>
                    </a:lnTo>
                    <a:lnTo>
                      <a:pt x="91" y="122"/>
                    </a:lnTo>
                    <a:lnTo>
                      <a:pt x="90" y="121"/>
                    </a:lnTo>
                    <a:lnTo>
                      <a:pt x="90" y="119"/>
                    </a:lnTo>
                    <a:lnTo>
                      <a:pt x="89" y="117"/>
                    </a:lnTo>
                    <a:lnTo>
                      <a:pt x="90" y="116"/>
                    </a:lnTo>
                    <a:lnTo>
                      <a:pt x="90" y="114"/>
                    </a:lnTo>
                    <a:lnTo>
                      <a:pt x="91" y="112"/>
                    </a:lnTo>
                    <a:lnTo>
                      <a:pt x="92" y="111"/>
                    </a:lnTo>
                    <a:lnTo>
                      <a:pt x="135" y="67"/>
                    </a:lnTo>
                    <a:lnTo>
                      <a:pt x="137" y="66"/>
                    </a:lnTo>
                    <a:lnTo>
                      <a:pt x="138" y="65"/>
                    </a:lnTo>
                    <a:lnTo>
                      <a:pt x="140" y="65"/>
                    </a:lnTo>
                    <a:lnTo>
                      <a:pt x="142" y="65"/>
                    </a:lnTo>
                    <a:lnTo>
                      <a:pt x="143" y="65"/>
                    </a:lnTo>
                    <a:lnTo>
                      <a:pt x="145" y="65"/>
                    </a:lnTo>
                    <a:lnTo>
                      <a:pt x="147" y="66"/>
                    </a:lnTo>
                    <a:lnTo>
                      <a:pt x="148" y="67"/>
                    </a:lnTo>
                    <a:lnTo>
                      <a:pt x="191" y="111"/>
                    </a:lnTo>
                    <a:lnTo>
                      <a:pt x="192" y="112"/>
                    </a:lnTo>
                    <a:lnTo>
                      <a:pt x="193" y="114"/>
                    </a:lnTo>
                    <a:lnTo>
                      <a:pt x="194" y="116"/>
                    </a:lnTo>
                    <a:lnTo>
                      <a:pt x="194" y="117"/>
                    </a:lnTo>
                    <a:lnTo>
                      <a:pt x="194" y="119"/>
                    </a:lnTo>
                    <a:lnTo>
                      <a:pt x="193" y="121"/>
                    </a:lnTo>
                    <a:lnTo>
                      <a:pt x="192" y="122"/>
                    </a:lnTo>
                    <a:lnTo>
                      <a:pt x="191" y="124"/>
                    </a:lnTo>
                    <a:lnTo>
                      <a:pt x="190" y="125"/>
                    </a:lnTo>
                    <a:lnTo>
                      <a:pt x="188" y="126"/>
                    </a:lnTo>
                    <a:lnTo>
                      <a:pt x="186" y="126"/>
                    </a:lnTo>
                    <a:lnTo>
                      <a:pt x="185" y="126"/>
                    </a:lnTo>
                    <a:lnTo>
                      <a:pt x="183" y="126"/>
                    </a:lnTo>
                    <a:lnTo>
                      <a:pt x="181" y="126"/>
                    </a:lnTo>
                    <a:lnTo>
                      <a:pt x="180" y="125"/>
                    </a:lnTo>
                    <a:lnTo>
                      <a:pt x="178" y="124"/>
                    </a:lnTo>
                    <a:lnTo>
                      <a:pt x="151" y="96"/>
                    </a:lnTo>
                    <a:lnTo>
                      <a:pt x="151" y="174"/>
                    </a:lnTo>
                    <a:lnTo>
                      <a:pt x="217" y="174"/>
                    </a:lnTo>
                    <a:lnTo>
                      <a:pt x="222" y="174"/>
                    </a:lnTo>
                    <a:lnTo>
                      <a:pt x="226" y="173"/>
                    </a:lnTo>
                    <a:lnTo>
                      <a:pt x="231" y="172"/>
                    </a:lnTo>
                    <a:lnTo>
                      <a:pt x="236" y="170"/>
                    </a:lnTo>
                    <a:lnTo>
                      <a:pt x="240" y="168"/>
                    </a:lnTo>
                    <a:lnTo>
                      <a:pt x="244" y="166"/>
                    </a:lnTo>
                    <a:lnTo>
                      <a:pt x="248" y="163"/>
                    </a:lnTo>
                    <a:lnTo>
                      <a:pt x="251" y="160"/>
                    </a:lnTo>
                    <a:lnTo>
                      <a:pt x="254" y="156"/>
                    </a:lnTo>
                    <a:lnTo>
                      <a:pt x="257" y="152"/>
                    </a:lnTo>
                    <a:lnTo>
                      <a:pt x="259" y="148"/>
                    </a:lnTo>
                    <a:lnTo>
                      <a:pt x="261" y="144"/>
                    </a:lnTo>
                    <a:lnTo>
                      <a:pt x="263" y="140"/>
                    </a:lnTo>
                    <a:lnTo>
                      <a:pt x="264" y="135"/>
                    </a:lnTo>
                    <a:lnTo>
                      <a:pt x="265" y="130"/>
                    </a:lnTo>
                    <a:lnTo>
                      <a:pt x="265" y="125"/>
                    </a:lnTo>
                    <a:lnTo>
                      <a:pt x="265" y="120"/>
                    </a:lnTo>
                    <a:lnTo>
                      <a:pt x="264" y="115"/>
                    </a:lnTo>
                    <a:lnTo>
                      <a:pt x="263" y="110"/>
                    </a:lnTo>
                    <a:lnTo>
                      <a:pt x="261" y="106"/>
                    </a:lnTo>
                    <a:lnTo>
                      <a:pt x="259" y="102"/>
                    </a:lnTo>
                    <a:lnTo>
                      <a:pt x="257" y="98"/>
                    </a:lnTo>
                    <a:lnTo>
                      <a:pt x="254" y="94"/>
                    </a:lnTo>
                    <a:lnTo>
                      <a:pt x="251" y="90"/>
                    </a:lnTo>
                    <a:lnTo>
                      <a:pt x="248" y="87"/>
                    </a:lnTo>
                    <a:lnTo>
                      <a:pt x="244" y="84"/>
                    </a:lnTo>
                    <a:lnTo>
                      <a:pt x="240" y="82"/>
                    </a:lnTo>
                    <a:lnTo>
                      <a:pt x="236" y="80"/>
                    </a:lnTo>
                    <a:lnTo>
                      <a:pt x="231" y="78"/>
                    </a:lnTo>
                    <a:lnTo>
                      <a:pt x="226" y="77"/>
                    </a:lnTo>
                    <a:lnTo>
                      <a:pt x="222" y="76"/>
                    </a:lnTo>
                    <a:lnTo>
                      <a:pt x="217" y="76"/>
                    </a:lnTo>
                    <a:lnTo>
                      <a:pt x="216" y="76"/>
                    </a:lnTo>
                    <a:lnTo>
                      <a:pt x="214" y="76"/>
                    </a:lnTo>
                    <a:lnTo>
                      <a:pt x="212" y="75"/>
                    </a:lnTo>
                    <a:lnTo>
                      <a:pt x="210" y="74"/>
                    </a:lnTo>
                    <a:lnTo>
                      <a:pt x="209" y="73"/>
                    </a:lnTo>
                    <a:lnTo>
                      <a:pt x="208" y="71"/>
                    </a:lnTo>
                    <a:lnTo>
                      <a:pt x="205" y="67"/>
                    </a:lnTo>
                    <a:lnTo>
                      <a:pt x="203" y="64"/>
                    </a:lnTo>
                    <a:lnTo>
                      <a:pt x="200" y="60"/>
                    </a:lnTo>
                    <a:lnTo>
                      <a:pt x="197" y="57"/>
                    </a:lnTo>
                    <a:lnTo>
                      <a:pt x="193" y="55"/>
                    </a:lnTo>
                    <a:lnTo>
                      <a:pt x="190" y="52"/>
                    </a:lnTo>
                    <a:lnTo>
                      <a:pt x="186" y="50"/>
                    </a:lnTo>
                    <a:lnTo>
                      <a:pt x="182" y="48"/>
                    </a:lnTo>
                    <a:lnTo>
                      <a:pt x="178" y="47"/>
                    </a:lnTo>
                    <a:lnTo>
                      <a:pt x="174" y="46"/>
                    </a:lnTo>
                    <a:lnTo>
                      <a:pt x="169" y="45"/>
                    </a:lnTo>
                    <a:lnTo>
                      <a:pt x="165" y="45"/>
                    </a:lnTo>
                    <a:lnTo>
                      <a:pt x="161" y="45"/>
                    </a:lnTo>
                    <a:lnTo>
                      <a:pt x="157" y="46"/>
                    </a:lnTo>
                    <a:lnTo>
                      <a:pt x="153" y="47"/>
                    </a:lnTo>
                    <a:lnTo>
                      <a:pt x="151" y="47"/>
                    </a:lnTo>
                    <a:lnTo>
                      <a:pt x="150" y="47"/>
                    </a:lnTo>
                    <a:lnTo>
                      <a:pt x="148" y="46"/>
                    </a:lnTo>
                    <a:lnTo>
                      <a:pt x="146" y="45"/>
                    </a:lnTo>
                    <a:lnTo>
                      <a:pt x="145" y="44"/>
                    </a:lnTo>
                    <a:lnTo>
                      <a:pt x="144" y="42"/>
                    </a:lnTo>
                    <a:lnTo>
                      <a:pt x="141" y="38"/>
                    </a:lnTo>
                    <a:lnTo>
                      <a:pt x="138" y="35"/>
                    </a:lnTo>
                    <a:lnTo>
                      <a:pt x="135" y="31"/>
                    </a:lnTo>
                    <a:lnTo>
                      <a:pt x="131" y="28"/>
                    </a:lnTo>
                    <a:lnTo>
                      <a:pt x="128" y="26"/>
                    </a:lnTo>
                    <a:lnTo>
                      <a:pt x="124" y="23"/>
                    </a:lnTo>
                    <a:lnTo>
                      <a:pt x="120" y="22"/>
                    </a:lnTo>
                    <a:lnTo>
                      <a:pt x="115" y="20"/>
                    </a:lnTo>
                    <a:lnTo>
                      <a:pt x="111" y="19"/>
                    </a:lnTo>
                    <a:lnTo>
                      <a:pt x="106" y="18"/>
                    </a:lnTo>
                    <a:lnTo>
                      <a:pt x="102" y="18"/>
                    </a:lnTo>
                    <a:close/>
                    <a:moveTo>
                      <a:pt x="102" y="0"/>
                    </a:moveTo>
                    <a:lnTo>
                      <a:pt x="107" y="0"/>
                    </a:lnTo>
                    <a:lnTo>
                      <a:pt x="112" y="1"/>
                    </a:lnTo>
                    <a:lnTo>
                      <a:pt x="117" y="2"/>
                    </a:lnTo>
                    <a:lnTo>
                      <a:pt x="122" y="3"/>
                    </a:lnTo>
                    <a:lnTo>
                      <a:pt x="127" y="5"/>
                    </a:lnTo>
                    <a:lnTo>
                      <a:pt x="132" y="7"/>
                    </a:lnTo>
                    <a:lnTo>
                      <a:pt x="136" y="10"/>
                    </a:lnTo>
                    <a:lnTo>
                      <a:pt x="141" y="13"/>
                    </a:lnTo>
                    <a:lnTo>
                      <a:pt x="145" y="16"/>
                    </a:lnTo>
                    <a:lnTo>
                      <a:pt x="149" y="20"/>
                    </a:lnTo>
                    <a:lnTo>
                      <a:pt x="152" y="24"/>
                    </a:lnTo>
                    <a:lnTo>
                      <a:pt x="156" y="28"/>
                    </a:lnTo>
                    <a:lnTo>
                      <a:pt x="160" y="27"/>
                    </a:lnTo>
                    <a:lnTo>
                      <a:pt x="165" y="27"/>
                    </a:lnTo>
                    <a:lnTo>
                      <a:pt x="170" y="27"/>
                    </a:lnTo>
                    <a:lnTo>
                      <a:pt x="176" y="28"/>
                    </a:lnTo>
                    <a:lnTo>
                      <a:pt x="181" y="29"/>
                    </a:lnTo>
                    <a:lnTo>
                      <a:pt x="187" y="31"/>
                    </a:lnTo>
                    <a:lnTo>
                      <a:pt x="192" y="33"/>
                    </a:lnTo>
                    <a:lnTo>
                      <a:pt x="197" y="35"/>
                    </a:lnTo>
                    <a:lnTo>
                      <a:pt x="201" y="38"/>
                    </a:lnTo>
                    <a:lnTo>
                      <a:pt x="206" y="41"/>
                    </a:lnTo>
                    <a:lnTo>
                      <a:pt x="210" y="45"/>
                    </a:lnTo>
                    <a:lnTo>
                      <a:pt x="214" y="49"/>
                    </a:lnTo>
                    <a:lnTo>
                      <a:pt x="217" y="53"/>
                    </a:lnTo>
                    <a:lnTo>
                      <a:pt x="221" y="58"/>
                    </a:lnTo>
                    <a:lnTo>
                      <a:pt x="226" y="59"/>
                    </a:lnTo>
                    <a:lnTo>
                      <a:pt x="232" y="60"/>
                    </a:lnTo>
                    <a:lnTo>
                      <a:pt x="237" y="61"/>
                    </a:lnTo>
                    <a:lnTo>
                      <a:pt x="243" y="63"/>
                    </a:lnTo>
                    <a:lnTo>
                      <a:pt x="248" y="66"/>
                    </a:lnTo>
                    <a:lnTo>
                      <a:pt x="252" y="68"/>
                    </a:lnTo>
                    <a:lnTo>
                      <a:pt x="257" y="72"/>
                    </a:lnTo>
                    <a:lnTo>
                      <a:pt x="261" y="75"/>
                    </a:lnTo>
                    <a:lnTo>
                      <a:pt x="265" y="79"/>
                    </a:lnTo>
                    <a:lnTo>
                      <a:pt x="269" y="83"/>
                    </a:lnTo>
                    <a:lnTo>
                      <a:pt x="272" y="88"/>
                    </a:lnTo>
                    <a:lnTo>
                      <a:pt x="275" y="92"/>
                    </a:lnTo>
                    <a:lnTo>
                      <a:pt x="277" y="97"/>
                    </a:lnTo>
                    <a:lnTo>
                      <a:pt x="279" y="102"/>
                    </a:lnTo>
                    <a:lnTo>
                      <a:pt x="281" y="108"/>
                    </a:lnTo>
                    <a:lnTo>
                      <a:pt x="282" y="113"/>
                    </a:lnTo>
                    <a:lnTo>
                      <a:pt x="283" y="119"/>
                    </a:lnTo>
                    <a:lnTo>
                      <a:pt x="283" y="125"/>
                    </a:lnTo>
                    <a:lnTo>
                      <a:pt x="283" y="131"/>
                    </a:lnTo>
                    <a:lnTo>
                      <a:pt x="282" y="137"/>
                    </a:lnTo>
                    <a:lnTo>
                      <a:pt x="281" y="143"/>
                    </a:lnTo>
                    <a:lnTo>
                      <a:pt x="279" y="148"/>
                    </a:lnTo>
                    <a:lnTo>
                      <a:pt x="277" y="154"/>
                    </a:lnTo>
                    <a:lnTo>
                      <a:pt x="274" y="159"/>
                    </a:lnTo>
                    <a:lnTo>
                      <a:pt x="271" y="164"/>
                    </a:lnTo>
                    <a:lnTo>
                      <a:pt x="267" y="168"/>
                    </a:lnTo>
                    <a:lnTo>
                      <a:pt x="264" y="172"/>
                    </a:lnTo>
                    <a:lnTo>
                      <a:pt x="259" y="176"/>
                    </a:lnTo>
                    <a:lnTo>
                      <a:pt x="255" y="180"/>
                    </a:lnTo>
                    <a:lnTo>
                      <a:pt x="250" y="183"/>
                    </a:lnTo>
                    <a:lnTo>
                      <a:pt x="245" y="186"/>
                    </a:lnTo>
                    <a:lnTo>
                      <a:pt x="240" y="188"/>
                    </a:lnTo>
                    <a:lnTo>
                      <a:pt x="234" y="190"/>
                    </a:lnTo>
                    <a:lnTo>
                      <a:pt x="229" y="191"/>
                    </a:lnTo>
                    <a:lnTo>
                      <a:pt x="223" y="192"/>
                    </a:lnTo>
                    <a:lnTo>
                      <a:pt x="217" y="192"/>
                    </a:lnTo>
                    <a:lnTo>
                      <a:pt x="67" y="192"/>
                    </a:lnTo>
                    <a:lnTo>
                      <a:pt x="60" y="192"/>
                    </a:lnTo>
                    <a:lnTo>
                      <a:pt x="55" y="191"/>
                    </a:lnTo>
                    <a:lnTo>
                      <a:pt x="49" y="190"/>
                    </a:lnTo>
                    <a:lnTo>
                      <a:pt x="43" y="188"/>
                    </a:lnTo>
                    <a:lnTo>
                      <a:pt x="38" y="186"/>
                    </a:lnTo>
                    <a:lnTo>
                      <a:pt x="33" y="183"/>
                    </a:lnTo>
                    <a:lnTo>
                      <a:pt x="28" y="180"/>
                    </a:lnTo>
                    <a:lnTo>
                      <a:pt x="24" y="176"/>
                    </a:lnTo>
                    <a:lnTo>
                      <a:pt x="20" y="172"/>
                    </a:lnTo>
                    <a:lnTo>
                      <a:pt x="16" y="168"/>
                    </a:lnTo>
                    <a:lnTo>
                      <a:pt x="12" y="164"/>
                    </a:lnTo>
                    <a:lnTo>
                      <a:pt x="9" y="159"/>
                    </a:lnTo>
                    <a:lnTo>
                      <a:pt x="6" y="154"/>
                    </a:lnTo>
                    <a:lnTo>
                      <a:pt x="4" y="148"/>
                    </a:lnTo>
                    <a:lnTo>
                      <a:pt x="2" y="143"/>
                    </a:lnTo>
                    <a:lnTo>
                      <a:pt x="1" y="137"/>
                    </a:lnTo>
                    <a:lnTo>
                      <a:pt x="0" y="131"/>
                    </a:lnTo>
                    <a:lnTo>
                      <a:pt x="0" y="125"/>
                    </a:lnTo>
                    <a:lnTo>
                      <a:pt x="0" y="119"/>
                    </a:lnTo>
                    <a:lnTo>
                      <a:pt x="1" y="114"/>
                    </a:lnTo>
                    <a:lnTo>
                      <a:pt x="2" y="108"/>
                    </a:lnTo>
                    <a:lnTo>
                      <a:pt x="4" y="103"/>
                    </a:lnTo>
                    <a:lnTo>
                      <a:pt x="6" y="98"/>
                    </a:lnTo>
                    <a:lnTo>
                      <a:pt x="8" y="93"/>
                    </a:lnTo>
                    <a:lnTo>
                      <a:pt x="11" y="88"/>
                    </a:lnTo>
                    <a:lnTo>
                      <a:pt x="14" y="84"/>
                    </a:lnTo>
                    <a:lnTo>
                      <a:pt x="18" y="79"/>
                    </a:lnTo>
                    <a:lnTo>
                      <a:pt x="22" y="76"/>
                    </a:lnTo>
                    <a:lnTo>
                      <a:pt x="26" y="72"/>
                    </a:lnTo>
                    <a:lnTo>
                      <a:pt x="30" y="69"/>
                    </a:lnTo>
                    <a:lnTo>
                      <a:pt x="35" y="66"/>
                    </a:lnTo>
                    <a:lnTo>
                      <a:pt x="35" y="60"/>
                    </a:lnTo>
                    <a:lnTo>
                      <a:pt x="36" y="54"/>
                    </a:lnTo>
                    <a:lnTo>
                      <a:pt x="38" y="48"/>
                    </a:lnTo>
                    <a:lnTo>
                      <a:pt x="40" y="43"/>
                    </a:lnTo>
                    <a:lnTo>
                      <a:pt x="42" y="38"/>
                    </a:lnTo>
                    <a:lnTo>
                      <a:pt x="45" y="33"/>
                    </a:lnTo>
                    <a:lnTo>
                      <a:pt x="48" y="28"/>
                    </a:lnTo>
                    <a:lnTo>
                      <a:pt x="51" y="23"/>
                    </a:lnTo>
                    <a:lnTo>
                      <a:pt x="55" y="19"/>
                    </a:lnTo>
                    <a:lnTo>
                      <a:pt x="59" y="15"/>
                    </a:lnTo>
                    <a:lnTo>
                      <a:pt x="64" y="12"/>
                    </a:lnTo>
                    <a:lnTo>
                      <a:pt x="68" y="9"/>
                    </a:lnTo>
                    <a:lnTo>
                      <a:pt x="73" y="6"/>
                    </a:lnTo>
                    <a:lnTo>
                      <a:pt x="79" y="4"/>
                    </a:lnTo>
                    <a:lnTo>
                      <a:pt x="84" y="2"/>
                    </a:lnTo>
                    <a:lnTo>
                      <a:pt x="90" y="1"/>
                    </a:lnTo>
                    <a:lnTo>
                      <a:pt x="96" y="0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7737318" y="5344822"/>
              <a:ext cx="344782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Neque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porro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quisquam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est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, qui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dolorem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quia</a:t>
              </a: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 dolor sit 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</a:rPr>
                <a:t>amet</a:t>
              </a:r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endParaRPr 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546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0" r="25630"/>
          <a:stretch>
            <a:fillRect/>
          </a:stretch>
        </p:blipFill>
        <p:spPr/>
      </p:pic>
      <p:sp>
        <p:nvSpPr>
          <p:cNvPr id="3" name="Isosceles Triangle 2"/>
          <p:cNvSpPr/>
          <p:nvPr/>
        </p:nvSpPr>
        <p:spPr>
          <a:xfrm flipV="1">
            <a:off x="5287432" y="-1"/>
            <a:ext cx="1617136" cy="351693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870893" y="574075"/>
            <a:ext cx="747032" cy="747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244409" y="90530"/>
            <a:ext cx="857061" cy="857061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 flipV="1">
            <a:off x="276389" y="6154615"/>
            <a:ext cx="426996" cy="426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 flipV="1">
            <a:off x="0" y="6368113"/>
            <a:ext cx="489887" cy="489887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57824" y="422941"/>
            <a:ext cx="547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About Us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8558" y="0"/>
            <a:ext cx="10148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fld id="{DCA3AB04-E55C-406C-9D91-DF572998177D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t>3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3611" y="1130827"/>
            <a:ext cx="1524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Insert subtitle here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61383" y="4126286"/>
            <a:ext cx="48925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Sed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ut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perspiciatis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unde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omnis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iste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natus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error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voluptatem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accusantium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laudantium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totam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rem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aperiam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eaque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quae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ab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illo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inventore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veritatis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et quasi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architecto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beatae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vitae dicta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sunt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explicabo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55881" y="2438097"/>
            <a:ext cx="1449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2340 +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61383" y="3022872"/>
            <a:ext cx="183842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dolor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36046" y="2438097"/>
            <a:ext cx="989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56%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11518" y="3022872"/>
            <a:ext cx="183842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dolor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82215" y="5677319"/>
            <a:ext cx="1244707" cy="463410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279882" y="5770524"/>
            <a:ext cx="1249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Subscribe Us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67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9" b="10249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214266" y="226337"/>
            <a:ext cx="11763470" cy="6405326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04193" y="847677"/>
            <a:ext cx="747032" cy="747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977709" y="364132"/>
            <a:ext cx="857061" cy="857061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 flipV="1">
            <a:off x="490655" y="5928278"/>
            <a:ext cx="426996" cy="426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 flipV="1">
            <a:off x="214266" y="6141776"/>
            <a:ext cx="489887" cy="489887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30335" y="2459504"/>
            <a:ext cx="70535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</a:rPr>
              <a:t>Thank You</a:t>
            </a:r>
            <a:endParaRPr 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91335" y="4029164"/>
            <a:ext cx="480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 to subscribe our newsletter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73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flipV="1">
            <a:off x="5287432" y="-1"/>
            <a:ext cx="1617136" cy="351693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870893" y="574075"/>
            <a:ext cx="747032" cy="747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244409" y="90530"/>
            <a:ext cx="857061" cy="857061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 flipV="1">
            <a:off x="276389" y="6154615"/>
            <a:ext cx="426996" cy="426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 flipV="1">
            <a:off x="0" y="6368113"/>
            <a:ext cx="489887" cy="489887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57824" y="422941"/>
            <a:ext cx="547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Company Timeline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8558" y="0"/>
            <a:ext cx="10148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fld id="{74E0882A-3612-4B8F-AD92-78238B5716D0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t>4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3611" y="1130827"/>
            <a:ext cx="1524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Insert subtitle here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82817" y="2587080"/>
            <a:ext cx="8826366" cy="105878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 rot="2700000">
            <a:off x="1844429" y="3220215"/>
            <a:ext cx="1165507" cy="116550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306603" y="2519439"/>
            <a:ext cx="241160" cy="241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700000">
            <a:off x="4290307" y="3220215"/>
            <a:ext cx="1165507" cy="1165507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52481" y="2519439"/>
            <a:ext cx="241160" cy="241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700000">
            <a:off x="6736185" y="3220216"/>
            <a:ext cx="1165507" cy="116550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98359" y="2519440"/>
            <a:ext cx="241160" cy="241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2700000">
            <a:off x="9182064" y="3220216"/>
            <a:ext cx="1165507" cy="116550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644238" y="2519440"/>
            <a:ext cx="241160" cy="241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019725" y="3618302"/>
            <a:ext cx="8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2015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65603" y="3618302"/>
            <a:ext cx="8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2016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11481" y="3618302"/>
            <a:ext cx="8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2018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357360" y="3618302"/>
            <a:ext cx="8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2019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07970" y="4912979"/>
            <a:ext cx="183842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dolor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53848" y="4912979"/>
            <a:ext cx="183842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dolor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99726" y="4912979"/>
            <a:ext cx="183842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dolor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845605" y="4912979"/>
            <a:ext cx="183842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dolor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61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flipV="1">
            <a:off x="5287432" y="-1"/>
            <a:ext cx="1617136" cy="351693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870893" y="574075"/>
            <a:ext cx="747032" cy="747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244409" y="90530"/>
            <a:ext cx="857061" cy="857061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 flipV="1">
            <a:off x="276389" y="6154615"/>
            <a:ext cx="426996" cy="426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 flipV="1">
            <a:off x="0" y="6368113"/>
            <a:ext cx="489887" cy="489887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57824" y="422941"/>
            <a:ext cx="547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Our Services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8558" y="0"/>
            <a:ext cx="10148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fld id="{01F61B7D-1E3A-48EA-BED3-EDBBF478335A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t>5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3611" y="1130827"/>
            <a:ext cx="1524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Insert subtitle here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1639416" y="2347612"/>
            <a:ext cx="1664816" cy="1664816"/>
          </a:xfrm>
          <a:prstGeom prst="frame">
            <a:avLst>
              <a:gd name="adj1" fmla="val 3571"/>
            </a:avLst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4110939" y="2347612"/>
            <a:ext cx="1664816" cy="1664816"/>
          </a:xfrm>
          <a:prstGeom prst="frame">
            <a:avLst>
              <a:gd name="adj1" fmla="val 3571"/>
            </a:avLst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6582462" y="2347612"/>
            <a:ext cx="1664816" cy="1664816"/>
          </a:xfrm>
          <a:prstGeom prst="frame">
            <a:avLst>
              <a:gd name="adj1" fmla="val 3571"/>
            </a:avLst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9053984" y="2347612"/>
            <a:ext cx="1664816" cy="1664816"/>
          </a:xfrm>
          <a:prstGeom prst="frame">
            <a:avLst>
              <a:gd name="adj1" fmla="val 3571"/>
            </a:avLst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596411" y="2681342"/>
            <a:ext cx="693872" cy="628432"/>
            <a:chOff x="5857875" y="1573213"/>
            <a:chExt cx="417513" cy="409575"/>
          </a:xfrm>
          <a:solidFill>
            <a:schemeClr val="tx2"/>
          </a:solidFill>
        </p:grpSpPr>
        <p:sp>
          <p:nvSpPr>
            <p:cNvPr id="16" name="Freeform 49"/>
            <p:cNvSpPr>
              <a:spLocks noEditPoints="1"/>
            </p:cNvSpPr>
            <p:nvPr/>
          </p:nvSpPr>
          <p:spPr bwMode="auto">
            <a:xfrm>
              <a:off x="5857875" y="1573213"/>
              <a:ext cx="417513" cy="409575"/>
            </a:xfrm>
            <a:custGeom>
              <a:avLst/>
              <a:gdLst/>
              <a:ahLst/>
              <a:cxnLst>
                <a:cxn ang="0">
                  <a:pos x="111" y="240"/>
                </a:cxn>
                <a:cxn ang="0">
                  <a:pos x="152" y="166"/>
                </a:cxn>
                <a:cxn ang="0">
                  <a:pos x="131" y="21"/>
                </a:cxn>
                <a:cxn ang="0">
                  <a:pos x="43" y="240"/>
                </a:cxn>
                <a:cxn ang="0">
                  <a:pos x="93" y="157"/>
                </a:cxn>
                <a:cxn ang="0">
                  <a:pos x="94" y="153"/>
                </a:cxn>
                <a:cxn ang="0">
                  <a:pos x="96" y="150"/>
                </a:cxn>
                <a:cxn ang="0">
                  <a:pos x="100" y="148"/>
                </a:cxn>
                <a:cxn ang="0">
                  <a:pos x="161" y="148"/>
                </a:cxn>
                <a:cxn ang="0">
                  <a:pos x="165" y="149"/>
                </a:cxn>
                <a:cxn ang="0">
                  <a:pos x="168" y="151"/>
                </a:cxn>
                <a:cxn ang="0">
                  <a:pos x="170" y="155"/>
                </a:cxn>
                <a:cxn ang="0">
                  <a:pos x="170" y="240"/>
                </a:cxn>
                <a:cxn ang="0">
                  <a:pos x="221" y="99"/>
                </a:cxn>
                <a:cxn ang="0">
                  <a:pos x="131" y="21"/>
                </a:cxn>
                <a:cxn ang="0">
                  <a:pos x="132" y="0"/>
                </a:cxn>
                <a:cxn ang="0">
                  <a:pos x="136" y="1"/>
                </a:cxn>
                <a:cxn ang="0">
                  <a:pos x="260" y="110"/>
                </a:cxn>
                <a:cxn ang="0">
                  <a:pos x="262" y="112"/>
                </a:cxn>
                <a:cxn ang="0">
                  <a:pos x="263" y="116"/>
                </a:cxn>
                <a:cxn ang="0">
                  <a:pos x="263" y="119"/>
                </a:cxn>
                <a:cxn ang="0">
                  <a:pos x="261" y="122"/>
                </a:cxn>
                <a:cxn ang="0">
                  <a:pos x="258" y="125"/>
                </a:cxn>
                <a:cxn ang="0">
                  <a:pos x="254" y="125"/>
                </a:cxn>
                <a:cxn ang="0">
                  <a:pos x="251" y="125"/>
                </a:cxn>
                <a:cxn ang="0">
                  <a:pos x="248" y="123"/>
                </a:cxn>
                <a:cxn ang="0">
                  <a:pos x="239" y="249"/>
                </a:cxn>
                <a:cxn ang="0">
                  <a:pos x="238" y="253"/>
                </a:cxn>
                <a:cxn ang="0">
                  <a:pos x="235" y="256"/>
                </a:cxn>
                <a:cxn ang="0">
                  <a:pos x="232" y="258"/>
                </a:cxn>
                <a:cxn ang="0">
                  <a:pos x="34" y="258"/>
                </a:cxn>
                <a:cxn ang="0">
                  <a:pos x="30" y="257"/>
                </a:cxn>
                <a:cxn ang="0">
                  <a:pos x="26" y="255"/>
                </a:cxn>
                <a:cxn ang="0">
                  <a:pos x="25" y="251"/>
                </a:cxn>
                <a:cxn ang="0">
                  <a:pos x="24" y="115"/>
                </a:cxn>
                <a:cxn ang="0">
                  <a:pos x="13" y="124"/>
                </a:cxn>
                <a:cxn ang="0">
                  <a:pos x="10" y="125"/>
                </a:cxn>
                <a:cxn ang="0">
                  <a:pos x="7" y="125"/>
                </a:cxn>
                <a:cxn ang="0">
                  <a:pos x="4" y="124"/>
                </a:cxn>
                <a:cxn ang="0">
                  <a:pos x="1" y="121"/>
                </a:cxn>
                <a:cxn ang="0">
                  <a:pos x="0" y="117"/>
                </a:cxn>
                <a:cxn ang="0">
                  <a:pos x="0" y="114"/>
                </a:cxn>
                <a:cxn ang="0">
                  <a:pos x="2" y="111"/>
                </a:cxn>
                <a:cxn ang="0">
                  <a:pos x="126" y="2"/>
                </a:cxn>
                <a:cxn ang="0">
                  <a:pos x="129" y="0"/>
                </a:cxn>
              </a:cxnLst>
              <a:rect l="0" t="0" r="r" b="b"/>
              <a:pathLst>
                <a:path w="263" h="258">
                  <a:moveTo>
                    <a:pt x="111" y="166"/>
                  </a:moveTo>
                  <a:lnTo>
                    <a:pt x="111" y="240"/>
                  </a:lnTo>
                  <a:lnTo>
                    <a:pt x="152" y="240"/>
                  </a:lnTo>
                  <a:lnTo>
                    <a:pt x="152" y="166"/>
                  </a:lnTo>
                  <a:lnTo>
                    <a:pt x="111" y="166"/>
                  </a:lnTo>
                  <a:close/>
                  <a:moveTo>
                    <a:pt x="131" y="21"/>
                  </a:moveTo>
                  <a:lnTo>
                    <a:pt x="43" y="99"/>
                  </a:lnTo>
                  <a:lnTo>
                    <a:pt x="43" y="240"/>
                  </a:lnTo>
                  <a:lnTo>
                    <a:pt x="93" y="240"/>
                  </a:lnTo>
                  <a:lnTo>
                    <a:pt x="93" y="157"/>
                  </a:lnTo>
                  <a:lnTo>
                    <a:pt x="93" y="155"/>
                  </a:lnTo>
                  <a:lnTo>
                    <a:pt x="94" y="153"/>
                  </a:lnTo>
                  <a:lnTo>
                    <a:pt x="95" y="151"/>
                  </a:lnTo>
                  <a:lnTo>
                    <a:pt x="96" y="150"/>
                  </a:lnTo>
                  <a:lnTo>
                    <a:pt x="98" y="149"/>
                  </a:lnTo>
                  <a:lnTo>
                    <a:pt x="100" y="148"/>
                  </a:lnTo>
                  <a:lnTo>
                    <a:pt x="102" y="148"/>
                  </a:lnTo>
                  <a:lnTo>
                    <a:pt x="161" y="148"/>
                  </a:lnTo>
                  <a:lnTo>
                    <a:pt x="163" y="148"/>
                  </a:lnTo>
                  <a:lnTo>
                    <a:pt x="165" y="149"/>
                  </a:lnTo>
                  <a:lnTo>
                    <a:pt x="167" y="150"/>
                  </a:lnTo>
                  <a:lnTo>
                    <a:pt x="168" y="151"/>
                  </a:lnTo>
                  <a:lnTo>
                    <a:pt x="170" y="153"/>
                  </a:lnTo>
                  <a:lnTo>
                    <a:pt x="170" y="155"/>
                  </a:lnTo>
                  <a:lnTo>
                    <a:pt x="170" y="157"/>
                  </a:lnTo>
                  <a:lnTo>
                    <a:pt x="170" y="240"/>
                  </a:lnTo>
                  <a:lnTo>
                    <a:pt x="221" y="240"/>
                  </a:lnTo>
                  <a:lnTo>
                    <a:pt x="221" y="99"/>
                  </a:lnTo>
                  <a:lnTo>
                    <a:pt x="221" y="99"/>
                  </a:lnTo>
                  <a:lnTo>
                    <a:pt x="131" y="21"/>
                  </a:lnTo>
                  <a:close/>
                  <a:moveTo>
                    <a:pt x="131" y="0"/>
                  </a:moveTo>
                  <a:lnTo>
                    <a:pt x="132" y="0"/>
                  </a:lnTo>
                  <a:lnTo>
                    <a:pt x="134" y="0"/>
                  </a:lnTo>
                  <a:lnTo>
                    <a:pt x="136" y="1"/>
                  </a:lnTo>
                  <a:lnTo>
                    <a:pt x="137" y="2"/>
                  </a:lnTo>
                  <a:lnTo>
                    <a:pt x="260" y="110"/>
                  </a:lnTo>
                  <a:lnTo>
                    <a:pt x="261" y="111"/>
                  </a:lnTo>
                  <a:lnTo>
                    <a:pt x="262" y="112"/>
                  </a:lnTo>
                  <a:lnTo>
                    <a:pt x="263" y="114"/>
                  </a:lnTo>
                  <a:lnTo>
                    <a:pt x="263" y="116"/>
                  </a:lnTo>
                  <a:lnTo>
                    <a:pt x="263" y="117"/>
                  </a:lnTo>
                  <a:lnTo>
                    <a:pt x="263" y="119"/>
                  </a:lnTo>
                  <a:lnTo>
                    <a:pt x="262" y="121"/>
                  </a:lnTo>
                  <a:lnTo>
                    <a:pt x="261" y="122"/>
                  </a:lnTo>
                  <a:lnTo>
                    <a:pt x="259" y="124"/>
                  </a:lnTo>
                  <a:lnTo>
                    <a:pt x="258" y="125"/>
                  </a:lnTo>
                  <a:lnTo>
                    <a:pt x="256" y="125"/>
                  </a:lnTo>
                  <a:lnTo>
                    <a:pt x="254" y="125"/>
                  </a:lnTo>
                  <a:lnTo>
                    <a:pt x="253" y="125"/>
                  </a:lnTo>
                  <a:lnTo>
                    <a:pt x="251" y="125"/>
                  </a:lnTo>
                  <a:lnTo>
                    <a:pt x="249" y="124"/>
                  </a:lnTo>
                  <a:lnTo>
                    <a:pt x="248" y="123"/>
                  </a:lnTo>
                  <a:lnTo>
                    <a:pt x="239" y="115"/>
                  </a:lnTo>
                  <a:lnTo>
                    <a:pt x="239" y="249"/>
                  </a:lnTo>
                  <a:lnTo>
                    <a:pt x="238" y="251"/>
                  </a:lnTo>
                  <a:lnTo>
                    <a:pt x="238" y="253"/>
                  </a:lnTo>
                  <a:lnTo>
                    <a:pt x="237" y="255"/>
                  </a:lnTo>
                  <a:lnTo>
                    <a:pt x="235" y="256"/>
                  </a:lnTo>
                  <a:lnTo>
                    <a:pt x="234" y="257"/>
                  </a:lnTo>
                  <a:lnTo>
                    <a:pt x="232" y="258"/>
                  </a:lnTo>
                  <a:lnTo>
                    <a:pt x="230" y="258"/>
                  </a:lnTo>
                  <a:lnTo>
                    <a:pt x="34" y="258"/>
                  </a:lnTo>
                  <a:lnTo>
                    <a:pt x="31" y="258"/>
                  </a:lnTo>
                  <a:lnTo>
                    <a:pt x="30" y="257"/>
                  </a:lnTo>
                  <a:lnTo>
                    <a:pt x="28" y="256"/>
                  </a:lnTo>
                  <a:lnTo>
                    <a:pt x="26" y="255"/>
                  </a:lnTo>
                  <a:lnTo>
                    <a:pt x="25" y="253"/>
                  </a:lnTo>
                  <a:lnTo>
                    <a:pt x="25" y="251"/>
                  </a:lnTo>
                  <a:lnTo>
                    <a:pt x="24" y="249"/>
                  </a:lnTo>
                  <a:lnTo>
                    <a:pt x="24" y="115"/>
                  </a:lnTo>
                  <a:lnTo>
                    <a:pt x="15" y="123"/>
                  </a:lnTo>
                  <a:lnTo>
                    <a:pt x="13" y="124"/>
                  </a:lnTo>
                  <a:lnTo>
                    <a:pt x="12" y="125"/>
                  </a:lnTo>
                  <a:lnTo>
                    <a:pt x="10" y="125"/>
                  </a:lnTo>
                  <a:lnTo>
                    <a:pt x="8" y="125"/>
                  </a:lnTo>
                  <a:lnTo>
                    <a:pt x="7" y="125"/>
                  </a:lnTo>
                  <a:lnTo>
                    <a:pt x="5" y="124"/>
                  </a:lnTo>
                  <a:lnTo>
                    <a:pt x="4" y="124"/>
                  </a:lnTo>
                  <a:lnTo>
                    <a:pt x="2" y="122"/>
                  </a:lnTo>
                  <a:lnTo>
                    <a:pt x="1" y="121"/>
                  </a:lnTo>
                  <a:lnTo>
                    <a:pt x="0" y="119"/>
                  </a:lnTo>
                  <a:lnTo>
                    <a:pt x="0" y="117"/>
                  </a:lnTo>
                  <a:lnTo>
                    <a:pt x="0" y="116"/>
                  </a:lnTo>
                  <a:lnTo>
                    <a:pt x="0" y="114"/>
                  </a:lnTo>
                  <a:lnTo>
                    <a:pt x="1" y="112"/>
                  </a:lnTo>
                  <a:lnTo>
                    <a:pt x="2" y="111"/>
                  </a:lnTo>
                  <a:lnTo>
                    <a:pt x="3" y="110"/>
                  </a:lnTo>
                  <a:lnTo>
                    <a:pt x="126" y="2"/>
                  </a:lnTo>
                  <a:lnTo>
                    <a:pt x="127" y="1"/>
                  </a:lnTo>
                  <a:lnTo>
                    <a:pt x="129" y="0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50"/>
            <p:cNvSpPr>
              <a:spLocks/>
            </p:cNvSpPr>
            <p:nvPr/>
          </p:nvSpPr>
          <p:spPr bwMode="auto">
            <a:xfrm>
              <a:off x="6034088" y="1692275"/>
              <a:ext cx="65088" cy="285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32" y="0"/>
                </a:cxn>
                <a:cxn ang="0">
                  <a:pos x="34" y="0"/>
                </a:cxn>
                <a:cxn ang="0">
                  <a:pos x="36" y="1"/>
                </a:cxn>
                <a:cxn ang="0">
                  <a:pos x="37" y="2"/>
                </a:cxn>
                <a:cxn ang="0">
                  <a:pos x="39" y="4"/>
                </a:cxn>
                <a:cxn ang="0">
                  <a:pos x="40" y="5"/>
                </a:cxn>
                <a:cxn ang="0">
                  <a:pos x="40" y="7"/>
                </a:cxn>
                <a:cxn ang="0">
                  <a:pos x="41" y="9"/>
                </a:cxn>
                <a:cxn ang="0">
                  <a:pos x="40" y="11"/>
                </a:cxn>
                <a:cxn ang="0">
                  <a:pos x="40" y="13"/>
                </a:cxn>
                <a:cxn ang="0">
                  <a:pos x="39" y="15"/>
                </a:cxn>
                <a:cxn ang="0">
                  <a:pos x="37" y="16"/>
                </a:cxn>
                <a:cxn ang="0">
                  <a:pos x="36" y="17"/>
                </a:cxn>
                <a:cxn ang="0">
                  <a:pos x="34" y="18"/>
                </a:cxn>
                <a:cxn ang="0">
                  <a:pos x="32" y="18"/>
                </a:cxn>
                <a:cxn ang="0">
                  <a:pos x="9" y="18"/>
                </a:cxn>
                <a:cxn ang="0">
                  <a:pos x="7" y="18"/>
                </a:cxn>
                <a:cxn ang="0">
                  <a:pos x="5" y="17"/>
                </a:cxn>
                <a:cxn ang="0">
                  <a:pos x="4" y="16"/>
                </a:cxn>
                <a:cxn ang="0">
                  <a:pos x="2" y="15"/>
                </a:cxn>
                <a:cxn ang="0">
                  <a:pos x="1" y="13"/>
                </a:cxn>
                <a:cxn ang="0">
                  <a:pos x="1" y="11"/>
                </a:cxn>
                <a:cxn ang="0">
                  <a:pos x="0" y="9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5" y="1"/>
                </a:cxn>
                <a:cxn ang="0">
                  <a:pos x="7" y="0"/>
                </a:cxn>
                <a:cxn ang="0">
                  <a:pos x="9" y="0"/>
                </a:cxn>
              </a:cxnLst>
              <a:rect l="0" t="0" r="r" b="b"/>
              <a:pathLst>
                <a:path w="41" h="18">
                  <a:moveTo>
                    <a:pt x="9" y="0"/>
                  </a:moveTo>
                  <a:lnTo>
                    <a:pt x="32" y="0"/>
                  </a:lnTo>
                  <a:lnTo>
                    <a:pt x="34" y="0"/>
                  </a:lnTo>
                  <a:lnTo>
                    <a:pt x="36" y="1"/>
                  </a:lnTo>
                  <a:lnTo>
                    <a:pt x="37" y="2"/>
                  </a:lnTo>
                  <a:lnTo>
                    <a:pt x="39" y="4"/>
                  </a:lnTo>
                  <a:lnTo>
                    <a:pt x="40" y="5"/>
                  </a:lnTo>
                  <a:lnTo>
                    <a:pt x="40" y="7"/>
                  </a:lnTo>
                  <a:lnTo>
                    <a:pt x="41" y="9"/>
                  </a:lnTo>
                  <a:lnTo>
                    <a:pt x="40" y="11"/>
                  </a:lnTo>
                  <a:lnTo>
                    <a:pt x="40" y="13"/>
                  </a:lnTo>
                  <a:lnTo>
                    <a:pt x="39" y="15"/>
                  </a:lnTo>
                  <a:lnTo>
                    <a:pt x="37" y="16"/>
                  </a:lnTo>
                  <a:lnTo>
                    <a:pt x="36" y="17"/>
                  </a:lnTo>
                  <a:lnTo>
                    <a:pt x="34" y="18"/>
                  </a:lnTo>
                  <a:lnTo>
                    <a:pt x="32" y="18"/>
                  </a:lnTo>
                  <a:lnTo>
                    <a:pt x="9" y="18"/>
                  </a:lnTo>
                  <a:lnTo>
                    <a:pt x="7" y="18"/>
                  </a:lnTo>
                  <a:lnTo>
                    <a:pt x="5" y="17"/>
                  </a:lnTo>
                  <a:lnTo>
                    <a:pt x="4" y="16"/>
                  </a:lnTo>
                  <a:lnTo>
                    <a:pt x="2" y="15"/>
                  </a:lnTo>
                  <a:lnTo>
                    <a:pt x="1" y="13"/>
                  </a:lnTo>
                  <a:lnTo>
                    <a:pt x="1" y="11"/>
                  </a:lnTo>
                  <a:lnTo>
                    <a:pt x="0" y="9"/>
                  </a:lnTo>
                  <a:lnTo>
                    <a:pt x="1" y="7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2"/>
                  </a:lnTo>
                  <a:lnTo>
                    <a:pt x="5" y="1"/>
                  </a:lnTo>
                  <a:lnTo>
                    <a:pt x="7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8" name="Freeform 175"/>
          <p:cNvSpPr>
            <a:spLocks noEditPoints="1"/>
          </p:cNvSpPr>
          <p:nvPr/>
        </p:nvSpPr>
        <p:spPr bwMode="auto">
          <a:xfrm>
            <a:off x="2098506" y="2742282"/>
            <a:ext cx="746637" cy="506552"/>
          </a:xfrm>
          <a:custGeom>
            <a:avLst/>
            <a:gdLst/>
            <a:ahLst/>
            <a:cxnLst>
              <a:cxn ang="0">
                <a:pos x="83" y="22"/>
              </a:cxn>
              <a:cxn ang="0">
                <a:pos x="64" y="36"/>
              </a:cxn>
              <a:cxn ang="0">
                <a:pos x="54" y="57"/>
              </a:cxn>
              <a:cxn ang="0">
                <a:pos x="53" y="75"/>
              </a:cxn>
              <a:cxn ang="0">
                <a:pos x="43" y="82"/>
              </a:cxn>
              <a:cxn ang="0">
                <a:pos x="26" y="98"/>
              </a:cxn>
              <a:cxn ang="0">
                <a:pos x="18" y="120"/>
              </a:cxn>
              <a:cxn ang="0">
                <a:pos x="22" y="144"/>
              </a:cxn>
              <a:cxn ang="0">
                <a:pos x="36" y="163"/>
              </a:cxn>
              <a:cxn ang="0">
                <a:pos x="57" y="173"/>
              </a:cxn>
              <a:cxn ang="0">
                <a:pos x="105" y="124"/>
              </a:cxn>
              <a:cxn ang="0">
                <a:pos x="97" y="126"/>
              </a:cxn>
              <a:cxn ang="0">
                <a:pos x="90" y="121"/>
              </a:cxn>
              <a:cxn ang="0">
                <a:pos x="91" y="112"/>
              </a:cxn>
              <a:cxn ang="0">
                <a:pos x="140" y="65"/>
              </a:cxn>
              <a:cxn ang="0">
                <a:pos x="148" y="67"/>
              </a:cxn>
              <a:cxn ang="0">
                <a:pos x="194" y="117"/>
              </a:cxn>
              <a:cxn ang="0">
                <a:pos x="190" y="125"/>
              </a:cxn>
              <a:cxn ang="0">
                <a:pos x="181" y="126"/>
              </a:cxn>
              <a:cxn ang="0">
                <a:pos x="217" y="174"/>
              </a:cxn>
              <a:cxn ang="0">
                <a:pos x="240" y="168"/>
              </a:cxn>
              <a:cxn ang="0">
                <a:pos x="257" y="152"/>
              </a:cxn>
              <a:cxn ang="0">
                <a:pos x="265" y="130"/>
              </a:cxn>
              <a:cxn ang="0">
                <a:pos x="261" y="106"/>
              </a:cxn>
              <a:cxn ang="0">
                <a:pos x="248" y="87"/>
              </a:cxn>
              <a:cxn ang="0">
                <a:pos x="226" y="77"/>
              </a:cxn>
              <a:cxn ang="0">
                <a:pos x="212" y="75"/>
              </a:cxn>
              <a:cxn ang="0">
                <a:pos x="203" y="64"/>
              </a:cxn>
              <a:cxn ang="0">
                <a:pos x="186" y="50"/>
              </a:cxn>
              <a:cxn ang="0">
                <a:pos x="165" y="45"/>
              </a:cxn>
              <a:cxn ang="0">
                <a:pos x="150" y="47"/>
              </a:cxn>
              <a:cxn ang="0">
                <a:pos x="141" y="38"/>
              </a:cxn>
              <a:cxn ang="0">
                <a:pos x="124" y="23"/>
              </a:cxn>
              <a:cxn ang="0">
                <a:pos x="102" y="18"/>
              </a:cxn>
              <a:cxn ang="0">
                <a:pos x="122" y="3"/>
              </a:cxn>
              <a:cxn ang="0">
                <a:pos x="145" y="16"/>
              </a:cxn>
              <a:cxn ang="0">
                <a:pos x="165" y="27"/>
              </a:cxn>
              <a:cxn ang="0">
                <a:pos x="192" y="33"/>
              </a:cxn>
              <a:cxn ang="0">
                <a:pos x="214" y="49"/>
              </a:cxn>
              <a:cxn ang="0">
                <a:pos x="237" y="61"/>
              </a:cxn>
              <a:cxn ang="0">
                <a:pos x="261" y="75"/>
              </a:cxn>
              <a:cxn ang="0">
                <a:pos x="277" y="97"/>
              </a:cxn>
              <a:cxn ang="0">
                <a:pos x="283" y="125"/>
              </a:cxn>
              <a:cxn ang="0">
                <a:pos x="277" y="154"/>
              </a:cxn>
              <a:cxn ang="0">
                <a:pos x="259" y="176"/>
              </a:cxn>
              <a:cxn ang="0">
                <a:pos x="234" y="190"/>
              </a:cxn>
              <a:cxn ang="0">
                <a:pos x="60" y="192"/>
              </a:cxn>
              <a:cxn ang="0">
                <a:pos x="33" y="183"/>
              </a:cxn>
              <a:cxn ang="0">
                <a:pos x="12" y="164"/>
              </a:cxn>
              <a:cxn ang="0">
                <a:pos x="1" y="137"/>
              </a:cxn>
              <a:cxn ang="0">
                <a:pos x="2" y="108"/>
              </a:cxn>
              <a:cxn ang="0">
                <a:pos x="14" y="84"/>
              </a:cxn>
              <a:cxn ang="0">
                <a:pos x="35" y="66"/>
              </a:cxn>
              <a:cxn ang="0">
                <a:pos x="42" y="38"/>
              </a:cxn>
              <a:cxn ang="0">
                <a:pos x="59" y="15"/>
              </a:cxn>
              <a:cxn ang="0">
                <a:pos x="84" y="2"/>
              </a:cxn>
            </a:cxnLst>
            <a:rect l="0" t="0" r="r" b="b"/>
            <a:pathLst>
              <a:path w="283" h="192">
                <a:moveTo>
                  <a:pt x="102" y="18"/>
                </a:moveTo>
                <a:lnTo>
                  <a:pt x="97" y="18"/>
                </a:lnTo>
                <a:lnTo>
                  <a:pt x="92" y="19"/>
                </a:lnTo>
                <a:lnTo>
                  <a:pt x="87" y="20"/>
                </a:lnTo>
                <a:lnTo>
                  <a:pt x="83" y="22"/>
                </a:lnTo>
                <a:lnTo>
                  <a:pt x="78" y="24"/>
                </a:lnTo>
                <a:lnTo>
                  <a:pt x="75" y="26"/>
                </a:lnTo>
                <a:lnTo>
                  <a:pt x="71" y="29"/>
                </a:lnTo>
                <a:lnTo>
                  <a:pt x="67" y="32"/>
                </a:lnTo>
                <a:lnTo>
                  <a:pt x="64" y="36"/>
                </a:lnTo>
                <a:lnTo>
                  <a:pt x="61" y="40"/>
                </a:lnTo>
                <a:lnTo>
                  <a:pt x="59" y="44"/>
                </a:lnTo>
                <a:lnTo>
                  <a:pt x="57" y="48"/>
                </a:lnTo>
                <a:lnTo>
                  <a:pt x="55" y="52"/>
                </a:lnTo>
                <a:lnTo>
                  <a:pt x="54" y="57"/>
                </a:lnTo>
                <a:lnTo>
                  <a:pt x="53" y="62"/>
                </a:lnTo>
                <a:lnTo>
                  <a:pt x="53" y="67"/>
                </a:lnTo>
                <a:lnTo>
                  <a:pt x="53" y="71"/>
                </a:lnTo>
                <a:lnTo>
                  <a:pt x="53" y="73"/>
                </a:lnTo>
                <a:lnTo>
                  <a:pt x="53" y="75"/>
                </a:lnTo>
                <a:lnTo>
                  <a:pt x="52" y="76"/>
                </a:lnTo>
                <a:lnTo>
                  <a:pt x="51" y="78"/>
                </a:lnTo>
                <a:lnTo>
                  <a:pt x="49" y="79"/>
                </a:lnTo>
                <a:lnTo>
                  <a:pt x="48" y="80"/>
                </a:lnTo>
                <a:lnTo>
                  <a:pt x="43" y="82"/>
                </a:lnTo>
                <a:lnTo>
                  <a:pt x="39" y="84"/>
                </a:lnTo>
                <a:lnTo>
                  <a:pt x="35" y="87"/>
                </a:lnTo>
                <a:lnTo>
                  <a:pt x="32" y="91"/>
                </a:lnTo>
                <a:lnTo>
                  <a:pt x="29" y="94"/>
                </a:lnTo>
                <a:lnTo>
                  <a:pt x="26" y="98"/>
                </a:lnTo>
                <a:lnTo>
                  <a:pt x="24" y="102"/>
                </a:lnTo>
                <a:lnTo>
                  <a:pt x="22" y="106"/>
                </a:lnTo>
                <a:lnTo>
                  <a:pt x="20" y="111"/>
                </a:lnTo>
                <a:lnTo>
                  <a:pt x="19" y="115"/>
                </a:lnTo>
                <a:lnTo>
                  <a:pt x="18" y="120"/>
                </a:lnTo>
                <a:lnTo>
                  <a:pt x="18" y="125"/>
                </a:lnTo>
                <a:lnTo>
                  <a:pt x="18" y="130"/>
                </a:lnTo>
                <a:lnTo>
                  <a:pt x="19" y="135"/>
                </a:lnTo>
                <a:lnTo>
                  <a:pt x="20" y="140"/>
                </a:lnTo>
                <a:lnTo>
                  <a:pt x="22" y="144"/>
                </a:lnTo>
                <a:lnTo>
                  <a:pt x="24" y="148"/>
                </a:lnTo>
                <a:lnTo>
                  <a:pt x="26" y="152"/>
                </a:lnTo>
                <a:lnTo>
                  <a:pt x="29" y="156"/>
                </a:lnTo>
                <a:lnTo>
                  <a:pt x="32" y="160"/>
                </a:lnTo>
                <a:lnTo>
                  <a:pt x="36" y="163"/>
                </a:lnTo>
                <a:lnTo>
                  <a:pt x="39" y="166"/>
                </a:lnTo>
                <a:lnTo>
                  <a:pt x="43" y="168"/>
                </a:lnTo>
                <a:lnTo>
                  <a:pt x="48" y="170"/>
                </a:lnTo>
                <a:lnTo>
                  <a:pt x="52" y="172"/>
                </a:lnTo>
                <a:lnTo>
                  <a:pt x="57" y="173"/>
                </a:lnTo>
                <a:lnTo>
                  <a:pt x="62" y="174"/>
                </a:lnTo>
                <a:lnTo>
                  <a:pt x="67" y="174"/>
                </a:lnTo>
                <a:lnTo>
                  <a:pt x="133" y="174"/>
                </a:lnTo>
                <a:lnTo>
                  <a:pt x="133" y="96"/>
                </a:lnTo>
                <a:lnTo>
                  <a:pt x="105" y="124"/>
                </a:lnTo>
                <a:lnTo>
                  <a:pt x="103" y="125"/>
                </a:lnTo>
                <a:lnTo>
                  <a:pt x="102" y="126"/>
                </a:lnTo>
                <a:lnTo>
                  <a:pt x="100" y="126"/>
                </a:lnTo>
                <a:lnTo>
                  <a:pt x="98" y="126"/>
                </a:lnTo>
                <a:lnTo>
                  <a:pt x="97" y="126"/>
                </a:lnTo>
                <a:lnTo>
                  <a:pt x="95" y="126"/>
                </a:lnTo>
                <a:lnTo>
                  <a:pt x="93" y="125"/>
                </a:lnTo>
                <a:lnTo>
                  <a:pt x="92" y="124"/>
                </a:lnTo>
                <a:lnTo>
                  <a:pt x="91" y="122"/>
                </a:lnTo>
                <a:lnTo>
                  <a:pt x="90" y="121"/>
                </a:lnTo>
                <a:lnTo>
                  <a:pt x="90" y="119"/>
                </a:lnTo>
                <a:lnTo>
                  <a:pt x="89" y="117"/>
                </a:lnTo>
                <a:lnTo>
                  <a:pt x="90" y="116"/>
                </a:lnTo>
                <a:lnTo>
                  <a:pt x="90" y="114"/>
                </a:lnTo>
                <a:lnTo>
                  <a:pt x="91" y="112"/>
                </a:lnTo>
                <a:lnTo>
                  <a:pt x="92" y="111"/>
                </a:lnTo>
                <a:lnTo>
                  <a:pt x="135" y="67"/>
                </a:lnTo>
                <a:lnTo>
                  <a:pt x="137" y="66"/>
                </a:lnTo>
                <a:lnTo>
                  <a:pt x="138" y="65"/>
                </a:lnTo>
                <a:lnTo>
                  <a:pt x="140" y="65"/>
                </a:lnTo>
                <a:lnTo>
                  <a:pt x="142" y="65"/>
                </a:lnTo>
                <a:lnTo>
                  <a:pt x="143" y="65"/>
                </a:lnTo>
                <a:lnTo>
                  <a:pt x="145" y="65"/>
                </a:lnTo>
                <a:lnTo>
                  <a:pt x="147" y="66"/>
                </a:lnTo>
                <a:lnTo>
                  <a:pt x="148" y="67"/>
                </a:lnTo>
                <a:lnTo>
                  <a:pt x="191" y="111"/>
                </a:lnTo>
                <a:lnTo>
                  <a:pt x="192" y="112"/>
                </a:lnTo>
                <a:lnTo>
                  <a:pt x="193" y="114"/>
                </a:lnTo>
                <a:lnTo>
                  <a:pt x="194" y="116"/>
                </a:lnTo>
                <a:lnTo>
                  <a:pt x="194" y="117"/>
                </a:lnTo>
                <a:lnTo>
                  <a:pt x="194" y="119"/>
                </a:lnTo>
                <a:lnTo>
                  <a:pt x="193" y="121"/>
                </a:lnTo>
                <a:lnTo>
                  <a:pt x="192" y="122"/>
                </a:lnTo>
                <a:lnTo>
                  <a:pt x="191" y="124"/>
                </a:lnTo>
                <a:lnTo>
                  <a:pt x="190" y="125"/>
                </a:lnTo>
                <a:lnTo>
                  <a:pt x="188" y="126"/>
                </a:lnTo>
                <a:lnTo>
                  <a:pt x="186" y="126"/>
                </a:lnTo>
                <a:lnTo>
                  <a:pt x="185" y="126"/>
                </a:lnTo>
                <a:lnTo>
                  <a:pt x="183" y="126"/>
                </a:lnTo>
                <a:lnTo>
                  <a:pt x="181" y="126"/>
                </a:lnTo>
                <a:lnTo>
                  <a:pt x="180" y="125"/>
                </a:lnTo>
                <a:lnTo>
                  <a:pt x="178" y="124"/>
                </a:lnTo>
                <a:lnTo>
                  <a:pt x="151" y="96"/>
                </a:lnTo>
                <a:lnTo>
                  <a:pt x="151" y="174"/>
                </a:lnTo>
                <a:lnTo>
                  <a:pt x="217" y="174"/>
                </a:lnTo>
                <a:lnTo>
                  <a:pt x="222" y="174"/>
                </a:lnTo>
                <a:lnTo>
                  <a:pt x="226" y="173"/>
                </a:lnTo>
                <a:lnTo>
                  <a:pt x="231" y="172"/>
                </a:lnTo>
                <a:lnTo>
                  <a:pt x="236" y="170"/>
                </a:lnTo>
                <a:lnTo>
                  <a:pt x="240" y="168"/>
                </a:lnTo>
                <a:lnTo>
                  <a:pt x="244" y="166"/>
                </a:lnTo>
                <a:lnTo>
                  <a:pt x="248" y="163"/>
                </a:lnTo>
                <a:lnTo>
                  <a:pt x="251" y="160"/>
                </a:lnTo>
                <a:lnTo>
                  <a:pt x="254" y="156"/>
                </a:lnTo>
                <a:lnTo>
                  <a:pt x="257" y="152"/>
                </a:lnTo>
                <a:lnTo>
                  <a:pt x="259" y="148"/>
                </a:lnTo>
                <a:lnTo>
                  <a:pt x="261" y="144"/>
                </a:lnTo>
                <a:lnTo>
                  <a:pt x="263" y="140"/>
                </a:lnTo>
                <a:lnTo>
                  <a:pt x="264" y="135"/>
                </a:lnTo>
                <a:lnTo>
                  <a:pt x="265" y="130"/>
                </a:lnTo>
                <a:lnTo>
                  <a:pt x="265" y="125"/>
                </a:lnTo>
                <a:lnTo>
                  <a:pt x="265" y="120"/>
                </a:lnTo>
                <a:lnTo>
                  <a:pt x="264" y="115"/>
                </a:lnTo>
                <a:lnTo>
                  <a:pt x="263" y="110"/>
                </a:lnTo>
                <a:lnTo>
                  <a:pt x="261" y="106"/>
                </a:lnTo>
                <a:lnTo>
                  <a:pt x="259" y="102"/>
                </a:lnTo>
                <a:lnTo>
                  <a:pt x="257" y="98"/>
                </a:lnTo>
                <a:lnTo>
                  <a:pt x="254" y="94"/>
                </a:lnTo>
                <a:lnTo>
                  <a:pt x="251" y="90"/>
                </a:lnTo>
                <a:lnTo>
                  <a:pt x="248" y="87"/>
                </a:lnTo>
                <a:lnTo>
                  <a:pt x="244" y="84"/>
                </a:lnTo>
                <a:lnTo>
                  <a:pt x="240" y="82"/>
                </a:lnTo>
                <a:lnTo>
                  <a:pt x="236" y="80"/>
                </a:lnTo>
                <a:lnTo>
                  <a:pt x="231" y="78"/>
                </a:lnTo>
                <a:lnTo>
                  <a:pt x="226" y="77"/>
                </a:lnTo>
                <a:lnTo>
                  <a:pt x="222" y="76"/>
                </a:lnTo>
                <a:lnTo>
                  <a:pt x="217" y="76"/>
                </a:lnTo>
                <a:lnTo>
                  <a:pt x="216" y="76"/>
                </a:lnTo>
                <a:lnTo>
                  <a:pt x="214" y="76"/>
                </a:lnTo>
                <a:lnTo>
                  <a:pt x="212" y="75"/>
                </a:lnTo>
                <a:lnTo>
                  <a:pt x="210" y="74"/>
                </a:lnTo>
                <a:lnTo>
                  <a:pt x="209" y="73"/>
                </a:lnTo>
                <a:lnTo>
                  <a:pt x="208" y="71"/>
                </a:lnTo>
                <a:lnTo>
                  <a:pt x="205" y="67"/>
                </a:lnTo>
                <a:lnTo>
                  <a:pt x="203" y="64"/>
                </a:lnTo>
                <a:lnTo>
                  <a:pt x="200" y="60"/>
                </a:lnTo>
                <a:lnTo>
                  <a:pt x="197" y="57"/>
                </a:lnTo>
                <a:lnTo>
                  <a:pt x="193" y="55"/>
                </a:lnTo>
                <a:lnTo>
                  <a:pt x="190" y="52"/>
                </a:lnTo>
                <a:lnTo>
                  <a:pt x="186" y="50"/>
                </a:lnTo>
                <a:lnTo>
                  <a:pt x="182" y="48"/>
                </a:lnTo>
                <a:lnTo>
                  <a:pt x="178" y="47"/>
                </a:lnTo>
                <a:lnTo>
                  <a:pt x="174" y="46"/>
                </a:lnTo>
                <a:lnTo>
                  <a:pt x="169" y="45"/>
                </a:lnTo>
                <a:lnTo>
                  <a:pt x="165" y="45"/>
                </a:lnTo>
                <a:lnTo>
                  <a:pt x="161" y="45"/>
                </a:lnTo>
                <a:lnTo>
                  <a:pt x="157" y="46"/>
                </a:lnTo>
                <a:lnTo>
                  <a:pt x="153" y="47"/>
                </a:lnTo>
                <a:lnTo>
                  <a:pt x="151" y="47"/>
                </a:lnTo>
                <a:lnTo>
                  <a:pt x="150" y="47"/>
                </a:lnTo>
                <a:lnTo>
                  <a:pt x="148" y="46"/>
                </a:lnTo>
                <a:lnTo>
                  <a:pt x="146" y="45"/>
                </a:lnTo>
                <a:lnTo>
                  <a:pt x="145" y="44"/>
                </a:lnTo>
                <a:lnTo>
                  <a:pt x="144" y="42"/>
                </a:lnTo>
                <a:lnTo>
                  <a:pt x="141" y="38"/>
                </a:lnTo>
                <a:lnTo>
                  <a:pt x="138" y="35"/>
                </a:lnTo>
                <a:lnTo>
                  <a:pt x="135" y="31"/>
                </a:lnTo>
                <a:lnTo>
                  <a:pt x="131" y="28"/>
                </a:lnTo>
                <a:lnTo>
                  <a:pt x="128" y="26"/>
                </a:lnTo>
                <a:lnTo>
                  <a:pt x="124" y="23"/>
                </a:lnTo>
                <a:lnTo>
                  <a:pt x="120" y="22"/>
                </a:lnTo>
                <a:lnTo>
                  <a:pt x="115" y="20"/>
                </a:lnTo>
                <a:lnTo>
                  <a:pt x="111" y="19"/>
                </a:lnTo>
                <a:lnTo>
                  <a:pt x="106" y="18"/>
                </a:lnTo>
                <a:lnTo>
                  <a:pt x="102" y="18"/>
                </a:lnTo>
                <a:close/>
                <a:moveTo>
                  <a:pt x="102" y="0"/>
                </a:moveTo>
                <a:lnTo>
                  <a:pt x="107" y="0"/>
                </a:lnTo>
                <a:lnTo>
                  <a:pt x="112" y="1"/>
                </a:lnTo>
                <a:lnTo>
                  <a:pt x="117" y="2"/>
                </a:lnTo>
                <a:lnTo>
                  <a:pt x="122" y="3"/>
                </a:lnTo>
                <a:lnTo>
                  <a:pt x="127" y="5"/>
                </a:lnTo>
                <a:lnTo>
                  <a:pt x="132" y="7"/>
                </a:lnTo>
                <a:lnTo>
                  <a:pt x="136" y="10"/>
                </a:lnTo>
                <a:lnTo>
                  <a:pt x="141" y="13"/>
                </a:lnTo>
                <a:lnTo>
                  <a:pt x="145" y="16"/>
                </a:lnTo>
                <a:lnTo>
                  <a:pt x="149" y="20"/>
                </a:lnTo>
                <a:lnTo>
                  <a:pt x="152" y="24"/>
                </a:lnTo>
                <a:lnTo>
                  <a:pt x="156" y="28"/>
                </a:lnTo>
                <a:lnTo>
                  <a:pt x="160" y="27"/>
                </a:lnTo>
                <a:lnTo>
                  <a:pt x="165" y="27"/>
                </a:lnTo>
                <a:lnTo>
                  <a:pt x="170" y="27"/>
                </a:lnTo>
                <a:lnTo>
                  <a:pt x="176" y="28"/>
                </a:lnTo>
                <a:lnTo>
                  <a:pt x="181" y="29"/>
                </a:lnTo>
                <a:lnTo>
                  <a:pt x="187" y="31"/>
                </a:lnTo>
                <a:lnTo>
                  <a:pt x="192" y="33"/>
                </a:lnTo>
                <a:lnTo>
                  <a:pt x="197" y="35"/>
                </a:lnTo>
                <a:lnTo>
                  <a:pt x="201" y="38"/>
                </a:lnTo>
                <a:lnTo>
                  <a:pt x="206" y="41"/>
                </a:lnTo>
                <a:lnTo>
                  <a:pt x="210" y="45"/>
                </a:lnTo>
                <a:lnTo>
                  <a:pt x="214" y="49"/>
                </a:lnTo>
                <a:lnTo>
                  <a:pt x="217" y="53"/>
                </a:lnTo>
                <a:lnTo>
                  <a:pt x="221" y="58"/>
                </a:lnTo>
                <a:lnTo>
                  <a:pt x="226" y="59"/>
                </a:lnTo>
                <a:lnTo>
                  <a:pt x="232" y="60"/>
                </a:lnTo>
                <a:lnTo>
                  <a:pt x="237" y="61"/>
                </a:lnTo>
                <a:lnTo>
                  <a:pt x="243" y="63"/>
                </a:lnTo>
                <a:lnTo>
                  <a:pt x="248" y="66"/>
                </a:lnTo>
                <a:lnTo>
                  <a:pt x="252" y="68"/>
                </a:lnTo>
                <a:lnTo>
                  <a:pt x="257" y="72"/>
                </a:lnTo>
                <a:lnTo>
                  <a:pt x="261" y="75"/>
                </a:lnTo>
                <a:lnTo>
                  <a:pt x="265" y="79"/>
                </a:lnTo>
                <a:lnTo>
                  <a:pt x="269" y="83"/>
                </a:lnTo>
                <a:lnTo>
                  <a:pt x="272" y="88"/>
                </a:lnTo>
                <a:lnTo>
                  <a:pt x="275" y="92"/>
                </a:lnTo>
                <a:lnTo>
                  <a:pt x="277" y="97"/>
                </a:lnTo>
                <a:lnTo>
                  <a:pt x="279" y="102"/>
                </a:lnTo>
                <a:lnTo>
                  <a:pt x="281" y="108"/>
                </a:lnTo>
                <a:lnTo>
                  <a:pt x="282" y="113"/>
                </a:lnTo>
                <a:lnTo>
                  <a:pt x="283" y="119"/>
                </a:lnTo>
                <a:lnTo>
                  <a:pt x="283" y="125"/>
                </a:lnTo>
                <a:lnTo>
                  <a:pt x="283" y="131"/>
                </a:lnTo>
                <a:lnTo>
                  <a:pt x="282" y="137"/>
                </a:lnTo>
                <a:lnTo>
                  <a:pt x="281" y="143"/>
                </a:lnTo>
                <a:lnTo>
                  <a:pt x="279" y="148"/>
                </a:lnTo>
                <a:lnTo>
                  <a:pt x="277" y="154"/>
                </a:lnTo>
                <a:lnTo>
                  <a:pt x="274" y="159"/>
                </a:lnTo>
                <a:lnTo>
                  <a:pt x="271" y="164"/>
                </a:lnTo>
                <a:lnTo>
                  <a:pt x="267" y="168"/>
                </a:lnTo>
                <a:lnTo>
                  <a:pt x="264" y="172"/>
                </a:lnTo>
                <a:lnTo>
                  <a:pt x="259" y="176"/>
                </a:lnTo>
                <a:lnTo>
                  <a:pt x="255" y="180"/>
                </a:lnTo>
                <a:lnTo>
                  <a:pt x="250" y="183"/>
                </a:lnTo>
                <a:lnTo>
                  <a:pt x="245" y="186"/>
                </a:lnTo>
                <a:lnTo>
                  <a:pt x="240" y="188"/>
                </a:lnTo>
                <a:lnTo>
                  <a:pt x="234" y="190"/>
                </a:lnTo>
                <a:lnTo>
                  <a:pt x="229" y="191"/>
                </a:lnTo>
                <a:lnTo>
                  <a:pt x="223" y="192"/>
                </a:lnTo>
                <a:lnTo>
                  <a:pt x="217" y="192"/>
                </a:lnTo>
                <a:lnTo>
                  <a:pt x="67" y="192"/>
                </a:lnTo>
                <a:lnTo>
                  <a:pt x="60" y="192"/>
                </a:lnTo>
                <a:lnTo>
                  <a:pt x="55" y="191"/>
                </a:lnTo>
                <a:lnTo>
                  <a:pt x="49" y="190"/>
                </a:lnTo>
                <a:lnTo>
                  <a:pt x="43" y="188"/>
                </a:lnTo>
                <a:lnTo>
                  <a:pt x="38" y="186"/>
                </a:lnTo>
                <a:lnTo>
                  <a:pt x="33" y="183"/>
                </a:lnTo>
                <a:lnTo>
                  <a:pt x="28" y="180"/>
                </a:lnTo>
                <a:lnTo>
                  <a:pt x="24" y="176"/>
                </a:lnTo>
                <a:lnTo>
                  <a:pt x="20" y="172"/>
                </a:lnTo>
                <a:lnTo>
                  <a:pt x="16" y="168"/>
                </a:lnTo>
                <a:lnTo>
                  <a:pt x="12" y="164"/>
                </a:lnTo>
                <a:lnTo>
                  <a:pt x="9" y="159"/>
                </a:lnTo>
                <a:lnTo>
                  <a:pt x="6" y="154"/>
                </a:lnTo>
                <a:lnTo>
                  <a:pt x="4" y="148"/>
                </a:lnTo>
                <a:lnTo>
                  <a:pt x="2" y="143"/>
                </a:lnTo>
                <a:lnTo>
                  <a:pt x="1" y="137"/>
                </a:lnTo>
                <a:lnTo>
                  <a:pt x="0" y="131"/>
                </a:lnTo>
                <a:lnTo>
                  <a:pt x="0" y="125"/>
                </a:lnTo>
                <a:lnTo>
                  <a:pt x="0" y="119"/>
                </a:lnTo>
                <a:lnTo>
                  <a:pt x="1" y="114"/>
                </a:lnTo>
                <a:lnTo>
                  <a:pt x="2" y="108"/>
                </a:lnTo>
                <a:lnTo>
                  <a:pt x="4" y="103"/>
                </a:lnTo>
                <a:lnTo>
                  <a:pt x="6" y="98"/>
                </a:lnTo>
                <a:lnTo>
                  <a:pt x="8" y="93"/>
                </a:lnTo>
                <a:lnTo>
                  <a:pt x="11" y="88"/>
                </a:lnTo>
                <a:lnTo>
                  <a:pt x="14" y="84"/>
                </a:lnTo>
                <a:lnTo>
                  <a:pt x="18" y="79"/>
                </a:lnTo>
                <a:lnTo>
                  <a:pt x="22" y="76"/>
                </a:lnTo>
                <a:lnTo>
                  <a:pt x="26" y="72"/>
                </a:lnTo>
                <a:lnTo>
                  <a:pt x="30" y="69"/>
                </a:lnTo>
                <a:lnTo>
                  <a:pt x="35" y="66"/>
                </a:lnTo>
                <a:lnTo>
                  <a:pt x="35" y="60"/>
                </a:lnTo>
                <a:lnTo>
                  <a:pt x="36" y="54"/>
                </a:lnTo>
                <a:lnTo>
                  <a:pt x="38" y="48"/>
                </a:lnTo>
                <a:lnTo>
                  <a:pt x="40" y="43"/>
                </a:lnTo>
                <a:lnTo>
                  <a:pt x="42" y="38"/>
                </a:lnTo>
                <a:lnTo>
                  <a:pt x="45" y="33"/>
                </a:lnTo>
                <a:lnTo>
                  <a:pt x="48" y="28"/>
                </a:lnTo>
                <a:lnTo>
                  <a:pt x="51" y="23"/>
                </a:lnTo>
                <a:lnTo>
                  <a:pt x="55" y="19"/>
                </a:lnTo>
                <a:lnTo>
                  <a:pt x="59" y="15"/>
                </a:lnTo>
                <a:lnTo>
                  <a:pt x="64" y="12"/>
                </a:lnTo>
                <a:lnTo>
                  <a:pt x="68" y="9"/>
                </a:lnTo>
                <a:lnTo>
                  <a:pt x="73" y="6"/>
                </a:lnTo>
                <a:lnTo>
                  <a:pt x="79" y="4"/>
                </a:lnTo>
                <a:lnTo>
                  <a:pt x="84" y="2"/>
                </a:lnTo>
                <a:lnTo>
                  <a:pt x="90" y="1"/>
                </a:lnTo>
                <a:lnTo>
                  <a:pt x="96" y="0"/>
                </a:lnTo>
                <a:lnTo>
                  <a:pt x="102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" name="Freeform 272"/>
          <p:cNvSpPr>
            <a:spLocks noEditPoints="1"/>
          </p:cNvSpPr>
          <p:nvPr/>
        </p:nvSpPr>
        <p:spPr bwMode="auto">
          <a:xfrm>
            <a:off x="9538138" y="2707985"/>
            <a:ext cx="696509" cy="575147"/>
          </a:xfrm>
          <a:custGeom>
            <a:avLst/>
            <a:gdLst/>
            <a:ahLst/>
            <a:cxnLst>
              <a:cxn ang="0">
                <a:pos x="232" y="123"/>
              </a:cxn>
              <a:cxn ang="0">
                <a:pos x="207" y="128"/>
              </a:cxn>
              <a:cxn ang="0">
                <a:pos x="180" y="132"/>
              </a:cxn>
              <a:cxn ang="0">
                <a:pos x="151" y="134"/>
              </a:cxn>
              <a:cxn ang="0">
                <a:pos x="150" y="141"/>
              </a:cxn>
              <a:cxn ang="0">
                <a:pos x="147" y="147"/>
              </a:cxn>
              <a:cxn ang="0">
                <a:pos x="142" y="151"/>
              </a:cxn>
              <a:cxn ang="0">
                <a:pos x="127" y="152"/>
              </a:cxn>
              <a:cxn ang="0">
                <a:pos x="121" y="150"/>
              </a:cxn>
              <a:cxn ang="0">
                <a:pos x="116" y="145"/>
              </a:cxn>
              <a:cxn ang="0">
                <a:pos x="114" y="138"/>
              </a:cxn>
              <a:cxn ang="0">
                <a:pos x="104" y="133"/>
              </a:cxn>
              <a:cxn ang="0">
                <a:pos x="75" y="131"/>
              </a:cxn>
              <a:cxn ang="0">
                <a:pos x="49" y="127"/>
              </a:cxn>
              <a:cxn ang="0">
                <a:pos x="25" y="121"/>
              </a:cxn>
              <a:cxn ang="0">
                <a:pos x="18" y="198"/>
              </a:cxn>
              <a:cxn ang="0">
                <a:pos x="21" y="200"/>
              </a:cxn>
              <a:cxn ang="0">
                <a:pos x="246" y="199"/>
              </a:cxn>
              <a:cxn ang="0">
                <a:pos x="246" y="119"/>
              </a:cxn>
              <a:cxn ang="0">
                <a:pos x="19" y="50"/>
              </a:cxn>
              <a:cxn ang="0">
                <a:pos x="18" y="100"/>
              </a:cxn>
              <a:cxn ang="0">
                <a:pos x="38" y="106"/>
              </a:cxn>
              <a:cxn ang="0">
                <a:pos x="61" y="110"/>
              </a:cxn>
              <a:cxn ang="0">
                <a:pos x="86" y="114"/>
              </a:cxn>
              <a:cxn ang="0">
                <a:pos x="113" y="116"/>
              </a:cxn>
              <a:cxn ang="0">
                <a:pos x="142" y="116"/>
              </a:cxn>
              <a:cxn ang="0">
                <a:pos x="169" y="115"/>
              </a:cxn>
              <a:cxn ang="0">
                <a:pos x="195" y="112"/>
              </a:cxn>
              <a:cxn ang="0">
                <a:pos x="219" y="107"/>
              </a:cxn>
              <a:cxn ang="0">
                <a:pos x="240" y="102"/>
              </a:cxn>
              <a:cxn ang="0">
                <a:pos x="246" y="51"/>
              </a:cxn>
              <a:cxn ang="0">
                <a:pos x="244" y="50"/>
              </a:cxn>
              <a:cxn ang="0">
                <a:pos x="97" y="19"/>
              </a:cxn>
              <a:cxn ang="0">
                <a:pos x="95" y="21"/>
              </a:cxn>
              <a:cxn ang="0">
                <a:pos x="170" y="32"/>
              </a:cxn>
              <a:cxn ang="0">
                <a:pos x="169" y="20"/>
              </a:cxn>
              <a:cxn ang="0">
                <a:pos x="167" y="18"/>
              </a:cxn>
              <a:cxn ang="0">
                <a:pos x="167" y="0"/>
              </a:cxn>
              <a:cxn ang="0">
                <a:pos x="176" y="2"/>
              </a:cxn>
              <a:cxn ang="0">
                <a:pos x="183" y="8"/>
              </a:cxn>
              <a:cxn ang="0">
                <a:pos x="187" y="16"/>
              </a:cxn>
              <a:cxn ang="0">
                <a:pos x="188" y="32"/>
              </a:cxn>
              <a:cxn ang="0">
                <a:pos x="250" y="33"/>
              </a:cxn>
              <a:cxn ang="0">
                <a:pos x="257" y="37"/>
              </a:cxn>
              <a:cxn ang="0">
                <a:pos x="263" y="44"/>
              </a:cxn>
              <a:cxn ang="0">
                <a:pos x="264" y="52"/>
              </a:cxn>
              <a:cxn ang="0">
                <a:pos x="264" y="203"/>
              </a:cxn>
              <a:cxn ang="0">
                <a:pos x="259" y="211"/>
              </a:cxn>
              <a:cxn ang="0">
                <a:pos x="252" y="216"/>
              </a:cxn>
              <a:cxn ang="0">
                <a:pos x="244" y="218"/>
              </a:cxn>
              <a:cxn ang="0">
                <a:pos x="15" y="217"/>
              </a:cxn>
              <a:cxn ang="0">
                <a:pos x="7" y="213"/>
              </a:cxn>
              <a:cxn ang="0">
                <a:pos x="2" y="206"/>
              </a:cxn>
              <a:cxn ang="0">
                <a:pos x="0" y="197"/>
              </a:cxn>
              <a:cxn ang="0">
                <a:pos x="1" y="46"/>
              </a:cxn>
              <a:cxn ang="0">
                <a:pos x="5" y="39"/>
              </a:cxn>
              <a:cxn ang="0">
                <a:pos x="12" y="34"/>
              </a:cxn>
              <a:cxn ang="0">
                <a:pos x="21" y="32"/>
              </a:cxn>
              <a:cxn ang="0">
                <a:pos x="77" y="19"/>
              </a:cxn>
              <a:cxn ang="0">
                <a:pos x="80" y="10"/>
              </a:cxn>
              <a:cxn ang="0">
                <a:pos x="86" y="4"/>
              </a:cxn>
              <a:cxn ang="0">
                <a:pos x="95" y="1"/>
              </a:cxn>
            </a:cxnLst>
            <a:rect l="0" t="0" r="r" b="b"/>
            <a:pathLst>
              <a:path w="264" h="218">
                <a:moveTo>
                  <a:pt x="246" y="119"/>
                </a:moveTo>
                <a:lnTo>
                  <a:pt x="239" y="121"/>
                </a:lnTo>
                <a:lnTo>
                  <a:pt x="232" y="123"/>
                </a:lnTo>
                <a:lnTo>
                  <a:pt x="224" y="125"/>
                </a:lnTo>
                <a:lnTo>
                  <a:pt x="216" y="127"/>
                </a:lnTo>
                <a:lnTo>
                  <a:pt x="207" y="128"/>
                </a:lnTo>
                <a:lnTo>
                  <a:pt x="198" y="130"/>
                </a:lnTo>
                <a:lnTo>
                  <a:pt x="189" y="131"/>
                </a:lnTo>
                <a:lnTo>
                  <a:pt x="180" y="132"/>
                </a:lnTo>
                <a:lnTo>
                  <a:pt x="170" y="133"/>
                </a:lnTo>
                <a:lnTo>
                  <a:pt x="161" y="133"/>
                </a:lnTo>
                <a:lnTo>
                  <a:pt x="151" y="134"/>
                </a:lnTo>
                <a:lnTo>
                  <a:pt x="151" y="134"/>
                </a:lnTo>
                <a:lnTo>
                  <a:pt x="151" y="138"/>
                </a:lnTo>
                <a:lnTo>
                  <a:pt x="150" y="141"/>
                </a:lnTo>
                <a:lnTo>
                  <a:pt x="150" y="143"/>
                </a:lnTo>
                <a:lnTo>
                  <a:pt x="149" y="145"/>
                </a:lnTo>
                <a:lnTo>
                  <a:pt x="147" y="147"/>
                </a:lnTo>
                <a:lnTo>
                  <a:pt x="146" y="148"/>
                </a:lnTo>
                <a:lnTo>
                  <a:pt x="144" y="150"/>
                </a:lnTo>
                <a:lnTo>
                  <a:pt x="142" y="151"/>
                </a:lnTo>
                <a:lnTo>
                  <a:pt x="140" y="151"/>
                </a:lnTo>
                <a:lnTo>
                  <a:pt x="137" y="152"/>
                </a:lnTo>
                <a:lnTo>
                  <a:pt x="127" y="152"/>
                </a:lnTo>
                <a:lnTo>
                  <a:pt x="125" y="151"/>
                </a:lnTo>
                <a:lnTo>
                  <a:pt x="123" y="151"/>
                </a:lnTo>
                <a:lnTo>
                  <a:pt x="121" y="150"/>
                </a:lnTo>
                <a:lnTo>
                  <a:pt x="119" y="148"/>
                </a:lnTo>
                <a:lnTo>
                  <a:pt x="117" y="147"/>
                </a:lnTo>
                <a:lnTo>
                  <a:pt x="116" y="145"/>
                </a:lnTo>
                <a:lnTo>
                  <a:pt x="115" y="143"/>
                </a:lnTo>
                <a:lnTo>
                  <a:pt x="114" y="141"/>
                </a:lnTo>
                <a:lnTo>
                  <a:pt x="114" y="138"/>
                </a:lnTo>
                <a:lnTo>
                  <a:pt x="114" y="134"/>
                </a:lnTo>
                <a:lnTo>
                  <a:pt x="114" y="134"/>
                </a:lnTo>
                <a:lnTo>
                  <a:pt x="104" y="133"/>
                </a:lnTo>
                <a:lnTo>
                  <a:pt x="94" y="133"/>
                </a:lnTo>
                <a:lnTo>
                  <a:pt x="85" y="132"/>
                </a:lnTo>
                <a:lnTo>
                  <a:pt x="75" y="131"/>
                </a:lnTo>
                <a:lnTo>
                  <a:pt x="66" y="130"/>
                </a:lnTo>
                <a:lnTo>
                  <a:pt x="57" y="128"/>
                </a:lnTo>
                <a:lnTo>
                  <a:pt x="49" y="127"/>
                </a:lnTo>
                <a:lnTo>
                  <a:pt x="41" y="125"/>
                </a:lnTo>
                <a:lnTo>
                  <a:pt x="33" y="123"/>
                </a:lnTo>
                <a:lnTo>
                  <a:pt x="25" y="121"/>
                </a:lnTo>
                <a:lnTo>
                  <a:pt x="18" y="119"/>
                </a:lnTo>
                <a:lnTo>
                  <a:pt x="18" y="197"/>
                </a:lnTo>
                <a:lnTo>
                  <a:pt x="18" y="198"/>
                </a:lnTo>
                <a:lnTo>
                  <a:pt x="19" y="199"/>
                </a:lnTo>
                <a:lnTo>
                  <a:pt x="20" y="200"/>
                </a:lnTo>
                <a:lnTo>
                  <a:pt x="21" y="200"/>
                </a:lnTo>
                <a:lnTo>
                  <a:pt x="244" y="200"/>
                </a:lnTo>
                <a:lnTo>
                  <a:pt x="245" y="200"/>
                </a:lnTo>
                <a:lnTo>
                  <a:pt x="246" y="199"/>
                </a:lnTo>
                <a:lnTo>
                  <a:pt x="246" y="198"/>
                </a:lnTo>
                <a:lnTo>
                  <a:pt x="246" y="197"/>
                </a:lnTo>
                <a:lnTo>
                  <a:pt x="246" y="119"/>
                </a:lnTo>
                <a:close/>
                <a:moveTo>
                  <a:pt x="21" y="50"/>
                </a:moveTo>
                <a:lnTo>
                  <a:pt x="20" y="50"/>
                </a:lnTo>
                <a:lnTo>
                  <a:pt x="19" y="50"/>
                </a:lnTo>
                <a:lnTo>
                  <a:pt x="18" y="51"/>
                </a:lnTo>
                <a:lnTo>
                  <a:pt x="18" y="52"/>
                </a:lnTo>
                <a:lnTo>
                  <a:pt x="18" y="100"/>
                </a:lnTo>
                <a:lnTo>
                  <a:pt x="24" y="102"/>
                </a:lnTo>
                <a:lnTo>
                  <a:pt x="31" y="104"/>
                </a:lnTo>
                <a:lnTo>
                  <a:pt x="38" y="106"/>
                </a:lnTo>
                <a:lnTo>
                  <a:pt x="45" y="107"/>
                </a:lnTo>
                <a:lnTo>
                  <a:pt x="53" y="109"/>
                </a:lnTo>
                <a:lnTo>
                  <a:pt x="61" y="110"/>
                </a:lnTo>
                <a:lnTo>
                  <a:pt x="69" y="112"/>
                </a:lnTo>
                <a:lnTo>
                  <a:pt x="77" y="113"/>
                </a:lnTo>
                <a:lnTo>
                  <a:pt x="86" y="114"/>
                </a:lnTo>
                <a:lnTo>
                  <a:pt x="95" y="115"/>
                </a:lnTo>
                <a:lnTo>
                  <a:pt x="104" y="115"/>
                </a:lnTo>
                <a:lnTo>
                  <a:pt x="113" y="116"/>
                </a:lnTo>
                <a:lnTo>
                  <a:pt x="123" y="116"/>
                </a:lnTo>
                <a:lnTo>
                  <a:pt x="132" y="116"/>
                </a:lnTo>
                <a:lnTo>
                  <a:pt x="142" y="116"/>
                </a:lnTo>
                <a:lnTo>
                  <a:pt x="151" y="116"/>
                </a:lnTo>
                <a:lnTo>
                  <a:pt x="160" y="115"/>
                </a:lnTo>
                <a:lnTo>
                  <a:pt x="169" y="115"/>
                </a:lnTo>
                <a:lnTo>
                  <a:pt x="178" y="114"/>
                </a:lnTo>
                <a:lnTo>
                  <a:pt x="187" y="113"/>
                </a:lnTo>
                <a:lnTo>
                  <a:pt x="195" y="112"/>
                </a:lnTo>
                <a:lnTo>
                  <a:pt x="204" y="110"/>
                </a:lnTo>
                <a:lnTo>
                  <a:pt x="212" y="109"/>
                </a:lnTo>
                <a:lnTo>
                  <a:pt x="219" y="107"/>
                </a:lnTo>
                <a:lnTo>
                  <a:pt x="227" y="106"/>
                </a:lnTo>
                <a:lnTo>
                  <a:pt x="234" y="104"/>
                </a:lnTo>
                <a:lnTo>
                  <a:pt x="240" y="102"/>
                </a:lnTo>
                <a:lnTo>
                  <a:pt x="246" y="100"/>
                </a:lnTo>
                <a:lnTo>
                  <a:pt x="246" y="52"/>
                </a:lnTo>
                <a:lnTo>
                  <a:pt x="246" y="51"/>
                </a:lnTo>
                <a:lnTo>
                  <a:pt x="246" y="50"/>
                </a:lnTo>
                <a:lnTo>
                  <a:pt x="245" y="50"/>
                </a:lnTo>
                <a:lnTo>
                  <a:pt x="244" y="50"/>
                </a:lnTo>
                <a:lnTo>
                  <a:pt x="21" y="50"/>
                </a:lnTo>
                <a:close/>
                <a:moveTo>
                  <a:pt x="98" y="18"/>
                </a:moveTo>
                <a:lnTo>
                  <a:pt x="97" y="19"/>
                </a:lnTo>
                <a:lnTo>
                  <a:pt x="96" y="19"/>
                </a:lnTo>
                <a:lnTo>
                  <a:pt x="95" y="20"/>
                </a:lnTo>
                <a:lnTo>
                  <a:pt x="95" y="21"/>
                </a:lnTo>
                <a:lnTo>
                  <a:pt x="94" y="22"/>
                </a:lnTo>
                <a:lnTo>
                  <a:pt x="94" y="32"/>
                </a:lnTo>
                <a:lnTo>
                  <a:pt x="170" y="32"/>
                </a:lnTo>
                <a:lnTo>
                  <a:pt x="170" y="22"/>
                </a:lnTo>
                <a:lnTo>
                  <a:pt x="170" y="21"/>
                </a:lnTo>
                <a:lnTo>
                  <a:pt x="169" y="20"/>
                </a:lnTo>
                <a:lnTo>
                  <a:pt x="169" y="19"/>
                </a:lnTo>
                <a:lnTo>
                  <a:pt x="168" y="19"/>
                </a:lnTo>
                <a:lnTo>
                  <a:pt x="167" y="18"/>
                </a:lnTo>
                <a:lnTo>
                  <a:pt x="98" y="18"/>
                </a:lnTo>
                <a:close/>
                <a:moveTo>
                  <a:pt x="98" y="0"/>
                </a:moveTo>
                <a:lnTo>
                  <a:pt x="167" y="0"/>
                </a:lnTo>
                <a:lnTo>
                  <a:pt x="170" y="1"/>
                </a:lnTo>
                <a:lnTo>
                  <a:pt x="173" y="1"/>
                </a:lnTo>
                <a:lnTo>
                  <a:pt x="176" y="2"/>
                </a:lnTo>
                <a:lnTo>
                  <a:pt x="178" y="4"/>
                </a:lnTo>
                <a:lnTo>
                  <a:pt x="181" y="6"/>
                </a:lnTo>
                <a:lnTo>
                  <a:pt x="183" y="8"/>
                </a:lnTo>
                <a:lnTo>
                  <a:pt x="185" y="10"/>
                </a:lnTo>
                <a:lnTo>
                  <a:pt x="186" y="13"/>
                </a:lnTo>
                <a:lnTo>
                  <a:pt x="187" y="16"/>
                </a:lnTo>
                <a:lnTo>
                  <a:pt x="188" y="19"/>
                </a:lnTo>
                <a:lnTo>
                  <a:pt x="188" y="22"/>
                </a:lnTo>
                <a:lnTo>
                  <a:pt x="188" y="32"/>
                </a:lnTo>
                <a:lnTo>
                  <a:pt x="244" y="32"/>
                </a:lnTo>
                <a:lnTo>
                  <a:pt x="247" y="32"/>
                </a:lnTo>
                <a:lnTo>
                  <a:pt x="250" y="33"/>
                </a:lnTo>
                <a:lnTo>
                  <a:pt x="252" y="34"/>
                </a:lnTo>
                <a:lnTo>
                  <a:pt x="255" y="35"/>
                </a:lnTo>
                <a:lnTo>
                  <a:pt x="257" y="37"/>
                </a:lnTo>
                <a:lnTo>
                  <a:pt x="259" y="39"/>
                </a:lnTo>
                <a:lnTo>
                  <a:pt x="261" y="41"/>
                </a:lnTo>
                <a:lnTo>
                  <a:pt x="263" y="44"/>
                </a:lnTo>
                <a:lnTo>
                  <a:pt x="264" y="46"/>
                </a:lnTo>
                <a:lnTo>
                  <a:pt x="264" y="49"/>
                </a:lnTo>
                <a:lnTo>
                  <a:pt x="264" y="52"/>
                </a:lnTo>
                <a:lnTo>
                  <a:pt x="264" y="197"/>
                </a:lnTo>
                <a:lnTo>
                  <a:pt x="264" y="200"/>
                </a:lnTo>
                <a:lnTo>
                  <a:pt x="264" y="203"/>
                </a:lnTo>
                <a:lnTo>
                  <a:pt x="263" y="206"/>
                </a:lnTo>
                <a:lnTo>
                  <a:pt x="261" y="209"/>
                </a:lnTo>
                <a:lnTo>
                  <a:pt x="259" y="211"/>
                </a:lnTo>
                <a:lnTo>
                  <a:pt x="257" y="213"/>
                </a:lnTo>
                <a:lnTo>
                  <a:pt x="255" y="215"/>
                </a:lnTo>
                <a:lnTo>
                  <a:pt x="252" y="216"/>
                </a:lnTo>
                <a:lnTo>
                  <a:pt x="250" y="217"/>
                </a:lnTo>
                <a:lnTo>
                  <a:pt x="247" y="218"/>
                </a:lnTo>
                <a:lnTo>
                  <a:pt x="244" y="218"/>
                </a:lnTo>
                <a:lnTo>
                  <a:pt x="21" y="218"/>
                </a:lnTo>
                <a:lnTo>
                  <a:pt x="18" y="218"/>
                </a:lnTo>
                <a:lnTo>
                  <a:pt x="15" y="217"/>
                </a:lnTo>
                <a:lnTo>
                  <a:pt x="12" y="216"/>
                </a:lnTo>
                <a:lnTo>
                  <a:pt x="9" y="215"/>
                </a:lnTo>
                <a:lnTo>
                  <a:pt x="7" y="213"/>
                </a:lnTo>
                <a:lnTo>
                  <a:pt x="5" y="211"/>
                </a:lnTo>
                <a:lnTo>
                  <a:pt x="3" y="209"/>
                </a:lnTo>
                <a:lnTo>
                  <a:pt x="2" y="206"/>
                </a:lnTo>
                <a:lnTo>
                  <a:pt x="1" y="203"/>
                </a:lnTo>
                <a:lnTo>
                  <a:pt x="0" y="200"/>
                </a:lnTo>
                <a:lnTo>
                  <a:pt x="0" y="197"/>
                </a:lnTo>
                <a:lnTo>
                  <a:pt x="0" y="52"/>
                </a:lnTo>
                <a:lnTo>
                  <a:pt x="0" y="49"/>
                </a:lnTo>
                <a:lnTo>
                  <a:pt x="1" y="46"/>
                </a:lnTo>
                <a:lnTo>
                  <a:pt x="2" y="44"/>
                </a:lnTo>
                <a:lnTo>
                  <a:pt x="3" y="41"/>
                </a:lnTo>
                <a:lnTo>
                  <a:pt x="5" y="39"/>
                </a:lnTo>
                <a:lnTo>
                  <a:pt x="7" y="37"/>
                </a:lnTo>
                <a:lnTo>
                  <a:pt x="9" y="35"/>
                </a:lnTo>
                <a:lnTo>
                  <a:pt x="12" y="34"/>
                </a:lnTo>
                <a:lnTo>
                  <a:pt x="15" y="33"/>
                </a:lnTo>
                <a:lnTo>
                  <a:pt x="18" y="32"/>
                </a:lnTo>
                <a:lnTo>
                  <a:pt x="21" y="32"/>
                </a:lnTo>
                <a:lnTo>
                  <a:pt x="76" y="32"/>
                </a:lnTo>
                <a:lnTo>
                  <a:pt x="76" y="22"/>
                </a:lnTo>
                <a:lnTo>
                  <a:pt x="77" y="19"/>
                </a:lnTo>
                <a:lnTo>
                  <a:pt x="77" y="16"/>
                </a:lnTo>
                <a:lnTo>
                  <a:pt x="78" y="13"/>
                </a:lnTo>
                <a:lnTo>
                  <a:pt x="80" y="10"/>
                </a:lnTo>
                <a:lnTo>
                  <a:pt x="82" y="8"/>
                </a:lnTo>
                <a:lnTo>
                  <a:pt x="84" y="6"/>
                </a:lnTo>
                <a:lnTo>
                  <a:pt x="86" y="4"/>
                </a:lnTo>
                <a:lnTo>
                  <a:pt x="89" y="2"/>
                </a:lnTo>
                <a:lnTo>
                  <a:pt x="92" y="1"/>
                </a:lnTo>
                <a:lnTo>
                  <a:pt x="95" y="1"/>
                </a:lnTo>
                <a:lnTo>
                  <a:pt x="9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0" name="Group 19"/>
          <p:cNvGrpSpPr/>
          <p:nvPr/>
        </p:nvGrpSpPr>
        <p:grpSpPr>
          <a:xfrm>
            <a:off x="7069254" y="2680282"/>
            <a:ext cx="691232" cy="630552"/>
            <a:chOff x="7215188" y="2357438"/>
            <a:chExt cx="415925" cy="379413"/>
          </a:xfrm>
          <a:solidFill>
            <a:schemeClr val="accent1"/>
          </a:solidFill>
        </p:grpSpPr>
        <p:sp>
          <p:nvSpPr>
            <p:cNvPr id="21" name="Freeform 320"/>
            <p:cNvSpPr>
              <a:spLocks noEditPoints="1"/>
            </p:cNvSpPr>
            <p:nvPr/>
          </p:nvSpPr>
          <p:spPr bwMode="auto">
            <a:xfrm>
              <a:off x="7215188" y="2357438"/>
              <a:ext cx="415925" cy="379413"/>
            </a:xfrm>
            <a:custGeom>
              <a:avLst/>
              <a:gdLst/>
              <a:ahLst/>
              <a:cxnLst>
                <a:cxn ang="0">
                  <a:pos x="25" y="92"/>
                </a:cxn>
                <a:cxn ang="0">
                  <a:pos x="18" y="102"/>
                </a:cxn>
                <a:cxn ang="0">
                  <a:pos x="21" y="114"/>
                </a:cxn>
                <a:cxn ang="0">
                  <a:pos x="32" y="121"/>
                </a:cxn>
                <a:cxn ang="0">
                  <a:pos x="40" y="123"/>
                </a:cxn>
                <a:cxn ang="0">
                  <a:pos x="44" y="131"/>
                </a:cxn>
                <a:cxn ang="0">
                  <a:pos x="48" y="208"/>
                </a:cxn>
                <a:cxn ang="0">
                  <a:pos x="61" y="219"/>
                </a:cxn>
                <a:cxn ang="0">
                  <a:pos x="195" y="221"/>
                </a:cxn>
                <a:cxn ang="0">
                  <a:pos x="210" y="213"/>
                </a:cxn>
                <a:cxn ang="0">
                  <a:pos x="218" y="198"/>
                </a:cxn>
                <a:cxn ang="0">
                  <a:pos x="219" y="126"/>
                </a:cxn>
                <a:cxn ang="0">
                  <a:pos x="225" y="121"/>
                </a:cxn>
                <a:cxn ang="0">
                  <a:pos x="236" y="119"/>
                </a:cxn>
                <a:cxn ang="0">
                  <a:pos x="244" y="110"/>
                </a:cxn>
                <a:cxn ang="0">
                  <a:pos x="243" y="97"/>
                </a:cxn>
                <a:cxn ang="0">
                  <a:pos x="233" y="89"/>
                </a:cxn>
                <a:cxn ang="0">
                  <a:pos x="101" y="27"/>
                </a:cxn>
                <a:cxn ang="0">
                  <a:pos x="82" y="33"/>
                </a:cxn>
                <a:cxn ang="0">
                  <a:pos x="71" y="45"/>
                </a:cxn>
                <a:cxn ang="0">
                  <a:pos x="67" y="62"/>
                </a:cxn>
                <a:cxn ang="0">
                  <a:pos x="196" y="62"/>
                </a:cxn>
                <a:cxn ang="0">
                  <a:pos x="192" y="45"/>
                </a:cxn>
                <a:cxn ang="0">
                  <a:pos x="181" y="33"/>
                </a:cxn>
                <a:cxn ang="0">
                  <a:pos x="161" y="27"/>
                </a:cxn>
                <a:cxn ang="0">
                  <a:pos x="148" y="30"/>
                </a:cxn>
                <a:cxn ang="0">
                  <a:pos x="110" y="29"/>
                </a:cxn>
                <a:cxn ang="0">
                  <a:pos x="148" y="1"/>
                </a:cxn>
                <a:cxn ang="0">
                  <a:pos x="158" y="6"/>
                </a:cxn>
                <a:cxn ang="0">
                  <a:pos x="180" y="13"/>
                </a:cxn>
                <a:cxn ang="0">
                  <a:pos x="199" y="25"/>
                </a:cxn>
                <a:cxn ang="0">
                  <a:pos x="210" y="42"/>
                </a:cxn>
                <a:cxn ang="0">
                  <a:pos x="214" y="62"/>
                </a:cxn>
                <a:cxn ang="0">
                  <a:pos x="236" y="71"/>
                </a:cxn>
                <a:cxn ang="0">
                  <a:pos x="252" y="80"/>
                </a:cxn>
                <a:cxn ang="0">
                  <a:pos x="262" y="97"/>
                </a:cxn>
                <a:cxn ang="0">
                  <a:pos x="260" y="116"/>
                </a:cxn>
                <a:cxn ang="0">
                  <a:pos x="250" y="131"/>
                </a:cxn>
                <a:cxn ang="0">
                  <a:pos x="236" y="194"/>
                </a:cxn>
                <a:cxn ang="0">
                  <a:pos x="231" y="215"/>
                </a:cxn>
                <a:cxn ang="0">
                  <a:pos x="217" y="231"/>
                </a:cxn>
                <a:cxn ang="0">
                  <a:pos x="196" y="239"/>
                </a:cxn>
                <a:cxn ang="0">
                  <a:pos x="58" y="237"/>
                </a:cxn>
                <a:cxn ang="0">
                  <a:pos x="39" y="226"/>
                </a:cxn>
                <a:cxn ang="0">
                  <a:pos x="28" y="207"/>
                </a:cxn>
                <a:cxn ang="0">
                  <a:pos x="22" y="137"/>
                </a:cxn>
                <a:cxn ang="0">
                  <a:pos x="7" y="126"/>
                </a:cxn>
                <a:cxn ang="0">
                  <a:pos x="0" y="109"/>
                </a:cxn>
                <a:cxn ang="0">
                  <a:pos x="4" y="90"/>
                </a:cxn>
                <a:cxn ang="0">
                  <a:pos x="16" y="76"/>
                </a:cxn>
                <a:cxn ang="0">
                  <a:pos x="34" y="70"/>
                </a:cxn>
                <a:cxn ang="0">
                  <a:pos x="50" y="53"/>
                </a:cxn>
                <a:cxn ang="0">
                  <a:pos x="56" y="34"/>
                </a:cxn>
                <a:cxn ang="0">
                  <a:pos x="70" y="19"/>
                </a:cxn>
                <a:cxn ang="0">
                  <a:pos x="92" y="10"/>
                </a:cxn>
                <a:cxn ang="0">
                  <a:pos x="108" y="3"/>
                </a:cxn>
              </a:cxnLst>
              <a:rect l="0" t="0" r="r" b="b"/>
              <a:pathLst>
                <a:path w="262" h="239">
                  <a:moveTo>
                    <a:pt x="34" y="88"/>
                  </a:moveTo>
                  <a:lnTo>
                    <a:pt x="32" y="89"/>
                  </a:lnTo>
                  <a:lnTo>
                    <a:pt x="29" y="89"/>
                  </a:lnTo>
                  <a:lnTo>
                    <a:pt x="27" y="90"/>
                  </a:lnTo>
                  <a:lnTo>
                    <a:pt x="25" y="92"/>
                  </a:lnTo>
                  <a:lnTo>
                    <a:pt x="23" y="93"/>
                  </a:lnTo>
                  <a:lnTo>
                    <a:pt x="21" y="95"/>
                  </a:lnTo>
                  <a:lnTo>
                    <a:pt x="20" y="97"/>
                  </a:lnTo>
                  <a:lnTo>
                    <a:pt x="19" y="100"/>
                  </a:lnTo>
                  <a:lnTo>
                    <a:pt x="18" y="102"/>
                  </a:lnTo>
                  <a:lnTo>
                    <a:pt x="18" y="105"/>
                  </a:lnTo>
                  <a:lnTo>
                    <a:pt x="18" y="107"/>
                  </a:lnTo>
                  <a:lnTo>
                    <a:pt x="19" y="110"/>
                  </a:lnTo>
                  <a:lnTo>
                    <a:pt x="20" y="112"/>
                  </a:lnTo>
                  <a:lnTo>
                    <a:pt x="21" y="114"/>
                  </a:lnTo>
                  <a:lnTo>
                    <a:pt x="23" y="116"/>
                  </a:lnTo>
                  <a:lnTo>
                    <a:pt x="25" y="118"/>
                  </a:lnTo>
                  <a:lnTo>
                    <a:pt x="27" y="119"/>
                  </a:lnTo>
                  <a:lnTo>
                    <a:pt x="29" y="120"/>
                  </a:lnTo>
                  <a:lnTo>
                    <a:pt x="32" y="121"/>
                  </a:lnTo>
                  <a:lnTo>
                    <a:pt x="34" y="121"/>
                  </a:lnTo>
                  <a:lnTo>
                    <a:pt x="35" y="121"/>
                  </a:lnTo>
                  <a:lnTo>
                    <a:pt x="37" y="121"/>
                  </a:lnTo>
                  <a:lnTo>
                    <a:pt x="39" y="122"/>
                  </a:lnTo>
                  <a:lnTo>
                    <a:pt x="40" y="123"/>
                  </a:lnTo>
                  <a:lnTo>
                    <a:pt x="42" y="124"/>
                  </a:lnTo>
                  <a:lnTo>
                    <a:pt x="43" y="125"/>
                  </a:lnTo>
                  <a:lnTo>
                    <a:pt x="43" y="127"/>
                  </a:lnTo>
                  <a:lnTo>
                    <a:pt x="44" y="129"/>
                  </a:lnTo>
                  <a:lnTo>
                    <a:pt x="44" y="131"/>
                  </a:lnTo>
                  <a:lnTo>
                    <a:pt x="44" y="194"/>
                  </a:lnTo>
                  <a:lnTo>
                    <a:pt x="44" y="198"/>
                  </a:lnTo>
                  <a:lnTo>
                    <a:pt x="45" y="201"/>
                  </a:lnTo>
                  <a:lnTo>
                    <a:pt x="46" y="205"/>
                  </a:lnTo>
                  <a:lnTo>
                    <a:pt x="48" y="208"/>
                  </a:lnTo>
                  <a:lnTo>
                    <a:pt x="50" y="211"/>
                  </a:lnTo>
                  <a:lnTo>
                    <a:pt x="52" y="213"/>
                  </a:lnTo>
                  <a:lnTo>
                    <a:pt x="55" y="215"/>
                  </a:lnTo>
                  <a:lnTo>
                    <a:pt x="57" y="217"/>
                  </a:lnTo>
                  <a:lnTo>
                    <a:pt x="61" y="219"/>
                  </a:lnTo>
                  <a:lnTo>
                    <a:pt x="64" y="220"/>
                  </a:lnTo>
                  <a:lnTo>
                    <a:pt x="67" y="221"/>
                  </a:lnTo>
                  <a:lnTo>
                    <a:pt x="71" y="221"/>
                  </a:lnTo>
                  <a:lnTo>
                    <a:pt x="191" y="221"/>
                  </a:lnTo>
                  <a:lnTo>
                    <a:pt x="195" y="221"/>
                  </a:lnTo>
                  <a:lnTo>
                    <a:pt x="199" y="220"/>
                  </a:lnTo>
                  <a:lnTo>
                    <a:pt x="202" y="219"/>
                  </a:lnTo>
                  <a:lnTo>
                    <a:pt x="205" y="217"/>
                  </a:lnTo>
                  <a:lnTo>
                    <a:pt x="208" y="215"/>
                  </a:lnTo>
                  <a:lnTo>
                    <a:pt x="210" y="213"/>
                  </a:lnTo>
                  <a:lnTo>
                    <a:pt x="213" y="211"/>
                  </a:lnTo>
                  <a:lnTo>
                    <a:pt x="215" y="208"/>
                  </a:lnTo>
                  <a:lnTo>
                    <a:pt x="216" y="205"/>
                  </a:lnTo>
                  <a:lnTo>
                    <a:pt x="218" y="201"/>
                  </a:lnTo>
                  <a:lnTo>
                    <a:pt x="218" y="198"/>
                  </a:lnTo>
                  <a:lnTo>
                    <a:pt x="218" y="194"/>
                  </a:lnTo>
                  <a:lnTo>
                    <a:pt x="218" y="131"/>
                  </a:lnTo>
                  <a:lnTo>
                    <a:pt x="218" y="129"/>
                  </a:lnTo>
                  <a:lnTo>
                    <a:pt x="219" y="128"/>
                  </a:lnTo>
                  <a:lnTo>
                    <a:pt x="219" y="126"/>
                  </a:lnTo>
                  <a:lnTo>
                    <a:pt x="220" y="125"/>
                  </a:lnTo>
                  <a:lnTo>
                    <a:pt x="221" y="124"/>
                  </a:lnTo>
                  <a:lnTo>
                    <a:pt x="222" y="123"/>
                  </a:lnTo>
                  <a:lnTo>
                    <a:pt x="224" y="122"/>
                  </a:lnTo>
                  <a:lnTo>
                    <a:pt x="225" y="121"/>
                  </a:lnTo>
                  <a:lnTo>
                    <a:pt x="227" y="121"/>
                  </a:lnTo>
                  <a:lnTo>
                    <a:pt x="228" y="121"/>
                  </a:lnTo>
                  <a:lnTo>
                    <a:pt x="231" y="121"/>
                  </a:lnTo>
                  <a:lnTo>
                    <a:pt x="233" y="120"/>
                  </a:lnTo>
                  <a:lnTo>
                    <a:pt x="236" y="119"/>
                  </a:lnTo>
                  <a:lnTo>
                    <a:pt x="238" y="118"/>
                  </a:lnTo>
                  <a:lnTo>
                    <a:pt x="240" y="116"/>
                  </a:lnTo>
                  <a:lnTo>
                    <a:pt x="241" y="114"/>
                  </a:lnTo>
                  <a:lnTo>
                    <a:pt x="243" y="112"/>
                  </a:lnTo>
                  <a:lnTo>
                    <a:pt x="244" y="110"/>
                  </a:lnTo>
                  <a:lnTo>
                    <a:pt x="244" y="107"/>
                  </a:lnTo>
                  <a:lnTo>
                    <a:pt x="244" y="105"/>
                  </a:lnTo>
                  <a:lnTo>
                    <a:pt x="244" y="102"/>
                  </a:lnTo>
                  <a:lnTo>
                    <a:pt x="244" y="100"/>
                  </a:lnTo>
                  <a:lnTo>
                    <a:pt x="243" y="97"/>
                  </a:lnTo>
                  <a:lnTo>
                    <a:pt x="241" y="95"/>
                  </a:lnTo>
                  <a:lnTo>
                    <a:pt x="240" y="93"/>
                  </a:lnTo>
                  <a:lnTo>
                    <a:pt x="238" y="92"/>
                  </a:lnTo>
                  <a:lnTo>
                    <a:pt x="236" y="90"/>
                  </a:lnTo>
                  <a:lnTo>
                    <a:pt x="233" y="89"/>
                  </a:lnTo>
                  <a:lnTo>
                    <a:pt x="231" y="89"/>
                  </a:lnTo>
                  <a:lnTo>
                    <a:pt x="228" y="88"/>
                  </a:lnTo>
                  <a:lnTo>
                    <a:pt x="34" y="88"/>
                  </a:lnTo>
                  <a:close/>
                  <a:moveTo>
                    <a:pt x="106" y="26"/>
                  </a:moveTo>
                  <a:lnTo>
                    <a:pt x="101" y="27"/>
                  </a:lnTo>
                  <a:lnTo>
                    <a:pt x="97" y="28"/>
                  </a:lnTo>
                  <a:lnTo>
                    <a:pt x="92" y="29"/>
                  </a:lnTo>
                  <a:lnTo>
                    <a:pt x="88" y="30"/>
                  </a:lnTo>
                  <a:lnTo>
                    <a:pt x="85" y="32"/>
                  </a:lnTo>
                  <a:lnTo>
                    <a:pt x="82" y="33"/>
                  </a:lnTo>
                  <a:lnTo>
                    <a:pt x="79" y="35"/>
                  </a:lnTo>
                  <a:lnTo>
                    <a:pt x="76" y="37"/>
                  </a:lnTo>
                  <a:lnTo>
                    <a:pt x="74" y="39"/>
                  </a:lnTo>
                  <a:lnTo>
                    <a:pt x="72" y="42"/>
                  </a:lnTo>
                  <a:lnTo>
                    <a:pt x="71" y="45"/>
                  </a:lnTo>
                  <a:lnTo>
                    <a:pt x="69" y="48"/>
                  </a:lnTo>
                  <a:lnTo>
                    <a:pt x="68" y="51"/>
                  </a:lnTo>
                  <a:lnTo>
                    <a:pt x="68" y="55"/>
                  </a:lnTo>
                  <a:lnTo>
                    <a:pt x="67" y="58"/>
                  </a:lnTo>
                  <a:lnTo>
                    <a:pt x="67" y="62"/>
                  </a:lnTo>
                  <a:lnTo>
                    <a:pt x="66" y="66"/>
                  </a:lnTo>
                  <a:lnTo>
                    <a:pt x="66" y="70"/>
                  </a:lnTo>
                  <a:lnTo>
                    <a:pt x="196" y="70"/>
                  </a:lnTo>
                  <a:lnTo>
                    <a:pt x="196" y="66"/>
                  </a:lnTo>
                  <a:lnTo>
                    <a:pt x="196" y="62"/>
                  </a:lnTo>
                  <a:lnTo>
                    <a:pt x="195" y="58"/>
                  </a:lnTo>
                  <a:lnTo>
                    <a:pt x="195" y="55"/>
                  </a:lnTo>
                  <a:lnTo>
                    <a:pt x="194" y="51"/>
                  </a:lnTo>
                  <a:lnTo>
                    <a:pt x="193" y="48"/>
                  </a:lnTo>
                  <a:lnTo>
                    <a:pt x="192" y="45"/>
                  </a:lnTo>
                  <a:lnTo>
                    <a:pt x="190" y="42"/>
                  </a:lnTo>
                  <a:lnTo>
                    <a:pt x="188" y="39"/>
                  </a:lnTo>
                  <a:lnTo>
                    <a:pt x="186" y="37"/>
                  </a:lnTo>
                  <a:lnTo>
                    <a:pt x="184" y="35"/>
                  </a:lnTo>
                  <a:lnTo>
                    <a:pt x="181" y="33"/>
                  </a:lnTo>
                  <a:lnTo>
                    <a:pt x="178" y="32"/>
                  </a:lnTo>
                  <a:lnTo>
                    <a:pt x="174" y="30"/>
                  </a:lnTo>
                  <a:lnTo>
                    <a:pt x="170" y="29"/>
                  </a:lnTo>
                  <a:lnTo>
                    <a:pt x="166" y="28"/>
                  </a:lnTo>
                  <a:lnTo>
                    <a:pt x="161" y="27"/>
                  </a:lnTo>
                  <a:lnTo>
                    <a:pt x="156" y="26"/>
                  </a:lnTo>
                  <a:lnTo>
                    <a:pt x="155" y="27"/>
                  </a:lnTo>
                  <a:lnTo>
                    <a:pt x="152" y="29"/>
                  </a:lnTo>
                  <a:lnTo>
                    <a:pt x="150" y="30"/>
                  </a:lnTo>
                  <a:lnTo>
                    <a:pt x="148" y="30"/>
                  </a:lnTo>
                  <a:lnTo>
                    <a:pt x="145" y="30"/>
                  </a:lnTo>
                  <a:lnTo>
                    <a:pt x="117" y="30"/>
                  </a:lnTo>
                  <a:lnTo>
                    <a:pt x="115" y="30"/>
                  </a:lnTo>
                  <a:lnTo>
                    <a:pt x="112" y="30"/>
                  </a:lnTo>
                  <a:lnTo>
                    <a:pt x="110" y="29"/>
                  </a:lnTo>
                  <a:lnTo>
                    <a:pt x="108" y="27"/>
                  </a:lnTo>
                  <a:lnTo>
                    <a:pt x="106" y="26"/>
                  </a:lnTo>
                  <a:close/>
                  <a:moveTo>
                    <a:pt x="117" y="0"/>
                  </a:moveTo>
                  <a:lnTo>
                    <a:pt x="145" y="0"/>
                  </a:lnTo>
                  <a:lnTo>
                    <a:pt x="148" y="1"/>
                  </a:lnTo>
                  <a:lnTo>
                    <a:pt x="150" y="1"/>
                  </a:lnTo>
                  <a:lnTo>
                    <a:pt x="152" y="2"/>
                  </a:lnTo>
                  <a:lnTo>
                    <a:pt x="154" y="3"/>
                  </a:lnTo>
                  <a:lnTo>
                    <a:pt x="156" y="5"/>
                  </a:lnTo>
                  <a:lnTo>
                    <a:pt x="158" y="6"/>
                  </a:lnTo>
                  <a:lnTo>
                    <a:pt x="159" y="8"/>
                  </a:lnTo>
                  <a:lnTo>
                    <a:pt x="165" y="9"/>
                  </a:lnTo>
                  <a:lnTo>
                    <a:pt x="170" y="10"/>
                  </a:lnTo>
                  <a:lnTo>
                    <a:pt x="175" y="12"/>
                  </a:lnTo>
                  <a:lnTo>
                    <a:pt x="180" y="13"/>
                  </a:lnTo>
                  <a:lnTo>
                    <a:pt x="185" y="15"/>
                  </a:lnTo>
                  <a:lnTo>
                    <a:pt x="189" y="17"/>
                  </a:lnTo>
                  <a:lnTo>
                    <a:pt x="192" y="19"/>
                  </a:lnTo>
                  <a:lnTo>
                    <a:pt x="196" y="22"/>
                  </a:lnTo>
                  <a:lnTo>
                    <a:pt x="199" y="25"/>
                  </a:lnTo>
                  <a:lnTo>
                    <a:pt x="202" y="28"/>
                  </a:lnTo>
                  <a:lnTo>
                    <a:pt x="204" y="31"/>
                  </a:lnTo>
                  <a:lnTo>
                    <a:pt x="207" y="34"/>
                  </a:lnTo>
                  <a:lnTo>
                    <a:pt x="208" y="38"/>
                  </a:lnTo>
                  <a:lnTo>
                    <a:pt x="210" y="42"/>
                  </a:lnTo>
                  <a:lnTo>
                    <a:pt x="211" y="45"/>
                  </a:lnTo>
                  <a:lnTo>
                    <a:pt x="212" y="49"/>
                  </a:lnTo>
                  <a:lnTo>
                    <a:pt x="213" y="53"/>
                  </a:lnTo>
                  <a:lnTo>
                    <a:pt x="213" y="57"/>
                  </a:lnTo>
                  <a:lnTo>
                    <a:pt x="214" y="62"/>
                  </a:lnTo>
                  <a:lnTo>
                    <a:pt x="214" y="66"/>
                  </a:lnTo>
                  <a:lnTo>
                    <a:pt x="214" y="70"/>
                  </a:lnTo>
                  <a:lnTo>
                    <a:pt x="228" y="70"/>
                  </a:lnTo>
                  <a:lnTo>
                    <a:pt x="232" y="71"/>
                  </a:lnTo>
                  <a:lnTo>
                    <a:pt x="236" y="71"/>
                  </a:lnTo>
                  <a:lnTo>
                    <a:pt x="240" y="72"/>
                  </a:lnTo>
                  <a:lnTo>
                    <a:pt x="243" y="74"/>
                  </a:lnTo>
                  <a:lnTo>
                    <a:pt x="247" y="76"/>
                  </a:lnTo>
                  <a:lnTo>
                    <a:pt x="250" y="78"/>
                  </a:lnTo>
                  <a:lnTo>
                    <a:pt x="252" y="80"/>
                  </a:lnTo>
                  <a:lnTo>
                    <a:pt x="255" y="83"/>
                  </a:lnTo>
                  <a:lnTo>
                    <a:pt x="257" y="86"/>
                  </a:lnTo>
                  <a:lnTo>
                    <a:pt x="259" y="90"/>
                  </a:lnTo>
                  <a:lnTo>
                    <a:pt x="260" y="93"/>
                  </a:lnTo>
                  <a:lnTo>
                    <a:pt x="262" y="97"/>
                  </a:lnTo>
                  <a:lnTo>
                    <a:pt x="262" y="101"/>
                  </a:lnTo>
                  <a:lnTo>
                    <a:pt x="262" y="105"/>
                  </a:lnTo>
                  <a:lnTo>
                    <a:pt x="262" y="109"/>
                  </a:lnTo>
                  <a:lnTo>
                    <a:pt x="262" y="112"/>
                  </a:lnTo>
                  <a:lnTo>
                    <a:pt x="260" y="116"/>
                  </a:lnTo>
                  <a:lnTo>
                    <a:pt x="259" y="120"/>
                  </a:lnTo>
                  <a:lnTo>
                    <a:pt x="257" y="123"/>
                  </a:lnTo>
                  <a:lnTo>
                    <a:pt x="255" y="126"/>
                  </a:lnTo>
                  <a:lnTo>
                    <a:pt x="253" y="129"/>
                  </a:lnTo>
                  <a:lnTo>
                    <a:pt x="250" y="131"/>
                  </a:lnTo>
                  <a:lnTo>
                    <a:pt x="247" y="133"/>
                  </a:lnTo>
                  <a:lnTo>
                    <a:pt x="244" y="135"/>
                  </a:lnTo>
                  <a:lnTo>
                    <a:pt x="240" y="137"/>
                  </a:lnTo>
                  <a:lnTo>
                    <a:pt x="236" y="138"/>
                  </a:lnTo>
                  <a:lnTo>
                    <a:pt x="236" y="194"/>
                  </a:lnTo>
                  <a:lnTo>
                    <a:pt x="236" y="199"/>
                  </a:lnTo>
                  <a:lnTo>
                    <a:pt x="236" y="203"/>
                  </a:lnTo>
                  <a:lnTo>
                    <a:pt x="234" y="207"/>
                  </a:lnTo>
                  <a:lnTo>
                    <a:pt x="233" y="212"/>
                  </a:lnTo>
                  <a:lnTo>
                    <a:pt x="231" y="215"/>
                  </a:lnTo>
                  <a:lnTo>
                    <a:pt x="229" y="219"/>
                  </a:lnTo>
                  <a:lnTo>
                    <a:pt x="226" y="223"/>
                  </a:lnTo>
                  <a:lnTo>
                    <a:pt x="223" y="226"/>
                  </a:lnTo>
                  <a:lnTo>
                    <a:pt x="220" y="229"/>
                  </a:lnTo>
                  <a:lnTo>
                    <a:pt x="217" y="231"/>
                  </a:lnTo>
                  <a:lnTo>
                    <a:pt x="213" y="234"/>
                  </a:lnTo>
                  <a:lnTo>
                    <a:pt x="209" y="236"/>
                  </a:lnTo>
                  <a:lnTo>
                    <a:pt x="205" y="237"/>
                  </a:lnTo>
                  <a:lnTo>
                    <a:pt x="200" y="238"/>
                  </a:lnTo>
                  <a:lnTo>
                    <a:pt x="196" y="239"/>
                  </a:lnTo>
                  <a:lnTo>
                    <a:pt x="191" y="239"/>
                  </a:lnTo>
                  <a:lnTo>
                    <a:pt x="71" y="239"/>
                  </a:lnTo>
                  <a:lnTo>
                    <a:pt x="66" y="239"/>
                  </a:lnTo>
                  <a:lnTo>
                    <a:pt x="62" y="238"/>
                  </a:lnTo>
                  <a:lnTo>
                    <a:pt x="58" y="237"/>
                  </a:lnTo>
                  <a:lnTo>
                    <a:pt x="54" y="236"/>
                  </a:lnTo>
                  <a:lnTo>
                    <a:pt x="50" y="234"/>
                  </a:lnTo>
                  <a:lnTo>
                    <a:pt x="46" y="231"/>
                  </a:lnTo>
                  <a:lnTo>
                    <a:pt x="42" y="229"/>
                  </a:lnTo>
                  <a:lnTo>
                    <a:pt x="39" y="226"/>
                  </a:lnTo>
                  <a:lnTo>
                    <a:pt x="36" y="223"/>
                  </a:lnTo>
                  <a:lnTo>
                    <a:pt x="34" y="219"/>
                  </a:lnTo>
                  <a:lnTo>
                    <a:pt x="31" y="215"/>
                  </a:lnTo>
                  <a:lnTo>
                    <a:pt x="30" y="212"/>
                  </a:lnTo>
                  <a:lnTo>
                    <a:pt x="28" y="207"/>
                  </a:lnTo>
                  <a:lnTo>
                    <a:pt x="27" y="203"/>
                  </a:lnTo>
                  <a:lnTo>
                    <a:pt x="26" y="199"/>
                  </a:lnTo>
                  <a:lnTo>
                    <a:pt x="26" y="194"/>
                  </a:lnTo>
                  <a:lnTo>
                    <a:pt x="26" y="138"/>
                  </a:lnTo>
                  <a:lnTo>
                    <a:pt x="22" y="137"/>
                  </a:lnTo>
                  <a:lnTo>
                    <a:pt x="19" y="135"/>
                  </a:lnTo>
                  <a:lnTo>
                    <a:pt x="16" y="133"/>
                  </a:lnTo>
                  <a:lnTo>
                    <a:pt x="13" y="131"/>
                  </a:lnTo>
                  <a:lnTo>
                    <a:pt x="10" y="129"/>
                  </a:lnTo>
                  <a:lnTo>
                    <a:pt x="7" y="126"/>
                  </a:lnTo>
                  <a:lnTo>
                    <a:pt x="5" y="123"/>
                  </a:lnTo>
                  <a:lnTo>
                    <a:pt x="3" y="120"/>
                  </a:lnTo>
                  <a:lnTo>
                    <a:pt x="2" y="116"/>
                  </a:lnTo>
                  <a:lnTo>
                    <a:pt x="1" y="112"/>
                  </a:lnTo>
                  <a:lnTo>
                    <a:pt x="0" y="109"/>
                  </a:lnTo>
                  <a:lnTo>
                    <a:pt x="0" y="105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2" y="93"/>
                  </a:lnTo>
                  <a:lnTo>
                    <a:pt x="4" y="90"/>
                  </a:lnTo>
                  <a:lnTo>
                    <a:pt x="5" y="86"/>
                  </a:lnTo>
                  <a:lnTo>
                    <a:pt x="8" y="83"/>
                  </a:lnTo>
                  <a:lnTo>
                    <a:pt x="10" y="80"/>
                  </a:lnTo>
                  <a:lnTo>
                    <a:pt x="13" y="78"/>
                  </a:lnTo>
                  <a:lnTo>
                    <a:pt x="16" y="76"/>
                  </a:lnTo>
                  <a:lnTo>
                    <a:pt x="19" y="74"/>
                  </a:lnTo>
                  <a:lnTo>
                    <a:pt x="23" y="72"/>
                  </a:lnTo>
                  <a:lnTo>
                    <a:pt x="26" y="71"/>
                  </a:lnTo>
                  <a:lnTo>
                    <a:pt x="30" y="71"/>
                  </a:lnTo>
                  <a:lnTo>
                    <a:pt x="34" y="70"/>
                  </a:lnTo>
                  <a:lnTo>
                    <a:pt x="48" y="70"/>
                  </a:lnTo>
                  <a:lnTo>
                    <a:pt x="48" y="66"/>
                  </a:lnTo>
                  <a:lnTo>
                    <a:pt x="49" y="62"/>
                  </a:lnTo>
                  <a:lnTo>
                    <a:pt x="49" y="57"/>
                  </a:lnTo>
                  <a:lnTo>
                    <a:pt x="50" y="53"/>
                  </a:lnTo>
                  <a:lnTo>
                    <a:pt x="50" y="49"/>
                  </a:lnTo>
                  <a:lnTo>
                    <a:pt x="51" y="45"/>
                  </a:lnTo>
                  <a:lnTo>
                    <a:pt x="53" y="42"/>
                  </a:lnTo>
                  <a:lnTo>
                    <a:pt x="54" y="38"/>
                  </a:lnTo>
                  <a:lnTo>
                    <a:pt x="56" y="34"/>
                  </a:lnTo>
                  <a:lnTo>
                    <a:pt x="58" y="31"/>
                  </a:lnTo>
                  <a:lnTo>
                    <a:pt x="61" y="28"/>
                  </a:lnTo>
                  <a:lnTo>
                    <a:pt x="63" y="25"/>
                  </a:lnTo>
                  <a:lnTo>
                    <a:pt x="67" y="22"/>
                  </a:lnTo>
                  <a:lnTo>
                    <a:pt x="70" y="19"/>
                  </a:lnTo>
                  <a:lnTo>
                    <a:pt x="74" y="17"/>
                  </a:lnTo>
                  <a:lnTo>
                    <a:pt x="78" y="15"/>
                  </a:lnTo>
                  <a:lnTo>
                    <a:pt x="82" y="13"/>
                  </a:lnTo>
                  <a:lnTo>
                    <a:pt x="87" y="12"/>
                  </a:lnTo>
                  <a:lnTo>
                    <a:pt x="92" y="10"/>
                  </a:lnTo>
                  <a:lnTo>
                    <a:pt x="98" y="9"/>
                  </a:lnTo>
                  <a:lnTo>
                    <a:pt x="103" y="8"/>
                  </a:lnTo>
                  <a:lnTo>
                    <a:pt x="105" y="6"/>
                  </a:lnTo>
                  <a:lnTo>
                    <a:pt x="106" y="5"/>
                  </a:lnTo>
                  <a:lnTo>
                    <a:pt x="108" y="3"/>
                  </a:lnTo>
                  <a:lnTo>
                    <a:pt x="110" y="2"/>
                  </a:lnTo>
                  <a:lnTo>
                    <a:pt x="112" y="1"/>
                  </a:lnTo>
                  <a:lnTo>
                    <a:pt x="115" y="1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321"/>
            <p:cNvSpPr>
              <a:spLocks/>
            </p:cNvSpPr>
            <p:nvPr/>
          </p:nvSpPr>
          <p:spPr bwMode="auto">
            <a:xfrm>
              <a:off x="7329488" y="2576513"/>
              <a:ext cx="28575" cy="9048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1" y="0"/>
                </a:cxn>
                <a:cxn ang="0">
                  <a:pos x="13" y="1"/>
                </a:cxn>
                <a:cxn ang="0">
                  <a:pos x="14" y="2"/>
                </a:cxn>
                <a:cxn ang="0">
                  <a:pos x="16" y="3"/>
                </a:cxn>
                <a:cxn ang="0">
                  <a:pos x="17" y="5"/>
                </a:cxn>
                <a:cxn ang="0">
                  <a:pos x="18" y="7"/>
                </a:cxn>
                <a:cxn ang="0">
                  <a:pos x="18" y="9"/>
                </a:cxn>
                <a:cxn ang="0">
                  <a:pos x="18" y="48"/>
                </a:cxn>
                <a:cxn ang="0">
                  <a:pos x="18" y="50"/>
                </a:cxn>
                <a:cxn ang="0">
                  <a:pos x="17" y="52"/>
                </a:cxn>
                <a:cxn ang="0">
                  <a:pos x="16" y="54"/>
                </a:cxn>
                <a:cxn ang="0">
                  <a:pos x="14" y="55"/>
                </a:cxn>
                <a:cxn ang="0">
                  <a:pos x="13" y="56"/>
                </a:cxn>
                <a:cxn ang="0">
                  <a:pos x="11" y="57"/>
                </a:cxn>
                <a:cxn ang="0">
                  <a:pos x="9" y="57"/>
                </a:cxn>
                <a:cxn ang="0">
                  <a:pos x="7" y="57"/>
                </a:cxn>
                <a:cxn ang="0">
                  <a:pos x="5" y="56"/>
                </a:cxn>
                <a:cxn ang="0">
                  <a:pos x="3" y="55"/>
                </a:cxn>
                <a:cxn ang="0">
                  <a:pos x="2" y="54"/>
                </a:cxn>
                <a:cxn ang="0">
                  <a:pos x="1" y="52"/>
                </a:cxn>
                <a:cxn ang="0">
                  <a:pos x="0" y="50"/>
                </a:cxn>
                <a:cxn ang="0">
                  <a:pos x="0" y="48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5" y="1"/>
                </a:cxn>
                <a:cxn ang="0">
                  <a:pos x="7" y="0"/>
                </a:cxn>
                <a:cxn ang="0">
                  <a:pos x="9" y="0"/>
                </a:cxn>
              </a:cxnLst>
              <a:rect l="0" t="0" r="r" b="b"/>
              <a:pathLst>
                <a:path w="18" h="57">
                  <a:moveTo>
                    <a:pt x="9" y="0"/>
                  </a:moveTo>
                  <a:lnTo>
                    <a:pt x="11" y="0"/>
                  </a:lnTo>
                  <a:lnTo>
                    <a:pt x="13" y="1"/>
                  </a:lnTo>
                  <a:lnTo>
                    <a:pt x="14" y="2"/>
                  </a:lnTo>
                  <a:lnTo>
                    <a:pt x="16" y="3"/>
                  </a:lnTo>
                  <a:lnTo>
                    <a:pt x="17" y="5"/>
                  </a:lnTo>
                  <a:lnTo>
                    <a:pt x="18" y="7"/>
                  </a:lnTo>
                  <a:lnTo>
                    <a:pt x="18" y="9"/>
                  </a:lnTo>
                  <a:lnTo>
                    <a:pt x="18" y="48"/>
                  </a:lnTo>
                  <a:lnTo>
                    <a:pt x="18" y="50"/>
                  </a:lnTo>
                  <a:lnTo>
                    <a:pt x="17" y="52"/>
                  </a:lnTo>
                  <a:lnTo>
                    <a:pt x="16" y="54"/>
                  </a:lnTo>
                  <a:lnTo>
                    <a:pt x="14" y="55"/>
                  </a:lnTo>
                  <a:lnTo>
                    <a:pt x="13" y="56"/>
                  </a:lnTo>
                  <a:lnTo>
                    <a:pt x="11" y="57"/>
                  </a:lnTo>
                  <a:lnTo>
                    <a:pt x="9" y="57"/>
                  </a:lnTo>
                  <a:lnTo>
                    <a:pt x="7" y="57"/>
                  </a:lnTo>
                  <a:lnTo>
                    <a:pt x="5" y="56"/>
                  </a:lnTo>
                  <a:lnTo>
                    <a:pt x="3" y="55"/>
                  </a:lnTo>
                  <a:lnTo>
                    <a:pt x="2" y="54"/>
                  </a:lnTo>
                  <a:lnTo>
                    <a:pt x="1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9"/>
                  </a:lnTo>
                  <a:lnTo>
                    <a:pt x="0" y="7"/>
                  </a:lnTo>
                  <a:lnTo>
                    <a:pt x="1" y="5"/>
                  </a:lnTo>
                  <a:lnTo>
                    <a:pt x="2" y="3"/>
                  </a:lnTo>
                  <a:lnTo>
                    <a:pt x="3" y="2"/>
                  </a:lnTo>
                  <a:lnTo>
                    <a:pt x="5" y="1"/>
                  </a:lnTo>
                  <a:lnTo>
                    <a:pt x="7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322"/>
            <p:cNvSpPr>
              <a:spLocks/>
            </p:cNvSpPr>
            <p:nvPr/>
          </p:nvSpPr>
          <p:spPr bwMode="auto">
            <a:xfrm>
              <a:off x="7408863" y="2576513"/>
              <a:ext cx="28575" cy="9048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1" y="0"/>
                </a:cxn>
                <a:cxn ang="0">
                  <a:pos x="13" y="1"/>
                </a:cxn>
                <a:cxn ang="0">
                  <a:pos x="15" y="2"/>
                </a:cxn>
                <a:cxn ang="0">
                  <a:pos x="16" y="3"/>
                </a:cxn>
                <a:cxn ang="0">
                  <a:pos x="17" y="5"/>
                </a:cxn>
                <a:cxn ang="0">
                  <a:pos x="18" y="7"/>
                </a:cxn>
                <a:cxn ang="0">
                  <a:pos x="18" y="9"/>
                </a:cxn>
                <a:cxn ang="0">
                  <a:pos x="18" y="48"/>
                </a:cxn>
                <a:cxn ang="0">
                  <a:pos x="18" y="50"/>
                </a:cxn>
                <a:cxn ang="0">
                  <a:pos x="17" y="52"/>
                </a:cxn>
                <a:cxn ang="0">
                  <a:pos x="16" y="54"/>
                </a:cxn>
                <a:cxn ang="0">
                  <a:pos x="15" y="55"/>
                </a:cxn>
                <a:cxn ang="0">
                  <a:pos x="13" y="56"/>
                </a:cxn>
                <a:cxn ang="0">
                  <a:pos x="11" y="57"/>
                </a:cxn>
                <a:cxn ang="0">
                  <a:pos x="9" y="57"/>
                </a:cxn>
                <a:cxn ang="0">
                  <a:pos x="7" y="57"/>
                </a:cxn>
                <a:cxn ang="0">
                  <a:pos x="5" y="56"/>
                </a:cxn>
                <a:cxn ang="0">
                  <a:pos x="4" y="55"/>
                </a:cxn>
                <a:cxn ang="0">
                  <a:pos x="2" y="54"/>
                </a:cxn>
                <a:cxn ang="0">
                  <a:pos x="1" y="52"/>
                </a:cxn>
                <a:cxn ang="0">
                  <a:pos x="0" y="50"/>
                </a:cxn>
                <a:cxn ang="0">
                  <a:pos x="0" y="48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2" y="3"/>
                </a:cxn>
                <a:cxn ang="0">
                  <a:pos x="4" y="2"/>
                </a:cxn>
                <a:cxn ang="0">
                  <a:pos x="5" y="1"/>
                </a:cxn>
                <a:cxn ang="0">
                  <a:pos x="7" y="0"/>
                </a:cxn>
                <a:cxn ang="0">
                  <a:pos x="9" y="0"/>
                </a:cxn>
              </a:cxnLst>
              <a:rect l="0" t="0" r="r" b="b"/>
              <a:pathLst>
                <a:path w="18" h="57">
                  <a:moveTo>
                    <a:pt x="9" y="0"/>
                  </a:moveTo>
                  <a:lnTo>
                    <a:pt x="11" y="0"/>
                  </a:lnTo>
                  <a:lnTo>
                    <a:pt x="13" y="1"/>
                  </a:lnTo>
                  <a:lnTo>
                    <a:pt x="15" y="2"/>
                  </a:lnTo>
                  <a:lnTo>
                    <a:pt x="16" y="3"/>
                  </a:lnTo>
                  <a:lnTo>
                    <a:pt x="17" y="5"/>
                  </a:lnTo>
                  <a:lnTo>
                    <a:pt x="18" y="7"/>
                  </a:lnTo>
                  <a:lnTo>
                    <a:pt x="18" y="9"/>
                  </a:lnTo>
                  <a:lnTo>
                    <a:pt x="18" y="48"/>
                  </a:lnTo>
                  <a:lnTo>
                    <a:pt x="18" y="50"/>
                  </a:lnTo>
                  <a:lnTo>
                    <a:pt x="17" y="52"/>
                  </a:lnTo>
                  <a:lnTo>
                    <a:pt x="16" y="54"/>
                  </a:lnTo>
                  <a:lnTo>
                    <a:pt x="15" y="55"/>
                  </a:lnTo>
                  <a:lnTo>
                    <a:pt x="13" y="56"/>
                  </a:lnTo>
                  <a:lnTo>
                    <a:pt x="11" y="57"/>
                  </a:lnTo>
                  <a:lnTo>
                    <a:pt x="9" y="57"/>
                  </a:lnTo>
                  <a:lnTo>
                    <a:pt x="7" y="57"/>
                  </a:lnTo>
                  <a:lnTo>
                    <a:pt x="5" y="56"/>
                  </a:lnTo>
                  <a:lnTo>
                    <a:pt x="4" y="55"/>
                  </a:lnTo>
                  <a:lnTo>
                    <a:pt x="2" y="54"/>
                  </a:lnTo>
                  <a:lnTo>
                    <a:pt x="1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9"/>
                  </a:lnTo>
                  <a:lnTo>
                    <a:pt x="0" y="7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2"/>
                  </a:lnTo>
                  <a:lnTo>
                    <a:pt x="5" y="1"/>
                  </a:lnTo>
                  <a:lnTo>
                    <a:pt x="7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323"/>
            <p:cNvSpPr>
              <a:spLocks/>
            </p:cNvSpPr>
            <p:nvPr/>
          </p:nvSpPr>
          <p:spPr bwMode="auto">
            <a:xfrm>
              <a:off x="7489825" y="2576513"/>
              <a:ext cx="28575" cy="9048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1" y="0"/>
                </a:cxn>
                <a:cxn ang="0">
                  <a:pos x="13" y="1"/>
                </a:cxn>
                <a:cxn ang="0">
                  <a:pos x="14" y="2"/>
                </a:cxn>
                <a:cxn ang="0">
                  <a:pos x="16" y="3"/>
                </a:cxn>
                <a:cxn ang="0">
                  <a:pos x="17" y="5"/>
                </a:cxn>
                <a:cxn ang="0">
                  <a:pos x="17" y="7"/>
                </a:cxn>
                <a:cxn ang="0">
                  <a:pos x="18" y="9"/>
                </a:cxn>
                <a:cxn ang="0">
                  <a:pos x="18" y="48"/>
                </a:cxn>
                <a:cxn ang="0">
                  <a:pos x="17" y="50"/>
                </a:cxn>
                <a:cxn ang="0">
                  <a:pos x="17" y="52"/>
                </a:cxn>
                <a:cxn ang="0">
                  <a:pos x="16" y="54"/>
                </a:cxn>
                <a:cxn ang="0">
                  <a:pos x="14" y="55"/>
                </a:cxn>
                <a:cxn ang="0">
                  <a:pos x="13" y="56"/>
                </a:cxn>
                <a:cxn ang="0">
                  <a:pos x="11" y="57"/>
                </a:cxn>
                <a:cxn ang="0">
                  <a:pos x="9" y="57"/>
                </a:cxn>
                <a:cxn ang="0">
                  <a:pos x="7" y="57"/>
                </a:cxn>
                <a:cxn ang="0">
                  <a:pos x="5" y="56"/>
                </a:cxn>
                <a:cxn ang="0">
                  <a:pos x="3" y="55"/>
                </a:cxn>
                <a:cxn ang="0">
                  <a:pos x="2" y="54"/>
                </a:cxn>
                <a:cxn ang="0">
                  <a:pos x="1" y="52"/>
                </a:cxn>
                <a:cxn ang="0">
                  <a:pos x="0" y="50"/>
                </a:cxn>
                <a:cxn ang="0">
                  <a:pos x="0" y="48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5" y="1"/>
                </a:cxn>
                <a:cxn ang="0">
                  <a:pos x="7" y="0"/>
                </a:cxn>
                <a:cxn ang="0">
                  <a:pos x="9" y="0"/>
                </a:cxn>
              </a:cxnLst>
              <a:rect l="0" t="0" r="r" b="b"/>
              <a:pathLst>
                <a:path w="18" h="57">
                  <a:moveTo>
                    <a:pt x="9" y="0"/>
                  </a:moveTo>
                  <a:lnTo>
                    <a:pt x="11" y="0"/>
                  </a:lnTo>
                  <a:lnTo>
                    <a:pt x="13" y="1"/>
                  </a:lnTo>
                  <a:lnTo>
                    <a:pt x="14" y="2"/>
                  </a:lnTo>
                  <a:lnTo>
                    <a:pt x="16" y="3"/>
                  </a:lnTo>
                  <a:lnTo>
                    <a:pt x="17" y="5"/>
                  </a:lnTo>
                  <a:lnTo>
                    <a:pt x="17" y="7"/>
                  </a:lnTo>
                  <a:lnTo>
                    <a:pt x="18" y="9"/>
                  </a:lnTo>
                  <a:lnTo>
                    <a:pt x="18" y="48"/>
                  </a:lnTo>
                  <a:lnTo>
                    <a:pt x="17" y="50"/>
                  </a:lnTo>
                  <a:lnTo>
                    <a:pt x="17" y="52"/>
                  </a:lnTo>
                  <a:lnTo>
                    <a:pt x="16" y="54"/>
                  </a:lnTo>
                  <a:lnTo>
                    <a:pt x="14" y="55"/>
                  </a:lnTo>
                  <a:lnTo>
                    <a:pt x="13" y="56"/>
                  </a:lnTo>
                  <a:lnTo>
                    <a:pt x="11" y="57"/>
                  </a:lnTo>
                  <a:lnTo>
                    <a:pt x="9" y="57"/>
                  </a:lnTo>
                  <a:lnTo>
                    <a:pt x="7" y="57"/>
                  </a:lnTo>
                  <a:lnTo>
                    <a:pt x="5" y="56"/>
                  </a:lnTo>
                  <a:lnTo>
                    <a:pt x="3" y="55"/>
                  </a:lnTo>
                  <a:lnTo>
                    <a:pt x="2" y="54"/>
                  </a:lnTo>
                  <a:lnTo>
                    <a:pt x="1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9"/>
                  </a:lnTo>
                  <a:lnTo>
                    <a:pt x="0" y="7"/>
                  </a:lnTo>
                  <a:lnTo>
                    <a:pt x="1" y="5"/>
                  </a:lnTo>
                  <a:lnTo>
                    <a:pt x="2" y="3"/>
                  </a:lnTo>
                  <a:lnTo>
                    <a:pt x="3" y="2"/>
                  </a:lnTo>
                  <a:lnTo>
                    <a:pt x="5" y="1"/>
                  </a:lnTo>
                  <a:lnTo>
                    <a:pt x="7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838478" y="3467689"/>
            <a:ext cx="1266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Service Name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10001" y="3467689"/>
            <a:ext cx="1266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Service Name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81523" y="3467689"/>
            <a:ext cx="1266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Service Name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53046" y="3467689"/>
            <a:ext cx="1266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Service Name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52612" y="4278425"/>
            <a:ext cx="183842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dolor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24135" y="4278425"/>
            <a:ext cx="183842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dolor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95657" y="4278425"/>
            <a:ext cx="183842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dolor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967180" y="4278425"/>
            <a:ext cx="183842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dolor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849471" y="5398502"/>
            <a:ext cx="1244707" cy="374466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847138" y="5447235"/>
            <a:ext cx="1249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Learn More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20994" y="5398502"/>
            <a:ext cx="1244707" cy="374466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318661" y="5447235"/>
            <a:ext cx="1249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Learn More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792517" y="5398502"/>
            <a:ext cx="1244707" cy="374466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790184" y="5447235"/>
            <a:ext cx="1249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Learn More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264039" y="5398502"/>
            <a:ext cx="1244707" cy="374466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9261706" y="5447235"/>
            <a:ext cx="1249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Learn More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1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441214" y="3385866"/>
            <a:ext cx="485178" cy="438595"/>
            <a:chOff x="5429256" y="2073265"/>
            <a:chExt cx="417513" cy="503237"/>
          </a:xfrm>
          <a:solidFill>
            <a:schemeClr val="bg2"/>
          </a:solidFill>
        </p:grpSpPr>
        <p:sp>
          <p:nvSpPr>
            <p:cNvPr id="43" name="Freeform 64"/>
            <p:cNvSpPr>
              <a:spLocks noEditPoints="1"/>
            </p:cNvSpPr>
            <p:nvPr/>
          </p:nvSpPr>
          <p:spPr bwMode="auto">
            <a:xfrm>
              <a:off x="5429256" y="2285990"/>
              <a:ext cx="417513" cy="290512"/>
            </a:xfrm>
            <a:custGeom>
              <a:avLst/>
              <a:gdLst/>
              <a:ahLst/>
              <a:cxnLst>
                <a:cxn ang="0">
                  <a:pos x="78" y="141"/>
                </a:cxn>
                <a:cxn ang="0">
                  <a:pos x="84" y="149"/>
                </a:cxn>
                <a:cxn ang="0">
                  <a:pos x="98" y="147"/>
                </a:cxn>
                <a:cxn ang="0">
                  <a:pos x="123" y="149"/>
                </a:cxn>
                <a:cxn ang="0">
                  <a:pos x="103" y="133"/>
                </a:cxn>
                <a:cxn ang="0">
                  <a:pos x="95" y="135"/>
                </a:cxn>
                <a:cxn ang="0">
                  <a:pos x="93" y="130"/>
                </a:cxn>
                <a:cxn ang="0">
                  <a:pos x="220" y="60"/>
                </a:cxn>
                <a:cxn ang="0">
                  <a:pos x="205" y="65"/>
                </a:cxn>
                <a:cxn ang="0">
                  <a:pos x="197" y="77"/>
                </a:cxn>
                <a:cxn ang="0">
                  <a:pos x="196" y="125"/>
                </a:cxn>
                <a:cxn ang="0">
                  <a:pos x="201" y="141"/>
                </a:cxn>
                <a:cxn ang="0">
                  <a:pos x="213" y="149"/>
                </a:cxn>
                <a:cxn ang="0">
                  <a:pos x="230" y="148"/>
                </a:cxn>
                <a:cxn ang="0">
                  <a:pos x="241" y="137"/>
                </a:cxn>
                <a:cxn ang="0">
                  <a:pos x="243" y="126"/>
                </a:cxn>
                <a:cxn ang="0">
                  <a:pos x="227" y="122"/>
                </a:cxn>
                <a:cxn ang="0">
                  <a:pos x="226" y="131"/>
                </a:cxn>
                <a:cxn ang="0">
                  <a:pos x="220" y="136"/>
                </a:cxn>
                <a:cxn ang="0">
                  <a:pos x="213" y="131"/>
                </a:cxn>
                <a:cxn ang="0">
                  <a:pos x="243" y="108"/>
                </a:cxn>
                <a:cxn ang="0">
                  <a:pos x="241" y="74"/>
                </a:cxn>
                <a:cxn ang="0">
                  <a:pos x="232" y="63"/>
                </a:cxn>
                <a:cxn ang="0">
                  <a:pos x="137" y="31"/>
                </a:cxn>
                <a:cxn ang="0">
                  <a:pos x="158" y="146"/>
                </a:cxn>
                <a:cxn ang="0">
                  <a:pos x="172" y="150"/>
                </a:cxn>
                <a:cxn ang="0">
                  <a:pos x="181" y="143"/>
                </a:cxn>
                <a:cxn ang="0">
                  <a:pos x="183" y="130"/>
                </a:cxn>
                <a:cxn ang="0">
                  <a:pos x="183" y="80"/>
                </a:cxn>
                <a:cxn ang="0">
                  <a:pos x="181" y="67"/>
                </a:cxn>
                <a:cxn ang="0">
                  <a:pos x="172" y="60"/>
                </a:cxn>
                <a:cxn ang="0">
                  <a:pos x="158" y="64"/>
                </a:cxn>
                <a:cxn ang="0">
                  <a:pos x="20" y="31"/>
                </a:cxn>
                <a:cxn ang="0">
                  <a:pos x="56" y="48"/>
                </a:cxn>
                <a:cxn ang="0">
                  <a:pos x="144" y="0"/>
                </a:cxn>
                <a:cxn ang="0">
                  <a:pos x="198" y="2"/>
                </a:cxn>
                <a:cxn ang="0">
                  <a:pos x="234" y="5"/>
                </a:cxn>
                <a:cxn ang="0">
                  <a:pos x="251" y="15"/>
                </a:cxn>
                <a:cxn ang="0">
                  <a:pos x="259" y="35"/>
                </a:cxn>
                <a:cxn ang="0">
                  <a:pos x="262" y="66"/>
                </a:cxn>
                <a:cxn ang="0">
                  <a:pos x="263" y="109"/>
                </a:cxn>
                <a:cxn ang="0">
                  <a:pos x="260" y="144"/>
                </a:cxn>
                <a:cxn ang="0">
                  <a:pos x="253" y="165"/>
                </a:cxn>
                <a:cxn ang="0">
                  <a:pos x="238" y="178"/>
                </a:cxn>
                <a:cxn ang="0">
                  <a:pos x="207" y="182"/>
                </a:cxn>
                <a:cxn ang="0">
                  <a:pos x="156" y="183"/>
                </a:cxn>
                <a:cxn ang="0">
                  <a:pos x="95" y="183"/>
                </a:cxn>
                <a:cxn ang="0">
                  <a:pos x="47" y="181"/>
                </a:cxn>
                <a:cxn ang="0">
                  <a:pos x="21" y="176"/>
                </a:cxn>
                <a:cxn ang="0">
                  <a:pos x="7" y="162"/>
                </a:cxn>
                <a:cxn ang="0">
                  <a:pos x="2" y="138"/>
                </a:cxn>
                <a:cxn ang="0">
                  <a:pos x="0" y="101"/>
                </a:cxn>
                <a:cxn ang="0">
                  <a:pos x="1" y="59"/>
                </a:cxn>
                <a:cxn ang="0">
                  <a:pos x="5" y="30"/>
                </a:cxn>
                <a:cxn ang="0">
                  <a:pos x="15" y="12"/>
                </a:cxn>
                <a:cxn ang="0">
                  <a:pos x="33" y="4"/>
                </a:cxn>
                <a:cxn ang="0">
                  <a:pos x="74" y="1"/>
                </a:cxn>
                <a:cxn ang="0">
                  <a:pos x="131" y="0"/>
                </a:cxn>
              </a:cxnLst>
              <a:rect l="0" t="0" r="r" b="b"/>
              <a:pathLst>
                <a:path w="263" h="183">
                  <a:moveTo>
                    <a:pt x="77" y="61"/>
                  </a:moveTo>
                  <a:lnTo>
                    <a:pt x="77" y="130"/>
                  </a:lnTo>
                  <a:lnTo>
                    <a:pt x="77" y="134"/>
                  </a:lnTo>
                  <a:lnTo>
                    <a:pt x="78" y="138"/>
                  </a:lnTo>
                  <a:lnTo>
                    <a:pt x="78" y="141"/>
                  </a:lnTo>
                  <a:lnTo>
                    <a:pt x="79" y="143"/>
                  </a:lnTo>
                  <a:lnTo>
                    <a:pt x="80" y="145"/>
                  </a:lnTo>
                  <a:lnTo>
                    <a:pt x="81" y="147"/>
                  </a:lnTo>
                  <a:lnTo>
                    <a:pt x="82" y="148"/>
                  </a:lnTo>
                  <a:lnTo>
                    <a:pt x="84" y="149"/>
                  </a:lnTo>
                  <a:lnTo>
                    <a:pt x="87" y="150"/>
                  </a:lnTo>
                  <a:lnTo>
                    <a:pt x="89" y="150"/>
                  </a:lnTo>
                  <a:lnTo>
                    <a:pt x="92" y="150"/>
                  </a:lnTo>
                  <a:lnTo>
                    <a:pt x="95" y="149"/>
                  </a:lnTo>
                  <a:lnTo>
                    <a:pt x="98" y="147"/>
                  </a:lnTo>
                  <a:lnTo>
                    <a:pt x="101" y="145"/>
                  </a:lnTo>
                  <a:lnTo>
                    <a:pt x="104" y="142"/>
                  </a:lnTo>
                  <a:lnTo>
                    <a:pt x="107" y="139"/>
                  </a:lnTo>
                  <a:lnTo>
                    <a:pt x="107" y="149"/>
                  </a:lnTo>
                  <a:lnTo>
                    <a:pt x="123" y="149"/>
                  </a:lnTo>
                  <a:lnTo>
                    <a:pt x="123" y="61"/>
                  </a:lnTo>
                  <a:lnTo>
                    <a:pt x="107" y="61"/>
                  </a:lnTo>
                  <a:lnTo>
                    <a:pt x="107" y="128"/>
                  </a:lnTo>
                  <a:lnTo>
                    <a:pt x="105" y="131"/>
                  </a:lnTo>
                  <a:lnTo>
                    <a:pt x="103" y="133"/>
                  </a:lnTo>
                  <a:lnTo>
                    <a:pt x="101" y="134"/>
                  </a:lnTo>
                  <a:lnTo>
                    <a:pt x="99" y="135"/>
                  </a:lnTo>
                  <a:lnTo>
                    <a:pt x="97" y="136"/>
                  </a:lnTo>
                  <a:lnTo>
                    <a:pt x="96" y="135"/>
                  </a:lnTo>
                  <a:lnTo>
                    <a:pt x="95" y="135"/>
                  </a:lnTo>
                  <a:lnTo>
                    <a:pt x="94" y="134"/>
                  </a:lnTo>
                  <a:lnTo>
                    <a:pt x="94" y="133"/>
                  </a:lnTo>
                  <a:lnTo>
                    <a:pt x="93" y="132"/>
                  </a:lnTo>
                  <a:lnTo>
                    <a:pt x="93" y="131"/>
                  </a:lnTo>
                  <a:lnTo>
                    <a:pt x="93" y="130"/>
                  </a:lnTo>
                  <a:lnTo>
                    <a:pt x="93" y="128"/>
                  </a:lnTo>
                  <a:lnTo>
                    <a:pt x="93" y="126"/>
                  </a:lnTo>
                  <a:lnTo>
                    <a:pt x="93" y="61"/>
                  </a:lnTo>
                  <a:lnTo>
                    <a:pt x="77" y="61"/>
                  </a:lnTo>
                  <a:close/>
                  <a:moveTo>
                    <a:pt x="220" y="60"/>
                  </a:moveTo>
                  <a:lnTo>
                    <a:pt x="216" y="60"/>
                  </a:lnTo>
                  <a:lnTo>
                    <a:pt x="213" y="61"/>
                  </a:lnTo>
                  <a:lnTo>
                    <a:pt x="210" y="62"/>
                  </a:lnTo>
                  <a:lnTo>
                    <a:pt x="208" y="63"/>
                  </a:lnTo>
                  <a:lnTo>
                    <a:pt x="205" y="65"/>
                  </a:lnTo>
                  <a:lnTo>
                    <a:pt x="203" y="67"/>
                  </a:lnTo>
                  <a:lnTo>
                    <a:pt x="201" y="69"/>
                  </a:lnTo>
                  <a:lnTo>
                    <a:pt x="199" y="71"/>
                  </a:lnTo>
                  <a:lnTo>
                    <a:pt x="198" y="74"/>
                  </a:lnTo>
                  <a:lnTo>
                    <a:pt x="197" y="77"/>
                  </a:lnTo>
                  <a:lnTo>
                    <a:pt x="196" y="81"/>
                  </a:lnTo>
                  <a:lnTo>
                    <a:pt x="196" y="85"/>
                  </a:lnTo>
                  <a:lnTo>
                    <a:pt x="196" y="90"/>
                  </a:lnTo>
                  <a:lnTo>
                    <a:pt x="196" y="120"/>
                  </a:lnTo>
                  <a:lnTo>
                    <a:pt x="196" y="125"/>
                  </a:lnTo>
                  <a:lnTo>
                    <a:pt x="196" y="129"/>
                  </a:lnTo>
                  <a:lnTo>
                    <a:pt x="197" y="132"/>
                  </a:lnTo>
                  <a:lnTo>
                    <a:pt x="198" y="136"/>
                  </a:lnTo>
                  <a:lnTo>
                    <a:pt x="199" y="138"/>
                  </a:lnTo>
                  <a:lnTo>
                    <a:pt x="201" y="141"/>
                  </a:lnTo>
                  <a:lnTo>
                    <a:pt x="203" y="143"/>
                  </a:lnTo>
                  <a:lnTo>
                    <a:pt x="205" y="145"/>
                  </a:lnTo>
                  <a:lnTo>
                    <a:pt x="208" y="147"/>
                  </a:lnTo>
                  <a:lnTo>
                    <a:pt x="210" y="148"/>
                  </a:lnTo>
                  <a:lnTo>
                    <a:pt x="213" y="149"/>
                  </a:lnTo>
                  <a:lnTo>
                    <a:pt x="217" y="150"/>
                  </a:lnTo>
                  <a:lnTo>
                    <a:pt x="220" y="150"/>
                  </a:lnTo>
                  <a:lnTo>
                    <a:pt x="224" y="150"/>
                  </a:lnTo>
                  <a:lnTo>
                    <a:pt x="227" y="149"/>
                  </a:lnTo>
                  <a:lnTo>
                    <a:pt x="230" y="148"/>
                  </a:lnTo>
                  <a:lnTo>
                    <a:pt x="232" y="147"/>
                  </a:lnTo>
                  <a:lnTo>
                    <a:pt x="235" y="145"/>
                  </a:lnTo>
                  <a:lnTo>
                    <a:pt x="237" y="143"/>
                  </a:lnTo>
                  <a:lnTo>
                    <a:pt x="239" y="140"/>
                  </a:lnTo>
                  <a:lnTo>
                    <a:pt x="241" y="137"/>
                  </a:lnTo>
                  <a:lnTo>
                    <a:pt x="242" y="134"/>
                  </a:lnTo>
                  <a:lnTo>
                    <a:pt x="243" y="131"/>
                  </a:lnTo>
                  <a:lnTo>
                    <a:pt x="243" y="130"/>
                  </a:lnTo>
                  <a:lnTo>
                    <a:pt x="243" y="129"/>
                  </a:lnTo>
                  <a:lnTo>
                    <a:pt x="243" y="126"/>
                  </a:lnTo>
                  <a:lnTo>
                    <a:pt x="243" y="124"/>
                  </a:lnTo>
                  <a:lnTo>
                    <a:pt x="243" y="121"/>
                  </a:lnTo>
                  <a:lnTo>
                    <a:pt x="243" y="118"/>
                  </a:lnTo>
                  <a:lnTo>
                    <a:pt x="227" y="118"/>
                  </a:lnTo>
                  <a:lnTo>
                    <a:pt x="227" y="122"/>
                  </a:lnTo>
                  <a:lnTo>
                    <a:pt x="227" y="124"/>
                  </a:lnTo>
                  <a:lnTo>
                    <a:pt x="227" y="127"/>
                  </a:lnTo>
                  <a:lnTo>
                    <a:pt x="227" y="128"/>
                  </a:lnTo>
                  <a:lnTo>
                    <a:pt x="227" y="129"/>
                  </a:lnTo>
                  <a:lnTo>
                    <a:pt x="226" y="131"/>
                  </a:lnTo>
                  <a:lnTo>
                    <a:pt x="225" y="133"/>
                  </a:lnTo>
                  <a:lnTo>
                    <a:pt x="224" y="134"/>
                  </a:lnTo>
                  <a:lnTo>
                    <a:pt x="223" y="135"/>
                  </a:lnTo>
                  <a:lnTo>
                    <a:pt x="221" y="135"/>
                  </a:lnTo>
                  <a:lnTo>
                    <a:pt x="220" y="136"/>
                  </a:lnTo>
                  <a:lnTo>
                    <a:pt x="218" y="135"/>
                  </a:lnTo>
                  <a:lnTo>
                    <a:pt x="216" y="135"/>
                  </a:lnTo>
                  <a:lnTo>
                    <a:pt x="215" y="134"/>
                  </a:lnTo>
                  <a:lnTo>
                    <a:pt x="213" y="132"/>
                  </a:lnTo>
                  <a:lnTo>
                    <a:pt x="213" y="131"/>
                  </a:lnTo>
                  <a:lnTo>
                    <a:pt x="212" y="129"/>
                  </a:lnTo>
                  <a:lnTo>
                    <a:pt x="212" y="126"/>
                  </a:lnTo>
                  <a:lnTo>
                    <a:pt x="211" y="123"/>
                  </a:lnTo>
                  <a:lnTo>
                    <a:pt x="211" y="108"/>
                  </a:lnTo>
                  <a:lnTo>
                    <a:pt x="243" y="108"/>
                  </a:lnTo>
                  <a:lnTo>
                    <a:pt x="243" y="90"/>
                  </a:lnTo>
                  <a:lnTo>
                    <a:pt x="243" y="85"/>
                  </a:lnTo>
                  <a:lnTo>
                    <a:pt x="243" y="81"/>
                  </a:lnTo>
                  <a:lnTo>
                    <a:pt x="242" y="77"/>
                  </a:lnTo>
                  <a:lnTo>
                    <a:pt x="241" y="74"/>
                  </a:lnTo>
                  <a:lnTo>
                    <a:pt x="240" y="71"/>
                  </a:lnTo>
                  <a:lnTo>
                    <a:pt x="239" y="69"/>
                  </a:lnTo>
                  <a:lnTo>
                    <a:pt x="236" y="67"/>
                  </a:lnTo>
                  <a:lnTo>
                    <a:pt x="234" y="65"/>
                  </a:lnTo>
                  <a:lnTo>
                    <a:pt x="232" y="63"/>
                  </a:lnTo>
                  <a:lnTo>
                    <a:pt x="229" y="62"/>
                  </a:lnTo>
                  <a:lnTo>
                    <a:pt x="226" y="61"/>
                  </a:lnTo>
                  <a:lnTo>
                    <a:pt x="223" y="60"/>
                  </a:lnTo>
                  <a:lnTo>
                    <a:pt x="220" y="60"/>
                  </a:lnTo>
                  <a:close/>
                  <a:moveTo>
                    <a:pt x="137" y="31"/>
                  </a:moveTo>
                  <a:lnTo>
                    <a:pt x="137" y="149"/>
                  </a:lnTo>
                  <a:lnTo>
                    <a:pt x="153" y="149"/>
                  </a:lnTo>
                  <a:lnTo>
                    <a:pt x="153" y="140"/>
                  </a:lnTo>
                  <a:lnTo>
                    <a:pt x="155" y="143"/>
                  </a:lnTo>
                  <a:lnTo>
                    <a:pt x="158" y="146"/>
                  </a:lnTo>
                  <a:lnTo>
                    <a:pt x="161" y="147"/>
                  </a:lnTo>
                  <a:lnTo>
                    <a:pt x="163" y="149"/>
                  </a:lnTo>
                  <a:lnTo>
                    <a:pt x="166" y="150"/>
                  </a:lnTo>
                  <a:lnTo>
                    <a:pt x="169" y="150"/>
                  </a:lnTo>
                  <a:lnTo>
                    <a:pt x="172" y="150"/>
                  </a:lnTo>
                  <a:lnTo>
                    <a:pt x="174" y="149"/>
                  </a:lnTo>
                  <a:lnTo>
                    <a:pt x="176" y="148"/>
                  </a:lnTo>
                  <a:lnTo>
                    <a:pt x="178" y="147"/>
                  </a:lnTo>
                  <a:lnTo>
                    <a:pt x="179" y="145"/>
                  </a:lnTo>
                  <a:lnTo>
                    <a:pt x="181" y="143"/>
                  </a:lnTo>
                  <a:lnTo>
                    <a:pt x="182" y="140"/>
                  </a:lnTo>
                  <a:lnTo>
                    <a:pt x="182" y="138"/>
                  </a:lnTo>
                  <a:lnTo>
                    <a:pt x="183" y="136"/>
                  </a:lnTo>
                  <a:lnTo>
                    <a:pt x="183" y="133"/>
                  </a:lnTo>
                  <a:lnTo>
                    <a:pt x="183" y="130"/>
                  </a:lnTo>
                  <a:lnTo>
                    <a:pt x="183" y="126"/>
                  </a:lnTo>
                  <a:lnTo>
                    <a:pt x="183" y="122"/>
                  </a:lnTo>
                  <a:lnTo>
                    <a:pt x="183" y="87"/>
                  </a:lnTo>
                  <a:lnTo>
                    <a:pt x="183" y="83"/>
                  </a:lnTo>
                  <a:lnTo>
                    <a:pt x="183" y="80"/>
                  </a:lnTo>
                  <a:lnTo>
                    <a:pt x="183" y="77"/>
                  </a:lnTo>
                  <a:lnTo>
                    <a:pt x="183" y="74"/>
                  </a:lnTo>
                  <a:lnTo>
                    <a:pt x="182" y="72"/>
                  </a:lnTo>
                  <a:lnTo>
                    <a:pt x="182" y="70"/>
                  </a:lnTo>
                  <a:lnTo>
                    <a:pt x="181" y="67"/>
                  </a:lnTo>
                  <a:lnTo>
                    <a:pt x="179" y="65"/>
                  </a:lnTo>
                  <a:lnTo>
                    <a:pt x="178" y="63"/>
                  </a:lnTo>
                  <a:lnTo>
                    <a:pt x="176" y="62"/>
                  </a:lnTo>
                  <a:lnTo>
                    <a:pt x="174" y="61"/>
                  </a:lnTo>
                  <a:lnTo>
                    <a:pt x="172" y="60"/>
                  </a:lnTo>
                  <a:lnTo>
                    <a:pt x="169" y="60"/>
                  </a:lnTo>
                  <a:lnTo>
                    <a:pt x="166" y="60"/>
                  </a:lnTo>
                  <a:lnTo>
                    <a:pt x="163" y="61"/>
                  </a:lnTo>
                  <a:lnTo>
                    <a:pt x="161" y="62"/>
                  </a:lnTo>
                  <a:lnTo>
                    <a:pt x="158" y="64"/>
                  </a:lnTo>
                  <a:lnTo>
                    <a:pt x="155" y="67"/>
                  </a:lnTo>
                  <a:lnTo>
                    <a:pt x="153" y="70"/>
                  </a:lnTo>
                  <a:lnTo>
                    <a:pt x="153" y="31"/>
                  </a:lnTo>
                  <a:lnTo>
                    <a:pt x="137" y="31"/>
                  </a:lnTo>
                  <a:close/>
                  <a:moveTo>
                    <a:pt x="20" y="31"/>
                  </a:moveTo>
                  <a:lnTo>
                    <a:pt x="20" y="48"/>
                  </a:lnTo>
                  <a:lnTo>
                    <a:pt x="38" y="48"/>
                  </a:lnTo>
                  <a:lnTo>
                    <a:pt x="38" y="149"/>
                  </a:lnTo>
                  <a:lnTo>
                    <a:pt x="56" y="149"/>
                  </a:lnTo>
                  <a:lnTo>
                    <a:pt x="56" y="48"/>
                  </a:lnTo>
                  <a:lnTo>
                    <a:pt x="75" y="48"/>
                  </a:lnTo>
                  <a:lnTo>
                    <a:pt x="75" y="31"/>
                  </a:lnTo>
                  <a:lnTo>
                    <a:pt x="20" y="31"/>
                  </a:lnTo>
                  <a:close/>
                  <a:moveTo>
                    <a:pt x="131" y="0"/>
                  </a:moveTo>
                  <a:lnTo>
                    <a:pt x="144" y="0"/>
                  </a:lnTo>
                  <a:lnTo>
                    <a:pt x="156" y="0"/>
                  </a:lnTo>
                  <a:lnTo>
                    <a:pt x="168" y="1"/>
                  </a:lnTo>
                  <a:lnTo>
                    <a:pt x="179" y="1"/>
                  </a:lnTo>
                  <a:lnTo>
                    <a:pt x="189" y="1"/>
                  </a:lnTo>
                  <a:lnTo>
                    <a:pt x="198" y="2"/>
                  </a:lnTo>
                  <a:lnTo>
                    <a:pt x="207" y="2"/>
                  </a:lnTo>
                  <a:lnTo>
                    <a:pt x="216" y="3"/>
                  </a:lnTo>
                  <a:lnTo>
                    <a:pt x="223" y="3"/>
                  </a:lnTo>
                  <a:lnTo>
                    <a:pt x="230" y="4"/>
                  </a:lnTo>
                  <a:lnTo>
                    <a:pt x="234" y="5"/>
                  </a:lnTo>
                  <a:lnTo>
                    <a:pt x="238" y="6"/>
                  </a:lnTo>
                  <a:lnTo>
                    <a:pt x="241" y="7"/>
                  </a:lnTo>
                  <a:lnTo>
                    <a:pt x="245" y="10"/>
                  </a:lnTo>
                  <a:lnTo>
                    <a:pt x="248" y="12"/>
                  </a:lnTo>
                  <a:lnTo>
                    <a:pt x="251" y="15"/>
                  </a:lnTo>
                  <a:lnTo>
                    <a:pt x="254" y="18"/>
                  </a:lnTo>
                  <a:lnTo>
                    <a:pt x="256" y="22"/>
                  </a:lnTo>
                  <a:lnTo>
                    <a:pt x="257" y="26"/>
                  </a:lnTo>
                  <a:lnTo>
                    <a:pt x="258" y="30"/>
                  </a:lnTo>
                  <a:lnTo>
                    <a:pt x="259" y="35"/>
                  </a:lnTo>
                  <a:lnTo>
                    <a:pt x="260" y="40"/>
                  </a:lnTo>
                  <a:lnTo>
                    <a:pt x="261" y="46"/>
                  </a:lnTo>
                  <a:lnTo>
                    <a:pt x="261" y="52"/>
                  </a:lnTo>
                  <a:lnTo>
                    <a:pt x="262" y="59"/>
                  </a:lnTo>
                  <a:lnTo>
                    <a:pt x="262" y="66"/>
                  </a:lnTo>
                  <a:lnTo>
                    <a:pt x="263" y="74"/>
                  </a:lnTo>
                  <a:lnTo>
                    <a:pt x="263" y="83"/>
                  </a:lnTo>
                  <a:lnTo>
                    <a:pt x="263" y="92"/>
                  </a:lnTo>
                  <a:lnTo>
                    <a:pt x="263" y="101"/>
                  </a:lnTo>
                  <a:lnTo>
                    <a:pt x="263" y="109"/>
                  </a:lnTo>
                  <a:lnTo>
                    <a:pt x="262" y="117"/>
                  </a:lnTo>
                  <a:lnTo>
                    <a:pt x="262" y="125"/>
                  </a:lnTo>
                  <a:lnTo>
                    <a:pt x="261" y="132"/>
                  </a:lnTo>
                  <a:lnTo>
                    <a:pt x="261" y="138"/>
                  </a:lnTo>
                  <a:lnTo>
                    <a:pt x="260" y="144"/>
                  </a:lnTo>
                  <a:lnTo>
                    <a:pt x="259" y="149"/>
                  </a:lnTo>
                  <a:lnTo>
                    <a:pt x="258" y="154"/>
                  </a:lnTo>
                  <a:lnTo>
                    <a:pt x="257" y="158"/>
                  </a:lnTo>
                  <a:lnTo>
                    <a:pt x="256" y="162"/>
                  </a:lnTo>
                  <a:lnTo>
                    <a:pt x="253" y="165"/>
                  </a:lnTo>
                  <a:lnTo>
                    <a:pt x="251" y="168"/>
                  </a:lnTo>
                  <a:lnTo>
                    <a:pt x="248" y="172"/>
                  </a:lnTo>
                  <a:lnTo>
                    <a:pt x="245" y="174"/>
                  </a:lnTo>
                  <a:lnTo>
                    <a:pt x="241" y="176"/>
                  </a:lnTo>
                  <a:lnTo>
                    <a:pt x="238" y="178"/>
                  </a:lnTo>
                  <a:lnTo>
                    <a:pt x="234" y="179"/>
                  </a:lnTo>
                  <a:lnTo>
                    <a:pt x="230" y="180"/>
                  </a:lnTo>
                  <a:lnTo>
                    <a:pt x="223" y="180"/>
                  </a:lnTo>
                  <a:lnTo>
                    <a:pt x="216" y="181"/>
                  </a:lnTo>
                  <a:lnTo>
                    <a:pt x="207" y="182"/>
                  </a:lnTo>
                  <a:lnTo>
                    <a:pt x="198" y="182"/>
                  </a:lnTo>
                  <a:lnTo>
                    <a:pt x="189" y="182"/>
                  </a:lnTo>
                  <a:lnTo>
                    <a:pt x="179" y="183"/>
                  </a:lnTo>
                  <a:lnTo>
                    <a:pt x="168" y="183"/>
                  </a:lnTo>
                  <a:lnTo>
                    <a:pt x="156" y="183"/>
                  </a:lnTo>
                  <a:lnTo>
                    <a:pt x="144" y="183"/>
                  </a:lnTo>
                  <a:lnTo>
                    <a:pt x="131" y="183"/>
                  </a:lnTo>
                  <a:lnTo>
                    <a:pt x="119" y="183"/>
                  </a:lnTo>
                  <a:lnTo>
                    <a:pt x="106" y="183"/>
                  </a:lnTo>
                  <a:lnTo>
                    <a:pt x="95" y="183"/>
                  </a:lnTo>
                  <a:lnTo>
                    <a:pt x="84" y="183"/>
                  </a:lnTo>
                  <a:lnTo>
                    <a:pt x="74" y="182"/>
                  </a:lnTo>
                  <a:lnTo>
                    <a:pt x="64" y="182"/>
                  </a:lnTo>
                  <a:lnTo>
                    <a:pt x="56" y="182"/>
                  </a:lnTo>
                  <a:lnTo>
                    <a:pt x="47" y="181"/>
                  </a:lnTo>
                  <a:lnTo>
                    <a:pt x="40" y="180"/>
                  </a:lnTo>
                  <a:lnTo>
                    <a:pt x="33" y="180"/>
                  </a:lnTo>
                  <a:lnTo>
                    <a:pt x="29" y="179"/>
                  </a:lnTo>
                  <a:lnTo>
                    <a:pt x="25" y="178"/>
                  </a:lnTo>
                  <a:lnTo>
                    <a:pt x="21" y="176"/>
                  </a:lnTo>
                  <a:lnTo>
                    <a:pt x="18" y="174"/>
                  </a:lnTo>
                  <a:lnTo>
                    <a:pt x="15" y="172"/>
                  </a:lnTo>
                  <a:lnTo>
                    <a:pt x="12" y="168"/>
                  </a:lnTo>
                  <a:lnTo>
                    <a:pt x="9" y="165"/>
                  </a:lnTo>
                  <a:lnTo>
                    <a:pt x="7" y="162"/>
                  </a:lnTo>
                  <a:lnTo>
                    <a:pt x="6" y="158"/>
                  </a:lnTo>
                  <a:lnTo>
                    <a:pt x="5" y="154"/>
                  </a:lnTo>
                  <a:lnTo>
                    <a:pt x="4" y="149"/>
                  </a:lnTo>
                  <a:lnTo>
                    <a:pt x="3" y="144"/>
                  </a:lnTo>
                  <a:lnTo>
                    <a:pt x="2" y="138"/>
                  </a:lnTo>
                  <a:lnTo>
                    <a:pt x="1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0"/>
                  </a:lnTo>
                  <a:lnTo>
                    <a:pt x="0" y="101"/>
                  </a:lnTo>
                  <a:lnTo>
                    <a:pt x="0" y="92"/>
                  </a:lnTo>
                  <a:lnTo>
                    <a:pt x="0" y="83"/>
                  </a:lnTo>
                  <a:lnTo>
                    <a:pt x="0" y="75"/>
                  </a:lnTo>
                  <a:lnTo>
                    <a:pt x="0" y="67"/>
                  </a:lnTo>
                  <a:lnTo>
                    <a:pt x="1" y="59"/>
                  </a:lnTo>
                  <a:lnTo>
                    <a:pt x="1" y="52"/>
                  </a:lnTo>
                  <a:lnTo>
                    <a:pt x="2" y="46"/>
                  </a:lnTo>
                  <a:lnTo>
                    <a:pt x="3" y="40"/>
                  </a:lnTo>
                  <a:lnTo>
                    <a:pt x="4" y="35"/>
                  </a:lnTo>
                  <a:lnTo>
                    <a:pt x="5" y="30"/>
                  </a:lnTo>
                  <a:lnTo>
                    <a:pt x="6" y="26"/>
                  </a:lnTo>
                  <a:lnTo>
                    <a:pt x="7" y="22"/>
                  </a:lnTo>
                  <a:lnTo>
                    <a:pt x="9" y="18"/>
                  </a:lnTo>
                  <a:lnTo>
                    <a:pt x="12" y="15"/>
                  </a:lnTo>
                  <a:lnTo>
                    <a:pt x="15" y="12"/>
                  </a:lnTo>
                  <a:lnTo>
                    <a:pt x="18" y="10"/>
                  </a:lnTo>
                  <a:lnTo>
                    <a:pt x="21" y="7"/>
                  </a:lnTo>
                  <a:lnTo>
                    <a:pt x="25" y="6"/>
                  </a:lnTo>
                  <a:lnTo>
                    <a:pt x="29" y="5"/>
                  </a:lnTo>
                  <a:lnTo>
                    <a:pt x="33" y="4"/>
                  </a:lnTo>
                  <a:lnTo>
                    <a:pt x="40" y="3"/>
                  </a:lnTo>
                  <a:lnTo>
                    <a:pt x="47" y="3"/>
                  </a:lnTo>
                  <a:lnTo>
                    <a:pt x="56" y="2"/>
                  </a:lnTo>
                  <a:lnTo>
                    <a:pt x="64" y="2"/>
                  </a:lnTo>
                  <a:lnTo>
                    <a:pt x="74" y="1"/>
                  </a:lnTo>
                  <a:lnTo>
                    <a:pt x="84" y="1"/>
                  </a:lnTo>
                  <a:lnTo>
                    <a:pt x="95" y="1"/>
                  </a:lnTo>
                  <a:lnTo>
                    <a:pt x="106" y="0"/>
                  </a:lnTo>
                  <a:lnTo>
                    <a:pt x="119" y="0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65"/>
            <p:cNvSpPr>
              <a:spLocks/>
            </p:cNvSpPr>
            <p:nvPr/>
          </p:nvSpPr>
          <p:spPr bwMode="auto">
            <a:xfrm>
              <a:off x="5672144" y="2403465"/>
              <a:ext cx="22225" cy="984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9" y="1"/>
                </a:cxn>
                <a:cxn ang="0">
                  <a:pos x="11" y="1"/>
                </a:cxn>
                <a:cxn ang="0">
                  <a:pos x="12" y="2"/>
                </a:cxn>
                <a:cxn ang="0">
                  <a:pos x="13" y="4"/>
                </a:cxn>
                <a:cxn ang="0">
                  <a:pos x="14" y="6"/>
                </a:cxn>
                <a:cxn ang="0">
                  <a:pos x="14" y="9"/>
                </a:cxn>
                <a:cxn ang="0">
                  <a:pos x="14" y="12"/>
                </a:cxn>
                <a:cxn ang="0">
                  <a:pos x="14" y="50"/>
                </a:cxn>
                <a:cxn ang="0">
                  <a:pos x="14" y="53"/>
                </a:cxn>
                <a:cxn ang="0">
                  <a:pos x="14" y="55"/>
                </a:cxn>
                <a:cxn ang="0">
                  <a:pos x="13" y="58"/>
                </a:cxn>
                <a:cxn ang="0">
                  <a:pos x="12" y="59"/>
                </a:cxn>
                <a:cxn ang="0">
                  <a:pos x="11" y="61"/>
                </a:cxn>
                <a:cxn ang="0">
                  <a:pos x="9" y="61"/>
                </a:cxn>
                <a:cxn ang="0">
                  <a:pos x="8" y="62"/>
                </a:cxn>
                <a:cxn ang="0">
                  <a:pos x="5" y="61"/>
                </a:cxn>
                <a:cxn ang="0">
                  <a:pos x="4" y="61"/>
                </a:cxn>
                <a:cxn ang="0">
                  <a:pos x="1" y="59"/>
                </a:cxn>
                <a:cxn ang="0">
                  <a:pos x="0" y="58"/>
                </a:cxn>
                <a:cxn ang="0">
                  <a:pos x="0" y="4"/>
                </a:cxn>
                <a:cxn ang="0">
                  <a:pos x="1" y="3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8" y="0"/>
                </a:cxn>
              </a:cxnLst>
              <a:rect l="0" t="0" r="r" b="b"/>
              <a:pathLst>
                <a:path w="14" h="62">
                  <a:moveTo>
                    <a:pt x="8" y="0"/>
                  </a:moveTo>
                  <a:lnTo>
                    <a:pt x="9" y="1"/>
                  </a:lnTo>
                  <a:lnTo>
                    <a:pt x="11" y="1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6"/>
                  </a:lnTo>
                  <a:lnTo>
                    <a:pt x="14" y="9"/>
                  </a:lnTo>
                  <a:lnTo>
                    <a:pt x="14" y="12"/>
                  </a:lnTo>
                  <a:lnTo>
                    <a:pt x="14" y="50"/>
                  </a:lnTo>
                  <a:lnTo>
                    <a:pt x="14" y="53"/>
                  </a:lnTo>
                  <a:lnTo>
                    <a:pt x="14" y="55"/>
                  </a:lnTo>
                  <a:lnTo>
                    <a:pt x="13" y="58"/>
                  </a:lnTo>
                  <a:lnTo>
                    <a:pt x="12" y="59"/>
                  </a:lnTo>
                  <a:lnTo>
                    <a:pt x="11" y="61"/>
                  </a:lnTo>
                  <a:lnTo>
                    <a:pt x="9" y="61"/>
                  </a:lnTo>
                  <a:lnTo>
                    <a:pt x="8" y="62"/>
                  </a:lnTo>
                  <a:lnTo>
                    <a:pt x="5" y="61"/>
                  </a:lnTo>
                  <a:lnTo>
                    <a:pt x="4" y="61"/>
                  </a:lnTo>
                  <a:lnTo>
                    <a:pt x="1" y="59"/>
                  </a:lnTo>
                  <a:lnTo>
                    <a:pt x="0" y="58"/>
                  </a:lnTo>
                  <a:lnTo>
                    <a:pt x="0" y="4"/>
                  </a:lnTo>
                  <a:lnTo>
                    <a:pt x="1" y="3"/>
                  </a:lnTo>
                  <a:lnTo>
                    <a:pt x="4" y="1"/>
                  </a:lnTo>
                  <a:lnTo>
                    <a:pt x="5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66"/>
            <p:cNvSpPr>
              <a:spLocks/>
            </p:cNvSpPr>
            <p:nvPr/>
          </p:nvSpPr>
          <p:spPr bwMode="auto">
            <a:xfrm>
              <a:off x="5764219" y="2403465"/>
              <a:ext cx="26988" cy="333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0" y="1"/>
                </a:cxn>
                <a:cxn ang="0">
                  <a:pos x="12" y="1"/>
                </a:cxn>
                <a:cxn ang="0">
                  <a:pos x="13" y="2"/>
                </a:cxn>
                <a:cxn ang="0">
                  <a:pos x="14" y="3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6" y="10"/>
                </a:cxn>
                <a:cxn ang="0">
                  <a:pos x="17" y="12"/>
                </a:cxn>
                <a:cxn ang="0">
                  <a:pos x="17" y="21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1" y="10"/>
                </a:cxn>
                <a:cxn ang="0">
                  <a:pos x="1" y="7"/>
                </a:cxn>
                <a:cxn ang="0">
                  <a:pos x="2" y="5"/>
                </a:cxn>
                <a:cxn ang="0">
                  <a:pos x="2" y="3"/>
                </a:cxn>
                <a:cxn ang="0">
                  <a:pos x="4" y="2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9" y="0"/>
                </a:cxn>
              </a:cxnLst>
              <a:rect l="0" t="0" r="r" b="b"/>
              <a:pathLst>
                <a:path w="17" h="21">
                  <a:moveTo>
                    <a:pt x="9" y="0"/>
                  </a:moveTo>
                  <a:lnTo>
                    <a:pt x="10" y="1"/>
                  </a:lnTo>
                  <a:lnTo>
                    <a:pt x="12" y="1"/>
                  </a:lnTo>
                  <a:lnTo>
                    <a:pt x="13" y="2"/>
                  </a:lnTo>
                  <a:lnTo>
                    <a:pt x="14" y="3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6" y="10"/>
                  </a:lnTo>
                  <a:lnTo>
                    <a:pt x="17" y="12"/>
                  </a:lnTo>
                  <a:lnTo>
                    <a:pt x="17" y="21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1" y="7"/>
                  </a:lnTo>
                  <a:lnTo>
                    <a:pt x="2" y="5"/>
                  </a:lnTo>
                  <a:lnTo>
                    <a:pt x="2" y="3"/>
                  </a:lnTo>
                  <a:lnTo>
                    <a:pt x="4" y="2"/>
                  </a:lnTo>
                  <a:lnTo>
                    <a:pt x="5" y="1"/>
                  </a:lnTo>
                  <a:lnTo>
                    <a:pt x="7" y="1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Freeform 67"/>
            <p:cNvSpPr>
              <a:spLocks/>
            </p:cNvSpPr>
            <p:nvPr/>
          </p:nvSpPr>
          <p:spPr bwMode="auto">
            <a:xfrm>
              <a:off x="5495931" y="2073265"/>
              <a:ext cx="98425" cy="1873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0"/>
                </a:cxn>
                <a:cxn ang="0">
                  <a:pos x="32" y="46"/>
                </a:cxn>
                <a:cxn ang="0">
                  <a:pos x="44" y="0"/>
                </a:cxn>
                <a:cxn ang="0">
                  <a:pos x="62" y="0"/>
                </a:cxn>
                <a:cxn ang="0">
                  <a:pos x="40" y="70"/>
                </a:cxn>
                <a:cxn ang="0">
                  <a:pos x="40" y="118"/>
                </a:cxn>
                <a:cxn ang="0">
                  <a:pos x="23" y="118"/>
                </a:cxn>
                <a:cxn ang="0">
                  <a:pos x="23" y="70"/>
                </a:cxn>
                <a:cxn ang="0">
                  <a:pos x="22" y="66"/>
                </a:cxn>
                <a:cxn ang="0">
                  <a:pos x="21" y="62"/>
                </a:cxn>
                <a:cxn ang="0">
                  <a:pos x="20" y="57"/>
                </a:cxn>
                <a:cxn ang="0">
                  <a:pos x="18" y="52"/>
                </a:cxn>
                <a:cxn ang="0">
                  <a:pos x="16" y="46"/>
                </a:cxn>
                <a:cxn ang="0">
                  <a:pos x="14" y="39"/>
                </a:cxn>
                <a:cxn ang="0">
                  <a:pos x="12" y="33"/>
                </a:cxn>
                <a:cxn ang="0">
                  <a:pos x="9" y="24"/>
                </a:cxn>
                <a:cxn ang="0">
                  <a:pos x="6" y="15"/>
                </a:cxn>
                <a:cxn ang="0">
                  <a:pos x="3" y="7"/>
                </a:cxn>
                <a:cxn ang="0">
                  <a:pos x="0" y="0"/>
                </a:cxn>
              </a:cxnLst>
              <a:rect l="0" t="0" r="r" b="b"/>
              <a:pathLst>
                <a:path w="62" h="118">
                  <a:moveTo>
                    <a:pt x="0" y="0"/>
                  </a:moveTo>
                  <a:lnTo>
                    <a:pt x="19" y="0"/>
                  </a:lnTo>
                  <a:lnTo>
                    <a:pt x="32" y="46"/>
                  </a:lnTo>
                  <a:lnTo>
                    <a:pt x="44" y="0"/>
                  </a:lnTo>
                  <a:lnTo>
                    <a:pt x="62" y="0"/>
                  </a:lnTo>
                  <a:lnTo>
                    <a:pt x="40" y="70"/>
                  </a:lnTo>
                  <a:lnTo>
                    <a:pt x="40" y="118"/>
                  </a:lnTo>
                  <a:lnTo>
                    <a:pt x="23" y="118"/>
                  </a:lnTo>
                  <a:lnTo>
                    <a:pt x="23" y="70"/>
                  </a:lnTo>
                  <a:lnTo>
                    <a:pt x="22" y="66"/>
                  </a:lnTo>
                  <a:lnTo>
                    <a:pt x="21" y="62"/>
                  </a:lnTo>
                  <a:lnTo>
                    <a:pt x="20" y="57"/>
                  </a:lnTo>
                  <a:lnTo>
                    <a:pt x="18" y="52"/>
                  </a:lnTo>
                  <a:lnTo>
                    <a:pt x="16" y="46"/>
                  </a:lnTo>
                  <a:lnTo>
                    <a:pt x="14" y="39"/>
                  </a:lnTo>
                  <a:lnTo>
                    <a:pt x="12" y="33"/>
                  </a:lnTo>
                  <a:lnTo>
                    <a:pt x="9" y="24"/>
                  </a:lnTo>
                  <a:lnTo>
                    <a:pt x="6" y="15"/>
                  </a:lnTo>
                  <a:lnTo>
                    <a:pt x="3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" name="Freeform 68"/>
            <p:cNvSpPr>
              <a:spLocks noEditPoints="1"/>
            </p:cNvSpPr>
            <p:nvPr/>
          </p:nvSpPr>
          <p:spPr bwMode="auto">
            <a:xfrm>
              <a:off x="5594356" y="2119303"/>
              <a:ext cx="74613" cy="144462"/>
            </a:xfrm>
            <a:custGeom>
              <a:avLst/>
              <a:gdLst/>
              <a:ahLst/>
              <a:cxnLst>
                <a:cxn ang="0">
                  <a:pos x="22" y="14"/>
                </a:cxn>
                <a:cxn ang="0">
                  <a:pos x="19" y="16"/>
                </a:cxn>
                <a:cxn ang="0">
                  <a:pos x="17" y="19"/>
                </a:cxn>
                <a:cxn ang="0">
                  <a:pos x="16" y="24"/>
                </a:cxn>
                <a:cxn ang="0">
                  <a:pos x="16" y="64"/>
                </a:cxn>
                <a:cxn ang="0">
                  <a:pos x="17" y="69"/>
                </a:cxn>
                <a:cxn ang="0">
                  <a:pos x="18" y="73"/>
                </a:cxn>
                <a:cxn ang="0">
                  <a:pos x="20" y="75"/>
                </a:cxn>
                <a:cxn ang="0">
                  <a:pos x="24" y="76"/>
                </a:cxn>
                <a:cxn ang="0">
                  <a:pos x="27" y="75"/>
                </a:cxn>
                <a:cxn ang="0">
                  <a:pos x="29" y="73"/>
                </a:cxn>
                <a:cxn ang="0">
                  <a:pos x="31" y="69"/>
                </a:cxn>
                <a:cxn ang="0">
                  <a:pos x="31" y="64"/>
                </a:cxn>
                <a:cxn ang="0">
                  <a:pos x="31" y="24"/>
                </a:cxn>
                <a:cxn ang="0">
                  <a:pos x="30" y="19"/>
                </a:cxn>
                <a:cxn ang="0">
                  <a:pos x="28" y="16"/>
                </a:cxn>
                <a:cxn ang="0">
                  <a:pos x="25" y="14"/>
                </a:cxn>
                <a:cxn ang="0">
                  <a:pos x="24" y="0"/>
                </a:cxn>
                <a:cxn ang="0">
                  <a:pos x="30" y="1"/>
                </a:cxn>
                <a:cxn ang="0">
                  <a:pos x="36" y="3"/>
                </a:cxn>
                <a:cxn ang="0">
                  <a:pos x="41" y="7"/>
                </a:cxn>
                <a:cxn ang="0">
                  <a:pos x="44" y="11"/>
                </a:cxn>
                <a:cxn ang="0">
                  <a:pos x="46" y="17"/>
                </a:cxn>
                <a:cxn ang="0">
                  <a:pos x="47" y="25"/>
                </a:cxn>
                <a:cxn ang="0">
                  <a:pos x="47" y="61"/>
                </a:cxn>
                <a:cxn ang="0">
                  <a:pos x="47" y="69"/>
                </a:cxn>
                <a:cxn ang="0">
                  <a:pos x="45" y="76"/>
                </a:cxn>
                <a:cxn ang="0">
                  <a:pos x="43" y="82"/>
                </a:cxn>
                <a:cxn ang="0">
                  <a:pos x="38" y="86"/>
                </a:cxn>
                <a:cxn ang="0">
                  <a:pos x="33" y="89"/>
                </a:cxn>
                <a:cxn ang="0">
                  <a:pos x="27" y="90"/>
                </a:cxn>
                <a:cxn ang="0">
                  <a:pos x="20" y="90"/>
                </a:cxn>
                <a:cxn ang="0">
                  <a:pos x="14" y="89"/>
                </a:cxn>
                <a:cxn ang="0">
                  <a:pos x="9" y="86"/>
                </a:cxn>
                <a:cxn ang="0">
                  <a:pos x="5" y="82"/>
                </a:cxn>
                <a:cxn ang="0">
                  <a:pos x="2" y="76"/>
                </a:cxn>
                <a:cxn ang="0">
                  <a:pos x="1" y="69"/>
                </a:cxn>
                <a:cxn ang="0">
                  <a:pos x="0" y="61"/>
                </a:cxn>
                <a:cxn ang="0">
                  <a:pos x="0" y="25"/>
                </a:cxn>
                <a:cxn ang="0">
                  <a:pos x="1" y="17"/>
                </a:cxn>
                <a:cxn ang="0">
                  <a:pos x="4" y="11"/>
                </a:cxn>
                <a:cxn ang="0">
                  <a:pos x="7" y="7"/>
                </a:cxn>
                <a:cxn ang="0">
                  <a:pos x="12" y="3"/>
                </a:cxn>
                <a:cxn ang="0">
                  <a:pos x="17" y="1"/>
                </a:cxn>
                <a:cxn ang="0">
                  <a:pos x="24" y="0"/>
                </a:cxn>
              </a:cxnLst>
              <a:rect l="0" t="0" r="r" b="b"/>
              <a:pathLst>
                <a:path w="47" h="91">
                  <a:moveTo>
                    <a:pt x="24" y="14"/>
                  </a:moveTo>
                  <a:lnTo>
                    <a:pt x="22" y="14"/>
                  </a:lnTo>
                  <a:lnTo>
                    <a:pt x="20" y="15"/>
                  </a:lnTo>
                  <a:lnTo>
                    <a:pt x="19" y="16"/>
                  </a:lnTo>
                  <a:lnTo>
                    <a:pt x="18" y="17"/>
                  </a:lnTo>
                  <a:lnTo>
                    <a:pt x="17" y="19"/>
                  </a:lnTo>
                  <a:lnTo>
                    <a:pt x="17" y="21"/>
                  </a:lnTo>
                  <a:lnTo>
                    <a:pt x="16" y="24"/>
                  </a:lnTo>
                  <a:lnTo>
                    <a:pt x="16" y="26"/>
                  </a:lnTo>
                  <a:lnTo>
                    <a:pt x="16" y="64"/>
                  </a:lnTo>
                  <a:lnTo>
                    <a:pt x="16" y="67"/>
                  </a:lnTo>
                  <a:lnTo>
                    <a:pt x="17" y="69"/>
                  </a:lnTo>
                  <a:lnTo>
                    <a:pt x="17" y="71"/>
                  </a:lnTo>
                  <a:lnTo>
                    <a:pt x="18" y="73"/>
                  </a:lnTo>
                  <a:lnTo>
                    <a:pt x="19" y="74"/>
                  </a:lnTo>
                  <a:lnTo>
                    <a:pt x="20" y="75"/>
                  </a:lnTo>
                  <a:lnTo>
                    <a:pt x="22" y="76"/>
                  </a:lnTo>
                  <a:lnTo>
                    <a:pt x="24" y="76"/>
                  </a:lnTo>
                  <a:lnTo>
                    <a:pt x="25" y="76"/>
                  </a:lnTo>
                  <a:lnTo>
                    <a:pt x="27" y="75"/>
                  </a:lnTo>
                  <a:lnTo>
                    <a:pt x="28" y="74"/>
                  </a:lnTo>
                  <a:lnTo>
                    <a:pt x="29" y="73"/>
                  </a:lnTo>
                  <a:lnTo>
                    <a:pt x="30" y="71"/>
                  </a:lnTo>
                  <a:lnTo>
                    <a:pt x="31" y="69"/>
                  </a:lnTo>
                  <a:lnTo>
                    <a:pt x="31" y="67"/>
                  </a:lnTo>
                  <a:lnTo>
                    <a:pt x="31" y="64"/>
                  </a:lnTo>
                  <a:lnTo>
                    <a:pt x="31" y="26"/>
                  </a:lnTo>
                  <a:lnTo>
                    <a:pt x="31" y="24"/>
                  </a:lnTo>
                  <a:lnTo>
                    <a:pt x="31" y="21"/>
                  </a:lnTo>
                  <a:lnTo>
                    <a:pt x="30" y="19"/>
                  </a:lnTo>
                  <a:lnTo>
                    <a:pt x="29" y="17"/>
                  </a:lnTo>
                  <a:lnTo>
                    <a:pt x="28" y="16"/>
                  </a:lnTo>
                  <a:lnTo>
                    <a:pt x="27" y="15"/>
                  </a:lnTo>
                  <a:lnTo>
                    <a:pt x="25" y="14"/>
                  </a:lnTo>
                  <a:lnTo>
                    <a:pt x="24" y="14"/>
                  </a:lnTo>
                  <a:close/>
                  <a:moveTo>
                    <a:pt x="24" y="0"/>
                  </a:moveTo>
                  <a:lnTo>
                    <a:pt x="27" y="0"/>
                  </a:lnTo>
                  <a:lnTo>
                    <a:pt x="30" y="1"/>
                  </a:lnTo>
                  <a:lnTo>
                    <a:pt x="33" y="1"/>
                  </a:lnTo>
                  <a:lnTo>
                    <a:pt x="36" y="3"/>
                  </a:lnTo>
                  <a:lnTo>
                    <a:pt x="38" y="4"/>
                  </a:lnTo>
                  <a:lnTo>
                    <a:pt x="41" y="7"/>
                  </a:lnTo>
                  <a:lnTo>
                    <a:pt x="43" y="9"/>
                  </a:lnTo>
                  <a:lnTo>
                    <a:pt x="44" y="11"/>
                  </a:lnTo>
                  <a:lnTo>
                    <a:pt x="45" y="14"/>
                  </a:lnTo>
                  <a:lnTo>
                    <a:pt x="46" y="17"/>
                  </a:lnTo>
                  <a:lnTo>
                    <a:pt x="47" y="21"/>
                  </a:lnTo>
                  <a:lnTo>
                    <a:pt x="47" y="25"/>
                  </a:lnTo>
                  <a:lnTo>
                    <a:pt x="47" y="30"/>
                  </a:lnTo>
                  <a:lnTo>
                    <a:pt x="47" y="61"/>
                  </a:lnTo>
                  <a:lnTo>
                    <a:pt x="47" y="65"/>
                  </a:lnTo>
                  <a:lnTo>
                    <a:pt x="47" y="69"/>
                  </a:lnTo>
                  <a:lnTo>
                    <a:pt x="46" y="73"/>
                  </a:lnTo>
                  <a:lnTo>
                    <a:pt x="45" y="76"/>
                  </a:lnTo>
                  <a:lnTo>
                    <a:pt x="44" y="79"/>
                  </a:lnTo>
                  <a:lnTo>
                    <a:pt x="43" y="82"/>
                  </a:lnTo>
                  <a:lnTo>
                    <a:pt x="41" y="84"/>
                  </a:lnTo>
                  <a:lnTo>
                    <a:pt x="38" y="86"/>
                  </a:lnTo>
                  <a:lnTo>
                    <a:pt x="36" y="88"/>
                  </a:lnTo>
                  <a:lnTo>
                    <a:pt x="33" y="89"/>
                  </a:lnTo>
                  <a:lnTo>
                    <a:pt x="30" y="90"/>
                  </a:lnTo>
                  <a:lnTo>
                    <a:pt x="27" y="90"/>
                  </a:lnTo>
                  <a:lnTo>
                    <a:pt x="24" y="91"/>
                  </a:lnTo>
                  <a:lnTo>
                    <a:pt x="20" y="90"/>
                  </a:lnTo>
                  <a:lnTo>
                    <a:pt x="17" y="90"/>
                  </a:lnTo>
                  <a:lnTo>
                    <a:pt x="14" y="89"/>
                  </a:lnTo>
                  <a:lnTo>
                    <a:pt x="12" y="88"/>
                  </a:lnTo>
                  <a:lnTo>
                    <a:pt x="9" y="86"/>
                  </a:lnTo>
                  <a:lnTo>
                    <a:pt x="7" y="84"/>
                  </a:lnTo>
                  <a:lnTo>
                    <a:pt x="5" y="82"/>
                  </a:lnTo>
                  <a:lnTo>
                    <a:pt x="4" y="79"/>
                  </a:lnTo>
                  <a:lnTo>
                    <a:pt x="2" y="76"/>
                  </a:lnTo>
                  <a:lnTo>
                    <a:pt x="1" y="73"/>
                  </a:lnTo>
                  <a:lnTo>
                    <a:pt x="1" y="69"/>
                  </a:lnTo>
                  <a:lnTo>
                    <a:pt x="0" y="65"/>
                  </a:lnTo>
                  <a:lnTo>
                    <a:pt x="0" y="61"/>
                  </a:lnTo>
                  <a:lnTo>
                    <a:pt x="0" y="30"/>
                  </a:lnTo>
                  <a:lnTo>
                    <a:pt x="0" y="25"/>
                  </a:lnTo>
                  <a:lnTo>
                    <a:pt x="1" y="21"/>
                  </a:lnTo>
                  <a:lnTo>
                    <a:pt x="1" y="17"/>
                  </a:lnTo>
                  <a:lnTo>
                    <a:pt x="2" y="14"/>
                  </a:lnTo>
                  <a:lnTo>
                    <a:pt x="4" y="11"/>
                  </a:lnTo>
                  <a:lnTo>
                    <a:pt x="5" y="9"/>
                  </a:lnTo>
                  <a:lnTo>
                    <a:pt x="7" y="7"/>
                  </a:lnTo>
                  <a:lnTo>
                    <a:pt x="9" y="4"/>
                  </a:lnTo>
                  <a:lnTo>
                    <a:pt x="12" y="3"/>
                  </a:lnTo>
                  <a:lnTo>
                    <a:pt x="14" y="1"/>
                  </a:lnTo>
                  <a:lnTo>
                    <a:pt x="17" y="1"/>
                  </a:lnTo>
                  <a:lnTo>
                    <a:pt x="20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69"/>
            <p:cNvSpPr>
              <a:spLocks/>
            </p:cNvSpPr>
            <p:nvPr/>
          </p:nvSpPr>
          <p:spPr bwMode="auto">
            <a:xfrm>
              <a:off x="5691194" y="2120890"/>
              <a:ext cx="73025" cy="142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0"/>
                </a:cxn>
                <a:cxn ang="0">
                  <a:pos x="16" y="65"/>
                </a:cxn>
                <a:cxn ang="0">
                  <a:pos x="16" y="68"/>
                </a:cxn>
                <a:cxn ang="0">
                  <a:pos x="16" y="69"/>
                </a:cxn>
                <a:cxn ang="0">
                  <a:pos x="16" y="71"/>
                </a:cxn>
                <a:cxn ang="0">
                  <a:pos x="16" y="71"/>
                </a:cxn>
                <a:cxn ang="0">
                  <a:pos x="16" y="73"/>
                </a:cxn>
                <a:cxn ang="0">
                  <a:pos x="17" y="74"/>
                </a:cxn>
                <a:cxn ang="0">
                  <a:pos x="18" y="74"/>
                </a:cxn>
                <a:cxn ang="0">
                  <a:pos x="19" y="75"/>
                </a:cxn>
                <a:cxn ang="0">
                  <a:pos x="20" y="75"/>
                </a:cxn>
                <a:cxn ang="0">
                  <a:pos x="22" y="75"/>
                </a:cxn>
                <a:cxn ang="0">
                  <a:pos x="24" y="74"/>
                </a:cxn>
                <a:cxn ang="0">
                  <a:pos x="26" y="72"/>
                </a:cxn>
                <a:cxn ang="0">
                  <a:pos x="28" y="70"/>
                </a:cxn>
                <a:cxn ang="0">
                  <a:pos x="30" y="67"/>
                </a:cxn>
                <a:cxn ang="0">
                  <a:pos x="30" y="0"/>
                </a:cxn>
                <a:cxn ang="0">
                  <a:pos x="46" y="0"/>
                </a:cxn>
                <a:cxn ang="0">
                  <a:pos x="46" y="88"/>
                </a:cxn>
                <a:cxn ang="0">
                  <a:pos x="30" y="88"/>
                </a:cxn>
                <a:cxn ang="0">
                  <a:pos x="30" y="79"/>
                </a:cxn>
                <a:cxn ang="0">
                  <a:pos x="27" y="82"/>
                </a:cxn>
                <a:cxn ang="0">
                  <a:pos x="24" y="85"/>
                </a:cxn>
                <a:cxn ang="0">
                  <a:pos x="21" y="87"/>
                </a:cxn>
                <a:cxn ang="0">
                  <a:pos x="18" y="88"/>
                </a:cxn>
                <a:cxn ang="0">
                  <a:pos x="15" y="89"/>
                </a:cxn>
                <a:cxn ang="0">
                  <a:pos x="11" y="90"/>
                </a:cxn>
                <a:cxn ang="0">
                  <a:pos x="9" y="89"/>
                </a:cxn>
                <a:cxn ang="0">
                  <a:pos x="7" y="89"/>
                </a:cxn>
                <a:cxn ang="0">
                  <a:pos x="5" y="88"/>
                </a:cxn>
                <a:cxn ang="0">
                  <a:pos x="3" y="87"/>
                </a:cxn>
                <a:cxn ang="0">
                  <a:pos x="2" y="85"/>
                </a:cxn>
                <a:cxn ang="0">
                  <a:pos x="1" y="83"/>
                </a:cxn>
                <a:cxn ang="0">
                  <a:pos x="0" y="81"/>
                </a:cxn>
                <a:cxn ang="0">
                  <a:pos x="0" y="78"/>
                </a:cxn>
                <a:cxn ang="0">
                  <a:pos x="0" y="74"/>
                </a:cxn>
                <a:cxn ang="0">
                  <a:pos x="0" y="70"/>
                </a:cxn>
                <a:cxn ang="0">
                  <a:pos x="0" y="0"/>
                </a:cxn>
              </a:cxnLst>
              <a:rect l="0" t="0" r="r" b="b"/>
              <a:pathLst>
                <a:path w="46" h="90">
                  <a:moveTo>
                    <a:pt x="0" y="0"/>
                  </a:moveTo>
                  <a:lnTo>
                    <a:pt x="16" y="0"/>
                  </a:lnTo>
                  <a:lnTo>
                    <a:pt x="16" y="65"/>
                  </a:lnTo>
                  <a:lnTo>
                    <a:pt x="16" y="68"/>
                  </a:lnTo>
                  <a:lnTo>
                    <a:pt x="16" y="69"/>
                  </a:lnTo>
                  <a:lnTo>
                    <a:pt x="16" y="71"/>
                  </a:lnTo>
                  <a:lnTo>
                    <a:pt x="16" y="71"/>
                  </a:lnTo>
                  <a:lnTo>
                    <a:pt x="16" y="73"/>
                  </a:lnTo>
                  <a:lnTo>
                    <a:pt x="17" y="74"/>
                  </a:lnTo>
                  <a:lnTo>
                    <a:pt x="18" y="74"/>
                  </a:lnTo>
                  <a:lnTo>
                    <a:pt x="19" y="75"/>
                  </a:lnTo>
                  <a:lnTo>
                    <a:pt x="20" y="75"/>
                  </a:lnTo>
                  <a:lnTo>
                    <a:pt x="22" y="75"/>
                  </a:lnTo>
                  <a:lnTo>
                    <a:pt x="24" y="74"/>
                  </a:lnTo>
                  <a:lnTo>
                    <a:pt x="26" y="72"/>
                  </a:lnTo>
                  <a:lnTo>
                    <a:pt x="28" y="70"/>
                  </a:lnTo>
                  <a:lnTo>
                    <a:pt x="30" y="67"/>
                  </a:lnTo>
                  <a:lnTo>
                    <a:pt x="30" y="0"/>
                  </a:lnTo>
                  <a:lnTo>
                    <a:pt x="46" y="0"/>
                  </a:lnTo>
                  <a:lnTo>
                    <a:pt x="46" y="88"/>
                  </a:lnTo>
                  <a:lnTo>
                    <a:pt x="30" y="88"/>
                  </a:lnTo>
                  <a:lnTo>
                    <a:pt x="30" y="79"/>
                  </a:lnTo>
                  <a:lnTo>
                    <a:pt x="27" y="82"/>
                  </a:lnTo>
                  <a:lnTo>
                    <a:pt x="24" y="85"/>
                  </a:lnTo>
                  <a:lnTo>
                    <a:pt x="21" y="87"/>
                  </a:lnTo>
                  <a:lnTo>
                    <a:pt x="18" y="88"/>
                  </a:lnTo>
                  <a:lnTo>
                    <a:pt x="15" y="89"/>
                  </a:lnTo>
                  <a:lnTo>
                    <a:pt x="11" y="90"/>
                  </a:lnTo>
                  <a:lnTo>
                    <a:pt x="9" y="89"/>
                  </a:lnTo>
                  <a:lnTo>
                    <a:pt x="7" y="89"/>
                  </a:lnTo>
                  <a:lnTo>
                    <a:pt x="5" y="88"/>
                  </a:lnTo>
                  <a:lnTo>
                    <a:pt x="3" y="87"/>
                  </a:lnTo>
                  <a:lnTo>
                    <a:pt x="2" y="85"/>
                  </a:lnTo>
                  <a:lnTo>
                    <a:pt x="1" y="83"/>
                  </a:lnTo>
                  <a:lnTo>
                    <a:pt x="0" y="81"/>
                  </a:lnTo>
                  <a:lnTo>
                    <a:pt x="0" y="78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0" name="Donut 29"/>
          <p:cNvSpPr/>
          <p:nvPr/>
        </p:nvSpPr>
        <p:spPr>
          <a:xfrm>
            <a:off x="4803966" y="2237440"/>
            <a:ext cx="2553078" cy="2553078"/>
          </a:xfrm>
          <a:prstGeom prst="donut">
            <a:avLst>
              <a:gd name="adj" fmla="val 1396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/>
        </p:nvSpPr>
        <p:spPr>
          <a:xfrm>
            <a:off x="8495167" y="2780648"/>
            <a:ext cx="2009870" cy="2009870"/>
          </a:xfrm>
          <a:prstGeom prst="donut">
            <a:avLst>
              <a:gd name="adj" fmla="val 1396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Donut 19"/>
          <p:cNvSpPr/>
          <p:nvPr/>
        </p:nvSpPr>
        <p:spPr>
          <a:xfrm>
            <a:off x="1686961" y="2780648"/>
            <a:ext cx="2009870" cy="2009870"/>
          </a:xfrm>
          <a:prstGeom prst="donut">
            <a:avLst>
              <a:gd name="adj" fmla="val 1396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Isosceles Triangle 1"/>
          <p:cNvSpPr/>
          <p:nvPr/>
        </p:nvSpPr>
        <p:spPr>
          <a:xfrm flipV="1">
            <a:off x="5287432" y="-1"/>
            <a:ext cx="1617136" cy="351693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870893" y="574075"/>
            <a:ext cx="747032" cy="747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244409" y="90530"/>
            <a:ext cx="857061" cy="857061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 flipV="1">
            <a:off x="276389" y="6154615"/>
            <a:ext cx="426996" cy="426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 flipV="1">
            <a:off x="0" y="6368113"/>
            <a:ext cx="489887" cy="489887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57824" y="422941"/>
            <a:ext cx="547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Fun Facts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8558" y="0"/>
            <a:ext cx="10148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fld id="{F34BBF73-03F3-4B50-B30C-317F4CA98CF9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t>6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3611" y="1130827"/>
            <a:ext cx="1524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Insert subtitle here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4819460" y="2237440"/>
            <a:ext cx="2553078" cy="2553078"/>
          </a:xfrm>
          <a:custGeom>
            <a:avLst/>
            <a:gdLst>
              <a:gd name="connsiteX0" fmla="*/ 1276539 w 2553078"/>
              <a:gd name="connsiteY0" fmla="*/ 0 h 2553078"/>
              <a:gd name="connsiteX1" fmla="*/ 1276539 w 2553078"/>
              <a:gd name="connsiteY1" fmla="*/ 356486 h 2553078"/>
              <a:gd name="connsiteX2" fmla="*/ 356486 w 2553078"/>
              <a:gd name="connsiteY2" fmla="*/ 1276539 h 2553078"/>
              <a:gd name="connsiteX3" fmla="*/ 1276539 w 2553078"/>
              <a:gd name="connsiteY3" fmla="*/ 2196592 h 2553078"/>
              <a:gd name="connsiteX4" fmla="*/ 2196592 w 2553078"/>
              <a:gd name="connsiteY4" fmla="*/ 1276539 h 2553078"/>
              <a:gd name="connsiteX5" fmla="*/ 2039462 w 2553078"/>
              <a:gd name="connsiteY5" fmla="*/ 762129 h 2553078"/>
              <a:gd name="connsiteX6" fmla="*/ 1937664 w 2553078"/>
              <a:gd name="connsiteY6" fmla="*/ 638749 h 2553078"/>
              <a:gd name="connsiteX7" fmla="*/ 2194617 w 2553078"/>
              <a:gd name="connsiteY7" fmla="*/ 390865 h 2553078"/>
              <a:gd name="connsiteX8" fmla="*/ 2261579 w 2553078"/>
              <a:gd name="connsiteY8" fmla="*/ 464542 h 2553078"/>
              <a:gd name="connsiteX9" fmla="*/ 2553078 w 2553078"/>
              <a:gd name="connsiteY9" fmla="*/ 1276539 h 2553078"/>
              <a:gd name="connsiteX10" fmla="*/ 1276539 w 2553078"/>
              <a:gd name="connsiteY10" fmla="*/ 2553078 h 2553078"/>
              <a:gd name="connsiteX11" fmla="*/ 0 w 2553078"/>
              <a:gd name="connsiteY11" fmla="*/ 1276539 h 2553078"/>
              <a:gd name="connsiteX12" fmla="*/ 1276539 w 2553078"/>
              <a:gd name="connsiteY12" fmla="*/ 0 h 255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53078" h="2553078">
                <a:moveTo>
                  <a:pt x="1276539" y="0"/>
                </a:moveTo>
                <a:lnTo>
                  <a:pt x="1276539" y="356486"/>
                </a:lnTo>
                <a:cubicBezTo>
                  <a:pt x="768408" y="356486"/>
                  <a:pt x="356486" y="768408"/>
                  <a:pt x="356486" y="1276539"/>
                </a:cubicBezTo>
                <a:cubicBezTo>
                  <a:pt x="356486" y="1784670"/>
                  <a:pt x="768408" y="2196592"/>
                  <a:pt x="1276539" y="2196592"/>
                </a:cubicBezTo>
                <a:cubicBezTo>
                  <a:pt x="1784670" y="2196592"/>
                  <a:pt x="2196592" y="1784670"/>
                  <a:pt x="2196592" y="1276539"/>
                </a:cubicBezTo>
                <a:cubicBezTo>
                  <a:pt x="2196592" y="1085990"/>
                  <a:pt x="2138666" y="908970"/>
                  <a:pt x="2039462" y="762129"/>
                </a:cubicBezTo>
                <a:lnTo>
                  <a:pt x="1937664" y="638749"/>
                </a:lnTo>
                <a:lnTo>
                  <a:pt x="2194617" y="390865"/>
                </a:lnTo>
                <a:lnTo>
                  <a:pt x="2261579" y="464542"/>
                </a:lnTo>
                <a:cubicBezTo>
                  <a:pt x="2443685" y="685203"/>
                  <a:pt x="2553078" y="968096"/>
                  <a:pt x="2553078" y="1276539"/>
                </a:cubicBezTo>
                <a:cubicBezTo>
                  <a:pt x="2553078" y="1981552"/>
                  <a:pt x="1981552" y="2553078"/>
                  <a:pt x="1276539" y="2553078"/>
                </a:cubicBezTo>
                <a:cubicBezTo>
                  <a:pt x="571526" y="2553078"/>
                  <a:pt x="0" y="1981552"/>
                  <a:pt x="0" y="1276539"/>
                </a:cubicBezTo>
                <a:cubicBezTo>
                  <a:pt x="0" y="571526"/>
                  <a:pt x="571526" y="0"/>
                  <a:pt x="127653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1686961" y="2780648"/>
            <a:ext cx="1447326" cy="2009870"/>
          </a:xfrm>
          <a:custGeom>
            <a:avLst/>
            <a:gdLst>
              <a:gd name="connsiteX0" fmla="*/ 1004935 w 1447326"/>
              <a:gd name="connsiteY0" fmla="*/ 0 h 2009870"/>
              <a:gd name="connsiteX1" fmla="*/ 1004935 w 1447326"/>
              <a:gd name="connsiteY1" fmla="*/ 280638 h 2009870"/>
              <a:gd name="connsiteX2" fmla="*/ 280638 w 1447326"/>
              <a:gd name="connsiteY2" fmla="*/ 1004935 h 2009870"/>
              <a:gd name="connsiteX3" fmla="*/ 1004935 w 1447326"/>
              <a:gd name="connsiteY3" fmla="*/ 1729232 h 2009870"/>
              <a:gd name="connsiteX4" fmla="*/ 1286864 w 1447326"/>
              <a:gd name="connsiteY4" fmla="*/ 1672313 h 2009870"/>
              <a:gd name="connsiteX5" fmla="*/ 1322910 w 1447326"/>
              <a:gd name="connsiteY5" fmla="*/ 1652748 h 2009870"/>
              <a:gd name="connsiteX6" fmla="*/ 1447326 w 1447326"/>
              <a:gd name="connsiteY6" fmla="*/ 1906221 h 2009870"/>
              <a:gd name="connsiteX7" fmla="*/ 1396101 w 1447326"/>
              <a:gd name="connsiteY7" fmla="*/ 1930897 h 2009870"/>
              <a:gd name="connsiteX8" fmla="*/ 1004935 w 1447326"/>
              <a:gd name="connsiteY8" fmla="*/ 2009870 h 2009870"/>
              <a:gd name="connsiteX9" fmla="*/ 0 w 1447326"/>
              <a:gd name="connsiteY9" fmla="*/ 1004935 h 2009870"/>
              <a:gd name="connsiteX10" fmla="*/ 1004935 w 1447326"/>
              <a:gd name="connsiteY10" fmla="*/ 0 h 2009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7326" h="2009870">
                <a:moveTo>
                  <a:pt x="1004935" y="0"/>
                </a:moveTo>
                <a:lnTo>
                  <a:pt x="1004935" y="280638"/>
                </a:lnTo>
                <a:cubicBezTo>
                  <a:pt x="604917" y="280638"/>
                  <a:pt x="280638" y="604917"/>
                  <a:pt x="280638" y="1004935"/>
                </a:cubicBezTo>
                <a:cubicBezTo>
                  <a:pt x="280638" y="1404953"/>
                  <a:pt x="604917" y="1729232"/>
                  <a:pt x="1004935" y="1729232"/>
                </a:cubicBezTo>
                <a:cubicBezTo>
                  <a:pt x="1104940" y="1729232"/>
                  <a:pt x="1200210" y="1708965"/>
                  <a:pt x="1286864" y="1672313"/>
                </a:cubicBezTo>
                <a:lnTo>
                  <a:pt x="1322910" y="1652748"/>
                </a:lnTo>
                <a:lnTo>
                  <a:pt x="1447326" y="1906221"/>
                </a:lnTo>
                <a:lnTo>
                  <a:pt x="1396101" y="1930897"/>
                </a:lnTo>
                <a:cubicBezTo>
                  <a:pt x="1275872" y="1981750"/>
                  <a:pt x="1143688" y="2009870"/>
                  <a:pt x="1004935" y="2009870"/>
                </a:cubicBezTo>
                <a:cubicBezTo>
                  <a:pt x="449925" y="2009870"/>
                  <a:pt x="0" y="1559945"/>
                  <a:pt x="0" y="1004935"/>
                </a:cubicBezTo>
                <a:cubicBezTo>
                  <a:pt x="0" y="449925"/>
                  <a:pt x="449925" y="0"/>
                  <a:pt x="100493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8495167" y="2780648"/>
            <a:ext cx="1994376" cy="2009870"/>
          </a:xfrm>
          <a:custGeom>
            <a:avLst/>
            <a:gdLst>
              <a:gd name="connsiteX0" fmla="*/ 1004935 w 1994376"/>
              <a:gd name="connsiteY0" fmla="*/ 0 h 2009870"/>
              <a:gd name="connsiteX1" fmla="*/ 1004936 w 1994376"/>
              <a:gd name="connsiteY1" fmla="*/ 0 h 2009870"/>
              <a:gd name="connsiteX2" fmla="*/ 1004936 w 1994376"/>
              <a:gd name="connsiteY2" fmla="*/ 280638 h 2009870"/>
              <a:gd name="connsiteX3" fmla="*/ 1004935 w 1994376"/>
              <a:gd name="connsiteY3" fmla="*/ 280638 h 2009870"/>
              <a:gd name="connsiteX4" fmla="*/ 280638 w 1994376"/>
              <a:gd name="connsiteY4" fmla="*/ 1004935 h 2009870"/>
              <a:gd name="connsiteX5" fmla="*/ 1004935 w 1994376"/>
              <a:gd name="connsiteY5" fmla="*/ 1729232 h 2009870"/>
              <a:gd name="connsiteX6" fmla="*/ 1714517 w 1994376"/>
              <a:gd name="connsiteY6" fmla="*/ 1150906 h 2009870"/>
              <a:gd name="connsiteX7" fmla="*/ 1718065 w 1994376"/>
              <a:gd name="connsiteY7" fmla="*/ 1127656 h 2009870"/>
              <a:gd name="connsiteX8" fmla="*/ 1994376 w 1994376"/>
              <a:gd name="connsiteY8" fmla="*/ 1175206 h 2009870"/>
              <a:gd name="connsiteX9" fmla="*/ 1989453 w 1994376"/>
              <a:gd name="connsiteY9" fmla="*/ 1207465 h 2009870"/>
              <a:gd name="connsiteX10" fmla="*/ 1004935 w 1994376"/>
              <a:gd name="connsiteY10" fmla="*/ 2009870 h 2009870"/>
              <a:gd name="connsiteX11" fmla="*/ 0 w 1994376"/>
              <a:gd name="connsiteY11" fmla="*/ 1004935 h 2009870"/>
              <a:gd name="connsiteX12" fmla="*/ 1004935 w 1994376"/>
              <a:gd name="connsiteY12" fmla="*/ 0 h 2009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94376" h="2009870">
                <a:moveTo>
                  <a:pt x="1004935" y="0"/>
                </a:moveTo>
                <a:lnTo>
                  <a:pt x="1004936" y="0"/>
                </a:lnTo>
                <a:lnTo>
                  <a:pt x="1004936" y="280638"/>
                </a:lnTo>
                <a:lnTo>
                  <a:pt x="1004935" y="280638"/>
                </a:lnTo>
                <a:cubicBezTo>
                  <a:pt x="604917" y="280638"/>
                  <a:pt x="280638" y="604917"/>
                  <a:pt x="280638" y="1004935"/>
                </a:cubicBezTo>
                <a:cubicBezTo>
                  <a:pt x="280638" y="1404953"/>
                  <a:pt x="604917" y="1729232"/>
                  <a:pt x="1004935" y="1729232"/>
                </a:cubicBezTo>
                <a:cubicBezTo>
                  <a:pt x="1354951" y="1729232"/>
                  <a:pt x="1646979" y="1480956"/>
                  <a:pt x="1714517" y="1150906"/>
                </a:cubicBezTo>
                <a:lnTo>
                  <a:pt x="1718065" y="1127656"/>
                </a:lnTo>
                <a:lnTo>
                  <a:pt x="1994376" y="1175206"/>
                </a:lnTo>
                <a:lnTo>
                  <a:pt x="1989453" y="1207465"/>
                </a:lnTo>
                <a:cubicBezTo>
                  <a:pt x="1895747" y="1665396"/>
                  <a:pt x="1490569" y="2009870"/>
                  <a:pt x="1004935" y="2009870"/>
                </a:cubicBezTo>
                <a:cubicBezTo>
                  <a:pt x="449925" y="2009870"/>
                  <a:pt x="0" y="1559945"/>
                  <a:pt x="0" y="1004935"/>
                </a:cubicBezTo>
                <a:cubicBezTo>
                  <a:pt x="0" y="449925"/>
                  <a:pt x="449925" y="0"/>
                  <a:pt x="10049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72684" y="5062122"/>
            <a:ext cx="183842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dolor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76787" y="5062122"/>
            <a:ext cx="183842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dolor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84356" y="5062122"/>
            <a:ext cx="183842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porro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quisquam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qui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quia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dolor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785041" y="3052252"/>
            <a:ext cx="621915" cy="552262"/>
            <a:chOff x="7072313" y="3860800"/>
            <a:chExt cx="396875" cy="469901"/>
          </a:xfrm>
          <a:solidFill>
            <a:schemeClr val="tx2"/>
          </a:solidFill>
        </p:grpSpPr>
        <p:sp>
          <p:nvSpPr>
            <p:cNvPr id="32" name="Freeform 278"/>
            <p:cNvSpPr>
              <a:spLocks/>
            </p:cNvSpPr>
            <p:nvPr/>
          </p:nvSpPr>
          <p:spPr bwMode="auto">
            <a:xfrm>
              <a:off x="7072313" y="4013200"/>
              <a:ext cx="58737" cy="17938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1" y="0"/>
                </a:cxn>
                <a:cxn ang="0">
                  <a:pos x="24" y="0"/>
                </a:cxn>
                <a:cxn ang="0">
                  <a:pos x="27" y="2"/>
                </a:cxn>
                <a:cxn ang="0">
                  <a:pos x="29" y="3"/>
                </a:cxn>
                <a:cxn ang="0">
                  <a:pos x="31" y="5"/>
                </a:cxn>
                <a:cxn ang="0">
                  <a:pos x="33" y="7"/>
                </a:cxn>
                <a:cxn ang="0">
                  <a:pos x="35" y="10"/>
                </a:cxn>
                <a:cxn ang="0">
                  <a:pos x="36" y="12"/>
                </a:cxn>
                <a:cxn ang="0">
                  <a:pos x="36" y="15"/>
                </a:cxn>
                <a:cxn ang="0">
                  <a:pos x="37" y="18"/>
                </a:cxn>
                <a:cxn ang="0">
                  <a:pos x="37" y="94"/>
                </a:cxn>
                <a:cxn ang="0">
                  <a:pos x="36" y="97"/>
                </a:cxn>
                <a:cxn ang="0">
                  <a:pos x="36" y="100"/>
                </a:cxn>
                <a:cxn ang="0">
                  <a:pos x="35" y="103"/>
                </a:cxn>
                <a:cxn ang="0">
                  <a:pos x="33" y="105"/>
                </a:cxn>
                <a:cxn ang="0">
                  <a:pos x="31" y="108"/>
                </a:cxn>
                <a:cxn ang="0">
                  <a:pos x="29" y="109"/>
                </a:cxn>
                <a:cxn ang="0">
                  <a:pos x="27" y="111"/>
                </a:cxn>
                <a:cxn ang="0">
                  <a:pos x="24" y="112"/>
                </a:cxn>
                <a:cxn ang="0">
                  <a:pos x="21" y="113"/>
                </a:cxn>
                <a:cxn ang="0">
                  <a:pos x="18" y="113"/>
                </a:cxn>
                <a:cxn ang="0">
                  <a:pos x="15" y="113"/>
                </a:cxn>
                <a:cxn ang="0">
                  <a:pos x="13" y="112"/>
                </a:cxn>
                <a:cxn ang="0">
                  <a:pos x="10" y="111"/>
                </a:cxn>
                <a:cxn ang="0">
                  <a:pos x="8" y="109"/>
                </a:cxn>
                <a:cxn ang="0">
                  <a:pos x="5" y="108"/>
                </a:cxn>
                <a:cxn ang="0">
                  <a:pos x="3" y="105"/>
                </a:cxn>
                <a:cxn ang="0">
                  <a:pos x="2" y="103"/>
                </a:cxn>
                <a:cxn ang="0">
                  <a:pos x="1" y="100"/>
                </a:cxn>
                <a:cxn ang="0">
                  <a:pos x="0" y="97"/>
                </a:cxn>
                <a:cxn ang="0">
                  <a:pos x="0" y="94"/>
                </a:cxn>
                <a:cxn ang="0">
                  <a:pos x="0" y="18"/>
                </a:cxn>
                <a:cxn ang="0">
                  <a:pos x="0" y="15"/>
                </a:cxn>
                <a:cxn ang="0">
                  <a:pos x="1" y="12"/>
                </a:cxn>
                <a:cxn ang="0">
                  <a:pos x="2" y="10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8" y="3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5" y="0"/>
                </a:cxn>
                <a:cxn ang="0">
                  <a:pos x="18" y="0"/>
                </a:cxn>
              </a:cxnLst>
              <a:rect l="0" t="0" r="r" b="b"/>
              <a:pathLst>
                <a:path w="37" h="113">
                  <a:moveTo>
                    <a:pt x="18" y="0"/>
                  </a:moveTo>
                  <a:lnTo>
                    <a:pt x="21" y="0"/>
                  </a:lnTo>
                  <a:lnTo>
                    <a:pt x="24" y="0"/>
                  </a:lnTo>
                  <a:lnTo>
                    <a:pt x="27" y="2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3" y="7"/>
                  </a:lnTo>
                  <a:lnTo>
                    <a:pt x="35" y="10"/>
                  </a:lnTo>
                  <a:lnTo>
                    <a:pt x="36" y="12"/>
                  </a:lnTo>
                  <a:lnTo>
                    <a:pt x="36" y="15"/>
                  </a:lnTo>
                  <a:lnTo>
                    <a:pt x="37" y="18"/>
                  </a:lnTo>
                  <a:lnTo>
                    <a:pt x="37" y="94"/>
                  </a:lnTo>
                  <a:lnTo>
                    <a:pt x="36" y="97"/>
                  </a:lnTo>
                  <a:lnTo>
                    <a:pt x="36" y="100"/>
                  </a:lnTo>
                  <a:lnTo>
                    <a:pt x="35" y="103"/>
                  </a:lnTo>
                  <a:lnTo>
                    <a:pt x="33" y="105"/>
                  </a:lnTo>
                  <a:lnTo>
                    <a:pt x="31" y="108"/>
                  </a:lnTo>
                  <a:lnTo>
                    <a:pt x="29" y="109"/>
                  </a:lnTo>
                  <a:lnTo>
                    <a:pt x="27" y="111"/>
                  </a:lnTo>
                  <a:lnTo>
                    <a:pt x="24" y="112"/>
                  </a:lnTo>
                  <a:lnTo>
                    <a:pt x="21" y="113"/>
                  </a:lnTo>
                  <a:lnTo>
                    <a:pt x="18" y="113"/>
                  </a:lnTo>
                  <a:lnTo>
                    <a:pt x="15" y="113"/>
                  </a:lnTo>
                  <a:lnTo>
                    <a:pt x="13" y="112"/>
                  </a:lnTo>
                  <a:lnTo>
                    <a:pt x="10" y="111"/>
                  </a:lnTo>
                  <a:lnTo>
                    <a:pt x="8" y="109"/>
                  </a:lnTo>
                  <a:lnTo>
                    <a:pt x="5" y="108"/>
                  </a:lnTo>
                  <a:lnTo>
                    <a:pt x="3" y="105"/>
                  </a:lnTo>
                  <a:lnTo>
                    <a:pt x="2" y="103"/>
                  </a:lnTo>
                  <a:lnTo>
                    <a:pt x="1" y="100"/>
                  </a:lnTo>
                  <a:lnTo>
                    <a:pt x="0" y="97"/>
                  </a:lnTo>
                  <a:lnTo>
                    <a:pt x="0" y="94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1" y="12"/>
                  </a:lnTo>
                  <a:lnTo>
                    <a:pt x="2" y="10"/>
                  </a:lnTo>
                  <a:lnTo>
                    <a:pt x="3" y="7"/>
                  </a:lnTo>
                  <a:lnTo>
                    <a:pt x="5" y="5"/>
                  </a:lnTo>
                  <a:lnTo>
                    <a:pt x="8" y="3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279"/>
            <p:cNvSpPr>
              <a:spLocks/>
            </p:cNvSpPr>
            <p:nvPr/>
          </p:nvSpPr>
          <p:spPr bwMode="auto">
            <a:xfrm>
              <a:off x="7142163" y="4017963"/>
              <a:ext cx="258762" cy="312738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63" y="122"/>
                </a:cxn>
                <a:cxn ang="0">
                  <a:pos x="161" y="128"/>
                </a:cxn>
                <a:cxn ang="0">
                  <a:pos x="157" y="133"/>
                </a:cxn>
                <a:cxn ang="0">
                  <a:pos x="152" y="136"/>
                </a:cxn>
                <a:cxn ang="0">
                  <a:pos x="147" y="138"/>
                </a:cxn>
                <a:cxn ang="0">
                  <a:pos x="130" y="138"/>
                </a:cxn>
                <a:cxn ang="0">
                  <a:pos x="130" y="182"/>
                </a:cxn>
                <a:cxn ang="0">
                  <a:pos x="128" y="187"/>
                </a:cxn>
                <a:cxn ang="0">
                  <a:pos x="125" y="192"/>
                </a:cxn>
                <a:cxn ang="0">
                  <a:pos x="120" y="195"/>
                </a:cxn>
                <a:cxn ang="0">
                  <a:pos x="115" y="197"/>
                </a:cxn>
                <a:cxn ang="0">
                  <a:pos x="109" y="197"/>
                </a:cxn>
                <a:cxn ang="0">
                  <a:pos x="103" y="195"/>
                </a:cxn>
                <a:cxn ang="0">
                  <a:pos x="99" y="192"/>
                </a:cxn>
                <a:cxn ang="0">
                  <a:pos x="95" y="187"/>
                </a:cxn>
                <a:cxn ang="0">
                  <a:pos x="94" y="182"/>
                </a:cxn>
                <a:cxn ang="0">
                  <a:pos x="94" y="138"/>
                </a:cxn>
                <a:cxn ang="0">
                  <a:pos x="69" y="179"/>
                </a:cxn>
                <a:cxn ang="0">
                  <a:pos x="68" y="185"/>
                </a:cxn>
                <a:cxn ang="0">
                  <a:pos x="66" y="190"/>
                </a:cxn>
                <a:cxn ang="0">
                  <a:pos x="61" y="194"/>
                </a:cxn>
                <a:cxn ang="0">
                  <a:pos x="56" y="196"/>
                </a:cxn>
                <a:cxn ang="0">
                  <a:pos x="51" y="197"/>
                </a:cxn>
                <a:cxn ang="0">
                  <a:pos x="45" y="196"/>
                </a:cxn>
                <a:cxn ang="0">
                  <a:pos x="40" y="194"/>
                </a:cxn>
                <a:cxn ang="0">
                  <a:pos x="36" y="190"/>
                </a:cxn>
                <a:cxn ang="0">
                  <a:pos x="33" y="185"/>
                </a:cxn>
                <a:cxn ang="0">
                  <a:pos x="33" y="179"/>
                </a:cxn>
                <a:cxn ang="0">
                  <a:pos x="19" y="138"/>
                </a:cxn>
                <a:cxn ang="0">
                  <a:pos x="13" y="138"/>
                </a:cxn>
                <a:cxn ang="0">
                  <a:pos x="8" y="135"/>
                </a:cxn>
                <a:cxn ang="0">
                  <a:pos x="3" y="130"/>
                </a:cxn>
                <a:cxn ang="0">
                  <a:pos x="1" y="125"/>
                </a:cxn>
                <a:cxn ang="0">
                  <a:pos x="0" y="119"/>
                </a:cxn>
              </a:cxnLst>
              <a:rect l="0" t="0" r="r" b="b"/>
              <a:pathLst>
                <a:path w="163" h="197">
                  <a:moveTo>
                    <a:pt x="0" y="0"/>
                  </a:moveTo>
                  <a:lnTo>
                    <a:pt x="163" y="0"/>
                  </a:lnTo>
                  <a:lnTo>
                    <a:pt x="163" y="119"/>
                  </a:lnTo>
                  <a:lnTo>
                    <a:pt x="163" y="122"/>
                  </a:lnTo>
                  <a:lnTo>
                    <a:pt x="162" y="125"/>
                  </a:lnTo>
                  <a:lnTo>
                    <a:pt x="161" y="128"/>
                  </a:lnTo>
                  <a:lnTo>
                    <a:pt x="159" y="130"/>
                  </a:lnTo>
                  <a:lnTo>
                    <a:pt x="157" y="133"/>
                  </a:lnTo>
                  <a:lnTo>
                    <a:pt x="155" y="135"/>
                  </a:lnTo>
                  <a:lnTo>
                    <a:pt x="152" y="136"/>
                  </a:lnTo>
                  <a:lnTo>
                    <a:pt x="150" y="138"/>
                  </a:lnTo>
                  <a:lnTo>
                    <a:pt x="147" y="138"/>
                  </a:lnTo>
                  <a:lnTo>
                    <a:pt x="144" y="138"/>
                  </a:lnTo>
                  <a:lnTo>
                    <a:pt x="130" y="138"/>
                  </a:lnTo>
                  <a:lnTo>
                    <a:pt x="130" y="179"/>
                  </a:lnTo>
                  <a:lnTo>
                    <a:pt x="130" y="182"/>
                  </a:lnTo>
                  <a:lnTo>
                    <a:pt x="129" y="185"/>
                  </a:lnTo>
                  <a:lnTo>
                    <a:pt x="128" y="187"/>
                  </a:lnTo>
                  <a:lnTo>
                    <a:pt x="127" y="190"/>
                  </a:lnTo>
                  <a:lnTo>
                    <a:pt x="125" y="192"/>
                  </a:lnTo>
                  <a:lnTo>
                    <a:pt x="123" y="194"/>
                  </a:lnTo>
                  <a:lnTo>
                    <a:pt x="120" y="195"/>
                  </a:lnTo>
                  <a:lnTo>
                    <a:pt x="118" y="196"/>
                  </a:lnTo>
                  <a:lnTo>
                    <a:pt x="115" y="197"/>
                  </a:lnTo>
                  <a:lnTo>
                    <a:pt x="112" y="197"/>
                  </a:lnTo>
                  <a:lnTo>
                    <a:pt x="109" y="197"/>
                  </a:lnTo>
                  <a:lnTo>
                    <a:pt x="106" y="196"/>
                  </a:lnTo>
                  <a:lnTo>
                    <a:pt x="103" y="195"/>
                  </a:lnTo>
                  <a:lnTo>
                    <a:pt x="101" y="194"/>
                  </a:lnTo>
                  <a:lnTo>
                    <a:pt x="99" y="192"/>
                  </a:lnTo>
                  <a:lnTo>
                    <a:pt x="97" y="190"/>
                  </a:lnTo>
                  <a:lnTo>
                    <a:pt x="95" y="187"/>
                  </a:lnTo>
                  <a:lnTo>
                    <a:pt x="94" y="185"/>
                  </a:lnTo>
                  <a:lnTo>
                    <a:pt x="94" y="182"/>
                  </a:lnTo>
                  <a:lnTo>
                    <a:pt x="94" y="179"/>
                  </a:lnTo>
                  <a:lnTo>
                    <a:pt x="94" y="138"/>
                  </a:lnTo>
                  <a:lnTo>
                    <a:pt x="69" y="138"/>
                  </a:lnTo>
                  <a:lnTo>
                    <a:pt x="69" y="179"/>
                  </a:lnTo>
                  <a:lnTo>
                    <a:pt x="69" y="182"/>
                  </a:lnTo>
                  <a:lnTo>
                    <a:pt x="68" y="185"/>
                  </a:lnTo>
                  <a:lnTo>
                    <a:pt x="67" y="187"/>
                  </a:lnTo>
                  <a:lnTo>
                    <a:pt x="66" y="190"/>
                  </a:lnTo>
                  <a:lnTo>
                    <a:pt x="64" y="192"/>
                  </a:lnTo>
                  <a:lnTo>
                    <a:pt x="61" y="194"/>
                  </a:lnTo>
                  <a:lnTo>
                    <a:pt x="59" y="195"/>
                  </a:lnTo>
                  <a:lnTo>
                    <a:pt x="56" y="196"/>
                  </a:lnTo>
                  <a:lnTo>
                    <a:pt x="54" y="197"/>
                  </a:lnTo>
                  <a:lnTo>
                    <a:pt x="51" y="197"/>
                  </a:lnTo>
                  <a:lnTo>
                    <a:pt x="48" y="197"/>
                  </a:lnTo>
                  <a:lnTo>
                    <a:pt x="45" y="196"/>
                  </a:lnTo>
                  <a:lnTo>
                    <a:pt x="42" y="195"/>
                  </a:lnTo>
                  <a:lnTo>
                    <a:pt x="40" y="194"/>
                  </a:lnTo>
                  <a:lnTo>
                    <a:pt x="38" y="192"/>
                  </a:lnTo>
                  <a:lnTo>
                    <a:pt x="36" y="190"/>
                  </a:lnTo>
                  <a:lnTo>
                    <a:pt x="34" y="187"/>
                  </a:lnTo>
                  <a:lnTo>
                    <a:pt x="33" y="185"/>
                  </a:lnTo>
                  <a:lnTo>
                    <a:pt x="33" y="182"/>
                  </a:lnTo>
                  <a:lnTo>
                    <a:pt x="33" y="179"/>
                  </a:lnTo>
                  <a:lnTo>
                    <a:pt x="32" y="138"/>
                  </a:lnTo>
                  <a:lnTo>
                    <a:pt x="19" y="138"/>
                  </a:lnTo>
                  <a:lnTo>
                    <a:pt x="16" y="138"/>
                  </a:lnTo>
                  <a:lnTo>
                    <a:pt x="13" y="138"/>
                  </a:lnTo>
                  <a:lnTo>
                    <a:pt x="10" y="136"/>
                  </a:lnTo>
                  <a:lnTo>
                    <a:pt x="8" y="135"/>
                  </a:lnTo>
                  <a:lnTo>
                    <a:pt x="5" y="133"/>
                  </a:lnTo>
                  <a:lnTo>
                    <a:pt x="3" y="130"/>
                  </a:lnTo>
                  <a:lnTo>
                    <a:pt x="2" y="128"/>
                  </a:lnTo>
                  <a:lnTo>
                    <a:pt x="1" y="125"/>
                  </a:lnTo>
                  <a:lnTo>
                    <a:pt x="0" y="122"/>
                  </a:lnTo>
                  <a:lnTo>
                    <a:pt x="0" y="11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280"/>
            <p:cNvSpPr>
              <a:spLocks noEditPoints="1"/>
            </p:cNvSpPr>
            <p:nvPr/>
          </p:nvSpPr>
          <p:spPr bwMode="auto">
            <a:xfrm>
              <a:off x="7140575" y="3860800"/>
              <a:ext cx="260350" cy="147638"/>
            </a:xfrm>
            <a:custGeom>
              <a:avLst/>
              <a:gdLst/>
              <a:ahLst/>
              <a:cxnLst>
                <a:cxn ang="0">
                  <a:pos x="118" y="49"/>
                </a:cxn>
                <a:cxn ang="0">
                  <a:pos x="115" y="51"/>
                </a:cxn>
                <a:cxn ang="0">
                  <a:pos x="113" y="54"/>
                </a:cxn>
                <a:cxn ang="0">
                  <a:pos x="113" y="58"/>
                </a:cxn>
                <a:cxn ang="0">
                  <a:pos x="115" y="61"/>
                </a:cxn>
                <a:cxn ang="0">
                  <a:pos x="118" y="63"/>
                </a:cxn>
                <a:cxn ang="0">
                  <a:pos x="122" y="63"/>
                </a:cxn>
                <a:cxn ang="0">
                  <a:pos x="125" y="61"/>
                </a:cxn>
                <a:cxn ang="0">
                  <a:pos x="126" y="58"/>
                </a:cxn>
                <a:cxn ang="0">
                  <a:pos x="126" y="54"/>
                </a:cxn>
                <a:cxn ang="0">
                  <a:pos x="125" y="51"/>
                </a:cxn>
                <a:cxn ang="0">
                  <a:pos x="122" y="49"/>
                </a:cxn>
                <a:cxn ang="0">
                  <a:pos x="45" y="49"/>
                </a:cxn>
                <a:cxn ang="0">
                  <a:pos x="41" y="50"/>
                </a:cxn>
                <a:cxn ang="0">
                  <a:pos x="39" y="52"/>
                </a:cxn>
                <a:cxn ang="0">
                  <a:pos x="38" y="56"/>
                </a:cxn>
                <a:cxn ang="0">
                  <a:pos x="39" y="59"/>
                </a:cxn>
                <a:cxn ang="0">
                  <a:pos x="41" y="62"/>
                </a:cxn>
                <a:cxn ang="0">
                  <a:pos x="45" y="63"/>
                </a:cxn>
                <a:cxn ang="0">
                  <a:pos x="48" y="62"/>
                </a:cxn>
                <a:cxn ang="0">
                  <a:pos x="51" y="59"/>
                </a:cxn>
                <a:cxn ang="0">
                  <a:pos x="52" y="56"/>
                </a:cxn>
                <a:cxn ang="0">
                  <a:pos x="51" y="52"/>
                </a:cxn>
                <a:cxn ang="0">
                  <a:pos x="48" y="50"/>
                </a:cxn>
                <a:cxn ang="0">
                  <a:pos x="45" y="49"/>
                </a:cxn>
                <a:cxn ang="0">
                  <a:pos x="32" y="0"/>
                </a:cxn>
                <a:cxn ang="0">
                  <a:pos x="34" y="1"/>
                </a:cxn>
                <a:cxn ang="0">
                  <a:pos x="52" y="22"/>
                </a:cxn>
                <a:cxn ang="0">
                  <a:pos x="64" y="19"/>
                </a:cxn>
                <a:cxn ang="0">
                  <a:pos x="76" y="17"/>
                </a:cxn>
                <a:cxn ang="0">
                  <a:pos x="88" y="17"/>
                </a:cxn>
                <a:cxn ang="0">
                  <a:pos x="101" y="19"/>
                </a:cxn>
                <a:cxn ang="0">
                  <a:pos x="112" y="22"/>
                </a:cxn>
                <a:cxn ang="0">
                  <a:pos x="131" y="1"/>
                </a:cxn>
                <a:cxn ang="0">
                  <a:pos x="132" y="0"/>
                </a:cxn>
                <a:cxn ang="0">
                  <a:pos x="134" y="0"/>
                </a:cxn>
                <a:cxn ang="0">
                  <a:pos x="136" y="1"/>
                </a:cxn>
                <a:cxn ang="0">
                  <a:pos x="135" y="3"/>
                </a:cxn>
                <a:cxn ang="0">
                  <a:pos x="128" y="30"/>
                </a:cxn>
                <a:cxn ang="0">
                  <a:pos x="138" y="37"/>
                </a:cxn>
                <a:cxn ang="0">
                  <a:pos x="146" y="45"/>
                </a:cxn>
                <a:cxn ang="0">
                  <a:pos x="153" y="54"/>
                </a:cxn>
                <a:cxn ang="0">
                  <a:pos x="159" y="64"/>
                </a:cxn>
                <a:cxn ang="0">
                  <a:pos x="162" y="75"/>
                </a:cxn>
                <a:cxn ang="0">
                  <a:pos x="164" y="87"/>
                </a:cxn>
                <a:cxn ang="0">
                  <a:pos x="0" y="93"/>
                </a:cxn>
                <a:cxn ang="0">
                  <a:pos x="1" y="81"/>
                </a:cxn>
                <a:cxn ang="0">
                  <a:pos x="4" y="70"/>
                </a:cxn>
                <a:cxn ang="0">
                  <a:pos x="8" y="59"/>
                </a:cxn>
                <a:cxn ang="0">
                  <a:pos x="15" y="49"/>
                </a:cxn>
                <a:cxn ang="0">
                  <a:pos x="22" y="40"/>
                </a:cxn>
                <a:cxn ang="0">
                  <a:pos x="32" y="33"/>
                </a:cxn>
                <a:cxn ang="0">
                  <a:pos x="42" y="27"/>
                </a:cxn>
                <a:cxn ang="0">
                  <a:pos x="29" y="2"/>
                </a:cxn>
                <a:cxn ang="0">
                  <a:pos x="29" y="1"/>
                </a:cxn>
                <a:cxn ang="0">
                  <a:pos x="31" y="0"/>
                </a:cxn>
              </a:cxnLst>
              <a:rect l="0" t="0" r="r" b="b"/>
              <a:pathLst>
                <a:path w="164" h="93">
                  <a:moveTo>
                    <a:pt x="120" y="49"/>
                  </a:moveTo>
                  <a:lnTo>
                    <a:pt x="118" y="49"/>
                  </a:lnTo>
                  <a:lnTo>
                    <a:pt x="116" y="50"/>
                  </a:lnTo>
                  <a:lnTo>
                    <a:pt x="115" y="51"/>
                  </a:lnTo>
                  <a:lnTo>
                    <a:pt x="114" y="52"/>
                  </a:lnTo>
                  <a:lnTo>
                    <a:pt x="113" y="54"/>
                  </a:lnTo>
                  <a:lnTo>
                    <a:pt x="113" y="56"/>
                  </a:lnTo>
                  <a:lnTo>
                    <a:pt x="113" y="58"/>
                  </a:lnTo>
                  <a:lnTo>
                    <a:pt x="114" y="59"/>
                  </a:lnTo>
                  <a:lnTo>
                    <a:pt x="115" y="61"/>
                  </a:lnTo>
                  <a:lnTo>
                    <a:pt x="116" y="62"/>
                  </a:lnTo>
                  <a:lnTo>
                    <a:pt x="118" y="63"/>
                  </a:lnTo>
                  <a:lnTo>
                    <a:pt x="120" y="63"/>
                  </a:lnTo>
                  <a:lnTo>
                    <a:pt x="122" y="63"/>
                  </a:lnTo>
                  <a:lnTo>
                    <a:pt x="123" y="62"/>
                  </a:lnTo>
                  <a:lnTo>
                    <a:pt x="125" y="61"/>
                  </a:lnTo>
                  <a:lnTo>
                    <a:pt x="126" y="59"/>
                  </a:lnTo>
                  <a:lnTo>
                    <a:pt x="126" y="58"/>
                  </a:lnTo>
                  <a:lnTo>
                    <a:pt x="127" y="56"/>
                  </a:lnTo>
                  <a:lnTo>
                    <a:pt x="126" y="54"/>
                  </a:lnTo>
                  <a:lnTo>
                    <a:pt x="126" y="52"/>
                  </a:lnTo>
                  <a:lnTo>
                    <a:pt x="125" y="51"/>
                  </a:lnTo>
                  <a:lnTo>
                    <a:pt x="123" y="50"/>
                  </a:lnTo>
                  <a:lnTo>
                    <a:pt x="122" y="49"/>
                  </a:lnTo>
                  <a:lnTo>
                    <a:pt x="120" y="49"/>
                  </a:lnTo>
                  <a:close/>
                  <a:moveTo>
                    <a:pt x="45" y="49"/>
                  </a:moveTo>
                  <a:lnTo>
                    <a:pt x="43" y="49"/>
                  </a:lnTo>
                  <a:lnTo>
                    <a:pt x="41" y="50"/>
                  </a:lnTo>
                  <a:lnTo>
                    <a:pt x="40" y="51"/>
                  </a:lnTo>
                  <a:lnTo>
                    <a:pt x="39" y="52"/>
                  </a:lnTo>
                  <a:lnTo>
                    <a:pt x="38" y="54"/>
                  </a:lnTo>
                  <a:lnTo>
                    <a:pt x="38" y="56"/>
                  </a:lnTo>
                  <a:lnTo>
                    <a:pt x="38" y="58"/>
                  </a:lnTo>
                  <a:lnTo>
                    <a:pt x="39" y="59"/>
                  </a:lnTo>
                  <a:lnTo>
                    <a:pt x="40" y="61"/>
                  </a:lnTo>
                  <a:lnTo>
                    <a:pt x="41" y="62"/>
                  </a:lnTo>
                  <a:lnTo>
                    <a:pt x="43" y="63"/>
                  </a:lnTo>
                  <a:lnTo>
                    <a:pt x="45" y="63"/>
                  </a:lnTo>
                  <a:lnTo>
                    <a:pt x="47" y="63"/>
                  </a:lnTo>
                  <a:lnTo>
                    <a:pt x="48" y="62"/>
                  </a:lnTo>
                  <a:lnTo>
                    <a:pt x="50" y="61"/>
                  </a:lnTo>
                  <a:lnTo>
                    <a:pt x="51" y="59"/>
                  </a:lnTo>
                  <a:lnTo>
                    <a:pt x="51" y="58"/>
                  </a:lnTo>
                  <a:lnTo>
                    <a:pt x="52" y="56"/>
                  </a:lnTo>
                  <a:lnTo>
                    <a:pt x="51" y="54"/>
                  </a:lnTo>
                  <a:lnTo>
                    <a:pt x="51" y="52"/>
                  </a:lnTo>
                  <a:lnTo>
                    <a:pt x="50" y="51"/>
                  </a:lnTo>
                  <a:lnTo>
                    <a:pt x="48" y="50"/>
                  </a:lnTo>
                  <a:lnTo>
                    <a:pt x="47" y="49"/>
                  </a:lnTo>
                  <a:lnTo>
                    <a:pt x="45" y="49"/>
                  </a:lnTo>
                  <a:close/>
                  <a:moveTo>
                    <a:pt x="31" y="0"/>
                  </a:moveTo>
                  <a:lnTo>
                    <a:pt x="32" y="0"/>
                  </a:lnTo>
                  <a:lnTo>
                    <a:pt x="33" y="0"/>
                  </a:lnTo>
                  <a:lnTo>
                    <a:pt x="34" y="1"/>
                  </a:lnTo>
                  <a:lnTo>
                    <a:pt x="47" y="24"/>
                  </a:lnTo>
                  <a:lnTo>
                    <a:pt x="52" y="22"/>
                  </a:lnTo>
                  <a:lnTo>
                    <a:pt x="58" y="20"/>
                  </a:lnTo>
                  <a:lnTo>
                    <a:pt x="64" y="19"/>
                  </a:lnTo>
                  <a:lnTo>
                    <a:pt x="70" y="18"/>
                  </a:lnTo>
                  <a:lnTo>
                    <a:pt x="76" y="17"/>
                  </a:lnTo>
                  <a:lnTo>
                    <a:pt x="82" y="17"/>
                  </a:lnTo>
                  <a:lnTo>
                    <a:pt x="88" y="17"/>
                  </a:lnTo>
                  <a:lnTo>
                    <a:pt x="95" y="18"/>
                  </a:lnTo>
                  <a:lnTo>
                    <a:pt x="101" y="19"/>
                  </a:lnTo>
                  <a:lnTo>
                    <a:pt x="106" y="20"/>
                  </a:lnTo>
                  <a:lnTo>
                    <a:pt x="112" y="22"/>
                  </a:lnTo>
                  <a:lnTo>
                    <a:pt x="118" y="24"/>
                  </a:lnTo>
                  <a:lnTo>
                    <a:pt x="131" y="1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3" y="0"/>
                  </a:lnTo>
                  <a:lnTo>
                    <a:pt x="134" y="0"/>
                  </a:lnTo>
                  <a:lnTo>
                    <a:pt x="135" y="1"/>
                  </a:lnTo>
                  <a:lnTo>
                    <a:pt x="136" y="1"/>
                  </a:lnTo>
                  <a:lnTo>
                    <a:pt x="136" y="2"/>
                  </a:lnTo>
                  <a:lnTo>
                    <a:pt x="135" y="3"/>
                  </a:lnTo>
                  <a:lnTo>
                    <a:pt x="123" y="27"/>
                  </a:lnTo>
                  <a:lnTo>
                    <a:pt x="128" y="30"/>
                  </a:lnTo>
                  <a:lnTo>
                    <a:pt x="133" y="33"/>
                  </a:lnTo>
                  <a:lnTo>
                    <a:pt x="138" y="37"/>
                  </a:lnTo>
                  <a:lnTo>
                    <a:pt x="142" y="40"/>
                  </a:lnTo>
                  <a:lnTo>
                    <a:pt x="146" y="45"/>
                  </a:lnTo>
                  <a:lnTo>
                    <a:pt x="150" y="49"/>
                  </a:lnTo>
                  <a:lnTo>
                    <a:pt x="153" y="54"/>
                  </a:lnTo>
                  <a:lnTo>
                    <a:pt x="156" y="59"/>
                  </a:lnTo>
                  <a:lnTo>
                    <a:pt x="159" y="64"/>
                  </a:lnTo>
                  <a:lnTo>
                    <a:pt x="161" y="70"/>
                  </a:lnTo>
                  <a:lnTo>
                    <a:pt x="162" y="75"/>
                  </a:lnTo>
                  <a:lnTo>
                    <a:pt x="164" y="81"/>
                  </a:lnTo>
                  <a:lnTo>
                    <a:pt x="164" y="87"/>
                  </a:lnTo>
                  <a:lnTo>
                    <a:pt x="164" y="93"/>
                  </a:lnTo>
                  <a:lnTo>
                    <a:pt x="0" y="93"/>
                  </a:lnTo>
                  <a:lnTo>
                    <a:pt x="0" y="87"/>
                  </a:lnTo>
                  <a:lnTo>
                    <a:pt x="1" y="81"/>
                  </a:lnTo>
                  <a:lnTo>
                    <a:pt x="2" y="75"/>
                  </a:lnTo>
                  <a:lnTo>
                    <a:pt x="4" y="70"/>
                  </a:lnTo>
                  <a:lnTo>
                    <a:pt x="6" y="64"/>
                  </a:lnTo>
                  <a:lnTo>
                    <a:pt x="8" y="59"/>
                  </a:lnTo>
                  <a:lnTo>
                    <a:pt x="11" y="54"/>
                  </a:lnTo>
                  <a:lnTo>
                    <a:pt x="15" y="49"/>
                  </a:lnTo>
                  <a:lnTo>
                    <a:pt x="18" y="45"/>
                  </a:lnTo>
                  <a:lnTo>
                    <a:pt x="22" y="40"/>
                  </a:lnTo>
                  <a:lnTo>
                    <a:pt x="27" y="37"/>
                  </a:lnTo>
                  <a:lnTo>
                    <a:pt x="32" y="33"/>
                  </a:lnTo>
                  <a:lnTo>
                    <a:pt x="37" y="30"/>
                  </a:lnTo>
                  <a:lnTo>
                    <a:pt x="42" y="27"/>
                  </a:lnTo>
                  <a:lnTo>
                    <a:pt x="29" y="3"/>
                  </a:lnTo>
                  <a:lnTo>
                    <a:pt x="29" y="2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30" y="0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281"/>
            <p:cNvSpPr>
              <a:spLocks/>
            </p:cNvSpPr>
            <p:nvPr/>
          </p:nvSpPr>
          <p:spPr bwMode="auto">
            <a:xfrm>
              <a:off x="7412038" y="4013200"/>
              <a:ext cx="57150" cy="17938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1" y="0"/>
                </a:cxn>
                <a:cxn ang="0">
                  <a:pos x="24" y="0"/>
                </a:cxn>
                <a:cxn ang="0">
                  <a:pos x="26" y="2"/>
                </a:cxn>
                <a:cxn ang="0">
                  <a:pos x="29" y="3"/>
                </a:cxn>
                <a:cxn ang="0">
                  <a:pos x="31" y="5"/>
                </a:cxn>
                <a:cxn ang="0">
                  <a:pos x="33" y="7"/>
                </a:cxn>
                <a:cxn ang="0">
                  <a:pos x="35" y="9"/>
                </a:cxn>
                <a:cxn ang="0">
                  <a:pos x="36" y="12"/>
                </a:cxn>
                <a:cxn ang="0">
                  <a:pos x="36" y="15"/>
                </a:cxn>
                <a:cxn ang="0">
                  <a:pos x="36" y="18"/>
                </a:cxn>
                <a:cxn ang="0">
                  <a:pos x="36" y="94"/>
                </a:cxn>
                <a:cxn ang="0">
                  <a:pos x="36" y="97"/>
                </a:cxn>
                <a:cxn ang="0">
                  <a:pos x="36" y="100"/>
                </a:cxn>
                <a:cxn ang="0">
                  <a:pos x="35" y="103"/>
                </a:cxn>
                <a:cxn ang="0">
                  <a:pos x="33" y="105"/>
                </a:cxn>
                <a:cxn ang="0">
                  <a:pos x="31" y="108"/>
                </a:cxn>
                <a:cxn ang="0">
                  <a:pos x="29" y="109"/>
                </a:cxn>
                <a:cxn ang="0">
                  <a:pos x="26" y="111"/>
                </a:cxn>
                <a:cxn ang="0">
                  <a:pos x="24" y="112"/>
                </a:cxn>
                <a:cxn ang="0">
                  <a:pos x="21" y="113"/>
                </a:cxn>
                <a:cxn ang="0">
                  <a:pos x="18" y="113"/>
                </a:cxn>
                <a:cxn ang="0">
                  <a:pos x="15" y="113"/>
                </a:cxn>
                <a:cxn ang="0">
                  <a:pos x="13" y="112"/>
                </a:cxn>
                <a:cxn ang="0">
                  <a:pos x="10" y="111"/>
                </a:cxn>
                <a:cxn ang="0">
                  <a:pos x="8" y="109"/>
                </a:cxn>
                <a:cxn ang="0">
                  <a:pos x="5" y="108"/>
                </a:cxn>
                <a:cxn ang="0">
                  <a:pos x="3" y="105"/>
                </a:cxn>
                <a:cxn ang="0">
                  <a:pos x="2" y="103"/>
                </a:cxn>
                <a:cxn ang="0">
                  <a:pos x="1" y="100"/>
                </a:cxn>
                <a:cxn ang="0">
                  <a:pos x="0" y="97"/>
                </a:cxn>
                <a:cxn ang="0">
                  <a:pos x="0" y="94"/>
                </a:cxn>
                <a:cxn ang="0">
                  <a:pos x="0" y="18"/>
                </a:cxn>
                <a:cxn ang="0">
                  <a:pos x="0" y="15"/>
                </a:cxn>
                <a:cxn ang="0">
                  <a:pos x="1" y="12"/>
                </a:cxn>
                <a:cxn ang="0">
                  <a:pos x="2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8" y="3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5" y="0"/>
                </a:cxn>
                <a:cxn ang="0">
                  <a:pos x="18" y="0"/>
                </a:cxn>
              </a:cxnLst>
              <a:rect l="0" t="0" r="r" b="b"/>
              <a:pathLst>
                <a:path w="36" h="113">
                  <a:moveTo>
                    <a:pt x="18" y="0"/>
                  </a:moveTo>
                  <a:lnTo>
                    <a:pt x="21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3" y="7"/>
                  </a:lnTo>
                  <a:lnTo>
                    <a:pt x="35" y="9"/>
                  </a:lnTo>
                  <a:lnTo>
                    <a:pt x="36" y="12"/>
                  </a:lnTo>
                  <a:lnTo>
                    <a:pt x="36" y="15"/>
                  </a:lnTo>
                  <a:lnTo>
                    <a:pt x="36" y="18"/>
                  </a:lnTo>
                  <a:lnTo>
                    <a:pt x="36" y="94"/>
                  </a:lnTo>
                  <a:lnTo>
                    <a:pt x="36" y="97"/>
                  </a:lnTo>
                  <a:lnTo>
                    <a:pt x="36" y="100"/>
                  </a:lnTo>
                  <a:lnTo>
                    <a:pt x="35" y="103"/>
                  </a:lnTo>
                  <a:lnTo>
                    <a:pt x="33" y="105"/>
                  </a:lnTo>
                  <a:lnTo>
                    <a:pt x="31" y="108"/>
                  </a:lnTo>
                  <a:lnTo>
                    <a:pt x="29" y="109"/>
                  </a:lnTo>
                  <a:lnTo>
                    <a:pt x="26" y="111"/>
                  </a:lnTo>
                  <a:lnTo>
                    <a:pt x="24" y="112"/>
                  </a:lnTo>
                  <a:lnTo>
                    <a:pt x="21" y="113"/>
                  </a:lnTo>
                  <a:lnTo>
                    <a:pt x="18" y="113"/>
                  </a:lnTo>
                  <a:lnTo>
                    <a:pt x="15" y="113"/>
                  </a:lnTo>
                  <a:lnTo>
                    <a:pt x="13" y="112"/>
                  </a:lnTo>
                  <a:lnTo>
                    <a:pt x="10" y="111"/>
                  </a:lnTo>
                  <a:lnTo>
                    <a:pt x="8" y="109"/>
                  </a:lnTo>
                  <a:lnTo>
                    <a:pt x="5" y="108"/>
                  </a:lnTo>
                  <a:lnTo>
                    <a:pt x="3" y="105"/>
                  </a:lnTo>
                  <a:lnTo>
                    <a:pt x="2" y="103"/>
                  </a:lnTo>
                  <a:lnTo>
                    <a:pt x="1" y="100"/>
                  </a:lnTo>
                  <a:lnTo>
                    <a:pt x="0" y="97"/>
                  </a:lnTo>
                  <a:lnTo>
                    <a:pt x="0" y="94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1" y="12"/>
                  </a:lnTo>
                  <a:lnTo>
                    <a:pt x="2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8" y="3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634174" y="3691492"/>
            <a:ext cx="923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87%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Freeform 304"/>
          <p:cNvSpPr>
            <a:spLocks/>
          </p:cNvSpPr>
          <p:nvPr/>
        </p:nvSpPr>
        <p:spPr bwMode="auto">
          <a:xfrm>
            <a:off x="9367577" y="3382126"/>
            <a:ext cx="248863" cy="444775"/>
          </a:xfrm>
          <a:custGeom>
            <a:avLst/>
            <a:gdLst/>
            <a:ahLst/>
            <a:cxnLst>
              <a:cxn ang="0">
                <a:pos x="97" y="0"/>
              </a:cxn>
              <a:cxn ang="0">
                <a:pos x="137" y="0"/>
              </a:cxn>
              <a:cxn ang="0">
                <a:pos x="137" y="50"/>
              </a:cxn>
              <a:cxn ang="0">
                <a:pos x="112" y="50"/>
              </a:cxn>
              <a:cxn ang="0">
                <a:pos x="108" y="50"/>
              </a:cxn>
              <a:cxn ang="0">
                <a:pos x="105" y="50"/>
              </a:cxn>
              <a:cxn ang="0">
                <a:pos x="103" y="51"/>
              </a:cxn>
              <a:cxn ang="0">
                <a:pos x="101" y="51"/>
              </a:cxn>
              <a:cxn ang="0">
                <a:pos x="99" y="52"/>
              </a:cxn>
              <a:cxn ang="0">
                <a:pos x="97" y="53"/>
              </a:cxn>
              <a:cxn ang="0">
                <a:pos x="96" y="54"/>
              </a:cxn>
              <a:cxn ang="0">
                <a:pos x="94" y="55"/>
              </a:cxn>
              <a:cxn ang="0">
                <a:pos x="93" y="58"/>
              </a:cxn>
              <a:cxn ang="0">
                <a:pos x="92" y="61"/>
              </a:cxn>
              <a:cxn ang="0">
                <a:pos x="92" y="64"/>
              </a:cxn>
              <a:cxn ang="0">
                <a:pos x="92" y="67"/>
              </a:cxn>
              <a:cxn ang="0">
                <a:pos x="91" y="70"/>
              </a:cxn>
              <a:cxn ang="0">
                <a:pos x="91" y="95"/>
              </a:cxn>
              <a:cxn ang="0">
                <a:pos x="138" y="95"/>
              </a:cxn>
              <a:cxn ang="0">
                <a:pos x="132" y="146"/>
              </a:cxn>
              <a:cxn ang="0">
                <a:pos x="91" y="146"/>
              </a:cxn>
              <a:cxn ang="0">
                <a:pos x="91" y="292"/>
              </a:cxn>
              <a:cxn ang="0">
                <a:pos x="30" y="292"/>
              </a:cxn>
              <a:cxn ang="0">
                <a:pos x="30" y="146"/>
              </a:cxn>
              <a:cxn ang="0">
                <a:pos x="0" y="146"/>
              </a:cxn>
              <a:cxn ang="0">
                <a:pos x="0" y="95"/>
              </a:cxn>
              <a:cxn ang="0">
                <a:pos x="30" y="95"/>
              </a:cxn>
              <a:cxn ang="0">
                <a:pos x="30" y="65"/>
              </a:cxn>
              <a:cxn ang="0">
                <a:pos x="31" y="59"/>
              </a:cxn>
              <a:cxn ang="0">
                <a:pos x="31" y="53"/>
              </a:cxn>
              <a:cxn ang="0">
                <a:pos x="32" y="47"/>
              </a:cxn>
              <a:cxn ang="0">
                <a:pos x="33" y="42"/>
              </a:cxn>
              <a:cxn ang="0">
                <a:pos x="34" y="37"/>
              </a:cxn>
              <a:cxn ang="0">
                <a:pos x="36" y="32"/>
              </a:cxn>
              <a:cxn ang="0">
                <a:pos x="38" y="28"/>
              </a:cxn>
              <a:cxn ang="0">
                <a:pos x="40" y="23"/>
              </a:cxn>
              <a:cxn ang="0">
                <a:pos x="43" y="20"/>
              </a:cxn>
              <a:cxn ang="0">
                <a:pos x="46" y="16"/>
              </a:cxn>
              <a:cxn ang="0">
                <a:pos x="49" y="13"/>
              </a:cxn>
              <a:cxn ang="0">
                <a:pos x="52" y="11"/>
              </a:cxn>
              <a:cxn ang="0">
                <a:pos x="56" y="8"/>
              </a:cxn>
              <a:cxn ang="0">
                <a:pos x="60" y="6"/>
              </a:cxn>
              <a:cxn ang="0">
                <a:pos x="64" y="4"/>
              </a:cxn>
              <a:cxn ang="0">
                <a:pos x="69" y="3"/>
              </a:cxn>
              <a:cxn ang="0">
                <a:pos x="74" y="2"/>
              </a:cxn>
              <a:cxn ang="0">
                <a:pos x="79" y="1"/>
              </a:cxn>
              <a:cxn ang="0">
                <a:pos x="84" y="0"/>
              </a:cxn>
              <a:cxn ang="0">
                <a:pos x="90" y="0"/>
              </a:cxn>
              <a:cxn ang="0">
                <a:pos x="97" y="0"/>
              </a:cxn>
            </a:cxnLst>
            <a:rect l="0" t="0" r="r" b="b"/>
            <a:pathLst>
              <a:path w="138" h="292">
                <a:moveTo>
                  <a:pt x="97" y="0"/>
                </a:moveTo>
                <a:lnTo>
                  <a:pt x="137" y="0"/>
                </a:lnTo>
                <a:lnTo>
                  <a:pt x="137" y="50"/>
                </a:lnTo>
                <a:lnTo>
                  <a:pt x="112" y="50"/>
                </a:lnTo>
                <a:lnTo>
                  <a:pt x="108" y="50"/>
                </a:lnTo>
                <a:lnTo>
                  <a:pt x="105" y="50"/>
                </a:lnTo>
                <a:lnTo>
                  <a:pt x="103" y="51"/>
                </a:lnTo>
                <a:lnTo>
                  <a:pt x="101" y="51"/>
                </a:lnTo>
                <a:lnTo>
                  <a:pt x="99" y="52"/>
                </a:lnTo>
                <a:lnTo>
                  <a:pt x="97" y="53"/>
                </a:lnTo>
                <a:lnTo>
                  <a:pt x="96" y="54"/>
                </a:lnTo>
                <a:lnTo>
                  <a:pt x="94" y="55"/>
                </a:lnTo>
                <a:lnTo>
                  <a:pt x="93" y="58"/>
                </a:lnTo>
                <a:lnTo>
                  <a:pt x="92" y="61"/>
                </a:lnTo>
                <a:lnTo>
                  <a:pt x="92" y="64"/>
                </a:lnTo>
                <a:lnTo>
                  <a:pt x="92" y="67"/>
                </a:lnTo>
                <a:lnTo>
                  <a:pt x="91" y="70"/>
                </a:lnTo>
                <a:lnTo>
                  <a:pt x="91" y="95"/>
                </a:lnTo>
                <a:lnTo>
                  <a:pt x="138" y="95"/>
                </a:lnTo>
                <a:lnTo>
                  <a:pt x="132" y="146"/>
                </a:lnTo>
                <a:lnTo>
                  <a:pt x="91" y="146"/>
                </a:lnTo>
                <a:lnTo>
                  <a:pt x="91" y="292"/>
                </a:lnTo>
                <a:lnTo>
                  <a:pt x="30" y="292"/>
                </a:lnTo>
                <a:lnTo>
                  <a:pt x="30" y="146"/>
                </a:lnTo>
                <a:lnTo>
                  <a:pt x="0" y="146"/>
                </a:lnTo>
                <a:lnTo>
                  <a:pt x="0" y="95"/>
                </a:lnTo>
                <a:lnTo>
                  <a:pt x="30" y="95"/>
                </a:lnTo>
                <a:lnTo>
                  <a:pt x="30" y="65"/>
                </a:lnTo>
                <a:lnTo>
                  <a:pt x="31" y="59"/>
                </a:lnTo>
                <a:lnTo>
                  <a:pt x="31" y="53"/>
                </a:lnTo>
                <a:lnTo>
                  <a:pt x="32" y="47"/>
                </a:lnTo>
                <a:lnTo>
                  <a:pt x="33" y="42"/>
                </a:lnTo>
                <a:lnTo>
                  <a:pt x="34" y="37"/>
                </a:lnTo>
                <a:lnTo>
                  <a:pt x="36" y="32"/>
                </a:lnTo>
                <a:lnTo>
                  <a:pt x="38" y="28"/>
                </a:lnTo>
                <a:lnTo>
                  <a:pt x="40" y="23"/>
                </a:lnTo>
                <a:lnTo>
                  <a:pt x="43" y="20"/>
                </a:lnTo>
                <a:lnTo>
                  <a:pt x="46" y="16"/>
                </a:lnTo>
                <a:lnTo>
                  <a:pt x="49" y="13"/>
                </a:lnTo>
                <a:lnTo>
                  <a:pt x="52" y="11"/>
                </a:lnTo>
                <a:lnTo>
                  <a:pt x="56" y="8"/>
                </a:lnTo>
                <a:lnTo>
                  <a:pt x="60" y="6"/>
                </a:lnTo>
                <a:lnTo>
                  <a:pt x="64" y="4"/>
                </a:lnTo>
                <a:lnTo>
                  <a:pt x="69" y="3"/>
                </a:lnTo>
                <a:lnTo>
                  <a:pt x="74" y="2"/>
                </a:lnTo>
                <a:lnTo>
                  <a:pt x="79" y="1"/>
                </a:lnTo>
                <a:lnTo>
                  <a:pt x="84" y="0"/>
                </a:lnTo>
                <a:lnTo>
                  <a:pt x="90" y="0"/>
                </a:lnTo>
                <a:lnTo>
                  <a:pt x="97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8" name="TextBox 37"/>
          <p:cNvSpPr txBox="1"/>
          <p:nvPr/>
        </p:nvSpPr>
        <p:spPr>
          <a:xfrm>
            <a:off x="9140869" y="3873107"/>
            <a:ext cx="718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74%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43083" y="3873107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63%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00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61" r="28961"/>
          <a:stretch>
            <a:fillRect/>
          </a:stretch>
        </p:blipFill>
        <p:spPr/>
      </p:pic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74" r="28974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61" r="28961"/>
          <a:stretch>
            <a:fillRect/>
          </a:stretch>
        </p:blipFill>
        <p:spPr/>
      </p:pic>
      <p:grpSp>
        <p:nvGrpSpPr>
          <p:cNvPr id="25" name="Group 24"/>
          <p:cNvGrpSpPr/>
          <p:nvPr/>
        </p:nvGrpSpPr>
        <p:grpSpPr>
          <a:xfrm>
            <a:off x="820055" y="2610622"/>
            <a:ext cx="2660121" cy="3052810"/>
            <a:chOff x="6357938" y="1225550"/>
            <a:chExt cx="333375" cy="382588"/>
          </a:xfrm>
          <a:solidFill>
            <a:schemeClr val="bg1">
              <a:lumMod val="95000"/>
              <a:alpha val="24000"/>
            </a:schemeClr>
          </a:solidFill>
        </p:grpSpPr>
        <p:sp>
          <p:nvSpPr>
            <p:cNvPr id="26" name="Freeform 631"/>
            <p:cNvSpPr>
              <a:spLocks/>
            </p:cNvSpPr>
            <p:nvPr/>
          </p:nvSpPr>
          <p:spPr bwMode="auto">
            <a:xfrm>
              <a:off x="6561138" y="1225550"/>
              <a:ext cx="76200" cy="8096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7" y="0"/>
                </a:cxn>
                <a:cxn ang="0">
                  <a:pos x="31" y="1"/>
                </a:cxn>
                <a:cxn ang="0">
                  <a:pos x="34" y="2"/>
                </a:cxn>
                <a:cxn ang="0">
                  <a:pos x="36" y="3"/>
                </a:cxn>
                <a:cxn ang="0">
                  <a:pos x="39" y="5"/>
                </a:cxn>
                <a:cxn ang="0">
                  <a:pos x="41" y="7"/>
                </a:cxn>
                <a:cxn ang="0">
                  <a:pos x="43" y="9"/>
                </a:cxn>
                <a:cxn ang="0">
                  <a:pos x="45" y="11"/>
                </a:cxn>
                <a:cxn ang="0">
                  <a:pos x="46" y="14"/>
                </a:cxn>
                <a:cxn ang="0">
                  <a:pos x="47" y="17"/>
                </a:cxn>
                <a:cxn ang="0">
                  <a:pos x="48" y="20"/>
                </a:cxn>
                <a:cxn ang="0">
                  <a:pos x="48" y="23"/>
                </a:cxn>
                <a:cxn ang="0">
                  <a:pos x="48" y="26"/>
                </a:cxn>
                <a:cxn ang="0">
                  <a:pos x="47" y="29"/>
                </a:cxn>
                <a:cxn ang="0">
                  <a:pos x="46" y="32"/>
                </a:cxn>
                <a:cxn ang="0">
                  <a:pos x="45" y="35"/>
                </a:cxn>
                <a:cxn ang="0">
                  <a:pos x="44" y="38"/>
                </a:cxn>
                <a:cxn ang="0">
                  <a:pos x="42" y="41"/>
                </a:cxn>
                <a:cxn ang="0">
                  <a:pos x="40" y="43"/>
                </a:cxn>
                <a:cxn ang="0">
                  <a:pos x="38" y="45"/>
                </a:cxn>
                <a:cxn ang="0">
                  <a:pos x="35" y="47"/>
                </a:cxn>
                <a:cxn ang="0">
                  <a:pos x="33" y="49"/>
                </a:cxn>
                <a:cxn ang="0">
                  <a:pos x="30" y="50"/>
                </a:cxn>
                <a:cxn ang="0">
                  <a:pos x="27" y="51"/>
                </a:cxn>
                <a:cxn ang="0">
                  <a:pos x="24" y="51"/>
                </a:cxn>
                <a:cxn ang="0">
                  <a:pos x="21" y="51"/>
                </a:cxn>
                <a:cxn ang="0">
                  <a:pos x="18" y="50"/>
                </a:cxn>
                <a:cxn ang="0">
                  <a:pos x="16" y="49"/>
                </a:cxn>
                <a:cxn ang="0">
                  <a:pos x="13" y="47"/>
                </a:cxn>
                <a:cxn ang="0">
                  <a:pos x="11" y="45"/>
                </a:cxn>
                <a:cxn ang="0">
                  <a:pos x="8" y="43"/>
                </a:cxn>
                <a:cxn ang="0">
                  <a:pos x="6" y="41"/>
                </a:cxn>
                <a:cxn ang="0">
                  <a:pos x="5" y="38"/>
                </a:cxn>
                <a:cxn ang="0">
                  <a:pos x="3" y="35"/>
                </a:cxn>
                <a:cxn ang="0">
                  <a:pos x="2" y="32"/>
                </a:cxn>
                <a:cxn ang="0">
                  <a:pos x="1" y="29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1" y="20"/>
                </a:cxn>
                <a:cxn ang="0">
                  <a:pos x="1" y="17"/>
                </a:cxn>
                <a:cxn ang="0">
                  <a:pos x="2" y="14"/>
                </a:cxn>
                <a:cxn ang="0">
                  <a:pos x="4" y="11"/>
                </a:cxn>
                <a:cxn ang="0">
                  <a:pos x="5" y="9"/>
                </a:cxn>
                <a:cxn ang="0">
                  <a:pos x="7" y="7"/>
                </a:cxn>
                <a:cxn ang="0">
                  <a:pos x="10" y="5"/>
                </a:cxn>
                <a:cxn ang="0">
                  <a:pos x="12" y="3"/>
                </a:cxn>
                <a:cxn ang="0">
                  <a:pos x="15" y="2"/>
                </a:cxn>
                <a:cxn ang="0">
                  <a:pos x="18" y="1"/>
                </a:cxn>
                <a:cxn ang="0">
                  <a:pos x="21" y="0"/>
                </a:cxn>
                <a:cxn ang="0">
                  <a:pos x="24" y="0"/>
                </a:cxn>
              </a:cxnLst>
              <a:rect l="0" t="0" r="r" b="b"/>
              <a:pathLst>
                <a:path w="48" h="51">
                  <a:moveTo>
                    <a:pt x="24" y="0"/>
                  </a:moveTo>
                  <a:lnTo>
                    <a:pt x="27" y="0"/>
                  </a:lnTo>
                  <a:lnTo>
                    <a:pt x="31" y="1"/>
                  </a:lnTo>
                  <a:lnTo>
                    <a:pt x="34" y="2"/>
                  </a:lnTo>
                  <a:lnTo>
                    <a:pt x="36" y="3"/>
                  </a:lnTo>
                  <a:lnTo>
                    <a:pt x="39" y="5"/>
                  </a:lnTo>
                  <a:lnTo>
                    <a:pt x="41" y="7"/>
                  </a:lnTo>
                  <a:lnTo>
                    <a:pt x="43" y="9"/>
                  </a:lnTo>
                  <a:lnTo>
                    <a:pt x="45" y="11"/>
                  </a:lnTo>
                  <a:lnTo>
                    <a:pt x="46" y="14"/>
                  </a:lnTo>
                  <a:lnTo>
                    <a:pt x="47" y="17"/>
                  </a:lnTo>
                  <a:lnTo>
                    <a:pt x="48" y="20"/>
                  </a:lnTo>
                  <a:lnTo>
                    <a:pt x="48" y="23"/>
                  </a:lnTo>
                  <a:lnTo>
                    <a:pt x="48" y="26"/>
                  </a:lnTo>
                  <a:lnTo>
                    <a:pt x="47" y="29"/>
                  </a:lnTo>
                  <a:lnTo>
                    <a:pt x="46" y="32"/>
                  </a:lnTo>
                  <a:lnTo>
                    <a:pt x="45" y="35"/>
                  </a:lnTo>
                  <a:lnTo>
                    <a:pt x="44" y="38"/>
                  </a:lnTo>
                  <a:lnTo>
                    <a:pt x="42" y="41"/>
                  </a:lnTo>
                  <a:lnTo>
                    <a:pt x="40" y="43"/>
                  </a:lnTo>
                  <a:lnTo>
                    <a:pt x="38" y="45"/>
                  </a:lnTo>
                  <a:lnTo>
                    <a:pt x="35" y="47"/>
                  </a:lnTo>
                  <a:lnTo>
                    <a:pt x="33" y="49"/>
                  </a:lnTo>
                  <a:lnTo>
                    <a:pt x="30" y="50"/>
                  </a:lnTo>
                  <a:lnTo>
                    <a:pt x="27" y="51"/>
                  </a:lnTo>
                  <a:lnTo>
                    <a:pt x="24" y="51"/>
                  </a:lnTo>
                  <a:lnTo>
                    <a:pt x="21" y="51"/>
                  </a:lnTo>
                  <a:lnTo>
                    <a:pt x="18" y="50"/>
                  </a:lnTo>
                  <a:lnTo>
                    <a:pt x="16" y="49"/>
                  </a:lnTo>
                  <a:lnTo>
                    <a:pt x="13" y="47"/>
                  </a:lnTo>
                  <a:lnTo>
                    <a:pt x="11" y="45"/>
                  </a:lnTo>
                  <a:lnTo>
                    <a:pt x="8" y="43"/>
                  </a:lnTo>
                  <a:lnTo>
                    <a:pt x="6" y="41"/>
                  </a:lnTo>
                  <a:lnTo>
                    <a:pt x="5" y="38"/>
                  </a:lnTo>
                  <a:lnTo>
                    <a:pt x="3" y="35"/>
                  </a:lnTo>
                  <a:lnTo>
                    <a:pt x="2" y="32"/>
                  </a:lnTo>
                  <a:lnTo>
                    <a:pt x="1" y="29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1" y="20"/>
                  </a:lnTo>
                  <a:lnTo>
                    <a:pt x="1" y="17"/>
                  </a:lnTo>
                  <a:lnTo>
                    <a:pt x="2" y="14"/>
                  </a:lnTo>
                  <a:lnTo>
                    <a:pt x="4" y="11"/>
                  </a:lnTo>
                  <a:lnTo>
                    <a:pt x="5" y="9"/>
                  </a:lnTo>
                  <a:lnTo>
                    <a:pt x="7" y="7"/>
                  </a:lnTo>
                  <a:lnTo>
                    <a:pt x="10" y="5"/>
                  </a:lnTo>
                  <a:lnTo>
                    <a:pt x="12" y="3"/>
                  </a:lnTo>
                  <a:lnTo>
                    <a:pt x="15" y="2"/>
                  </a:lnTo>
                  <a:lnTo>
                    <a:pt x="18" y="1"/>
                  </a:lnTo>
                  <a:lnTo>
                    <a:pt x="21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632"/>
            <p:cNvSpPr>
              <a:spLocks noEditPoints="1"/>
            </p:cNvSpPr>
            <p:nvPr/>
          </p:nvSpPr>
          <p:spPr bwMode="auto">
            <a:xfrm>
              <a:off x="6519863" y="1309688"/>
              <a:ext cx="171450" cy="298450"/>
            </a:xfrm>
            <a:custGeom>
              <a:avLst/>
              <a:gdLst/>
              <a:ahLst/>
              <a:cxnLst>
                <a:cxn ang="0">
                  <a:pos x="89" y="48"/>
                </a:cxn>
                <a:cxn ang="0">
                  <a:pos x="77" y="22"/>
                </a:cxn>
                <a:cxn ang="0">
                  <a:pos x="60" y="0"/>
                </a:cxn>
                <a:cxn ang="0">
                  <a:pos x="70" y="2"/>
                </a:cxn>
                <a:cxn ang="0">
                  <a:pos x="79" y="4"/>
                </a:cxn>
                <a:cxn ang="0">
                  <a:pos x="86" y="6"/>
                </a:cxn>
                <a:cxn ang="0">
                  <a:pos x="90" y="7"/>
                </a:cxn>
                <a:cxn ang="0">
                  <a:pos x="91" y="8"/>
                </a:cxn>
                <a:cxn ang="0">
                  <a:pos x="92" y="8"/>
                </a:cxn>
                <a:cxn ang="0">
                  <a:pos x="95" y="10"/>
                </a:cxn>
                <a:cxn ang="0">
                  <a:pos x="96" y="12"/>
                </a:cxn>
                <a:cxn ang="0">
                  <a:pos x="97" y="13"/>
                </a:cxn>
                <a:cxn ang="0">
                  <a:pos x="108" y="48"/>
                </a:cxn>
                <a:cxn ang="0">
                  <a:pos x="107" y="53"/>
                </a:cxn>
                <a:cxn ang="0">
                  <a:pos x="86" y="89"/>
                </a:cxn>
                <a:cxn ang="0">
                  <a:pos x="82" y="91"/>
                </a:cxn>
                <a:cxn ang="0">
                  <a:pos x="77" y="91"/>
                </a:cxn>
                <a:cxn ang="0">
                  <a:pos x="84" y="180"/>
                </a:cxn>
                <a:cxn ang="0">
                  <a:pos x="80" y="186"/>
                </a:cxn>
                <a:cxn ang="0">
                  <a:pos x="74" y="188"/>
                </a:cxn>
                <a:cxn ang="0">
                  <a:pos x="71" y="188"/>
                </a:cxn>
                <a:cxn ang="0">
                  <a:pos x="65" y="185"/>
                </a:cxn>
                <a:cxn ang="0">
                  <a:pos x="62" y="180"/>
                </a:cxn>
                <a:cxn ang="0">
                  <a:pos x="53" y="96"/>
                </a:cxn>
                <a:cxn ang="0">
                  <a:pos x="49" y="97"/>
                </a:cxn>
                <a:cxn ang="0">
                  <a:pos x="39" y="178"/>
                </a:cxn>
                <a:cxn ang="0">
                  <a:pos x="37" y="184"/>
                </a:cxn>
                <a:cxn ang="0">
                  <a:pos x="32" y="187"/>
                </a:cxn>
                <a:cxn ang="0">
                  <a:pos x="27" y="188"/>
                </a:cxn>
                <a:cxn ang="0">
                  <a:pos x="22" y="187"/>
                </a:cxn>
                <a:cxn ang="0">
                  <a:pos x="18" y="182"/>
                </a:cxn>
                <a:cxn ang="0">
                  <a:pos x="16" y="176"/>
                </a:cxn>
                <a:cxn ang="0">
                  <a:pos x="22" y="23"/>
                </a:cxn>
                <a:cxn ang="0">
                  <a:pos x="17" y="24"/>
                </a:cxn>
                <a:cxn ang="0">
                  <a:pos x="16" y="25"/>
                </a:cxn>
                <a:cxn ang="0">
                  <a:pos x="15" y="25"/>
                </a:cxn>
                <a:cxn ang="0">
                  <a:pos x="13" y="25"/>
                </a:cxn>
                <a:cxn ang="0">
                  <a:pos x="12" y="25"/>
                </a:cxn>
                <a:cxn ang="0">
                  <a:pos x="6" y="25"/>
                </a:cxn>
                <a:cxn ang="0">
                  <a:pos x="5" y="14"/>
                </a:cxn>
                <a:cxn ang="0">
                  <a:pos x="4" y="12"/>
                </a:cxn>
                <a:cxn ang="0">
                  <a:pos x="4" y="10"/>
                </a:cxn>
                <a:cxn ang="0">
                  <a:pos x="3" y="10"/>
                </a:cxn>
                <a:cxn ang="0">
                  <a:pos x="3" y="9"/>
                </a:cxn>
                <a:cxn ang="0">
                  <a:pos x="12" y="7"/>
                </a:cxn>
                <a:cxn ang="0">
                  <a:pos x="18" y="5"/>
                </a:cxn>
                <a:cxn ang="0">
                  <a:pos x="28" y="3"/>
                </a:cxn>
                <a:cxn ang="0">
                  <a:pos x="39" y="1"/>
                </a:cxn>
                <a:cxn ang="0">
                  <a:pos x="49" y="4"/>
                </a:cxn>
                <a:cxn ang="0">
                  <a:pos x="50" y="66"/>
                </a:cxn>
                <a:cxn ang="0">
                  <a:pos x="51" y="4"/>
                </a:cxn>
              </a:cxnLst>
              <a:rect l="0" t="0" r="r" b="b"/>
              <a:pathLst>
                <a:path w="108" h="188">
                  <a:moveTo>
                    <a:pt x="77" y="22"/>
                  </a:moveTo>
                  <a:lnTo>
                    <a:pt x="77" y="70"/>
                  </a:lnTo>
                  <a:lnTo>
                    <a:pt x="89" y="48"/>
                  </a:lnTo>
                  <a:lnTo>
                    <a:pt x="80" y="24"/>
                  </a:lnTo>
                  <a:lnTo>
                    <a:pt x="79" y="23"/>
                  </a:lnTo>
                  <a:lnTo>
                    <a:pt x="77" y="22"/>
                  </a:lnTo>
                  <a:close/>
                  <a:moveTo>
                    <a:pt x="54" y="0"/>
                  </a:moveTo>
                  <a:lnTo>
                    <a:pt x="57" y="0"/>
                  </a:lnTo>
                  <a:lnTo>
                    <a:pt x="60" y="0"/>
                  </a:lnTo>
                  <a:lnTo>
                    <a:pt x="64" y="1"/>
                  </a:lnTo>
                  <a:lnTo>
                    <a:pt x="67" y="1"/>
                  </a:lnTo>
                  <a:lnTo>
                    <a:pt x="70" y="2"/>
                  </a:lnTo>
                  <a:lnTo>
                    <a:pt x="73" y="3"/>
                  </a:lnTo>
                  <a:lnTo>
                    <a:pt x="76" y="3"/>
                  </a:lnTo>
                  <a:lnTo>
                    <a:pt x="79" y="4"/>
                  </a:lnTo>
                  <a:lnTo>
                    <a:pt x="81" y="5"/>
                  </a:lnTo>
                  <a:lnTo>
                    <a:pt x="84" y="5"/>
                  </a:lnTo>
                  <a:lnTo>
                    <a:pt x="86" y="6"/>
                  </a:lnTo>
                  <a:lnTo>
                    <a:pt x="87" y="6"/>
                  </a:lnTo>
                  <a:lnTo>
                    <a:pt x="89" y="7"/>
                  </a:lnTo>
                  <a:lnTo>
                    <a:pt x="90" y="7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2" y="8"/>
                  </a:lnTo>
                  <a:lnTo>
                    <a:pt x="93" y="9"/>
                  </a:lnTo>
                  <a:lnTo>
                    <a:pt x="94" y="9"/>
                  </a:lnTo>
                  <a:lnTo>
                    <a:pt x="95" y="10"/>
                  </a:lnTo>
                  <a:lnTo>
                    <a:pt x="95" y="11"/>
                  </a:lnTo>
                  <a:lnTo>
                    <a:pt x="96" y="11"/>
                  </a:lnTo>
                  <a:lnTo>
                    <a:pt x="96" y="12"/>
                  </a:lnTo>
                  <a:lnTo>
                    <a:pt x="97" y="13"/>
                  </a:lnTo>
                  <a:lnTo>
                    <a:pt x="97" y="13"/>
                  </a:lnTo>
                  <a:lnTo>
                    <a:pt x="97" y="13"/>
                  </a:lnTo>
                  <a:lnTo>
                    <a:pt x="97" y="13"/>
                  </a:lnTo>
                  <a:lnTo>
                    <a:pt x="108" y="46"/>
                  </a:lnTo>
                  <a:lnTo>
                    <a:pt x="108" y="48"/>
                  </a:lnTo>
                  <a:lnTo>
                    <a:pt x="108" y="50"/>
                  </a:lnTo>
                  <a:lnTo>
                    <a:pt x="108" y="51"/>
                  </a:lnTo>
                  <a:lnTo>
                    <a:pt x="107" y="53"/>
                  </a:lnTo>
                  <a:lnTo>
                    <a:pt x="89" y="87"/>
                  </a:lnTo>
                  <a:lnTo>
                    <a:pt x="88" y="88"/>
                  </a:lnTo>
                  <a:lnTo>
                    <a:pt x="86" y="89"/>
                  </a:lnTo>
                  <a:lnTo>
                    <a:pt x="85" y="90"/>
                  </a:lnTo>
                  <a:lnTo>
                    <a:pt x="84" y="91"/>
                  </a:lnTo>
                  <a:lnTo>
                    <a:pt x="82" y="91"/>
                  </a:lnTo>
                  <a:lnTo>
                    <a:pt x="80" y="92"/>
                  </a:lnTo>
                  <a:lnTo>
                    <a:pt x="79" y="91"/>
                  </a:lnTo>
                  <a:lnTo>
                    <a:pt x="77" y="91"/>
                  </a:lnTo>
                  <a:lnTo>
                    <a:pt x="84" y="176"/>
                  </a:lnTo>
                  <a:lnTo>
                    <a:pt x="84" y="178"/>
                  </a:lnTo>
                  <a:lnTo>
                    <a:pt x="84" y="180"/>
                  </a:lnTo>
                  <a:lnTo>
                    <a:pt x="83" y="182"/>
                  </a:lnTo>
                  <a:lnTo>
                    <a:pt x="81" y="184"/>
                  </a:lnTo>
                  <a:lnTo>
                    <a:pt x="80" y="186"/>
                  </a:lnTo>
                  <a:lnTo>
                    <a:pt x="78" y="187"/>
                  </a:lnTo>
                  <a:lnTo>
                    <a:pt x="76" y="188"/>
                  </a:lnTo>
                  <a:lnTo>
                    <a:pt x="74" y="188"/>
                  </a:lnTo>
                  <a:lnTo>
                    <a:pt x="73" y="188"/>
                  </a:lnTo>
                  <a:lnTo>
                    <a:pt x="73" y="188"/>
                  </a:lnTo>
                  <a:lnTo>
                    <a:pt x="71" y="188"/>
                  </a:lnTo>
                  <a:lnTo>
                    <a:pt x="69" y="187"/>
                  </a:lnTo>
                  <a:lnTo>
                    <a:pt x="67" y="186"/>
                  </a:lnTo>
                  <a:lnTo>
                    <a:pt x="65" y="185"/>
                  </a:lnTo>
                  <a:lnTo>
                    <a:pt x="64" y="184"/>
                  </a:lnTo>
                  <a:lnTo>
                    <a:pt x="63" y="182"/>
                  </a:lnTo>
                  <a:lnTo>
                    <a:pt x="62" y="180"/>
                  </a:lnTo>
                  <a:lnTo>
                    <a:pt x="62" y="178"/>
                  </a:lnTo>
                  <a:lnTo>
                    <a:pt x="55" y="96"/>
                  </a:lnTo>
                  <a:lnTo>
                    <a:pt x="53" y="96"/>
                  </a:lnTo>
                  <a:lnTo>
                    <a:pt x="52" y="97"/>
                  </a:lnTo>
                  <a:lnTo>
                    <a:pt x="50" y="97"/>
                  </a:lnTo>
                  <a:lnTo>
                    <a:pt x="49" y="97"/>
                  </a:lnTo>
                  <a:lnTo>
                    <a:pt x="47" y="96"/>
                  </a:lnTo>
                  <a:lnTo>
                    <a:pt x="46" y="96"/>
                  </a:lnTo>
                  <a:lnTo>
                    <a:pt x="39" y="178"/>
                  </a:lnTo>
                  <a:lnTo>
                    <a:pt x="39" y="180"/>
                  </a:lnTo>
                  <a:lnTo>
                    <a:pt x="38" y="182"/>
                  </a:lnTo>
                  <a:lnTo>
                    <a:pt x="37" y="184"/>
                  </a:lnTo>
                  <a:lnTo>
                    <a:pt x="35" y="185"/>
                  </a:lnTo>
                  <a:lnTo>
                    <a:pt x="34" y="186"/>
                  </a:lnTo>
                  <a:lnTo>
                    <a:pt x="32" y="187"/>
                  </a:lnTo>
                  <a:lnTo>
                    <a:pt x="30" y="188"/>
                  </a:lnTo>
                  <a:lnTo>
                    <a:pt x="28" y="188"/>
                  </a:lnTo>
                  <a:lnTo>
                    <a:pt x="27" y="188"/>
                  </a:lnTo>
                  <a:lnTo>
                    <a:pt x="27" y="188"/>
                  </a:lnTo>
                  <a:lnTo>
                    <a:pt x="25" y="188"/>
                  </a:lnTo>
                  <a:lnTo>
                    <a:pt x="22" y="187"/>
                  </a:lnTo>
                  <a:lnTo>
                    <a:pt x="21" y="186"/>
                  </a:lnTo>
                  <a:lnTo>
                    <a:pt x="19" y="184"/>
                  </a:lnTo>
                  <a:lnTo>
                    <a:pt x="18" y="182"/>
                  </a:lnTo>
                  <a:lnTo>
                    <a:pt x="17" y="180"/>
                  </a:lnTo>
                  <a:lnTo>
                    <a:pt x="17" y="178"/>
                  </a:lnTo>
                  <a:lnTo>
                    <a:pt x="16" y="176"/>
                  </a:lnTo>
                  <a:lnTo>
                    <a:pt x="24" y="85"/>
                  </a:lnTo>
                  <a:lnTo>
                    <a:pt x="24" y="22"/>
                  </a:lnTo>
                  <a:lnTo>
                    <a:pt x="22" y="23"/>
                  </a:lnTo>
                  <a:lnTo>
                    <a:pt x="20" y="24"/>
                  </a:lnTo>
                  <a:lnTo>
                    <a:pt x="19" y="24"/>
                  </a:lnTo>
                  <a:lnTo>
                    <a:pt x="17" y="24"/>
                  </a:lnTo>
                  <a:lnTo>
                    <a:pt x="17" y="25"/>
                  </a:lnTo>
                  <a:lnTo>
                    <a:pt x="16" y="25"/>
                  </a:lnTo>
                  <a:lnTo>
                    <a:pt x="16" y="25"/>
                  </a:lnTo>
                  <a:lnTo>
                    <a:pt x="16" y="25"/>
                  </a:lnTo>
                  <a:lnTo>
                    <a:pt x="16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4" y="25"/>
                  </a:lnTo>
                  <a:lnTo>
                    <a:pt x="13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1" y="25"/>
                  </a:lnTo>
                  <a:lnTo>
                    <a:pt x="6" y="25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2" y="7"/>
                  </a:lnTo>
                  <a:lnTo>
                    <a:pt x="0" y="5"/>
                  </a:lnTo>
                  <a:lnTo>
                    <a:pt x="12" y="7"/>
                  </a:lnTo>
                  <a:lnTo>
                    <a:pt x="13" y="6"/>
                  </a:lnTo>
                  <a:lnTo>
                    <a:pt x="16" y="6"/>
                  </a:lnTo>
                  <a:lnTo>
                    <a:pt x="18" y="5"/>
                  </a:lnTo>
                  <a:lnTo>
                    <a:pt x="21" y="4"/>
                  </a:lnTo>
                  <a:lnTo>
                    <a:pt x="24" y="3"/>
                  </a:lnTo>
                  <a:lnTo>
                    <a:pt x="28" y="3"/>
                  </a:lnTo>
                  <a:lnTo>
                    <a:pt x="31" y="2"/>
                  </a:lnTo>
                  <a:lnTo>
                    <a:pt x="35" y="1"/>
                  </a:lnTo>
                  <a:lnTo>
                    <a:pt x="39" y="1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3" y="53"/>
                  </a:lnTo>
                  <a:lnTo>
                    <a:pt x="50" y="66"/>
                  </a:lnTo>
                  <a:lnTo>
                    <a:pt x="58" y="53"/>
                  </a:lnTo>
                  <a:lnTo>
                    <a:pt x="51" y="4"/>
                  </a:lnTo>
                  <a:lnTo>
                    <a:pt x="51" y="4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633"/>
            <p:cNvSpPr>
              <a:spLocks/>
            </p:cNvSpPr>
            <p:nvPr/>
          </p:nvSpPr>
          <p:spPr bwMode="auto">
            <a:xfrm>
              <a:off x="6407151" y="1225550"/>
              <a:ext cx="74613" cy="80962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7" y="0"/>
                </a:cxn>
                <a:cxn ang="0">
                  <a:pos x="30" y="1"/>
                </a:cxn>
                <a:cxn ang="0">
                  <a:pos x="33" y="2"/>
                </a:cxn>
                <a:cxn ang="0">
                  <a:pos x="36" y="3"/>
                </a:cxn>
                <a:cxn ang="0">
                  <a:pos x="38" y="5"/>
                </a:cxn>
                <a:cxn ang="0">
                  <a:pos x="40" y="7"/>
                </a:cxn>
                <a:cxn ang="0">
                  <a:pos x="42" y="9"/>
                </a:cxn>
                <a:cxn ang="0">
                  <a:pos x="44" y="11"/>
                </a:cxn>
                <a:cxn ang="0">
                  <a:pos x="45" y="14"/>
                </a:cxn>
                <a:cxn ang="0">
                  <a:pos x="46" y="17"/>
                </a:cxn>
                <a:cxn ang="0">
                  <a:pos x="47" y="20"/>
                </a:cxn>
                <a:cxn ang="0">
                  <a:pos x="47" y="23"/>
                </a:cxn>
                <a:cxn ang="0">
                  <a:pos x="47" y="26"/>
                </a:cxn>
                <a:cxn ang="0">
                  <a:pos x="47" y="29"/>
                </a:cxn>
                <a:cxn ang="0">
                  <a:pos x="46" y="32"/>
                </a:cxn>
                <a:cxn ang="0">
                  <a:pos x="44" y="35"/>
                </a:cxn>
                <a:cxn ang="0">
                  <a:pos x="43" y="38"/>
                </a:cxn>
                <a:cxn ang="0">
                  <a:pos x="41" y="41"/>
                </a:cxn>
                <a:cxn ang="0">
                  <a:pos x="39" y="43"/>
                </a:cxn>
                <a:cxn ang="0">
                  <a:pos x="37" y="45"/>
                </a:cxn>
                <a:cxn ang="0">
                  <a:pos x="35" y="47"/>
                </a:cxn>
                <a:cxn ang="0">
                  <a:pos x="32" y="49"/>
                </a:cxn>
                <a:cxn ang="0">
                  <a:pos x="29" y="50"/>
                </a:cxn>
                <a:cxn ang="0">
                  <a:pos x="26" y="51"/>
                </a:cxn>
                <a:cxn ang="0">
                  <a:pos x="23" y="51"/>
                </a:cxn>
                <a:cxn ang="0">
                  <a:pos x="21" y="51"/>
                </a:cxn>
                <a:cxn ang="0">
                  <a:pos x="18" y="50"/>
                </a:cxn>
                <a:cxn ang="0">
                  <a:pos x="15" y="49"/>
                </a:cxn>
                <a:cxn ang="0">
                  <a:pos x="12" y="47"/>
                </a:cxn>
                <a:cxn ang="0">
                  <a:pos x="10" y="45"/>
                </a:cxn>
                <a:cxn ang="0">
                  <a:pos x="8" y="43"/>
                </a:cxn>
                <a:cxn ang="0">
                  <a:pos x="6" y="41"/>
                </a:cxn>
                <a:cxn ang="0">
                  <a:pos x="4" y="38"/>
                </a:cxn>
                <a:cxn ang="0">
                  <a:pos x="2" y="35"/>
                </a:cxn>
                <a:cxn ang="0">
                  <a:pos x="1" y="32"/>
                </a:cxn>
                <a:cxn ang="0">
                  <a:pos x="0" y="29"/>
                </a:cxn>
                <a:cxn ang="0">
                  <a:pos x="0" y="26"/>
                </a:cxn>
                <a:cxn ang="0">
                  <a:pos x="0" y="23"/>
                </a:cxn>
                <a:cxn ang="0">
                  <a:pos x="0" y="20"/>
                </a:cxn>
                <a:cxn ang="0">
                  <a:pos x="1" y="17"/>
                </a:cxn>
                <a:cxn ang="0">
                  <a:pos x="2" y="14"/>
                </a:cxn>
                <a:cxn ang="0">
                  <a:pos x="3" y="11"/>
                </a:cxn>
                <a:cxn ang="0">
                  <a:pos x="5" y="9"/>
                </a:cxn>
                <a:cxn ang="0">
                  <a:pos x="7" y="7"/>
                </a:cxn>
                <a:cxn ang="0">
                  <a:pos x="9" y="5"/>
                </a:cxn>
                <a:cxn ang="0">
                  <a:pos x="11" y="3"/>
                </a:cxn>
                <a:cxn ang="0">
                  <a:pos x="14" y="2"/>
                </a:cxn>
                <a:cxn ang="0">
                  <a:pos x="17" y="1"/>
                </a:cxn>
                <a:cxn ang="0">
                  <a:pos x="20" y="0"/>
                </a:cxn>
                <a:cxn ang="0">
                  <a:pos x="23" y="0"/>
                </a:cxn>
              </a:cxnLst>
              <a:rect l="0" t="0" r="r" b="b"/>
              <a:pathLst>
                <a:path w="47" h="51">
                  <a:moveTo>
                    <a:pt x="23" y="0"/>
                  </a:moveTo>
                  <a:lnTo>
                    <a:pt x="27" y="0"/>
                  </a:lnTo>
                  <a:lnTo>
                    <a:pt x="30" y="1"/>
                  </a:lnTo>
                  <a:lnTo>
                    <a:pt x="33" y="2"/>
                  </a:lnTo>
                  <a:lnTo>
                    <a:pt x="36" y="3"/>
                  </a:lnTo>
                  <a:lnTo>
                    <a:pt x="38" y="5"/>
                  </a:lnTo>
                  <a:lnTo>
                    <a:pt x="40" y="7"/>
                  </a:lnTo>
                  <a:lnTo>
                    <a:pt x="42" y="9"/>
                  </a:lnTo>
                  <a:lnTo>
                    <a:pt x="44" y="11"/>
                  </a:lnTo>
                  <a:lnTo>
                    <a:pt x="45" y="14"/>
                  </a:lnTo>
                  <a:lnTo>
                    <a:pt x="46" y="17"/>
                  </a:lnTo>
                  <a:lnTo>
                    <a:pt x="47" y="20"/>
                  </a:lnTo>
                  <a:lnTo>
                    <a:pt x="47" y="23"/>
                  </a:lnTo>
                  <a:lnTo>
                    <a:pt x="47" y="26"/>
                  </a:lnTo>
                  <a:lnTo>
                    <a:pt x="47" y="29"/>
                  </a:lnTo>
                  <a:lnTo>
                    <a:pt x="46" y="32"/>
                  </a:lnTo>
                  <a:lnTo>
                    <a:pt x="44" y="35"/>
                  </a:lnTo>
                  <a:lnTo>
                    <a:pt x="43" y="38"/>
                  </a:lnTo>
                  <a:lnTo>
                    <a:pt x="41" y="41"/>
                  </a:lnTo>
                  <a:lnTo>
                    <a:pt x="39" y="43"/>
                  </a:lnTo>
                  <a:lnTo>
                    <a:pt x="37" y="45"/>
                  </a:lnTo>
                  <a:lnTo>
                    <a:pt x="35" y="47"/>
                  </a:lnTo>
                  <a:lnTo>
                    <a:pt x="32" y="49"/>
                  </a:lnTo>
                  <a:lnTo>
                    <a:pt x="29" y="50"/>
                  </a:lnTo>
                  <a:lnTo>
                    <a:pt x="26" y="51"/>
                  </a:lnTo>
                  <a:lnTo>
                    <a:pt x="23" y="51"/>
                  </a:lnTo>
                  <a:lnTo>
                    <a:pt x="21" y="51"/>
                  </a:lnTo>
                  <a:lnTo>
                    <a:pt x="18" y="50"/>
                  </a:lnTo>
                  <a:lnTo>
                    <a:pt x="15" y="49"/>
                  </a:lnTo>
                  <a:lnTo>
                    <a:pt x="12" y="47"/>
                  </a:lnTo>
                  <a:lnTo>
                    <a:pt x="10" y="45"/>
                  </a:lnTo>
                  <a:lnTo>
                    <a:pt x="8" y="43"/>
                  </a:lnTo>
                  <a:lnTo>
                    <a:pt x="6" y="41"/>
                  </a:lnTo>
                  <a:lnTo>
                    <a:pt x="4" y="38"/>
                  </a:lnTo>
                  <a:lnTo>
                    <a:pt x="2" y="35"/>
                  </a:lnTo>
                  <a:lnTo>
                    <a:pt x="1" y="32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1" y="17"/>
                  </a:lnTo>
                  <a:lnTo>
                    <a:pt x="2" y="14"/>
                  </a:lnTo>
                  <a:lnTo>
                    <a:pt x="3" y="11"/>
                  </a:lnTo>
                  <a:lnTo>
                    <a:pt x="5" y="9"/>
                  </a:lnTo>
                  <a:lnTo>
                    <a:pt x="7" y="7"/>
                  </a:lnTo>
                  <a:lnTo>
                    <a:pt x="9" y="5"/>
                  </a:lnTo>
                  <a:lnTo>
                    <a:pt x="11" y="3"/>
                  </a:lnTo>
                  <a:lnTo>
                    <a:pt x="14" y="2"/>
                  </a:lnTo>
                  <a:lnTo>
                    <a:pt x="17" y="1"/>
                  </a:lnTo>
                  <a:lnTo>
                    <a:pt x="2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634"/>
            <p:cNvSpPr>
              <a:spLocks/>
            </p:cNvSpPr>
            <p:nvPr/>
          </p:nvSpPr>
          <p:spPr bwMode="auto">
            <a:xfrm>
              <a:off x="6357938" y="1309688"/>
              <a:ext cx="173038" cy="298450"/>
            </a:xfrm>
            <a:custGeom>
              <a:avLst/>
              <a:gdLst/>
              <a:ahLst/>
              <a:cxnLst>
                <a:cxn ang="0">
                  <a:pos x="53" y="5"/>
                </a:cxn>
                <a:cxn ang="0">
                  <a:pos x="62" y="53"/>
                </a:cxn>
                <a:cxn ang="0">
                  <a:pos x="58" y="0"/>
                </a:cxn>
                <a:cxn ang="0">
                  <a:pos x="68" y="1"/>
                </a:cxn>
                <a:cxn ang="0">
                  <a:pos x="77" y="3"/>
                </a:cxn>
                <a:cxn ang="0">
                  <a:pos x="85" y="5"/>
                </a:cxn>
                <a:cxn ang="0">
                  <a:pos x="92" y="6"/>
                </a:cxn>
                <a:cxn ang="0">
                  <a:pos x="95" y="8"/>
                </a:cxn>
                <a:cxn ang="0">
                  <a:pos x="96" y="8"/>
                </a:cxn>
                <a:cxn ang="0">
                  <a:pos x="97" y="9"/>
                </a:cxn>
                <a:cxn ang="0">
                  <a:pos x="99" y="11"/>
                </a:cxn>
                <a:cxn ang="0">
                  <a:pos x="101" y="13"/>
                </a:cxn>
                <a:cxn ang="0">
                  <a:pos x="101" y="15"/>
                </a:cxn>
                <a:cxn ang="0">
                  <a:pos x="109" y="85"/>
                </a:cxn>
                <a:cxn ang="0">
                  <a:pos x="106" y="89"/>
                </a:cxn>
                <a:cxn ang="0">
                  <a:pos x="101" y="92"/>
                </a:cxn>
                <a:cxn ang="0">
                  <a:pos x="98" y="91"/>
                </a:cxn>
                <a:cxn ang="0">
                  <a:pos x="93" y="89"/>
                </a:cxn>
                <a:cxn ang="0">
                  <a:pos x="90" y="83"/>
                </a:cxn>
                <a:cxn ang="0">
                  <a:pos x="81" y="22"/>
                </a:cxn>
                <a:cxn ang="0">
                  <a:pos x="88" y="178"/>
                </a:cxn>
                <a:cxn ang="0">
                  <a:pos x="86" y="184"/>
                </a:cxn>
                <a:cxn ang="0">
                  <a:pos x="80" y="188"/>
                </a:cxn>
                <a:cxn ang="0">
                  <a:pos x="77" y="188"/>
                </a:cxn>
                <a:cxn ang="0">
                  <a:pos x="71" y="186"/>
                </a:cxn>
                <a:cxn ang="0">
                  <a:pos x="67" y="182"/>
                </a:cxn>
                <a:cxn ang="0">
                  <a:pos x="59" y="96"/>
                </a:cxn>
                <a:cxn ang="0">
                  <a:pos x="54" y="97"/>
                </a:cxn>
                <a:cxn ang="0">
                  <a:pos x="50" y="96"/>
                </a:cxn>
                <a:cxn ang="0">
                  <a:pos x="42" y="182"/>
                </a:cxn>
                <a:cxn ang="0">
                  <a:pos x="38" y="186"/>
                </a:cxn>
                <a:cxn ang="0">
                  <a:pos x="32" y="188"/>
                </a:cxn>
                <a:cxn ang="0">
                  <a:pos x="29" y="188"/>
                </a:cxn>
                <a:cxn ang="0">
                  <a:pos x="23" y="184"/>
                </a:cxn>
                <a:cxn ang="0">
                  <a:pos x="21" y="178"/>
                </a:cxn>
                <a:cxn ang="0">
                  <a:pos x="28" y="22"/>
                </a:cxn>
                <a:cxn ang="0">
                  <a:pos x="18" y="85"/>
                </a:cxn>
                <a:cxn ang="0">
                  <a:pos x="15" y="90"/>
                </a:cxn>
                <a:cxn ang="0">
                  <a:pos x="9" y="92"/>
                </a:cxn>
                <a:cxn ang="0">
                  <a:pos x="6" y="91"/>
                </a:cxn>
                <a:cxn ang="0">
                  <a:pos x="2" y="88"/>
                </a:cxn>
                <a:cxn ang="0">
                  <a:pos x="0" y="83"/>
                </a:cxn>
                <a:cxn ang="0">
                  <a:pos x="8" y="15"/>
                </a:cxn>
                <a:cxn ang="0">
                  <a:pos x="8" y="14"/>
                </a:cxn>
                <a:cxn ang="0">
                  <a:pos x="9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7" y="6"/>
                </a:cxn>
                <a:cxn ang="0">
                  <a:pos x="24" y="5"/>
                </a:cxn>
                <a:cxn ang="0">
                  <a:pos x="32" y="3"/>
                </a:cxn>
                <a:cxn ang="0">
                  <a:pos x="41" y="1"/>
                </a:cxn>
                <a:cxn ang="0">
                  <a:pos x="51" y="0"/>
                </a:cxn>
              </a:cxnLst>
              <a:rect l="0" t="0" r="r" b="b"/>
              <a:pathLst>
                <a:path w="109" h="188">
                  <a:moveTo>
                    <a:pt x="51" y="0"/>
                  </a:moveTo>
                  <a:lnTo>
                    <a:pt x="53" y="5"/>
                  </a:lnTo>
                  <a:lnTo>
                    <a:pt x="53" y="5"/>
                  </a:lnTo>
                  <a:lnTo>
                    <a:pt x="47" y="53"/>
                  </a:lnTo>
                  <a:lnTo>
                    <a:pt x="54" y="66"/>
                  </a:lnTo>
                  <a:lnTo>
                    <a:pt x="62" y="53"/>
                  </a:lnTo>
                  <a:lnTo>
                    <a:pt x="56" y="5"/>
                  </a:lnTo>
                  <a:lnTo>
                    <a:pt x="56" y="5"/>
                  </a:lnTo>
                  <a:lnTo>
                    <a:pt x="58" y="0"/>
                  </a:lnTo>
                  <a:lnTo>
                    <a:pt x="61" y="0"/>
                  </a:lnTo>
                  <a:lnTo>
                    <a:pt x="65" y="0"/>
                  </a:lnTo>
                  <a:lnTo>
                    <a:pt x="68" y="1"/>
                  </a:lnTo>
                  <a:lnTo>
                    <a:pt x="71" y="1"/>
                  </a:lnTo>
                  <a:lnTo>
                    <a:pt x="74" y="2"/>
                  </a:lnTo>
                  <a:lnTo>
                    <a:pt x="77" y="3"/>
                  </a:lnTo>
                  <a:lnTo>
                    <a:pt x="80" y="3"/>
                  </a:lnTo>
                  <a:lnTo>
                    <a:pt x="83" y="4"/>
                  </a:lnTo>
                  <a:lnTo>
                    <a:pt x="85" y="5"/>
                  </a:lnTo>
                  <a:lnTo>
                    <a:pt x="88" y="5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3" y="7"/>
                  </a:lnTo>
                  <a:lnTo>
                    <a:pt x="94" y="7"/>
                  </a:lnTo>
                  <a:lnTo>
                    <a:pt x="95" y="8"/>
                  </a:lnTo>
                  <a:lnTo>
                    <a:pt x="95" y="8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97" y="9"/>
                  </a:lnTo>
                  <a:lnTo>
                    <a:pt x="98" y="9"/>
                  </a:lnTo>
                  <a:lnTo>
                    <a:pt x="99" y="10"/>
                  </a:lnTo>
                  <a:lnTo>
                    <a:pt x="99" y="11"/>
                  </a:lnTo>
                  <a:lnTo>
                    <a:pt x="100" y="11"/>
                  </a:lnTo>
                  <a:lnTo>
                    <a:pt x="100" y="12"/>
                  </a:lnTo>
                  <a:lnTo>
                    <a:pt x="101" y="13"/>
                  </a:lnTo>
                  <a:lnTo>
                    <a:pt x="101" y="14"/>
                  </a:lnTo>
                  <a:lnTo>
                    <a:pt x="101" y="15"/>
                  </a:lnTo>
                  <a:lnTo>
                    <a:pt x="101" y="15"/>
                  </a:lnTo>
                  <a:lnTo>
                    <a:pt x="109" y="81"/>
                  </a:lnTo>
                  <a:lnTo>
                    <a:pt x="109" y="83"/>
                  </a:lnTo>
                  <a:lnTo>
                    <a:pt x="109" y="85"/>
                  </a:lnTo>
                  <a:lnTo>
                    <a:pt x="108" y="87"/>
                  </a:lnTo>
                  <a:lnTo>
                    <a:pt x="107" y="88"/>
                  </a:lnTo>
                  <a:lnTo>
                    <a:pt x="106" y="89"/>
                  </a:lnTo>
                  <a:lnTo>
                    <a:pt x="104" y="90"/>
                  </a:lnTo>
                  <a:lnTo>
                    <a:pt x="102" y="91"/>
                  </a:lnTo>
                  <a:lnTo>
                    <a:pt x="101" y="92"/>
                  </a:lnTo>
                  <a:lnTo>
                    <a:pt x="100" y="92"/>
                  </a:lnTo>
                  <a:lnTo>
                    <a:pt x="100" y="92"/>
                  </a:lnTo>
                  <a:lnTo>
                    <a:pt x="98" y="91"/>
                  </a:lnTo>
                  <a:lnTo>
                    <a:pt x="96" y="91"/>
                  </a:lnTo>
                  <a:lnTo>
                    <a:pt x="94" y="90"/>
                  </a:lnTo>
                  <a:lnTo>
                    <a:pt x="93" y="89"/>
                  </a:lnTo>
                  <a:lnTo>
                    <a:pt x="91" y="87"/>
                  </a:lnTo>
                  <a:lnTo>
                    <a:pt x="91" y="85"/>
                  </a:lnTo>
                  <a:lnTo>
                    <a:pt x="90" y="83"/>
                  </a:lnTo>
                  <a:lnTo>
                    <a:pt x="83" y="23"/>
                  </a:lnTo>
                  <a:lnTo>
                    <a:pt x="82" y="23"/>
                  </a:lnTo>
                  <a:lnTo>
                    <a:pt x="81" y="22"/>
                  </a:lnTo>
                  <a:lnTo>
                    <a:pt x="81" y="85"/>
                  </a:lnTo>
                  <a:lnTo>
                    <a:pt x="88" y="176"/>
                  </a:lnTo>
                  <a:lnTo>
                    <a:pt x="88" y="178"/>
                  </a:lnTo>
                  <a:lnTo>
                    <a:pt x="88" y="180"/>
                  </a:lnTo>
                  <a:lnTo>
                    <a:pt x="87" y="182"/>
                  </a:lnTo>
                  <a:lnTo>
                    <a:pt x="86" y="184"/>
                  </a:lnTo>
                  <a:lnTo>
                    <a:pt x="84" y="186"/>
                  </a:lnTo>
                  <a:lnTo>
                    <a:pt x="82" y="187"/>
                  </a:lnTo>
                  <a:lnTo>
                    <a:pt x="80" y="188"/>
                  </a:lnTo>
                  <a:lnTo>
                    <a:pt x="78" y="188"/>
                  </a:lnTo>
                  <a:lnTo>
                    <a:pt x="77" y="188"/>
                  </a:lnTo>
                  <a:lnTo>
                    <a:pt x="77" y="188"/>
                  </a:lnTo>
                  <a:lnTo>
                    <a:pt x="75" y="188"/>
                  </a:lnTo>
                  <a:lnTo>
                    <a:pt x="73" y="187"/>
                  </a:lnTo>
                  <a:lnTo>
                    <a:pt x="71" y="186"/>
                  </a:lnTo>
                  <a:lnTo>
                    <a:pt x="69" y="185"/>
                  </a:lnTo>
                  <a:lnTo>
                    <a:pt x="68" y="184"/>
                  </a:lnTo>
                  <a:lnTo>
                    <a:pt x="67" y="182"/>
                  </a:lnTo>
                  <a:lnTo>
                    <a:pt x="66" y="180"/>
                  </a:lnTo>
                  <a:lnTo>
                    <a:pt x="66" y="178"/>
                  </a:lnTo>
                  <a:lnTo>
                    <a:pt x="59" y="96"/>
                  </a:lnTo>
                  <a:lnTo>
                    <a:pt x="58" y="96"/>
                  </a:lnTo>
                  <a:lnTo>
                    <a:pt x="56" y="97"/>
                  </a:lnTo>
                  <a:lnTo>
                    <a:pt x="54" y="97"/>
                  </a:lnTo>
                  <a:lnTo>
                    <a:pt x="53" y="97"/>
                  </a:lnTo>
                  <a:lnTo>
                    <a:pt x="51" y="96"/>
                  </a:lnTo>
                  <a:lnTo>
                    <a:pt x="50" y="96"/>
                  </a:lnTo>
                  <a:lnTo>
                    <a:pt x="43" y="178"/>
                  </a:lnTo>
                  <a:lnTo>
                    <a:pt x="43" y="180"/>
                  </a:lnTo>
                  <a:lnTo>
                    <a:pt x="42" y="182"/>
                  </a:lnTo>
                  <a:lnTo>
                    <a:pt x="41" y="184"/>
                  </a:lnTo>
                  <a:lnTo>
                    <a:pt x="40" y="185"/>
                  </a:lnTo>
                  <a:lnTo>
                    <a:pt x="38" y="186"/>
                  </a:lnTo>
                  <a:lnTo>
                    <a:pt x="36" y="187"/>
                  </a:lnTo>
                  <a:lnTo>
                    <a:pt x="34" y="188"/>
                  </a:lnTo>
                  <a:lnTo>
                    <a:pt x="32" y="188"/>
                  </a:lnTo>
                  <a:lnTo>
                    <a:pt x="31" y="188"/>
                  </a:lnTo>
                  <a:lnTo>
                    <a:pt x="31" y="188"/>
                  </a:lnTo>
                  <a:lnTo>
                    <a:pt x="29" y="188"/>
                  </a:lnTo>
                  <a:lnTo>
                    <a:pt x="27" y="187"/>
                  </a:lnTo>
                  <a:lnTo>
                    <a:pt x="25" y="186"/>
                  </a:lnTo>
                  <a:lnTo>
                    <a:pt x="23" y="184"/>
                  </a:lnTo>
                  <a:lnTo>
                    <a:pt x="22" y="182"/>
                  </a:lnTo>
                  <a:lnTo>
                    <a:pt x="21" y="180"/>
                  </a:lnTo>
                  <a:lnTo>
                    <a:pt x="21" y="178"/>
                  </a:lnTo>
                  <a:lnTo>
                    <a:pt x="21" y="176"/>
                  </a:lnTo>
                  <a:lnTo>
                    <a:pt x="28" y="85"/>
                  </a:lnTo>
                  <a:lnTo>
                    <a:pt x="28" y="22"/>
                  </a:lnTo>
                  <a:lnTo>
                    <a:pt x="26" y="23"/>
                  </a:lnTo>
                  <a:lnTo>
                    <a:pt x="19" y="83"/>
                  </a:lnTo>
                  <a:lnTo>
                    <a:pt x="18" y="85"/>
                  </a:lnTo>
                  <a:lnTo>
                    <a:pt x="17" y="87"/>
                  </a:lnTo>
                  <a:lnTo>
                    <a:pt x="16" y="89"/>
                  </a:lnTo>
                  <a:lnTo>
                    <a:pt x="15" y="90"/>
                  </a:lnTo>
                  <a:lnTo>
                    <a:pt x="13" y="91"/>
                  </a:lnTo>
                  <a:lnTo>
                    <a:pt x="11" y="91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8" y="92"/>
                  </a:lnTo>
                  <a:lnTo>
                    <a:pt x="6" y="91"/>
                  </a:lnTo>
                  <a:lnTo>
                    <a:pt x="5" y="90"/>
                  </a:lnTo>
                  <a:lnTo>
                    <a:pt x="3" y="89"/>
                  </a:lnTo>
                  <a:lnTo>
                    <a:pt x="2" y="88"/>
                  </a:lnTo>
                  <a:lnTo>
                    <a:pt x="1" y="87"/>
                  </a:lnTo>
                  <a:lnTo>
                    <a:pt x="0" y="85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10" y="10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5" y="7"/>
                  </a:lnTo>
                  <a:lnTo>
                    <a:pt x="16" y="7"/>
                  </a:lnTo>
                  <a:lnTo>
                    <a:pt x="17" y="6"/>
                  </a:lnTo>
                  <a:lnTo>
                    <a:pt x="19" y="6"/>
                  </a:lnTo>
                  <a:lnTo>
                    <a:pt x="21" y="5"/>
                  </a:lnTo>
                  <a:lnTo>
                    <a:pt x="24" y="5"/>
                  </a:lnTo>
                  <a:lnTo>
                    <a:pt x="26" y="4"/>
                  </a:lnTo>
                  <a:lnTo>
                    <a:pt x="29" y="3"/>
                  </a:lnTo>
                  <a:lnTo>
                    <a:pt x="32" y="3"/>
                  </a:lnTo>
                  <a:lnTo>
                    <a:pt x="35" y="2"/>
                  </a:lnTo>
                  <a:lnTo>
                    <a:pt x="38" y="1"/>
                  </a:lnTo>
                  <a:lnTo>
                    <a:pt x="41" y="1"/>
                  </a:lnTo>
                  <a:lnTo>
                    <a:pt x="44" y="0"/>
                  </a:lnTo>
                  <a:lnTo>
                    <a:pt x="48" y="0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" name="Isosceles Triangle 4"/>
          <p:cNvSpPr/>
          <p:nvPr/>
        </p:nvSpPr>
        <p:spPr>
          <a:xfrm flipV="1">
            <a:off x="5287432" y="-1"/>
            <a:ext cx="1617136" cy="351693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70893" y="574075"/>
            <a:ext cx="747032" cy="747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244409" y="90530"/>
            <a:ext cx="857061" cy="857061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 flipV="1">
            <a:off x="276389" y="6154615"/>
            <a:ext cx="426996" cy="426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 flipV="1">
            <a:off x="0" y="6368113"/>
            <a:ext cx="489887" cy="489887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57824" y="422941"/>
            <a:ext cx="547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Our Team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88558" y="0"/>
            <a:ext cx="10148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fld id="{A5AE9937-D835-4CF6-96CC-49DC7C940949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t>7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611" y="1130827"/>
            <a:ext cx="1524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Insert subtitle here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76512" y="5780149"/>
            <a:ext cx="1244707" cy="374466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874179" y="5828882"/>
            <a:ext cx="1249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John Doe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17554" y="5780149"/>
            <a:ext cx="1244707" cy="374466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515221" y="5828882"/>
            <a:ext cx="1249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John Doe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158596" y="5780149"/>
            <a:ext cx="1244707" cy="374466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156263" y="5828882"/>
            <a:ext cx="1249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John Doe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8272" y="3329114"/>
            <a:ext cx="303909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Sed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ut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perspiciatis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unde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omnis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iste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natus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error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voluptatem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accusantium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laudantium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totam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rem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aperiam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eaque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quae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ab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illo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inventore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veritatis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et quasi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architecto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beatae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vitae dicta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sunt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explicabo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5297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1" r="4481"/>
          <a:stretch>
            <a:fillRect/>
          </a:stretch>
        </p:blipFill>
        <p:spPr/>
      </p:pic>
      <p:pic>
        <p:nvPicPr>
          <p:cNvPr id="19" name="Picture Placeholder 18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1" r="4481"/>
          <a:stretch>
            <a:fillRect/>
          </a:stretch>
        </p:blipFill>
        <p:spPr/>
      </p:pic>
      <p:pic>
        <p:nvPicPr>
          <p:cNvPr id="20" name="Picture Placeholder 19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1" r="4481"/>
          <a:stretch>
            <a:fillRect/>
          </a:stretch>
        </p:blipFill>
        <p:spPr/>
      </p:pic>
      <p:pic>
        <p:nvPicPr>
          <p:cNvPr id="21" name="Picture Placeholder 20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1" r="4481"/>
          <a:stretch>
            <a:fillRect/>
          </a:stretch>
        </p:blipFill>
        <p:spPr/>
      </p:pic>
      <p:pic>
        <p:nvPicPr>
          <p:cNvPr id="25" name="Picture Placeholder 24"/>
          <p:cNvPicPr>
            <a:picLocks noGrp="1" noChangeAspect="1"/>
          </p:cNvPicPr>
          <p:nvPr>
            <p:ph type="pic" sz="quarter" idx="17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1" r="4481"/>
          <a:stretch>
            <a:fillRect/>
          </a:stretch>
        </p:blipFill>
        <p:spPr/>
      </p:pic>
      <p:pic>
        <p:nvPicPr>
          <p:cNvPr id="24" name="Picture Placeholder 23"/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1" r="4481"/>
          <a:stretch>
            <a:fillRect/>
          </a:stretch>
        </p:blipFill>
        <p:spPr/>
      </p:pic>
      <p:pic>
        <p:nvPicPr>
          <p:cNvPr id="23" name="Picture Placeholder 22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1" r="4481"/>
          <a:stretch>
            <a:fillRect/>
          </a:stretch>
        </p:blipFill>
        <p:spPr/>
      </p:pic>
      <p:pic>
        <p:nvPicPr>
          <p:cNvPr id="22" name="Picture Placeholder 21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1" r="4481"/>
          <a:stretch>
            <a:fillRect/>
          </a:stretch>
        </p:blipFill>
        <p:spPr/>
      </p:pic>
      <p:sp>
        <p:nvSpPr>
          <p:cNvPr id="10" name="Isosceles Triangle 9"/>
          <p:cNvSpPr/>
          <p:nvPr/>
        </p:nvSpPr>
        <p:spPr>
          <a:xfrm flipV="1">
            <a:off x="5287432" y="-1"/>
            <a:ext cx="1617136" cy="351693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870893" y="574075"/>
            <a:ext cx="747032" cy="747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244409" y="90530"/>
            <a:ext cx="857061" cy="857061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5400000" flipV="1">
            <a:off x="276389" y="6154615"/>
            <a:ext cx="426996" cy="426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 flipV="1">
            <a:off x="0" y="6368113"/>
            <a:ext cx="489887" cy="489887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57824" y="422941"/>
            <a:ext cx="547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Our Team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88558" y="0"/>
            <a:ext cx="10148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fld id="{0D96709E-8B52-4489-80AD-B5701958C3E8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t>8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33611" y="1130827"/>
            <a:ext cx="1524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Insert subtitle here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902057" y="3409886"/>
            <a:ext cx="1244707" cy="374466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899724" y="3458619"/>
            <a:ext cx="1249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John Doe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283117" y="3409886"/>
            <a:ext cx="1244707" cy="374466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280784" y="3458619"/>
            <a:ext cx="1249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John Doe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664178" y="3409886"/>
            <a:ext cx="1244707" cy="374466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661845" y="3458619"/>
            <a:ext cx="1249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John Doe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045239" y="3409886"/>
            <a:ext cx="1244707" cy="374466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9042906" y="3458619"/>
            <a:ext cx="1249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John Doe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902057" y="5365435"/>
            <a:ext cx="1244707" cy="374466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899724" y="5414168"/>
            <a:ext cx="1249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John Doe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83117" y="5365435"/>
            <a:ext cx="1244707" cy="374466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280784" y="5414168"/>
            <a:ext cx="1249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John Doe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664178" y="5365435"/>
            <a:ext cx="1244707" cy="374466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661845" y="5414168"/>
            <a:ext cx="1249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John Doe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045239" y="5365435"/>
            <a:ext cx="1244707" cy="374466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9042906" y="5414168"/>
            <a:ext cx="1249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John Doe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79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 flipV="1">
            <a:off x="5287432" y="-1"/>
            <a:ext cx="1617136" cy="351693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870893" y="574075"/>
            <a:ext cx="747032" cy="747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244409" y="90530"/>
            <a:ext cx="857061" cy="857061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 flipV="1">
            <a:off x="276389" y="6154615"/>
            <a:ext cx="426996" cy="426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 flipV="1">
            <a:off x="0" y="6368113"/>
            <a:ext cx="489887" cy="489887"/>
          </a:xfrm>
          <a:prstGeom prst="rect">
            <a:avLst/>
          </a:prstGeom>
          <a:gradFill>
            <a:gsLst>
              <a:gs pos="0">
                <a:schemeClr val="bg2">
                  <a:alpha val="78000"/>
                </a:schemeClr>
              </a:gs>
              <a:gs pos="100000">
                <a:schemeClr val="accent1">
                  <a:alpha val="8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57824" y="422941"/>
            <a:ext cx="547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Team Profile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8558" y="0"/>
            <a:ext cx="10148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fld id="{8B786ED4-A554-4234-8FC7-3A6F6E0DFF70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t>9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3611" y="1130827"/>
            <a:ext cx="1524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Insert subtitle here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9564" y="2505715"/>
            <a:ext cx="48925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Sed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ut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perspiciatis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unde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omnis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iste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natus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error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voluptatem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accusantium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doloremque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laudantium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totam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rem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aperiam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eaque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ipsa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quae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ab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illo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inventore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veritatis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et quasi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architecto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beatae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vitae dicta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sunt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explicabo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48393" y="3925651"/>
            <a:ext cx="3449371" cy="22633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248393" y="3925650"/>
            <a:ext cx="2815126" cy="22633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49564" y="3908013"/>
            <a:ext cx="840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Skill Name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48393" y="4345828"/>
            <a:ext cx="3449371" cy="22633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248393" y="4345827"/>
            <a:ext cx="2141574" cy="226337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49564" y="4328190"/>
            <a:ext cx="840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Skill Name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248393" y="4766004"/>
            <a:ext cx="3449371" cy="22633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248393" y="4766003"/>
            <a:ext cx="3085218" cy="22633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49564" y="4748366"/>
            <a:ext cx="840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Skill Name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1" name="Freeform 127"/>
          <p:cNvSpPr>
            <a:spLocks noEditPoints="1"/>
          </p:cNvSpPr>
          <p:nvPr/>
        </p:nvSpPr>
        <p:spPr bwMode="auto">
          <a:xfrm>
            <a:off x="2248393" y="5407406"/>
            <a:ext cx="301625" cy="303212"/>
          </a:xfrm>
          <a:custGeom>
            <a:avLst/>
            <a:gdLst>
              <a:gd name="T0" fmla="*/ 1610 w 3429"/>
              <a:gd name="T1" fmla="*/ 2001 h 3422"/>
              <a:gd name="T2" fmla="*/ 1643 w 3429"/>
              <a:gd name="T3" fmla="*/ 2221 h 3422"/>
              <a:gd name="T4" fmla="*/ 1442 w 3429"/>
              <a:gd name="T5" fmla="*/ 2352 h 3422"/>
              <a:gd name="T6" fmla="*/ 1184 w 3429"/>
              <a:gd name="T7" fmla="*/ 2314 h 3422"/>
              <a:gd name="T8" fmla="*/ 1089 w 3429"/>
              <a:gd name="T9" fmla="*/ 2139 h 3422"/>
              <a:gd name="T10" fmla="*/ 1223 w 3429"/>
              <a:gd name="T11" fmla="*/ 1960 h 3422"/>
              <a:gd name="T12" fmla="*/ 2082 w 3429"/>
              <a:gd name="T13" fmla="*/ 1538 h 3422"/>
              <a:gd name="T14" fmla="*/ 2524 w 3429"/>
              <a:gd name="T15" fmla="*/ 1710 h 3422"/>
              <a:gd name="T16" fmla="*/ 1393 w 3429"/>
              <a:gd name="T17" fmla="*/ 1037 h 3422"/>
              <a:gd name="T18" fmla="*/ 1540 w 3429"/>
              <a:gd name="T19" fmla="*/ 1185 h 3422"/>
              <a:gd name="T20" fmla="*/ 1540 w 3429"/>
              <a:gd name="T21" fmla="*/ 1446 h 3422"/>
              <a:gd name="T22" fmla="*/ 1401 w 3429"/>
              <a:gd name="T23" fmla="*/ 1552 h 3422"/>
              <a:gd name="T24" fmla="*/ 1218 w 3429"/>
              <a:gd name="T25" fmla="*/ 1414 h 3422"/>
              <a:gd name="T26" fmla="*/ 1193 w 3429"/>
              <a:gd name="T27" fmla="*/ 1147 h 3422"/>
              <a:gd name="T28" fmla="*/ 1315 w 3429"/>
              <a:gd name="T29" fmla="*/ 1032 h 3422"/>
              <a:gd name="T30" fmla="*/ 1363 w 3429"/>
              <a:gd name="T31" fmla="*/ 925 h 3422"/>
              <a:gd name="T32" fmla="*/ 1200 w 3429"/>
              <a:gd name="T33" fmla="*/ 974 h 3422"/>
              <a:gd name="T34" fmla="*/ 1039 w 3429"/>
              <a:gd name="T35" fmla="*/ 1122 h 3422"/>
              <a:gd name="T36" fmla="*/ 1001 w 3429"/>
              <a:gd name="T37" fmla="*/ 1408 h 3422"/>
              <a:gd name="T38" fmla="*/ 1158 w 3429"/>
              <a:gd name="T39" fmla="*/ 1621 h 3422"/>
              <a:gd name="T40" fmla="*/ 1342 w 3429"/>
              <a:gd name="T41" fmla="*/ 1656 h 3422"/>
              <a:gd name="T42" fmla="*/ 1362 w 3429"/>
              <a:gd name="T43" fmla="*/ 1749 h 3422"/>
              <a:gd name="T44" fmla="*/ 1342 w 3429"/>
              <a:gd name="T45" fmla="*/ 1837 h 3422"/>
              <a:gd name="T46" fmla="*/ 1141 w 3429"/>
              <a:gd name="T47" fmla="*/ 1875 h 3422"/>
              <a:gd name="T48" fmla="*/ 957 w 3429"/>
              <a:gd name="T49" fmla="*/ 2000 h 3422"/>
              <a:gd name="T50" fmla="*/ 914 w 3429"/>
              <a:gd name="T51" fmla="*/ 2250 h 3422"/>
              <a:gd name="T52" fmla="*/ 1039 w 3429"/>
              <a:gd name="T53" fmla="*/ 2428 h 3422"/>
              <a:gd name="T54" fmla="*/ 1218 w 3429"/>
              <a:gd name="T55" fmla="*/ 2494 h 3422"/>
              <a:gd name="T56" fmla="*/ 1328 w 3429"/>
              <a:gd name="T57" fmla="*/ 2503 h 3422"/>
              <a:gd name="T58" fmla="*/ 1348 w 3429"/>
              <a:gd name="T59" fmla="*/ 2504 h 3422"/>
              <a:gd name="T60" fmla="*/ 1576 w 3429"/>
              <a:gd name="T61" fmla="*/ 2463 h 3422"/>
              <a:gd name="T62" fmla="*/ 1793 w 3429"/>
              <a:gd name="T63" fmla="*/ 2270 h 3422"/>
              <a:gd name="T64" fmla="*/ 1808 w 3429"/>
              <a:gd name="T65" fmla="*/ 1988 h 3422"/>
              <a:gd name="T66" fmla="*/ 1681 w 3429"/>
              <a:gd name="T67" fmla="*/ 1810 h 3422"/>
              <a:gd name="T68" fmla="*/ 1554 w 3429"/>
              <a:gd name="T69" fmla="*/ 1677 h 3422"/>
              <a:gd name="T70" fmla="*/ 1619 w 3429"/>
              <a:gd name="T71" fmla="*/ 1562 h 3422"/>
              <a:gd name="T72" fmla="*/ 1726 w 3429"/>
              <a:gd name="T73" fmla="*/ 1395 h 3422"/>
              <a:gd name="T74" fmla="*/ 1727 w 3429"/>
              <a:gd name="T75" fmla="*/ 1141 h 3422"/>
              <a:gd name="T76" fmla="*/ 1628 w 3429"/>
              <a:gd name="T77" fmla="*/ 1001 h 3422"/>
              <a:gd name="T78" fmla="*/ 1742 w 3429"/>
              <a:gd name="T79" fmla="*/ 983 h 3422"/>
              <a:gd name="T80" fmla="*/ 1827 w 3429"/>
              <a:gd name="T81" fmla="*/ 928 h 3422"/>
              <a:gd name="T82" fmla="*/ 2137 w 3429"/>
              <a:gd name="T83" fmla="*/ 53 h 3422"/>
              <a:gd name="T84" fmla="*/ 2776 w 3429"/>
              <a:gd name="T85" fmla="*/ 368 h 3422"/>
              <a:gd name="T86" fmla="*/ 3229 w 3429"/>
              <a:gd name="T87" fmla="*/ 907 h 3422"/>
              <a:gd name="T88" fmla="*/ 3426 w 3429"/>
              <a:gd name="T89" fmla="*/ 1603 h 3422"/>
              <a:gd name="T90" fmla="*/ 3314 w 3429"/>
              <a:gd name="T91" fmla="*/ 2329 h 3422"/>
              <a:gd name="T92" fmla="*/ 2928 w 3429"/>
              <a:gd name="T93" fmla="*/ 2921 h 3422"/>
              <a:gd name="T94" fmla="*/ 2335 w 3429"/>
              <a:gd name="T95" fmla="*/ 3306 h 3422"/>
              <a:gd name="T96" fmla="*/ 1607 w 3429"/>
              <a:gd name="T97" fmla="*/ 3419 h 3422"/>
              <a:gd name="T98" fmla="*/ 909 w 3429"/>
              <a:gd name="T99" fmla="*/ 3221 h 3422"/>
              <a:gd name="T100" fmla="*/ 367 w 3429"/>
              <a:gd name="T101" fmla="*/ 2769 h 3422"/>
              <a:gd name="T102" fmla="*/ 53 w 3429"/>
              <a:gd name="T103" fmla="*/ 2132 h 3422"/>
              <a:gd name="T104" fmla="*/ 30 w 3429"/>
              <a:gd name="T105" fmla="*/ 1392 h 3422"/>
              <a:gd name="T106" fmla="*/ 307 w 3429"/>
              <a:gd name="T107" fmla="*/ 734 h 3422"/>
              <a:gd name="T108" fmla="*/ 820 w 3429"/>
              <a:gd name="T109" fmla="*/ 252 h 3422"/>
              <a:gd name="T110" fmla="*/ 1500 w 3429"/>
              <a:gd name="T111" fmla="*/ 14 h 3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29" h="3422">
                <a:moveTo>
                  <a:pt x="1398" y="1916"/>
                </a:moveTo>
                <a:lnTo>
                  <a:pt x="1442" y="1920"/>
                </a:lnTo>
                <a:lnTo>
                  <a:pt x="1483" y="1927"/>
                </a:lnTo>
                <a:lnTo>
                  <a:pt x="1521" y="1940"/>
                </a:lnTo>
                <a:lnTo>
                  <a:pt x="1555" y="1955"/>
                </a:lnTo>
                <a:lnTo>
                  <a:pt x="1584" y="1976"/>
                </a:lnTo>
                <a:lnTo>
                  <a:pt x="1610" y="2001"/>
                </a:lnTo>
                <a:lnTo>
                  <a:pt x="1631" y="2028"/>
                </a:lnTo>
                <a:lnTo>
                  <a:pt x="1647" y="2057"/>
                </a:lnTo>
                <a:lnTo>
                  <a:pt x="1657" y="2090"/>
                </a:lnTo>
                <a:lnTo>
                  <a:pt x="1662" y="2125"/>
                </a:lnTo>
                <a:lnTo>
                  <a:pt x="1661" y="2159"/>
                </a:lnTo>
                <a:lnTo>
                  <a:pt x="1655" y="2191"/>
                </a:lnTo>
                <a:lnTo>
                  <a:pt x="1643" y="2221"/>
                </a:lnTo>
                <a:lnTo>
                  <a:pt x="1628" y="2248"/>
                </a:lnTo>
                <a:lnTo>
                  <a:pt x="1607" y="2273"/>
                </a:lnTo>
                <a:lnTo>
                  <a:pt x="1581" y="2295"/>
                </a:lnTo>
                <a:lnTo>
                  <a:pt x="1552" y="2314"/>
                </a:lnTo>
                <a:lnTo>
                  <a:pt x="1518" y="2330"/>
                </a:lnTo>
                <a:lnTo>
                  <a:pt x="1482" y="2343"/>
                </a:lnTo>
                <a:lnTo>
                  <a:pt x="1442" y="2352"/>
                </a:lnTo>
                <a:lnTo>
                  <a:pt x="1399" y="2357"/>
                </a:lnTo>
                <a:lnTo>
                  <a:pt x="1357" y="2359"/>
                </a:lnTo>
                <a:lnTo>
                  <a:pt x="1318" y="2356"/>
                </a:lnTo>
                <a:lnTo>
                  <a:pt x="1281" y="2350"/>
                </a:lnTo>
                <a:lnTo>
                  <a:pt x="1247" y="2342"/>
                </a:lnTo>
                <a:lnTo>
                  <a:pt x="1214" y="2330"/>
                </a:lnTo>
                <a:lnTo>
                  <a:pt x="1184" y="2314"/>
                </a:lnTo>
                <a:lnTo>
                  <a:pt x="1158" y="2297"/>
                </a:lnTo>
                <a:lnTo>
                  <a:pt x="1136" y="2276"/>
                </a:lnTo>
                <a:lnTo>
                  <a:pt x="1117" y="2253"/>
                </a:lnTo>
                <a:lnTo>
                  <a:pt x="1103" y="2227"/>
                </a:lnTo>
                <a:lnTo>
                  <a:pt x="1094" y="2199"/>
                </a:lnTo>
                <a:lnTo>
                  <a:pt x="1088" y="2168"/>
                </a:lnTo>
                <a:lnTo>
                  <a:pt x="1089" y="2139"/>
                </a:lnTo>
                <a:lnTo>
                  <a:pt x="1095" y="2109"/>
                </a:lnTo>
                <a:lnTo>
                  <a:pt x="1105" y="2080"/>
                </a:lnTo>
                <a:lnTo>
                  <a:pt x="1120" y="2052"/>
                </a:lnTo>
                <a:lnTo>
                  <a:pt x="1140" y="2026"/>
                </a:lnTo>
                <a:lnTo>
                  <a:pt x="1164" y="2001"/>
                </a:lnTo>
                <a:lnTo>
                  <a:pt x="1192" y="1978"/>
                </a:lnTo>
                <a:lnTo>
                  <a:pt x="1223" y="1960"/>
                </a:lnTo>
                <a:lnTo>
                  <a:pt x="1257" y="1944"/>
                </a:lnTo>
                <a:lnTo>
                  <a:pt x="1293" y="1931"/>
                </a:lnTo>
                <a:lnTo>
                  <a:pt x="1330" y="1922"/>
                </a:lnTo>
                <a:lnTo>
                  <a:pt x="1369" y="1917"/>
                </a:lnTo>
                <a:lnTo>
                  <a:pt x="1398" y="1916"/>
                </a:lnTo>
                <a:close/>
                <a:moveTo>
                  <a:pt x="2082" y="1269"/>
                </a:moveTo>
                <a:lnTo>
                  <a:pt x="2082" y="1538"/>
                </a:lnTo>
                <a:lnTo>
                  <a:pt x="1811" y="1538"/>
                </a:lnTo>
                <a:lnTo>
                  <a:pt x="1811" y="1710"/>
                </a:lnTo>
                <a:lnTo>
                  <a:pt x="2082" y="1710"/>
                </a:lnTo>
                <a:lnTo>
                  <a:pt x="2082" y="1980"/>
                </a:lnTo>
                <a:lnTo>
                  <a:pt x="2254" y="1980"/>
                </a:lnTo>
                <a:lnTo>
                  <a:pt x="2254" y="1710"/>
                </a:lnTo>
                <a:lnTo>
                  <a:pt x="2524" y="1710"/>
                </a:lnTo>
                <a:lnTo>
                  <a:pt x="2524" y="1538"/>
                </a:lnTo>
                <a:lnTo>
                  <a:pt x="2254" y="1538"/>
                </a:lnTo>
                <a:lnTo>
                  <a:pt x="2254" y="1269"/>
                </a:lnTo>
                <a:lnTo>
                  <a:pt x="2082" y="1269"/>
                </a:lnTo>
                <a:close/>
                <a:moveTo>
                  <a:pt x="1332" y="1031"/>
                </a:moveTo>
                <a:lnTo>
                  <a:pt x="1364" y="1033"/>
                </a:lnTo>
                <a:lnTo>
                  <a:pt x="1393" y="1037"/>
                </a:lnTo>
                <a:lnTo>
                  <a:pt x="1420" y="1045"/>
                </a:lnTo>
                <a:lnTo>
                  <a:pt x="1445" y="1056"/>
                </a:lnTo>
                <a:lnTo>
                  <a:pt x="1467" y="1073"/>
                </a:lnTo>
                <a:lnTo>
                  <a:pt x="1488" y="1093"/>
                </a:lnTo>
                <a:lnTo>
                  <a:pt x="1507" y="1118"/>
                </a:lnTo>
                <a:lnTo>
                  <a:pt x="1524" y="1149"/>
                </a:lnTo>
                <a:lnTo>
                  <a:pt x="1540" y="1185"/>
                </a:lnTo>
                <a:lnTo>
                  <a:pt x="1554" y="1228"/>
                </a:lnTo>
                <a:lnTo>
                  <a:pt x="1562" y="1267"/>
                </a:lnTo>
                <a:lnTo>
                  <a:pt x="1566" y="1305"/>
                </a:lnTo>
                <a:lnTo>
                  <a:pt x="1565" y="1344"/>
                </a:lnTo>
                <a:lnTo>
                  <a:pt x="1561" y="1379"/>
                </a:lnTo>
                <a:lnTo>
                  <a:pt x="1552" y="1414"/>
                </a:lnTo>
                <a:lnTo>
                  <a:pt x="1540" y="1446"/>
                </a:lnTo>
                <a:lnTo>
                  <a:pt x="1524" y="1475"/>
                </a:lnTo>
                <a:lnTo>
                  <a:pt x="1505" y="1501"/>
                </a:lnTo>
                <a:lnTo>
                  <a:pt x="1484" y="1521"/>
                </a:lnTo>
                <a:lnTo>
                  <a:pt x="1461" y="1536"/>
                </a:lnTo>
                <a:lnTo>
                  <a:pt x="1434" y="1547"/>
                </a:lnTo>
                <a:lnTo>
                  <a:pt x="1418" y="1551"/>
                </a:lnTo>
                <a:lnTo>
                  <a:pt x="1401" y="1552"/>
                </a:lnTo>
                <a:lnTo>
                  <a:pt x="1370" y="1549"/>
                </a:lnTo>
                <a:lnTo>
                  <a:pt x="1342" y="1540"/>
                </a:lnTo>
                <a:lnTo>
                  <a:pt x="1313" y="1524"/>
                </a:lnTo>
                <a:lnTo>
                  <a:pt x="1286" y="1504"/>
                </a:lnTo>
                <a:lnTo>
                  <a:pt x="1260" y="1477"/>
                </a:lnTo>
                <a:lnTo>
                  <a:pt x="1238" y="1448"/>
                </a:lnTo>
                <a:lnTo>
                  <a:pt x="1218" y="1414"/>
                </a:lnTo>
                <a:lnTo>
                  <a:pt x="1201" y="1377"/>
                </a:lnTo>
                <a:lnTo>
                  <a:pt x="1189" y="1336"/>
                </a:lnTo>
                <a:lnTo>
                  <a:pt x="1180" y="1295"/>
                </a:lnTo>
                <a:lnTo>
                  <a:pt x="1176" y="1256"/>
                </a:lnTo>
                <a:lnTo>
                  <a:pt x="1177" y="1218"/>
                </a:lnTo>
                <a:lnTo>
                  <a:pt x="1182" y="1182"/>
                </a:lnTo>
                <a:lnTo>
                  <a:pt x="1193" y="1147"/>
                </a:lnTo>
                <a:lnTo>
                  <a:pt x="1204" y="1119"/>
                </a:lnTo>
                <a:lnTo>
                  <a:pt x="1219" y="1095"/>
                </a:lnTo>
                <a:lnTo>
                  <a:pt x="1236" y="1074"/>
                </a:lnTo>
                <a:lnTo>
                  <a:pt x="1254" y="1057"/>
                </a:lnTo>
                <a:lnTo>
                  <a:pt x="1275" y="1045"/>
                </a:lnTo>
                <a:lnTo>
                  <a:pt x="1297" y="1036"/>
                </a:lnTo>
                <a:lnTo>
                  <a:pt x="1315" y="1032"/>
                </a:lnTo>
                <a:lnTo>
                  <a:pt x="1332" y="1031"/>
                </a:lnTo>
                <a:close/>
                <a:moveTo>
                  <a:pt x="1411" y="919"/>
                </a:moveTo>
                <a:lnTo>
                  <a:pt x="1409" y="919"/>
                </a:lnTo>
                <a:lnTo>
                  <a:pt x="1403" y="919"/>
                </a:lnTo>
                <a:lnTo>
                  <a:pt x="1392" y="921"/>
                </a:lnTo>
                <a:lnTo>
                  <a:pt x="1380" y="922"/>
                </a:lnTo>
                <a:lnTo>
                  <a:pt x="1363" y="925"/>
                </a:lnTo>
                <a:lnTo>
                  <a:pt x="1345" y="928"/>
                </a:lnTo>
                <a:lnTo>
                  <a:pt x="1324" y="932"/>
                </a:lnTo>
                <a:lnTo>
                  <a:pt x="1301" y="937"/>
                </a:lnTo>
                <a:lnTo>
                  <a:pt x="1277" y="944"/>
                </a:lnTo>
                <a:lnTo>
                  <a:pt x="1252" y="952"/>
                </a:lnTo>
                <a:lnTo>
                  <a:pt x="1227" y="963"/>
                </a:lnTo>
                <a:lnTo>
                  <a:pt x="1200" y="974"/>
                </a:lnTo>
                <a:lnTo>
                  <a:pt x="1175" y="988"/>
                </a:lnTo>
                <a:lnTo>
                  <a:pt x="1148" y="1004"/>
                </a:lnTo>
                <a:lnTo>
                  <a:pt x="1124" y="1023"/>
                </a:lnTo>
                <a:lnTo>
                  <a:pt x="1100" y="1043"/>
                </a:lnTo>
                <a:lnTo>
                  <a:pt x="1078" y="1066"/>
                </a:lnTo>
                <a:lnTo>
                  <a:pt x="1057" y="1092"/>
                </a:lnTo>
                <a:lnTo>
                  <a:pt x="1039" y="1122"/>
                </a:lnTo>
                <a:lnTo>
                  <a:pt x="1023" y="1153"/>
                </a:lnTo>
                <a:lnTo>
                  <a:pt x="1010" y="1188"/>
                </a:lnTo>
                <a:lnTo>
                  <a:pt x="1001" y="1227"/>
                </a:lnTo>
                <a:lnTo>
                  <a:pt x="994" y="1269"/>
                </a:lnTo>
                <a:lnTo>
                  <a:pt x="992" y="1314"/>
                </a:lnTo>
                <a:lnTo>
                  <a:pt x="994" y="1363"/>
                </a:lnTo>
                <a:lnTo>
                  <a:pt x="1001" y="1408"/>
                </a:lnTo>
                <a:lnTo>
                  <a:pt x="1011" y="1449"/>
                </a:lnTo>
                <a:lnTo>
                  <a:pt x="1026" y="1487"/>
                </a:lnTo>
                <a:lnTo>
                  <a:pt x="1045" y="1522"/>
                </a:lnTo>
                <a:lnTo>
                  <a:pt x="1067" y="1552"/>
                </a:lnTo>
                <a:lnTo>
                  <a:pt x="1095" y="1580"/>
                </a:lnTo>
                <a:lnTo>
                  <a:pt x="1126" y="1603"/>
                </a:lnTo>
                <a:lnTo>
                  <a:pt x="1158" y="1621"/>
                </a:lnTo>
                <a:lnTo>
                  <a:pt x="1190" y="1633"/>
                </a:lnTo>
                <a:lnTo>
                  <a:pt x="1221" y="1644"/>
                </a:lnTo>
                <a:lnTo>
                  <a:pt x="1252" y="1650"/>
                </a:lnTo>
                <a:lnTo>
                  <a:pt x="1280" y="1654"/>
                </a:lnTo>
                <a:lnTo>
                  <a:pt x="1306" y="1655"/>
                </a:lnTo>
                <a:lnTo>
                  <a:pt x="1327" y="1656"/>
                </a:lnTo>
                <a:lnTo>
                  <a:pt x="1342" y="1656"/>
                </a:lnTo>
                <a:lnTo>
                  <a:pt x="1352" y="1655"/>
                </a:lnTo>
                <a:lnTo>
                  <a:pt x="1351" y="1658"/>
                </a:lnTo>
                <a:lnTo>
                  <a:pt x="1351" y="1668"/>
                </a:lnTo>
                <a:lnTo>
                  <a:pt x="1351" y="1682"/>
                </a:lnTo>
                <a:lnTo>
                  <a:pt x="1352" y="1701"/>
                </a:lnTo>
                <a:lnTo>
                  <a:pt x="1355" y="1724"/>
                </a:lnTo>
                <a:lnTo>
                  <a:pt x="1362" y="1749"/>
                </a:lnTo>
                <a:lnTo>
                  <a:pt x="1371" y="1776"/>
                </a:lnTo>
                <a:lnTo>
                  <a:pt x="1386" y="1806"/>
                </a:lnTo>
                <a:lnTo>
                  <a:pt x="1405" y="1835"/>
                </a:lnTo>
                <a:lnTo>
                  <a:pt x="1402" y="1835"/>
                </a:lnTo>
                <a:lnTo>
                  <a:pt x="1385" y="1835"/>
                </a:lnTo>
                <a:lnTo>
                  <a:pt x="1364" y="1836"/>
                </a:lnTo>
                <a:lnTo>
                  <a:pt x="1342" y="1837"/>
                </a:lnTo>
                <a:lnTo>
                  <a:pt x="1316" y="1840"/>
                </a:lnTo>
                <a:lnTo>
                  <a:pt x="1290" y="1842"/>
                </a:lnTo>
                <a:lnTo>
                  <a:pt x="1261" y="1846"/>
                </a:lnTo>
                <a:lnTo>
                  <a:pt x="1232" y="1851"/>
                </a:lnTo>
                <a:lnTo>
                  <a:pt x="1201" y="1857"/>
                </a:lnTo>
                <a:lnTo>
                  <a:pt x="1172" y="1866"/>
                </a:lnTo>
                <a:lnTo>
                  <a:pt x="1141" y="1875"/>
                </a:lnTo>
                <a:lnTo>
                  <a:pt x="1110" y="1886"/>
                </a:lnTo>
                <a:lnTo>
                  <a:pt x="1081" y="1900"/>
                </a:lnTo>
                <a:lnTo>
                  <a:pt x="1052" y="1915"/>
                </a:lnTo>
                <a:lnTo>
                  <a:pt x="1026" y="1932"/>
                </a:lnTo>
                <a:lnTo>
                  <a:pt x="1001" y="1952"/>
                </a:lnTo>
                <a:lnTo>
                  <a:pt x="977" y="1974"/>
                </a:lnTo>
                <a:lnTo>
                  <a:pt x="957" y="2000"/>
                </a:lnTo>
                <a:lnTo>
                  <a:pt x="940" y="2028"/>
                </a:lnTo>
                <a:lnTo>
                  <a:pt x="926" y="2059"/>
                </a:lnTo>
                <a:lnTo>
                  <a:pt x="915" y="2092"/>
                </a:lnTo>
                <a:lnTo>
                  <a:pt x="909" y="2130"/>
                </a:lnTo>
                <a:lnTo>
                  <a:pt x="907" y="2170"/>
                </a:lnTo>
                <a:lnTo>
                  <a:pt x="909" y="2212"/>
                </a:lnTo>
                <a:lnTo>
                  <a:pt x="914" y="2250"/>
                </a:lnTo>
                <a:lnTo>
                  <a:pt x="924" y="2284"/>
                </a:lnTo>
                <a:lnTo>
                  <a:pt x="937" y="2315"/>
                </a:lnTo>
                <a:lnTo>
                  <a:pt x="953" y="2343"/>
                </a:lnTo>
                <a:lnTo>
                  <a:pt x="971" y="2368"/>
                </a:lnTo>
                <a:lnTo>
                  <a:pt x="992" y="2391"/>
                </a:lnTo>
                <a:lnTo>
                  <a:pt x="1014" y="2410"/>
                </a:lnTo>
                <a:lnTo>
                  <a:pt x="1039" y="2428"/>
                </a:lnTo>
                <a:lnTo>
                  <a:pt x="1063" y="2443"/>
                </a:lnTo>
                <a:lnTo>
                  <a:pt x="1089" y="2455"/>
                </a:lnTo>
                <a:lnTo>
                  <a:pt x="1116" y="2467"/>
                </a:lnTo>
                <a:lnTo>
                  <a:pt x="1142" y="2475"/>
                </a:lnTo>
                <a:lnTo>
                  <a:pt x="1168" y="2483"/>
                </a:lnTo>
                <a:lnTo>
                  <a:pt x="1194" y="2489"/>
                </a:lnTo>
                <a:lnTo>
                  <a:pt x="1218" y="2494"/>
                </a:lnTo>
                <a:lnTo>
                  <a:pt x="1241" y="2497"/>
                </a:lnTo>
                <a:lnTo>
                  <a:pt x="1262" y="2500"/>
                </a:lnTo>
                <a:lnTo>
                  <a:pt x="1282" y="2502"/>
                </a:lnTo>
                <a:lnTo>
                  <a:pt x="1299" y="2503"/>
                </a:lnTo>
                <a:lnTo>
                  <a:pt x="1313" y="2503"/>
                </a:lnTo>
                <a:lnTo>
                  <a:pt x="1325" y="2503"/>
                </a:lnTo>
                <a:lnTo>
                  <a:pt x="1328" y="2503"/>
                </a:lnTo>
                <a:lnTo>
                  <a:pt x="1331" y="2503"/>
                </a:lnTo>
                <a:lnTo>
                  <a:pt x="1333" y="2503"/>
                </a:lnTo>
                <a:lnTo>
                  <a:pt x="1333" y="2503"/>
                </a:lnTo>
                <a:lnTo>
                  <a:pt x="1334" y="2503"/>
                </a:lnTo>
                <a:lnTo>
                  <a:pt x="1337" y="2503"/>
                </a:lnTo>
                <a:lnTo>
                  <a:pt x="1342" y="2504"/>
                </a:lnTo>
                <a:lnTo>
                  <a:pt x="1348" y="2504"/>
                </a:lnTo>
                <a:lnTo>
                  <a:pt x="1368" y="2503"/>
                </a:lnTo>
                <a:lnTo>
                  <a:pt x="1393" y="2502"/>
                </a:lnTo>
                <a:lnTo>
                  <a:pt x="1424" y="2499"/>
                </a:lnTo>
                <a:lnTo>
                  <a:pt x="1459" y="2494"/>
                </a:lnTo>
                <a:lnTo>
                  <a:pt x="1496" y="2487"/>
                </a:lnTo>
                <a:lnTo>
                  <a:pt x="1535" y="2476"/>
                </a:lnTo>
                <a:lnTo>
                  <a:pt x="1576" y="2463"/>
                </a:lnTo>
                <a:lnTo>
                  <a:pt x="1616" y="2446"/>
                </a:lnTo>
                <a:lnTo>
                  <a:pt x="1656" y="2424"/>
                </a:lnTo>
                <a:lnTo>
                  <a:pt x="1692" y="2399"/>
                </a:lnTo>
                <a:lnTo>
                  <a:pt x="1724" y="2371"/>
                </a:lnTo>
                <a:lnTo>
                  <a:pt x="1751" y="2341"/>
                </a:lnTo>
                <a:lnTo>
                  <a:pt x="1774" y="2307"/>
                </a:lnTo>
                <a:lnTo>
                  <a:pt x="1793" y="2270"/>
                </a:lnTo>
                <a:lnTo>
                  <a:pt x="1808" y="2231"/>
                </a:lnTo>
                <a:lnTo>
                  <a:pt x="1819" y="2189"/>
                </a:lnTo>
                <a:lnTo>
                  <a:pt x="1825" y="2144"/>
                </a:lnTo>
                <a:lnTo>
                  <a:pt x="1827" y="2095"/>
                </a:lnTo>
                <a:lnTo>
                  <a:pt x="1825" y="2057"/>
                </a:lnTo>
                <a:lnTo>
                  <a:pt x="1819" y="2022"/>
                </a:lnTo>
                <a:lnTo>
                  <a:pt x="1808" y="1988"/>
                </a:lnTo>
                <a:lnTo>
                  <a:pt x="1795" y="1956"/>
                </a:lnTo>
                <a:lnTo>
                  <a:pt x="1781" y="1928"/>
                </a:lnTo>
                <a:lnTo>
                  <a:pt x="1763" y="1901"/>
                </a:lnTo>
                <a:lnTo>
                  <a:pt x="1744" y="1875"/>
                </a:lnTo>
                <a:lnTo>
                  <a:pt x="1724" y="1852"/>
                </a:lnTo>
                <a:lnTo>
                  <a:pt x="1703" y="1830"/>
                </a:lnTo>
                <a:lnTo>
                  <a:pt x="1681" y="1810"/>
                </a:lnTo>
                <a:lnTo>
                  <a:pt x="1660" y="1791"/>
                </a:lnTo>
                <a:lnTo>
                  <a:pt x="1640" y="1773"/>
                </a:lnTo>
                <a:lnTo>
                  <a:pt x="1617" y="1752"/>
                </a:lnTo>
                <a:lnTo>
                  <a:pt x="1595" y="1733"/>
                </a:lnTo>
                <a:lnTo>
                  <a:pt x="1577" y="1714"/>
                </a:lnTo>
                <a:lnTo>
                  <a:pt x="1563" y="1695"/>
                </a:lnTo>
                <a:lnTo>
                  <a:pt x="1554" y="1677"/>
                </a:lnTo>
                <a:lnTo>
                  <a:pt x="1551" y="1660"/>
                </a:lnTo>
                <a:lnTo>
                  <a:pt x="1553" y="1642"/>
                </a:lnTo>
                <a:lnTo>
                  <a:pt x="1560" y="1626"/>
                </a:lnTo>
                <a:lnTo>
                  <a:pt x="1571" y="1610"/>
                </a:lnTo>
                <a:lnTo>
                  <a:pt x="1584" y="1594"/>
                </a:lnTo>
                <a:lnTo>
                  <a:pt x="1600" y="1578"/>
                </a:lnTo>
                <a:lnTo>
                  <a:pt x="1619" y="1562"/>
                </a:lnTo>
                <a:lnTo>
                  <a:pt x="1637" y="1545"/>
                </a:lnTo>
                <a:lnTo>
                  <a:pt x="1655" y="1526"/>
                </a:lnTo>
                <a:lnTo>
                  <a:pt x="1673" y="1505"/>
                </a:lnTo>
                <a:lnTo>
                  <a:pt x="1689" y="1482"/>
                </a:lnTo>
                <a:lnTo>
                  <a:pt x="1703" y="1455"/>
                </a:lnTo>
                <a:lnTo>
                  <a:pt x="1715" y="1427"/>
                </a:lnTo>
                <a:lnTo>
                  <a:pt x="1726" y="1395"/>
                </a:lnTo>
                <a:lnTo>
                  <a:pt x="1733" y="1359"/>
                </a:lnTo>
                <a:lnTo>
                  <a:pt x="1738" y="1322"/>
                </a:lnTo>
                <a:lnTo>
                  <a:pt x="1740" y="1278"/>
                </a:lnTo>
                <a:lnTo>
                  <a:pt x="1740" y="1241"/>
                </a:lnTo>
                <a:lnTo>
                  <a:pt x="1737" y="1205"/>
                </a:lnTo>
                <a:lnTo>
                  <a:pt x="1733" y="1172"/>
                </a:lnTo>
                <a:lnTo>
                  <a:pt x="1727" y="1141"/>
                </a:lnTo>
                <a:lnTo>
                  <a:pt x="1718" y="1113"/>
                </a:lnTo>
                <a:lnTo>
                  <a:pt x="1706" y="1087"/>
                </a:lnTo>
                <a:lnTo>
                  <a:pt x="1691" y="1063"/>
                </a:lnTo>
                <a:lnTo>
                  <a:pt x="1671" y="1041"/>
                </a:lnTo>
                <a:lnTo>
                  <a:pt x="1647" y="1021"/>
                </a:lnTo>
                <a:lnTo>
                  <a:pt x="1618" y="1004"/>
                </a:lnTo>
                <a:lnTo>
                  <a:pt x="1628" y="1001"/>
                </a:lnTo>
                <a:lnTo>
                  <a:pt x="1641" y="997"/>
                </a:lnTo>
                <a:lnTo>
                  <a:pt x="1657" y="995"/>
                </a:lnTo>
                <a:lnTo>
                  <a:pt x="1673" y="993"/>
                </a:lnTo>
                <a:lnTo>
                  <a:pt x="1687" y="991"/>
                </a:lnTo>
                <a:lnTo>
                  <a:pt x="1705" y="989"/>
                </a:lnTo>
                <a:lnTo>
                  <a:pt x="1723" y="986"/>
                </a:lnTo>
                <a:lnTo>
                  <a:pt x="1742" y="983"/>
                </a:lnTo>
                <a:lnTo>
                  <a:pt x="1761" y="978"/>
                </a:lnTo>
                <a:lnTo>
                  <a:pt x="1779" y="974"/>
                </a:lnTo>
                <a:lnTo>
                  <a:pt x="1794" y="968"/>
                </a:lnTo>
                <a:lnTo>
                  <a:pt x="1807" y="961"/>
                </a:lnTo>
                <a:lnTo>
                  <a:pt x="1818" y="952"/>
                </a:lnTo>
                <a:lnTo>
                  <a:pt x="1825" y="941"/>
                </a:lnTo>
                <a:lnTo>
                  <a:pt x="1827" y="928"/>
                </a:lnTo>
                <a:lnTo>
                  <a:pt x="1827" y="919"/>
                </a:lnTo>
                <a:lnTo>
                  <a:pt x="1411" y="919"/>
                </a:lnTo>
                <a:close/>
                <a:moveTo>
                  <a:pt x="1715" y="0"/>
                </a:moveTo>
                <a:lnTo>
                  <a:pt x="1823" y="5"/>
                </a:lnTo>
                <a:lnTo>
                  <a:pt x="1931" y="14"/>
                </a:lnTo>
                <a:lnTo>
                  <a:pt x="2035" y="31"/>
                </a:lnTo>
                <a:lnTo>
                  <a:pt x="2137" y="53"/>
                </a:lnTo>
                <a:lnTo>
                  <a:pt x="2238" y="81"/>
                </a:lnTo>
                <a:lnTo>
                  <a:pt x="2335" y="116"/>
                </a:lnTo>
                <a:lnTo>
                  <a:pt x="2430" y="156"/>
                </a:lnTo>
                <a:lnTo>
                  <a:pt x="2522" y="201"/>
                </a:lnTo>
                <a:lnTo>
                  <a:pt x="2609" y="252"/>
                </a:lnTo>
                <a:lnTo>
                  <a:pt x="2695" y="308"/>
                </a:lnTo>
                <a:lnTo>
                  <a:pt x="2776" y="368"/>
                </a:lnTo>
                <a:lnTo>
                  <a:pt x="2854" y="432"/>
                </a:lnTo>
                <a:lnTo>
                  <a:pt x="2928" y="502"/>
                </a:lnTo>
                <a:lnTo>
                  <a:pt x="2997" y="575"/>
                </a:lnTo>
                <a:lnTo>
                  <a:pt x="3062" y="653"/>
                </a:lnTo>
                <a:lnTo>
                  <a:pt x="3122" y="734"/>
                </a:lnTo>
                <a:lnTo>
                  <a:pt x="3178" y="818"/>
                </a:lnTo>
                <a:lnTo>
                  <a:pt x="3229" y="907"/>
                </a:lnTo>
                <a:lnTo>
                  <a:pt x="3274" y="998"/>
                </a:lnTo>
                <a:lnTo>
                  <a:pt x="3314" y="1093"/>
                </a:lnTo>
                <a:lnTo>
                  <a:pt x="3349" y="1190"/>
                </a:lnTo>
                <a:lnTo>
                  <a:pt x="3378" y="1290"/>
                </a:lnTo>
                <a:lnTo>
                  <a:pt x="3400" y="1392"/>
                </a:lnTo>
                <a:lnTo>
                  <a:pt x="3417" y="1496"/>
                </a:lnTo>
                <a:lnTo>
                  <a:pt x="3426" y="1603"/>
                </a:lnTo>
                <a:lnTo>
                  <a:pt x="3429" y="1711"/>
                </a:lnTo>
                <a:lnTo>
                  <a:pt x="3426" y="1820"/>
                </a:lnTo>
                <a:lnTo>
                  <a:pt x="3417" y="1926"/>
                </a:lnTo>
                <a:lnTo>
                  <a:pt x="3400" y="2030"/>
                </a:lnTo>
                <a:lnTo>
                  <a:pt x="3378" y="2132"/>
                </a:lnTo>
                <a:lnTo>
                  <a:pt x="3349" y="2232"/>
                </a:lnTo>
                <a:lnTo>
                  <a:pt x="3314" y="2329"/>
                </a:lnTo>
                <a:lnTo>
                  <a:pt x="3274" y="2424"/>
                </a:lnTo>
                <a:lnTo>
                  <a:pt x="3229" y="2515"/>
                </a:lnTo>
                <a:lnTo>
                  <a:pt x="3178" y="2604"/>
                </a:lnTo>
                <a:lnTo>
                  <a:pt x="3122" y="2688"/>
                </a:lnTo>
                <a:lnTo>
                  <a:pt x="3062" y="2769"/>
                </a:lnTo>
                <a:lnTo>
                  <a:pt x="2997" y="2847"/>
                </a:lnTo>
                <a:lnTo>
                  <a:pt x="2928" y="2921"/>
                </a:lnTo>
                <a:lnTo>
                  <a:pt x="2854" y="2990"/>
                </a:lnTo>
                <a:lnTo>
                  <a:pt x="2776" y="3054"/>
                </a:lnTo>
                <a:lnTo>
                  <a:pt x="2695" y="3115"/>
                </a:lnTo>
                <a:lnTo>
                  <a:pt x="2609" y="3170"/>
                </a:lnTo>
                <a:lnTo>
                  <a:pt x="2522" y="3221"/>
                </a:lnTo>
                <a:lnTo>
                  <a:pt x="2430" y="3266"/>
                </a:lnTo>
                <a:lnTo>
                  <a:pt x="2335" y="3306"/>
                </a:lnTo>
                <a:lnTo>
                  <a:pt x="2238" y="3341"/>
                </a:lnTo>
                <a:lnTo>
                  <a:pt x="2137" y="3369"/>
                </a:lnTo>
                <a:lnTo>
                  <a:pt x="2035" y="3392"/>
                </a:lnTo>
                <a:lnTo>
                  <a:pt x="1931" y="3408"/>
                </a:lnTo>
                <a:lnTo>
                  <a:pt x="1823" y="3419"/>
                </a:lnTo>
                <a:lnTo>
                  <a:pt x="1715" y="3422"/>
                </a:lnTo>
                <a:lnTo>
                  <a:pt x="1607" y="3419"/>
                </a:lnTo>
                <a:lnTo>
                  <a:pt x="1500" y="3408"/>
                </a:lnTo>
                <a:lnTo>
                  <a:pt x="1395" y="3392"/>
                </a:lnTo>
                <a:lnTo>
                  <a:pt x="1293" y="3369"/>
                </a:lnTo>
                <a:lnTo>
                  <a:pt x="1193" y="3341"/>
                </a:lnTo>
                <a:lnTo>
                  <a:pt x="1096" y="3306"/>
                </a:lnTo>
                <a:lnTo>
                  <a:pt x="1001" y="3266"/>
                </a:lnTo>
                <a:lnTo>
                  <a:pt x="909" y="3221"/>
                </a:lnTo>
                <a:lnTo>
                  <a:pt x="820" y="3170"/>
                </a:lnTo>
                <a:lnTo>
                  <a:pt x="736" y="3115"/>
                </a:lnTo>
                <a:lnTo>
                  <a:pt x="653" y="3054"/>
                </a:lnTo>
                <a:lnTo>
                  <a:pt x="576" y="2990"/>
                </a:lnTo>
                <a:lnTo>
                  <a:pt x="502" y="2921"/>
                </a:lnTo>
                <a:lnTo>
                  <a:pt x="433" y="2847"/>
                </a:lnTo>
                <a:lnTo>
                  <a:pt x="367" y="2769"/>
                </a:lnTo>
                <a:lnTo>
                  <a:pt x="307" y="2688"/>
                </a:lnTo>
                <a:lnTo>
                  <a:pt x="251" y="2604"/>
                </a:lnTo>
                <a:lnTo>
                  <a:pt x="201" y="2515"/>
                </a:lnTo>
                <a:lnTo>
                  <a:pt x="155" y="2424"/>
                </a:lnTo>
                <a:lnTo>
                  <a:pt x="116" y="2329"/>
                </a:lnTo>
                <a:lnTo>
                  <a:pt x="81" y="2232"/>
                </a:lnTo>
                <a:lnTo>
                  <a:pt x="53" y="2132"/>
                </a:lnTo>
                <a:lnTo>
                  <a:pt x="30" y="2030"/>
                </a:lnTo>
                <a:lnTo>
                  <a:pt x="14" y="1926"/>
                </a:lnTo>
                <a:lnTo>
                  <a:pt x="3" y="1820"/>
                </a:lnTo>
                <a:lnTo>
                  <a:pt x="0" y="1711"/>
                </a:lnTo>
                <a:lnTo>
                  <a:pt x="3" y="1603"/>
                </a:lnTo>
                <a:lnTo>
                  <a:pt x="14" y="1496"/>
                </a:lnTo>
                <a:lnTo>
                  <a:pt x="30" y="1392"/>
                </a:lnTo>
                <a:lnTo>
                  <a:pt x="53" y="1290"/>
                </a:lnTo>
                <a:lnTo>
                  <a:pt x="81" y="1190"/>
                </a:lnTo>
                <a:lnTo>
                  <a:pt x="116" y="1093"/>
                </a:lnTo>
                <a:lnTo>
                  <a:pt x="155" y="998"/>
                </a:lnTo>
                <a:lnTo>
                  <a:pt x="201" y="907"/>
                </a:lnTo>
                <a:lnTo>
                  <a:pt x="251" y="818"/>
                </a:lnTo>
                <a:lnTo>
                  <a:pt x="307" y="734"/>
                </a:lnTo>
                <a:lnTo>
                  <a:pt x="367" y="653"/>
                </a:lnTo>
                <a:lnTo>
                  <a:pt x="433" y="575"/>
                </a:lnTo>
                <a:lnTo>
                  <a:pt x="502" y="502"/>
                </a:lnTo>
                <a:lnTo>
                  <a:pt x="576" y="432"/>
                </a:lnTo>
                <a:lnTo>
                  <a:pt x="653" y="368"/>
                </a:lnTo>
                <a:lnTo>
                  <a:pt x="736" y="308"/>
                </a:lnTo>
                <a:lnTo>
                  <a:pt x="820" y="252"/>
                </a:lnTo>
                <a:lnTo>
                  <a:pt x="909" y="201"/>
                </a:lnTo>
                <a:lnTo>
                  <a:pt x="1001" y="156"/>
                </a:lnTo>
                <a:lnTo>
                  <a:pt x="1096" y="116"/>
                </a:lnTo>
                <a:lnTo>
                  <a:pt x="1193" y="81"/>
                </a:lnTo>
                <a:lnTo>
                  <a:pt x="1293" y="53"/>
                </a:lnTo>
                <a:lnTo>
                  <a:pt x="1395" y="31"/>
                </a:lnTo>
                <a:lnTo>
                  <a:pt x="1500" y="14"/>
                </a:lnTo>
                <a:lnTo>
                  <a:pt x="1607" y="5"/>
                </a:lnTo>
                <a:lnTo>
                  <a:pt x="1715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" name="Freeform 403"/>
          <p:cNvSpPr>
            <a:spLocks noEditPoints="1"/>
          </p:cNvSpPr>
          <p:nvPr/>
        </p:nvSpPr>
        <p:spPr bwMode="auto">
          <a:xfrm>
            <a:off x="2608950" y="5406099"/>
            <a:ext cx="305826" cy="305826"/>
          </a:xfrm>
          <a:custGeom>
            <a:avLst/>
            <a:gdLst>
              <a:gd name="T0" fmla="*/ 1775 w 3429"/>
              <a:gd name="T1" fmla="*/ 907 h 3404"/>
              <a:gd name="T2" fmla="*/ 1661 w 3429"/>
              <a:gd name="T3" fmla="*/ 960 h 3404"/>
              <a:gd name="T4" fmla="*/ 1573 w 3429"/>
              <a:gd name="T5" fmla="*/ 1048 h 3404"/>
              <a:gd name="T6" fmla="*/ 1515 w 3429"/>
              <a:gd name="T7" fmla="*/ 1164 h 3404"/>
              <a:gd name="T8" fmla="*/ 1495 w 3429"/>
              <a:gd name="T9" fmla="*/ 1299 h 3404"/>
              <a:gd name="T10" fmla="*/ 1218 w 3429"/>
              <a:gd name="T11" fmla="*/ 1718 h 3404"/>
              <a:gd name="T12" fmla="*/ 1799 w 3429"/>
              <a:gd name="T13" fmla="*/ 2509 h 3404"/>
              <a:gd name="T14" fmla="*/ 2122 w 3429"/>
              <a:gd name="T15" fmla="*/ 1454 h 3404"/>
              <a:gd name="T16" fmla="*/ 1802 w 3429"/>
              <a:gd name="T17" fmla="*/ 1245 h 3404"/>
              <a:gd name="T18" fmla="*/ 1833 w 3429"/>
              <a:gd name="T19" fmla="*/ 1189 h 3404"/>
              <a:gd name="T20" fmla="*/ 2122 w 3429"/>
              <a:gd name="T21" fmla="*/ 1176 h 3404"/>
              <a:gd name="T22" fmla="*/ 1715 w 3429"/>
              <a:gd name="T23" fmla="*/ 0 h 3404"/>
              <a:gd name="T24" fmla="*/ 2035 w 3429"/>
              <a:gd name="T25" fmla="*/ 31 h 3404"/>
              <a:gd name="T26" fmla="*/ 2335 w 3429"/>
              <a:gd name="T27" fmla="*/ 116 h 3404"/>
              <a:gd name="T28" fmla="*/ 2609 w 3429"/>
              <a:gd name="T29" fmla="*/ 251 h 3404"/>
              <a:gd name="T30" fmla="*/ 2854 w 3429"/>
              <a:gd name="T31" fmla="*/ 430 h 3404"/>
              <a:gd name="T32" fmla="*/ 3062 w 3429"/>
              <a:gd name="T33" fmla="*/ 650 h 3404"/>
              <a:gd name="T34" fmla="*/ 3229 w 3429"/>
              <a:gd name="T35" fmla="*/ 902 h 3404"/>
              <a:gd name="T36" fmla="*/ 3349 w 3429"/>
              <a:gd name="T37" fmla="*/ 1184 h 3404"/>
              <a:gd name="T38" fmla="*/ 3417 w 3429"/>
              <a:gd name="T39" fmla="*/ 1489 h 3404"/>
              <a:gd name="T40" fmla="*/ 3426 w 3429"/>
              <a:gd name="T41" fmla="*/ 1810 h 3404"/>
              <a:gd name="T42" fmla="*/ 3378 w 3429"/>
              <a:gd name="T43" fmla="*/ 2121 h 3404"/>
              <a:gd name="T44" fmla="*/ 3274 w 3429"/>
              <a:gd name="T45" fmla="*/ 2411 h 3404"/>
              <a:gd name="T46" fmla="*/ 3122 w 3429"/>
              <a:gd name="T47" fmla="*/ 2674 h 3404"/>
              <a:gd name="T48" fmla="*/ 2928 w 3429"/>
              <a:gd name="T49" fmla="*/ 2906 h 3404"/>
              <a:gd name="T50" fmla="*/ 2695 w 3429"/>
              <a:gd name="T51" fmla="*/ 3099 h 3404"/>
              <a:gd name="T52" fmla="*/ 2430 w 3429"/>
              <a:gd name="T53" fmla="*/ 3249 h 3404"/>
              <a:gd name="T54" fmla="*/ 2137 w 3429"/>
              <a:gd name="T55" fmla="*/ 3352 h 3404"/>
              <a:gd name="T56" fmla="*/ 1823 w 3429"/>
              <a:gd name="T57" fmla="*/ 3401 h 3404"/>
              <a:gd name="T58" fmla="*/ 1500 w 3429"/>
              <a:gd name="T59" fmla="*/ 3390 h 3404"/>
              <a:gd name="T60" fmla="*/ 1193 w 3429"/>
              <a:gd name="T61" fmla="*/ 3323 h 3404"/>
              <a:gd name="T62" fmla="*/ 909 w 3429"/>
              <a:gd name="T63" fmla="*/ 3204 h 3404"/>
              <a:gd name="T64" fmla="*/ 653 w 3429"/>
              <a:gd name="T65" fmla="*/ 3039 h 3404"/>
              <a:gd name="T66" fmla="*/ 433 w 3429"/>
              <a:gd name="T67" fmla="*/ 2832 h 3404"/>
              <a:gd name="T68" fmla="*/ 251 w 3429"/>
              <a:gd name="T69" fmla="*/ 2590 h 3404"/>
              <a:gd name="T70" fmla="*/ 116 w 3429"/>
              <a:gd name="T71" fmla="*/ 2317 h 3404"/>
              <a:gd name="T72" fmla="*/ 30 w 3429"/>
              <a:gd name="T73" fmla="*/ 2020 h 3404"/>
              <a:gd name="T74" fmla="*/ 0 w 3429"/>
              <a:gd name="T75" fmla="*/ 1702 h 3404"/>
              <a:gd name="T76" fmla="*/ 30 w 3429"/>
              <a:gd name="T77" fmla="*/ 1385 h 3404"/>
              <a:gd name="T78" fmla="*/ 116 w 3429"/>
              <a:gd name="T79" fmla="*/ 1087 h 3404"/>
              <a:gd name="T80" fmla="*/ 251 w 3429"/>
              <a:gd name="T81" fmla="*/ 814 h 3404"/>
              <a:gd name="T82" fmla="*/ 433 w 3429"/>
              <a:gd name="T83" fmla="*/ 572 h 3404"/>
              <a:gd name="T84" fmla="*/ 653 w 3429"/>
              <a:gd name="T85" fmla="*/ 366 h 3404"/>
              <a:gd name="T86" fmla="*/ 909 w 3429"/>
              <a:gd name="T87" fmla="*/ 200 h 3404"/>
              <a:gd name="T88" fmla="*/ 1193 w 3429"/>
              <a:gd name="T89" fmla="*/ 81 h 3404"/>
              <a:gd name="T90" fmla="*/ 1500 w 3429"/>
              <a:gd name="T91" fmla="*/ 14 h 3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429" h="3404">
                <a:moveTo>
                  <a:pt x="1863" y="897"/>
                </a:moveTo>
                <a:lnTo>
                  <a:pt x="1819" y="899"/>
                </a:lnTo>
                <a:lnTo>
                  <a:pt x="1775" y="907"/>
                </a:lnTo>
                <a:lnTo>
                  <a:pt x="1735" y="920"/>
                </a:lnTo>
                <a:lnTo>
                  <a:pt x="1697" y="938"/>
                </a:lnTo>
                <a:lnTo>
                  <a:pt x="1661" y="960"/>
                </a:lnTo>
                <a:lnTo>
                  <a:pt x="1629" y="985"/>
                </a:lnTo>
                <a:lnTo>
                  <a:pt x="1599" y="1014"/>
                </a:lnTo>
                <a:lnTo>
                  <a:pt x="1573" y="1048"/>
                </a:lnTo>
                <a:lnTo>
                  <a:pt x="1550" y="1083"/>
                </a:lnTo>
                <a:lnTo>
                  <a:pt x="1531" y="1122"/>
                </a:lnTo>
                <a:lnTo>
                  <a:pt x="1515" y="1164"/>
                </a:lnTo>
                <a:lnTo>
                  <a:pt x="1504" y="1207"/>
                </a:lnTo>
                <a:lnTo>
                  <a:pt x="1497" y="1252"/>
                </a:lnTo>
                <a:lnTo>
                  <a:pt x="1495" y="1299"/>
                </a:lnTo>
                <a:lnTo>
                  <a:pt x="1495" y="1454"/>
                </a:lnTo>
                <a:lnTo>
                  <a:pt x="1218" y="1454"/>
                </a:lnTo>
                <a:lnTo>
                  <a:pt x="1218" y="1718"/>
                </a:lnTo>
                <a:lnTo>
                  <a:pt x="1495" y="1718"/>
                </a:lnTo>
                <a:lnTo>
                  <a:pt x="1495" y="2509"/>
                </a:lnTo>
                <a:lnTo>
                  <a:pt x="1799" y="2509"/>
                </a:lnTo>
                <a:lnTo>
                  <a:pt x="1799" y="1718"/>
                </a:lnTo>
                <a:lnTo>
                  <a:pt x="2122" y="1718"/>
                </a:lnTo>
                <a:lnTo>
                  <a:pt x="2122" y="1454"/>
                </a:lnTo>
                <a:lnTo>
                  <a:pt x="1799" y="1454"/>
                </a:lnTo>
                <a:lnTo>
                  <a:pt x="1799" y="1270"/>
                </a:lnTo>
                <a:lnTo>
                  <a:pt x="1802" y="1245"/>
                </a:lnTo>
                <a:lnTo>
                  <a:pt x="1809" y="1221"/>
                </a:lnTo>
                <a:lnTo>
                  <a:pt x="1820" y="1203"/>
                </a:lnTo>
                <a:lnTo>
                  <a:pt x="1833" y="1189"/>
                </a:lnTo>
                <a:lnTo>
                  <a:pt x="1848" y="1180"/>
                </a:lnTo>
                <a:lnTo>
                  <a:pt x="1863" y="1176"/>
                </a:lnTo>
                <a:lnTo>
                  <a:pt x="2122" y="1176"/>
                </a:lnTo>
                <a:lnTo>
                  <a:pt x="2122" y="897"/>
                </a:lnTo>
                <a:lnTo>
                  <a:pt x="1863" y="897"/>
                </a:lnTo>
                <a:close/>
                <a:moveTo>
                  <a:pt x="1715" y="0"/>
                </a:moveTo>
                <a:lnTo>
                  <a:pt x="1823" y="5"/>
                </a:lnTo>
                <a:lnTo>
                  <a:pt x="1931" y="14"/>
                </a:lnTo>
                <a:lnTo>
                  <a:pt x="2035" y="31"/>
                </a:lnTo>
                <a:lnTo>
                  <a:pt x="2137" y="53"/>
                </a:lnTo>
                <a:lnTo>
                  <a:pt x="2238" y="81"/>
                </a:lnTo>
                <a:lnTo>
                  <a:pt x="2335" y="116"/>
                </a:lnTo>
                <a:lnTo>
                  <a:pt x="2430" y="155"/>
                </a:lnTo>
                <a:lnTo>
                  <a:pt x="2522" y="200"/>
                </a:lnTo>
                <a:lnTo>
                  <a:pt x="2609" y="251"/>
                </a:lnTo>
                <a:lnTo>
                  <a:pt x="2695" y="306"/>
                </a:lnTo>
                <a:lnTo>
                  <a:pt x="2776" y="366"/>
                </a:lnTo>
                <a:lnTo>
                  <a:pt x="2854" y="430"/>
                </a:lnTo>
                <a:lnTo>
                  <a:pt x="2928" y="499"/>
                </a:lnTo>
                <a:lnTo>
                  <a:pt x="2997" y="572"/>
                </a:lnTo>
                <a:lnTo>
                  <a:pt x="3062" y="650"/>
                </a:lnTo>
                <a:lnTo>
                  <a:pt x="3122" y="730"/>
                </a:lnTo>
                <a:lnTo>
                  <a:pt x="3178" y="814"/>
                </a:lnTo>
                <a:lnTo>
                  <a:pt x="3229" y="902"/>
                </a:lnTo>
                <a:lnTo>
                  <a:pt x="3274" y="993"/>
                </a:lnTo>
                <a:lnTo>
                  <a:pt x="3314" y="1087"/>
                </a:lnTo>
                <a:lnTo>
                  <a:pt x="3349" y="1184"/>
                </a:lnTo>
                <a:lnTo>
                  <a:pt x="3378" y="1283"/>
                </a:lnTo>
                <a:lnTo>
                  <a:pt x="3400" y="1385"/>
                </a:lnTo>
                <a:lnTo>
                  <a:pt x="3417" y="1489"/>
                </a:lnTo>
                <a:lnTo>
                  <a:pt x="3426" y="1594"/>
                </a:lnTo>
                <a:lnTo>
                  <a:pt x="3429" y="1702"/>
                </a:lnTo>
                <a:lnTo>
                  <a:pt x="3426" y="1810"/>
                </a:lnTo>
                <a:lnTo>
                  <a:pt x="3417" y="1916"/>
                </a:lnTo>
                <a:lnTo>
                  <a:pt x="3400" y="2020"/>
                </a:lnTo>
                <a:lnTo>
                  <a:pt x="3378" y="2121"/>
                </a:lnTo>
                <a:lnTo>
                  <a:pt x="3349" y="2221"/>
                </a:lnTo>
                <a:lnTo>
                  <a:pt x="3314" y="2317"/>
                </a:lnTo>
                <a:lnTo>
                  <a:pt x="3274" y="2411"/>
                </a:lnTo>
                <a:lnTo>
                  <a:pt x="3229" y="2502"/>
                </a:lnTo>
                <a:lnTo>
                  <a:pt x="3178" y="2590"/>
                </a:lnTo>
                <a:lnTo>
                  <a:pt x="3122" y="2674"/>
                </a:lnTo>
                <a:lnTo>
                  <a:pt x="3062" y="2755"/>
                </a:lnTo>
                <a:lnTo>
                  <a:pt x="2997" y="2832"/>
                </a:lnTo>
                <a:lnTo>
                  <a:pt x="2928" y="2906"/>
                </a:lnTo>
                <a:lnTo>
                  <a:pt x="2854" y="2975"/>
                </a:lnTo>
                <a:lnTo>
                  <a:pt x="2776" y="3039"/>
                </a:lnTo>
                <a:lnTo>
                  <a:pt x="2695" y="3099"/>
                </a:lnTo>
                <a:lnTo>
                  <a:pt x="2609" y="3154"/>
                </a:lnTo>
                <a:lnTo>
                  <a:pt x="2522" y="3204"/>
                </a:lnTo>
                <a:lnTo>
                  <a:pt x="2430" y="3249"/>
                </a:lnTo>
                <a:lnTo>
                  <a:pt x="2335" y="3289"/>
                </a:lnTo>
                <a:lnTo>
                  <a:pt x="2238" y="3323"/>
                </a:lnTo>
                <a:lnTo>
                  <a:pt x="2137" y="3352"/>
                </a:lnTo>
                <a:lnTo>
                  <a:pt x="2035" y="3375"/>
                </a:lnTo>
                <a:lnTo>
                  <a:pt x="1931" y="3390"/>
                </a:lnTo>
                <a:lnTo>
                  <a:pt x="1823" y="3401"/>
                </a:lnTo>
                <a:lnTo>
                  <a:pt x="1715" y="3404"/>
                </a:lnTo>
                <a:lnTo>
                  <a:pt x="1607" y="3401"/>
                </a:lnTo>
                <a:lnTo>
                  <a:pt x="1500" y="3390"/>
                </a:lnTo>
                <a:lnTo>
                  <a:pt x="1395" y="3375"/>
                </a:lnTo>
                <a:lnTo>
                  <a:pt x="1293" y="3352"/>
                </a:lnTo>
                <a:lnTo>
                  <a:pt x="1193" y="3323"/>
                </a:lnTo>
                <a:lnTo>
                  <a:pt x="1096" y="3289"/>
                </a:lnTo>
                <a:lnTo>
                  <a:pt x="1001" y="3249"/>
                </a:lnTo>
                <a:lnTo>
                  <a:pt x="909" y="3204"/>
                </a:lnTo>
                <a:lnTo>
                  <a:pt x="820" y="3154"/>
                </a:lnTo>
                <a:lnTo>
                  <a:pt x="736" y="3099"/>
                </a:lnTo>
                <a:lnTo>
                  <a:pt x="653" y="3039"/>
                </a:lnTo>
                <a:lnTo>
                  <a:pt x="576" y="2975"/>
                </a:lnTo>
                <a:lnTo>
                  <a:pt x="502" y="2906"/>
                </a:lnTo>
                <a:lnTo>
                  <a:pt x="433" y="2832"/>
                </a:lnTo>
                <a:lnTo>
                  <a:pt x="367" y="2755"/>
                </a:lnTo>
                <a:lnTo>
                  <a:pt x="307" y="2674"/>
                </a:lnTo>
                <a:lnTo>
                  <a:pt x="251" y="2590"/>
                </a:lnTo>
                <a:lnTo>
                  <a:pt x="201" y="2502"/>
                </a:lnTo>
                <a:lnTo>
                  <a:pt x="155" y="2411"/>
                </a:lnTo>
                <a:lnTo>
                  <a:pt x="116" y="2317"/>
                </a:lnTo>
                <a:lnTo>
                  <a:pt x="81" y="2221"/>
                </a:lnTo>
                <a:lnTo>
                  <a:pt x="53" y="2121"/>
                </a:lnTo>
                <a:lnTo>
                  <a:pt x="30" y="2020"/>
                </a:lnTo>
                <a:lnTo>
                  <a:pt x="14" y="1916"/>
                </a:lnTo>
                <a:lnTo>
                  <a:pt x="3" y="1810"/>
                </a:lnTo>
                <a:lnTo>
                  <a:pt x="0" y="1702"/>
                </a:lnTo>
                <a:lnTo>
                  <a:pt x="3" y="1594"/>
                </a:lnTo>
                <a:lnTo>
                  <a:pt x="14" y="1489"/>
                </a:lnTo>
                <a:lnTo>
                  <a:pt x="30" y="1385"/>
                </a:lnTo>
                <a:lnTo>
                  <a:pt x="53" y="1283"/>
                </a:lnTo>
                <a:lnTo>
                  <a:pt x="81" y="1184"/>
                </a:lnTo>
                <a:lnTo>
                  <a:pt x="116" y="1087"/>
                </a:lnTo>
                <a:lnTo>
                  <a:pt x="155" y="993"/>
                </a:lnTo>
                <a:lnTo>
                  <a:pt x="201" y="902"/>
                </a:lnTo>
                <a:lnTo>
                  <a:pt x="251" y="814"/>
                </a:lnTo>
                <a:lnTo>
                  <a:pt x="307" y="730"/>
                </a:lnTo>
                <a:lnTo>
                  <a:pt x="367" y="650"/>
                </a:lnTo>
                <a:lnTo>
                  <a:pt x="433" y="572"/>
                </a:lnTo>
                <a:lnTo>
                  <a:pt x="502" y="499"/>
                </a:lnTo>
                <a:lnTo>
                  <a:pt x="576" y="430"/>
                </a:lnTo>
                <a:lnTo>
                  <a:pt x="653" y="366"/>
                </a:lnTo>
                <a:lnTo>
                  <a:pt x="736" y="306"/>
                </a:lnTo>
                <a:lnTo>
                  <a:pt x="820" y="251"/>
                </a:lnTo>
                <a:lnTo>
                  <a:pt x="909" y="200"/>
                </a:lnTo>
                <a:lnTo>
                  <a:pt x="1001" y="155"/>
                </a:lnTo>
                <a:lnTo>
                  <a:pt x="1096" y="116"/>
                </a:lnTo>
                <a:lnTo>
                  <a:pt x="1193" y="81"/>
                </a:lnTo>
                <a:lnTo>
                  <a:pt x="1293" y="53"/>
                </a:lnTo>
                <a:lnTo>
                  <a:pt x="1395" y="31"/>
                </a:lnTo>
                <a:lnTo>
                  <a:pt x="1500" y="14"/>
                </a:lnTo>
                <a:lnTo>
                  <a:pt x="1607" y="5"/>
                </a:lnTo>
                <a:lnTo>
                  <a:pt x="1715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Freeform 76"/>
          <p:cNvSpPr>
            <a:spLocks noEditPoints="1"/>
          </p:cNvSpPr>
          <p:nvPr/>
        </p:nvSpPr>
        <p:spPr bwMode="auto">
          <a:xfrm>
            <a:off x="2973708" y="5408200"/>
            <a:ext cx="300038" cy="301625"/>
          </a:xfrm>
          <a:custGeom>
            <a:avLst/>
            <a:gdLst>
              <a:gd name="T0" fmla="*/ 1933 w 3412"/>
              <a:gd name="T1" fmla="*/ 1091 h 3404"/>
              <a:gd name="T2" fmla="*/ 1798 w 3412"/>
              <a:gd name="T3" fmla="*/ 1194 h 3404"/>
              <a:gd name="T4" fmla="*/ 1730 w 3412"/>
              <a:gd name="T5" fmla="*/ 1353 h 3404"/>
              <a:gd name="T6" fmla="*/ 1661 w 3412"/>
              <a:gd name="T7" fmla="*/ 1469 h 3404"/>
              <a:gd name="T8" fmla="*/ 1380 w 3412"/>
              <a:gd name="T9" fmla="*/ 1387 h 3404"/>
              <a:gd name="T10" fmla="*/ 1142 w 3412"/>
              <a:gd name="T11" fmla="*/ 1229 h 3404"/>
              <a:gd name="T12" fmla="*/ 1010 w 3412"/>
              <a:gd name="T13" fmla="*/ 1205 h 3404"/>
              <a:gd name="T14" fmla="*/ 1009 w 3412"/>
              <a:gd name="T15" fmla="*/ 1379 h 3404"/>
              <a:gd name="T16" fmla="*/ 1087 w 3412"/>
              <a:gd name="T17" fmla="*/ 1520 h 3404"/>
              <a:gd name="T18" fmla="*/ 1068 w 3412"/>
              <a:gd name="T19" fmla="*/ 1561 h 3404"/>
              <a:gd name="T20" fmla="*/ 999 w 3412"/>
              <a:gd name="T21" fmla="*/ 1579 h 3404"/>
              <a:gd name="T22" fmla="*/ 1060 w 3412"/>
              <a:gd name="T23" fmla="*/ 1733 h 3404"/>
              <a:gd name="T24" fmla="*/ 1185 w 3412"/>
              <a:gd name="T25" fmla="*/ 1837 h 3404"/>
              <a:gd name="T26" fmla="*/ 1176 w 3412"/>
              <a:gd name="T27" fmla="*/ 1875 h 3404"/>
              <a:gd name="T28" fmla="*/ 1149 w 3412"/>
              <a:gd name="T29" fmla="*/ 1944 h 3404"/>
              <a:gd name="T30" fmla="*/ 1265 w 3412"/>
              <a:gd name="T31" fmla="*/ 2057 h 3404"/>
              <a:gd name="T32" fmla="*/ 1427 w 3412"/>
              <a:gd name="T33" fmla="*/ 2102 h 3404"/>
              <a:gd name="T34" fmla="*/ 1204 w 3412"/>
              <a:gd name="T35" fmla="*/ 2217 h 3404"/>
              <a:gd name="T36" fmla="*/ 969 w 3412"/>
              <a:gd name="T37" fmla="*/ 2245 h 3404"/>
              <a:gd name="T38" fmla="*/ 1108 w 3412"/>
              <a:gd name="T39" fmla="*/ 2331 h 3404"/>
              <a:gd name="T40" fmla="*/ 1374 w 3412"/>
              <a:gd name="T41" fmla="*/ 2389 h 3404"/>
              <a:gd name="T42" fmla="*/ 1663 w 3412"/>
              <a:gd name="T43" fmla="*/ 2368 h 3404"/>
              <a:gd name="T44" fmla="*/ 1913 w 3412"/>
              <a:gd name="T45" fmla="*/ 2276 h 3404"/>
              <a:gd name="T46" fmla="*/ 2113 w 3412"/>
              <a:gd name="T47" fmla="*/ 2125 h 3404"/>
              <a:gd name="T48" fmla="*/ 2262 w 3412"/>
              <a:gd name="T49" fmla="*/ 1935 h 3404"/>
              <a:gd name="T50" fmla="*/ 2357 w 3412"/>
              <a:gd name="T51" fmla="*/ 1718 h 3404"/>
              <a:gd name="T52" fmla="*/ 2399 w 3412"/>
              <a:gd name="T53" fmla="*/ 1494 h 3404"/>
              <a:gd name="T54" fmla="*/ 2492 w 3412"/>
              <a:gd name="T55" fmla="*/ 1316 h 3404"/>
              <a:gd name="T56" fmla="*/ 2474 w 3412"/>
              <a:gd name="T57" fmla="*/ 1255 h 3404"/>
              <a:gd name="T58" fmla="*/ 2438 w 3412"/>
              <a:gd name="T59" fmla="*/ 1225 h 3404"/>
              <a:gd name="T60" fmla="*/ 2522 w 3412"/>
              <a:gd name="T61" fmla="*/ 1088 h 3404"/>
              <a:gd name="T62" fmla="*/ 2309 w 3412"/>
              <a:gd name="T63" fmla="*/ 1170 h 3404"/>
              <a:gd name="T64" fmla="*/ 2182 w 3412"/>
              <a:gd name="T65" fmla="*/ 1085 h 3404"/>
              <a:gd name="T66" fmla="*/ 1706 w 3412"/>
              <a:gd name="T67" fmla="*/ 0 h 3404"/>
              <a:gd name="T68" fmla="*/ 2126 w 3412"/>
              <a:gd name="T69" fmla="*/ 53 h 3404"/>
              <a:gd name="T70" fmla="*/ 2509 w 3412"/>
              <a:gd name="T71" fmla="*/ 200 h 3404"/>
              <a:gd name="T72" fmla="*/ 2839 w 3412"/>
              <a:gd name="T73" fmla="*/ 430 h 3404"/>
              <a:gd name="T74" fmla="*/ 3106 w 3412"/>
              <a:gd name="T75" fmla="*/ 730 h 3404"/>
              <a:gd name="T76" fmla="*/ 3297 w 3412"/>
              <a:gd name="T77" fmla="*/ 1087 h 3404"/>
              <a:gd name="T78" fmla="*/ 3399 w 3412"/>
              <a:gd name="T79" fmla="*/ 1489 h 3404"/>
              <a:gd name="T80" fmla="*/ 3399 w 3412"/>
              <a:gd name="T81" fmla="*/ 1916 h 3404"/>
              <a:gd name="T82" fmla="*/ 3297 w 3412"/>
              <a:gd name="T83" fmla="*/ 2317 h 3404"/>
              <a:gd name="T84" fmla="*/ 3106 w 3412"/>
              <a:gd name="T85" fmla="*/ 2674 h 3404"/>
              <a:gd name="T86" fmla="*/ 2839 w 3412"/>
              <a:gd name="T87" fmla="*/ 2975 h 3404"/>
              <a:gd name="T88" fmla="*/ 2509 w 3412"/>
              <a:gd name="T89" fmla="*/ 3204 h 3404"/>
              <a:gd name="T90" fmla="*/ 2126 w 3412"/>
              <a:gd name="T91" fmla="*/ 3352 h 3404"/>
              <a:gd name="T92" fmla="*/ 1706 w 3412"/>
              <a:gd name="T93" fmla="*/ 3404 h 3404"/>
              <a:gd name="T94" fmla="*/ 1286 w 3412"/>
              <a:gd name="T95" fmla="*/ 3352 h 3404"/>
              <a:gd name="T96" fmla="*/ 904 w 3412"/>
              <a:gd name="T97" fmla="*/ 3204 h 3404"/>
              <a:gd name="T98" fmla="*/ 573 w 3412"/>
              <a:gd name="T99" fmla="*/ 2975 h 3404"/>
              <a:gd name="T100" fmla="*/ 306 w 3412"/>
              <a:gd name="T101" fmla="*/ 2674 h 3404"/>
              <a:gd name="T102" fmla="*/ 115 w 3412"/>
              <a:gd name="T103" fmla="*/ 2317 h 3404"/>
              <a:gd name="T104" fmla="*/ 14 w 3412"/>
              <a:gd name="T105" fmla="*/ 1916 h 3404"/>
              <a:gd name="T106" fmla="*/ 14 w 3412"/>
              <a:gd name="T107" fmla="*/ 1489 h 3404"/>
              <a:gd name="T108" fmla="*/ 115 w 3412"/>
              <a:gd name="T109" fmla="*/ 1087 h 3404"/>
              <a:gd name="T110" fmla="*/ 306 w 3412"/>
              <a:gd name="T111" fmla="*/ 730 h 3404"/>
              <a:gd name="T112" fmla="*/ 573 w 3412"/>
              <a:gd name="T113" fmla="*/ 430 h 3404"/>
              <a:gd name="T114" fmla="*/ 904 w 3412"/>
              <a:gd name="T115" fmla="*/ 200 h 3404"/>
              <a:gd name="T116" fmla="*/ 1286 w 3412"/>
              <a:gd name="T117" fmla="*/ 53 h 3404"/>
              <a:gd name="T118" fmla="*/ 1706 w 3412"/>
              <a:gd name="T119" fmla="*/ 0 h 3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412" h="3404">
                <a:moveTo>
                  <a:pt x="2063" y="1064"/>
                </a:moveTo>
                <a:lnTo>
                  <a:pt x="2018" y="1068"/>
                </a:lnTo>
                <a:lnTo>
                  <a:pt x="1974" y="1076"/>
                </a:lnTo>
                <a:lnTo>
                  <a:pt x="1933" y="1091"/>
                </a:lnTo>
                <a:lnTo>
                  <a:pt x="1894" y="1109"/>
                </a:lnTo>
                <a:lnTo>
                  <a:pt x="1859" y="1134"/>
                </a:lnTo>
                <a:lnTo>
                  <a:pt x="1826" y="1162"/>
                </a:lnTo>
                <a:lnTo>
                  <a:pt x="1798" y="1194"/>
                </a:lnTo>
                <a:lnTo>
                  <a:pt x="1773" y="1230"/>
                </a:lnTo>
                <a:lnTo>
                  <a:pt x="1755" y="1269"/>
                </a:lnTo>
                <a:lnTo>
                  <a:pt x="1740" y="1311"/>
                </a:lnTo>
                <a:lnTo>
                  <a:pt x="1730" y="1353"/>
                </a:lnTo>
                <a:lnTo>
                  <a:pt x="1727" y="1400"/>
                </a:lnTo>
                <a:lnTo>
                  <a:pt x="1729" y="1438"/>
                </a:lnTo>
                <a:lnTo>
                  <a:pt x="1737" y="1476"/>
                </a:lnTo>
                <a:lnTo>
                  <a:pt x="1661" y="1469"/>
                </a:lnTo>
                <a:lnTo>
                  <a:pt x="1588" y="1456"/>
                </a:lnTo>
                <a:lnTo>
                  <a:pt x="1516" y="1438"/>
                </a:lnTo>
                <a:lnTo>
                  <a:pt x="1447" y="1415"/>
                </a:lnTo>
                <a:lnTo>
                  <a:pt x="1380" y="1387"/>
                </a:lnTo>
                <a:lnTo>
                  <a:pt x="1316" y="1355"/>
                </a:lnTo>
                <a:lnTo>
                  <a:pt x="1255" y="1317"/>
                </a:lnTo>
                <a:lnTo>
                  <a:pt x="1197" y="1275"/>
                </a:lnTo>
                <a:lnTo>
                  <a:pt x="1142" y="1229"/>
                </a:lnTo>
                <a:lnTo>
                  <a:pt x="1091" y="1179"/>
                </a:lnTo>
                <a:lnTo>
                  <a:pt x="1044" y="1125"/>
                </a:lnTo>
                <a:lnTo>
                  <a:pt x="1025" y="1164"/>
                </a:lnTo>
                <a:lnTo>
                  <a:pt x="1010" y="1205"/>
                </a:lnTo>
                <a:lnTo>
                  <a:pt x="1002" y="1249"/>
                </a:lnTo>
                <a:lnTo>
                  <a:pt x="999" y="1294"/>
                </a:lnTo>
                <a:lnTo>
                  <a:pt x="1001" y="1337"/>
                </a:lnTo>
                <a:lnTo>
                  <a:pt x="1009" y="1379"/>
                </a:lnTo>
                <a:lnTo>
                  <a:pt x="1022" y="1417"/>
                </a:lnTo>
                <a:lnTo>
                  <a:pt x="1039" y="1454"/>
                </a:lnTo>
                <a:lnTo>
                  <a:pt x="1060" y="1489"/>
                </a:lnTo>
                <a:lnTo>
                  <a:pt x="1087" y="1520"/>
                </a:lnTo>
                <a:lnTo>
                  <a:pt x="1115" y="1548"/>
                </a:lnTo>
                <a:lnTo>
                  <a:pt x="1148" y="1573"/>
                </a:lnTo>
                <a:lnTo>
                  <a:pt x="1107" y="1569"/>
                </a:lnTo>
                <a:lnTo>
                  <a:pt x="1068" y="1561"/>
                </a:lnTo>
                <a:lnTo>
                  <a:pt x="1031" y="1548"/>
                </a:lnTo>
                <a:lnTo>
                  <a:pt x="995" y="1530"/>
                </a:lnTo>
                <a:lnTo>
                  <a:pt x="995" y="1536"/>
                </a:lnTo>
                <a:lnTo>
                  <a:pt x="999" y="1579"/>
                </a:lnTo>
                <a:lnTo>
                  <a:pt x="1007" y="1621"/>
                </a:lnTo>
                <a:lnTo>
                  <a:pt x="1020" y="1660"/>
                </a:lnTo>
                <a:lnTo>
                  <a:pt x="1037" y="1698"/>
                </a:lnTo>
                <a:lnTo>
                  <a:pt x="1060" y="1733"/>
                </a:lnTo>
                <a:lnTo>
                  <a:pt x="1087" y="1764"/>
                </a:lnTo>
                <a:lnTo>
                  <a:pt x="1116" y="1792"/>
                </a:lnTo>
                <a:lnTo>
                  <a:pt x="1150" y="1816"/>
                </a:lnTo>
                <a:lnTo>
                  <a:pt x="1185" y="1837"/>
                </a:lnTo>
                <a:lnTo>
                  <a:pt x="1224" y="1853"/>
                </a:lnTo>
                <a:lnTo>
                  <a:pt x="1265" y="1863"/>
                </a:lnTo>
                <a:lnTo>
                  <a:pt x="1222" y="1873"/>
                </a:lnTo>
                <a:lnTo>
                  <a:pt x="1176" y="1875"/>
                </a:lnTo>
                <a:lnTo>
                  <a:pt x="1145" y="1874"/>
                </a:lnTo>
                <a:lnTo>
                  <a:pt x="1113" y="1870"/>
                </a:lnTo>
                <a:lnTo>
                  <a:pt x="1129" y="1909"/>
                </a:lnTo>
                <a:lnTo>
                  <a:pt x="1149" y="1944"/>
                </a:lnTo>
                <a:lnTo>
                  <a:pt x="1172" y="1978"/>
                </a:lnTo>
                <a:lnTo>
                  <a:pt x="1200" y="2008"/>
                </a:lnTo>
                <a:lnTo>
                  <a:pt x="1232" y="2034"/>
                </a:lnTo>
                <a:lnTo>
                  <a:pt x="1265" y="2057"/>
                </a:lnTo>
                <a:lnTo>
                  <a:pt x="1303" y="2076"/>
                </a:lnTo>
                <a:lnTo>
                  <a:pt x="1342" y="2090"/>
                </a:lnTo>
                <a:lnTo>
                  <a:pt x="1384" y="2099"/>
                </a:lnTo>
                <a:lnTo>
                  <a:pt x="1427" y="2102"/>
                </a:lnTo>
                <a:lnTo>
                  <a:pt x="1377" y="2139"/>
                </a:lnTo>
                <a:lnTo>
                  <a:pt x="1322" y="2170"/>
                </a:lnTo>
                <a:lnTo>
                  <a:pt x="1264" y="2197"/>
                </a:lnTo>
                <a:lnTo>
                  <a:pt x="1204" y="2217"/>
                </a:lnTo>
                <a:lnTo>
                  <a:pt x="1141" y="2233"/>
                </a:lnTo>
                <a:lnTo>
                  <a:pt x="1076" y="2243"/>
                </a:lnTo>
                <a:lnTo>
                  <a:pt x="1010" y="2246"/>
                </a:lnTo>
                <a:lnTo>
                  <a:pt x="969" y="2245"/>
                </a:lnTo>
                <a:lnTo>
                  <a:pt x="930" y="2240"/>
                </a:lnTo>
                <a:lnTo>
                  <a:pt x="987" y="2275"/>
                </a:lnTo>
                <a:lnTo>
                  <a:pt x="1047" y="2304"/>
                </a:lnTo>
                <a:lnTo>
                  <a:pt x="1108" y="2331"/>
                </a:lnTo>
                <a:lnTo>
                  <a:pt x="1172" y="2352"/>
                </a:lnTo>
                <a:lnTo>
                  <a:pt x="1238" y="2369"/>
                </a:lnTo>
                <a:lnTo>
                  <a:pt x="1305" y="2382"/>
                </a:lnTo>
                <a:lnTo>
                  <a:pt x="1374" y="2389"/>
                </a:lnTo>
                <a:lnTo>
                  <a:pt x="1445" y="2391"/>
                </a:lnTo>
                <a:lnTo>
                  <a:pt x="1520" y="2389"/>
                </a:lnTo>
                <a:lnTo>
                  <a:pt x="1594" y="2381"/>
                </a:lnTo>
                <a:lnTo>
                  <a:pt x="1663" y="2368"/>
                </a:lnTo>
                <a:lnTo>
                  <a:pt x="1730" y="2352"/>
                </a:lnTo>
                <a:lnTo>
                  <a:pt x="1794" y="2331"/>
                </a:lnTo>
                <a:lnTo>
                  <a:pt x="1855" y="2304"/>
                </a:lnTo>
                <a:lnTo>
                  <a:pt x="1913" y="2276"/>
                </a:lnTo>
                <a:lnTo>
                  <a:pt x="1968" y="2243"/>
                </a:lnTo>
                <a:lnTo>
                  <a:pt x="2019" y="2207"/>
                </a:lnTo>
                <a:lnTo>
                  <a:pt x="2067" y="2167"/>
                </a:lnTo>
                <a:lnTo>
                  <a:pt x="2113" y="2125"/>
                </a:lnTo>
                <a:lnTo>
                  <a:pt x="2155" y="2081"/>
                </a:lnTo>
                <a:lnTo>
                  <a:pt x="2193" y="2034"/>
                </a:lnTo>
                <a:lnTo>
                  <a:pt x="2229" y="1985"/>
                </a:lnTo>
                <a:lnTo>
                  <a:pt x="2262" y="1935"/>
                </a:lnTo>
                <a:lnTo>
                  <a:pt x="2290" y="1882"/>
                </a:lnTo>
                <a:lnTo>
                  <a:pt x="2316" y="1829"/>
                </a:lnTo>
                <a:lnTo>
                  <a:pt x="2338" y="1773"/>
                </a:lnTo>
                <a:lnTo>
                  <a:pt x="2357" y="1718"/>
                </a:lnTo>
                <a:lnTo>
                  <a:pt x="2373" y="1662"/>
                </a:lnTo>
                <a:lnTo>
                  <a:pt x="2385" y="1606"/>
                </a:lnTo>
                <a:lnTo>
                  <a:pt x="2394" y="1550"/>
                </a:lnTo>
                <a:lnTo>
                  <a:pt x="2399" y="1494"/>
                </a:lnTo>
                <a:lnTo>
                  <a:pt x="2400" y="1438"/>
                </a:lnTo>
                <a:lnTo>
                  <a:pt x="2399" y="1394"/>
                </a:lnTo>
                <a:lnTo>
                  <a:pt x="2448" y="1357"/>
                </a:lnTo>
                <a:lnTo>
                  <a:pt x="2492" y="1316"/>
                </a:lnTo>
                <a:lnTo>
                  <a:pt x="2532" y="1270"/>
                </a:lnTo>
                <a:lnTo>
                  <a:pt x="2567" y="1221"/>
                </a:lnTo>
                <a:lnTo>
                  <a:pt x="2521" y="1239"/>
                </a:lnTo>
                <a:lnTo>
                  <a:pt x="2474" y="1255"/>
                </a:lnTo>
                <a:lnTo>
                  <a:pt x="2425" y="1267"/>
                </a:lnTo>
                <a:lnTo>
                  <a:pt x="2374" y="1274"/>
                </a:lnTo>
                <a:lnTo>
                  <a:pt x="2408" y="1252"/>
                </a:lnTo>
                <a:lnTo>
                  <a:pt x="2438" y="1225"/>
                </a:lnTo>
                <a:lnTo>
                  <a:pt x="2465" y="1195"/>
                </a:lnTo>
                <a:lnTo>
                  <a:pt x="2489" y="1162"/>
                </a:lnTo>
                <a:lnTo>
                  <a:pt x="2507" y="1126"/>
                </a:lnTo>
                <a:lnTo>
                  <a:pt x="2522" y="1088"/>
                </a:lnTo>
                <a:lnTo>
                  <a:pt x="2472" y="1116"/>
                </a:lnTo>
                <a:lnTo>
                  <a:pt x="2420" y="1138"/>
                </a:lnTo>
                <a:lnTo>
                  <a:pt x="2366" y="1157"/>
                </a:lnTo>
                <a:lnTo>
                  <a:pt x="2309" y="1170"/>
                </a:lnTo>
                <a:lnTo>
                  <a:pt x="2281" y="1144"/>
                </a:lnTo>
                <a:lnTo>
                  <a:pt x="2250" y="1121"/>
                </a:lnTo>
                <a:lnTo>
                  <a:pt x="2217" y="1101"/>
                </a:lnTo>
                <a:lnTo>
                  <a:pt x="2182" y="1085"/>
                </a:lnTo>
                <a:lnTo>
                  <a:pt x="2144" y="1074"/>
                </a:lnTo>
                <a:lnTo>
                  <a:pt x="2104" y="1067"/>
                </a:lnTo>
                <a:lnTo>
                  <a:pt x="2063" y="1064"/>
                </a:lnTo>
                <a:close/>
                <a:moveTo>
                  <a:pt x="1706" y="0"/>
                </a:moveTo>
                <a:lnTo>
                  <a:pt x="1813" y="5"/>
                </a:lnTo>
                <a:lnTo>
                  <a:pt x="1920" y="14"/>
                </a:lnTo>
                <a:lnTo>
                  <a:pt x="2024" y="31"/>
                </a:lnTo>
                <a:lnTo>
                  <a:pt x="2126" y="53"/>
                </a:lnTo>
                <a:lnTo>
                  <a:pt x="2226" y="81"/>
                </a:lnTo>
                <a:lnTo>
                  <a:pt x="2323" y="116"/>
                </a:lnTo>
                <a:lnTo>
                  <a:pt x="2417" y="155"/>
                </a:lnTo>
                <a:lnTo>
                  <a:pt x="2509" y="200"/>
                </a:lnTo>
                <a:lnTo>
                  <a:pt x="2596" y="251"/>
                </a:lnTo>
                <a:lnTo>
                  <a:pt x="2681" y="306"/>
                </a:lnTo>
                <a:lnTo>
                  <a:pt x="2762" y="366"/>
                </a:lnTo>
                <a:lnTo>
                  <a:pt x="2839" y="430"/>
                </a:lnTo>
                <a:lnTo>
                  <a:pt x="2913" y="499"/>
                </a:lnTo>
                <a:lnTo>
                  <a:pt x="2981" y="572"/>
                </a:lnTo>
                <a:lnTo>
                  <a:pt x="3046" y="650"/>
                </a:lnTo>
                <a:lnTo>
                  <a:pt x="3106" y="730"/>
                </a:lnTo>
                <a:lnTo>
                  <a:pt x="3162" y="814"/>
                </a:lnTo>
                <a:lnTo>
                  <a:pt x="3212" y="902"/>
                </a:lnTo>
                <a:lnTo>
                  <a:pt x="3257" y="993"/>
                </a:lnTo>
                <a:lnTo>
                  <a:pt x="3297" y="1087"/>
                </a:lnTo>
                <a:lnTo>
                  <a:pt x="3332" y="1184"/>
                </a:lnTo>
                <a:lnTo>
                  <a:pt x="3360" y="1283"/>
                </a:lnTo>
                <a:lnTo>
                  <a:pt x="3382" y="1385"/>
                </a:lnTo>
                <a:lnTo>
                  <a:pt x="3399" y="1489"/>
                </a:lnTo>
                <a:lnTo>
                  <a:pt x="3408" y="1594"/>
                </a:lnTo>
                <a:lnTo>
                  <a:pt x="3412" y="1702"/>
                </a:lnTo>
                <a:lnTo>
                  <a:pt x="3408" y="1810"/>
                </a:lnTo>
                <a:lnTo>
                  <a:pt x="3399" y="1916"/>
                </a:lnTo>
                <a:lnTo>
                  <a:pt x="3382" y="2020"/>
                </a:lnTo>
                <a:lnTo>
                  <a:pt x="3360" y="2121"/>
                </a:lnTo>
                <a:lnTo>
                  <a:pt x="3332" y="2221"/>
                </a:lnTo>
                <a:lnTo>
                  <a:pt x="3297" y="2317"/>
                </a:lnTo>
                <a:lnTo>
                  <a:pt x="3257" y="2411"/>
                </a:lnTo>
                <a:lnTo>
                  <a:pt x="3212" y="2502"/>
                </a:lnTo>
                <a:lnTo>
                  <a:pt x="3162" y="2590"/>
                </a:lnTo>
                <a:lnTo>
                  <a:pt x="3106" y="2674"/>
                </a:lnTo>
                <a:lnTo>
                  <a:pt x="3046" y="2755"/>
                </a:lnTo>
                <a:lnTo>
                  <a:pt x="2981" y="2832"/>
                </a:lnTo>
                <a:lnTo>
                  <a:pt x="2913" y="2906"/>
                </a:lnTo>
                <a:lnTo>
                  <a:pt x="2839" y="2975"/>
                </a:lnTo>
                <a:lnTo>
                  <a:pt x="2762" y="3039"/>
                </a:lnTo>
                <a:lnTo>
                  <a:pt x="2681" y="3099"/>
                </a:lnTo>
                <a:lnTo>
                  <a:pt x="2596" y="3154"/>
                </a:lnTo>
                <a:lnTo>
                  <a:pt x="2509" y="3204"/>
                </a:lnTo>
                <a:lnTo>
                  <a:pt x="2417" y="3249"/>
                </a:lnTo>
                <a:lnTo>
                  <a:pt x="2323" y="3289"/>
                </a:lnTo>
                <a:lnTo>
                  <a:pt x="2226" y="3323"/>
                </a:lnTo>
                <a:lnTo>
                  <a:pt x="2126" y="3352"/>
                </a:lnTo>
                <a:lnTo>
                  <a:pt x="2024" y="3375"/>
                </a:lnTo>
                <a:lnTo>
                  <a:pt x="1920" y="3390"/>
                </a:lnTo>
                <a:lnTo>
                  <a:pt x="1813" y="3401"/>
                </a:lnTo>
                <a:lnTo>
                  <a:pt x="1706" y="3404"/>
                </a:lnTo>
                <a:lnTo>
                  <a:pt x="1598" y="3401"/>
                </a:lnTo>
                <a:lnTo>
                  <a:pt x="1492" y="3390"/>
                </a:lnTo>
                <a:lnTo>
                  <a:pt x="1388" y="3375"/>
                </a:lnTo>
                <a:lnTo>
                  <a:pt x="1286" y="3352"/>
                </a:lnTo>
                <a:lnTo>
                  <a:pt x="1187" y="3323"/>
                </a:lnTo>
                <a:lnTo>
                  <a:pt x="1090" y="3289"/>
                </a:lnTo>
                <a:lnTo>
                  <a:pt x="995" y="3249"/>
                </a:lnTo>
                <a:lnTo>
                  <a:pt x="904" y="3204"/>
                </a:lnTo>
                <a:lnTo>
                  <a:pt x="816" y="3154"/>
                </a:lnTo>
                <a:lnTo>
                  <a:pt x="732" y="3099"/>
                </a:lnTo>
                <a:lnTo>
                  <a:pt x="650" y="3039"/>
                </a:lnTo>
                <a:lnTo>
                  <a:pt x="573" y="2975"/>
                </a:lnTo>
                <a:lnTo>
                  <a:pt x="500" y="2906"/>
                </a:lnTo>
                <a:lnTo>
                  <a:pt x="430" y="2832"/>
                </a:lnTo>
                <a:lnTo>
                  <a:pt x="365" y="2755"/>
                </a:lnTo>
                <a:lnTo>
                  <a:pt x="306" y="2674"/>
                </a:lnTo>
                <a:lnTo>
                  <a:pt x="250" y="2590"/>
                </a:lnTo>
                <a:lnTo>
                  <a:pt x="199" y="2502"/>
                </a:lnTo>
                <a:lnTo>
                  <a:pt x="154" y="2411"/>
                </a:lnTo>
                <a:lnTo>
                  <a:pt x="115" y="2317"/>
                </a:lnTo>
                <a:lnTo>
                  <a:pt x="81" y="2221"/>
                </a:lnTo>
                <a:lnTo>
                  <a:pt x="52" y="2121"/>
                </a:lnTo>
                <a:lnTo>
                  <a:pt x="29" y="2020"/>
                </a:lnTo>
                <a:lnTo>
                  <a:pt x="14" y="1916"/>
                </a:lnTo>
                <a:lnTo>
                  <a:pt x="3" y="1810"/>
                </a:lnTo>
                <a:lnTo>
                  <a:pt x="0" y="1702"/>
                </a:lnTo>
                <a:lnTo>
                  <a:pt x="3" y="1594"/>
                </a:lnTo>
                <a:lnTo>
                  <a:pt x="14" y="1489"/>
                </a:lnTo>
                <a:lnTo>
                  <a:pt x="29" y="1385"/>
                </a:lnTo>
                <a:lnTo>
                  <a:pt x="52" y="1283"/>
                </a:lnTo>
                <a:lnTo>
                  <a:pt x="81" y="1184"/>
                </a:lnTo>
                <a:lnTo>
                  <a:pt x="115" y="1087"/>
                </a:lnTo>
                <a:lnTo>
                  <a:pt x="154" y="993"/>
                </a:lnTo>
                <a:lnTo>
                  <a:pt x="199" y="902"/>
                </a:lnTo>
                <a:lnTo>
                  <a:pt x="250" y="814"/>
                </a:lnTo>
                <a:lnTo>
                  <a:pt x="306" y="730"/>
                </a:lnTo>
                <a:lnTo>
                  <a:pt x="365" y="650"/>
                </a:lnTo>
                <a:lnTo>
                  <a:pt x="430" y="572"/>
                </a:lnTo>
                <a:lnTo>
                  <a:pt x="500" y="499"/>
                </a:lnTo>
                <a:lnTo>
                  <a:pt x="573" y="430"/>
                </a:lnTo>
                <a:lnTo>
                  <a:pt x="650" y="366"/>
                </a:lnTo>
                <a:lnTo>
                  <a:pt x="732" y="306"/>
                </a:lnTo>
                <a:lnTo>
                  <a:pt x="816" y="251"/>
                </a:lnTo>
                <a:lnTo>
                  <a:pt x="904" y="200"/>
                </a:lnTo>
                <a:lnTo>
                  <a:pt x="995" y="155"/>
                </a:lnTo>
                <a:lnTo>
                  <a:pt x="1090" y="116"/>
                </a:lnTo>
                <a:lnTo>
                  <a:pt x="1187" y="81"/>
                </a:lnTo>
                <a:lnTo>
                  <a:pt x="1286" y="53"/>
                </a:lnTo>
                <a:lnTo>
                  <a:pt x="1388" y="31"/>
                </a:lnTo>
                <a:lnTo>
                  <a:pt x="1492" y="14"/>
                </a:lnTo>
                <a:lnTo>
                  <a:pt x="1598" y="5"/>
                </a:lnTo>
                <a:lnTo>
                  <a:pt x="170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24" name="Picture Placeholder 23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5" r="182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3013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4C92FF"/>
      </a:dk2>
      <a:lt2>
        <a:srgbClr val="93BDFF"/>
      </a:lt2>
      <a:accent1>
        <a:srgbClr val="65A1FF"/>
      </a:accent1>
      <a:accent2>
        <a:srgbClr val="5F8BCF"/>
      </a:accent2>
      <a:accent3>
        <a:srgbClr val="618CCF"/>
      </a:accent3>
      <a:accent4>
        <a:srgbClr val="94B2DF"/>
      </a:accent4>
      <a:accent5>
        <a:srgbClr val="618CCF"/>
      </a:accent5>
      <a:accent6>
        <a:srgbClr val="94C3EC"/>
      </a:accent6>
      <a:hlink>
        <a:srgbClr val="5EA5E3"/>
      </a:hlink>
      <a:folHlink>
        <a:srgbClr val="2E75B5"/>
      </a:folHlink>
    </a:clrScheme>
    <a:fontScheme name="Asteca - Default Font">
      <a:majorFont>
        <a:latin typeface="Lato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1561</Words>
  <Application>Microsoft Office PowerPoint</Application>
  <PresentationFormat>Widescreen</PresentationFormat>
  <Paragraphs>319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Lato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267</cp:revision>
  <dcterms:created xsi:type="dcterms:W3CDTF">2018-09-28T10:06:09Z</dcterms:created>
  <dcterms:modified xsi:type="dcterms:W3CDTF">2018-10-11T21:03:14Z</dcterms:modified>
</cp:coreProperties>
</file>