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4"/>
  </p:sldMasterIdLst>
  <p:notesMasterIdLst>
    <p:notesMasterId r:id="rId19"/>
  </p:notesMasterIdLst>
  <p:sldIdLst>
    <p:sldId id="256" r:id="rId5"/>
    <p:sldId id="257" r:id="rId6"/>
    <p:sldId id="261" r:id="rId7"/>
    <p:sldId id="266" r:id="rId8"/>
    <p:sldId id="262" r:id="rId9"/>
    <p:sldId id="269" r:id="rId10"/>
    <p:sldId id="263" r:id="rId11"/>
    <p:sldId id="267" r:id="rId12"/>
    <p:sldId id="268" r:id="rId13"/>
    <p:sldId id="260" r:id="rId14"/>
    <p:sldId id="270" r:id="rId15"/>
    <p:sldId id="258" r:id="rId16"/>
    <p:sldId id="259" r:id="rId17"/>
    <p:sldId id="265" r:id="rId18"/>
  </p:sldIdLst>
  <p:sldSz cx="9144000" cy="5143500" type="screen16x9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12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1A4E3-5A57-4EE1-A2AF-72960D57C282}" v="177" dt="2023-04-28T11:02:32.483"/>
    <p1510:client id="{CB1B78F3-8D58-4A0A-BBA3-3342E0967198}" v="1034" dt="2023-04-28T11:12:18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624"/>
      </p:cViewPr>
      <p:guideLst>
        <p:guide orient="horz" pos="1212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kumar singh" userId="e76d38d4-6d3d-4a72-a332-b6b029edbfc2" providerId="ADAL" clId="{CB1B78F3-8D58-4A0A-BBA3-3342E0967198}"/>
    <pc:docChg chg="undo redo custSel addSld modSld">
      <pc:chgData name="Gaurav kumar singh" userId="e76d38d4-6d3d-4a72-a332-b6b029edbfc2" providerId="ADAL" clId="{CB1B78F3-8D58-4A0A-BBA3-3342E0967198}" dt="2023-04-28T11:12:18.239" v="993" actId="58"/>
      <pc:docMkLst>
        <pc:docMk/>
      </pc:docMkLst>
      <pc:sldChg chg="modSp mod">
        <pc:chgData name="Gaurav kumar singh" userId="e76d38d4-6d3d-4a72-a332-b6b029edbfc2" providerId="ADAL" clId="{CB1B78F3-8D58-4A0A-BBA3-3342E0967198}" dt="2023-04-28T10:29:59.832" v="366" actId="2711"/>
        <pc:sldMkLst>
          <pc:docMk/>
          <pc:sldMk cId="0" sldId="257"/>
        </pc:sldMkLst>
        <pc:spChg chg="mod">
          <ac:chgData name="Gaurav kumar singh" userId="e76d38d4-6d3d-4a72-a332-b6b029edbfc2" providerId="ADAL" clId="{CB1B78F3-8D58-4A0A-BBA3-3342E0967198}" dt="2023-04-28T10:29:59.832" v="366" actId="2711"/>
          <ac:spMkLst>
            <pc:docMk/>
            <pc:sldMk cId="0" sldId="257"/>
            <ac:spMk id="168" creationId="{00000000-0000-0000-0000-000000000000}"/>
          </ac:spMkLst>
        </pc:spChg>
      </pc:sldChg>
      <pc:sldChg chg="modSp mod">
        <pc:chgData name="Gaurav kumar singh" userId="e76d38d4-6d3d-4a72-a332-b6b029edbfc2" providerId="ADAL" clId="{CB1B78F3-8D58-4A0A-BBA3-3342E0967198}" dt="2023-04-28T10:29:14.111" v="365" actId="2711"/>
        <pc:sldMkLst>
          <pc:docMk/>
          <pc:sldMk cId="0" sldId="258"/>
        </pc:sldMkLst>
        <pc:spChg chg="mod">
          <ac:chgData name="Gaurav kumar singh" userId="e76d38d4-6d3d-4a72-a332-b6b029edbfc2" providerId="ADAL" clId="{CB1B78F3-8D58-4A0A-BBA3-3342E0967198}" dt="2023-04-28T10:29:14.111" v="365" actId="2711"/>
          <ac:spMkLst>
            <pc:docMk/>
            <pc:sldMk cId="0" sldId="258"/>
            <ac:spMk id="2" creationId="{A7A820AC-EF36-2C10-1655-8B13523767BD}"/>
          </ac:spMkLst>
        </pc:spChg>
      </pc:sldChg>
      <pc:sldChg chg="modSp mod">
        <pc:chgData name="Gaurav kumar singh" userId="e76d38d4-6d3d-4a72-a332-b6b029edbfc2" providerId="ADAL" clId="{CB1B78F3-8D58-4A0A-BBA3-3342E0967198}" dt="2023-04-28T10:28:58.596" v="363" actId="2710"/>
        <pc:sldMkLst>
          <pc:docMk/>
          <pc:sldMk cId="1335704544" sldId="260"/>
        </pc:sldMkLst>
        <pc:spChg chg="mod">
          <ac:chgData name="Gaurav kumar singh" userId="e76d38d4-6d3d-4a72-a332-b6b029edbfc2" providerId="ADAL" clId="{CB1B78F3-8D58-4A0A-BBA3-3342E0967198}" dt="2023-04-28T10:28:58.596" v="363" actId="2710"/>
          <ac:spMkLst>
            <pc:docMk/>
            <pc:sldMk cId="1335704544" sldId="260"/>
            <ac:spMk id="3" creationId="{5CDAC58E-4674-7EEF-DC30-32AF4210985A}"/>
          </ac:spMkLst>
        </pc:spChg>
      </pc:sldChg>
      <pc:sldChg chg="modSp mod">
        <pc:chgData name="Gaurav kumar singh" userId="e76d38d4-6d3d-4a72-a332-b6b029edbfc2" providerId="ADAL" clId="{CB1B78F3-8D58-4A0A-BBA3-3342E0967198}" dt="2023-04-28T10:42:06.842" v="504"/>
        <pc:sldMkLst>
          <pc:docMk/>
          <pc:sldMk cId="2672756890" sldId="262"/>
        </pc:sldMkLst>
        <pc:spChg chg="mod">
          <ac:chgData name="Gaurav kumar singh" userId="e76d38d4-6d3d-4a72-a332-b6b029edbfc2" providerId="ADAL" clId="{CB1B78F3-8D58-4A0A-BBA3-3342E0967198}" dt="2023-04-28T10:42:06.842" v="504"/>
          <ac:spMkLst>
            <pc:docMk/>
            <pc:sldMk cId="2672756890" sldId="262"/>
            <ac:spMk id="3" creationId="{C9835118-6CBB-FC53-B3E1-6A9A42C8A86B}"/>
          </ac:spMkLst>
        </pc:spChg>
      </pc:sldChg>
      <pc:sldChg chg="modSp mod">
        <pc:chgData name="Gaurav kumar singh" userId="e76d38d4-6d3d-4a72-a332-b6b029edbfc2" providerId="ADAL" clId="{CB1B78F3-8D58-4A0A-BBA3-3342E0967198}" dt="2023-04-28T11:12:18.239" v="993" actId="58"/>
        <pc:sldMkLst>
          <pc:docMk/>
          <pc:sldMk cId="2693237934" sldId="263"/>
        </pc:sldMkLst>
        <pc:spChg chg="mod">
          <ac:chgData name="Gaurav kumar singh" userId="e76d38d4-6d3d-4a72-a332-b6b029edbfc2" providerId="ADAL" clId="{CB1B78F3-8D58-4A0A-BBA3-3342E0967198}" dt="2023-04-28T11:12:18.239" v="993" actId="58"/>
          <ac:spMkLst>
            <pc:docMk/>
            <pc:sldMk cId="2693237934" sldId="263"/>
            <ac:spMk id="3" creationId="{C9835118-6CBB-FC53-B3E1-6A9A42C8A86B}"/>
          </ac:spMkLst>
        </pc:spChg>
      </pc:sldChg>
      <pc:sldChg chg="modSp mod">
        <pc:chgData name="Gaurav kumar singh" userId="e76d38d4-6d3d-4a72-a332-b6b029edbfc2" providerId="ADAL" clId="{CB1B78F3-8D58-4A0A-BBA3-3342E0967198}" dt="2023-04-28T10:27:55.121" v="357" actId="2711"/>
        <pc:sldMkLst>
          <pc:docMk/>
          <pc:sldMk cId="528697662" sldId="266"/>
        </pc:sldMkLst>
        <pc:spChg chg="mod">
          <ac:chgData name="Gaurav kumar singh" userId="e76d38d4-6d3d-4a72-a332-b6b029edbfc2" providerId="ADAL" clId="{CB1B78F3-8D58-4A0A-BBA3-3342E0967198}" dt="2023-04-28T10:27:55.121" v="357" actId="2711"/>
          <ac:spMkLst>
            <pc:docMk/>
            <pc:sldMk cId="528697662" sldId="266"/>
            <ac:spMk id="3" creationId="{C0B86D26-FC03-C0A7-E2AC-AB6B3B7CB0F2}"/>
          </ac:spMkLst>
        </pc:spChg>
      </pc:sldChg>
      <pc:sldChg chg="addSp delSp modSp mod">
        <pc:chgData name="Gaurav kumar singh" userId="e76d38d4-6d3d-4a72-a332-b6b029edbfc2" providerId="ADAL" clId="{CB1B78F3-8D58-4A0A-BBA3-3342E0967198}" dt="2023-04-28T11:06:10.541" v="786" actId="27614"/>
        <pc:sldMkLst>
          <pc:docMk/>
          <pc:sldMk cId="459874683" sldId="267"/>
        </pc:sldMkLst>
        <pc:spChg chg="mod">
          <ac:chgData name="Gaurav kumar singh" userId="e76d38d4-6d3d-4a72-a332-b6b029edbfc2" providerId="ADAL" clId="{CB1B78F3-8D58-4A0A-BBA3-3342E0967198}" dt="2023-04-28T11:02:12.609" v="735" actId="122"/>
          <ac:spMkLst>
            <pc:docMk/>
            <pc:sldMk cId="459874683" sldId="267"/>
            <ac:spMk id="8" creationId="{DF9E6E1D-0EF6-DBE7-C710-07C3A0CA351C}"/>
          </ac:spMkLst>
        </pc:spChg>
        <pc:spChg chg="add del mod">
          <ac:chgData name="Gaurav kumar singh" userId="e76d38d4-6d3d-4a72-a332-b6b029edbfc2" providerId="ADAL" clId="{CB1B78F3-8D58-4A0A-BBA3-3342E0967198}" dt="2023-04-28T11:02:42.624" v="739" actId="478"/>
          <ac:spMkLst>
            <pc:docMk/>
            <pc:sldMk cId="459874683" sldId="267"/>
            <ac:spMk id="9" creationId="{8FB0497B-282A-E073-9829-3E08FC9AA9AC}"/>
          </ac:spMkLst>
        </pc:spChg>
        <pc:spChg chg="add del mod">
          <ac:chgData name="Gaurav kumar singh" userId="e76d38d4-6d3d-4a72-a332-b6b029edbfc2" providerId="ADAL" clId="{CB1B78F3-8D58-4A0A-BBA3-3342E0967198}" dt="2023-04-28T11:04:12.588" v="756" actId="478"/>
          <ac:spMkLst>
            <pc:docMk/>
            <pc:sldMk cId="459874683" sldId="267"/>
            <ac:spMk id="11" creationId="{58E55467-6741-7972-784B-7E7F036DDD5D}"/>
          </ac:spMkLst>
        </pc:spChg>
        <pc:graphicFrameChg chg="modGraphic">
          <ac:chgData name="Gaurav kumar singh" userId="e76d38d4-6d3d-4a72-a332-b6b029edbfc2" providerId="ADAL" clId="{CB1B78F3-8D58-4A0A-BBA3-3342E0967198}" dt="2023-04-28T11:06:02.448" v="781" actId="20577"/>
          <ac:graphicFrameMkLst>
            <pc:docMk/>
            <pc:sldMk cId="459874683" sldId="267"/>
            <ac:graphicFrameMk id="5" creationId="{9C4A5C6D-901F-7BFB-2FF6-AFA5E464EA00}"/>
          </ac:graphicFrameMkLst>
        </pc:graphicFrameChg>
        <pc:picChg chg="add del mod">
          <ac:chgData name="Gaurav kumar singh" userId="e76d38d4-6d3d-4a72-a332-b6b029edbfc2" providerId="ADAL" clId="{CB1B78F3-8D58-4A0A-BBA3-3342E0967198}" dt="2023-04-28T11:03:26.448" v="744" actId="478"/>
          <ac:picMkLst>
            <pc:docMk/>
            <pc:sldMk cId="459874683" sldId="267"/>
            <ac:picMk id="4" creationId="{5A77A418-1A61-5BA9-BBDA-DB46BB8D7FA6}"/>
          </ac:picMkLst>
        </pc:picChg>
        <pc:picChg chg="del mod">
          <ac:chgData name="Gaurav kumar singh" userId="e76d38d4-6d3d-4a72-a332-b6b029edbfc2" providerId="ADAL" clId="{CB1B78F3-8D58-4A0A-BBA3-3342E0967198}" dt="2023-04-28T11:02:48.243" v="741" actId="478"/>
          <ac:picMkLst>
            <pc:docMk/>
            <pc:sldMk cId="459874683" sldId="267"/>
            <ac:picMk id="6" creationId="{E28AF83E-4BE1-4825-6750-7826F7DB7E78}"/>
          </ac:picMkLst>
        </pc:picChg>
        <pc:picChg chg="add del mod">
          <ac:chgData name="Gaurav kumar singh" userId="e76d38d4-6d3d-4a72-a332-b6b029edbfc2" providerId="ADAL" clId="{CB1B78F3-8D58-4A0A-BBA3-3342E0967198}" dt="2023-04-28T11:03:50.858" v="751" actId="21"/>
          <ac:picMkLst>
            <pc:docMk/>
            <pc:sldMk cId="459874683" sldId="267"/>
            <ac:picMk id="13" creationId="{7F38C66E-CFD9-9DA6-1CE7-E11EAB489510}"/>
          </ac:picMkLst>
        </pc:picChg>
        <pc:picChg chg="add del mod">
          <ac:chgData name="Gaurav kumar singh" userId="e76d38d4-6d3d-4a72-a332-b6b029edbfc2" providerId="ADAL" clId="{CB1B78F3-8D58-4A0A-BBA3-3342E0967198}" dt="2023-04-28T11:06:04.255" v="782" actId="478"/>
          <ac:picMkLst>
            <pc:docMk/>
            <pc:sldMk cId="459874683" sldId="267"/>
            <ac:picMk id="14" creationId="{EEC1B08E-6670-DB83-7088-CB274DFE2431}"/>
          </ac:picMkLst>
        </pc:picChg>
        <pc:picChg chg="add mod">
          <ac:chgData name="Gaurav kumar singh" userId="e76d38d4-6d3d-4a72-a332-b6b029edbfc2" providerId="ADAL" clId="{CB1B78F3-8D58-4A0A-BBA3-3342E0967198}" dt="2023-04-28T11:06:10.541" v="786" actId="27614"/>
          <ac:picMkLst>
            <pc:docMk/>
            <pc:sldMk cId="459874683" sldId="267"/>
            <ac:picMk id="16" creationId="{FD66B201-FB44-98E1-6140-C496FE58DEE9}"/>
          </ac:picMkLst>
        </pc:picChg>
      </pc:sldChg>
      <pc:sldChg chg="delSp modSp mod">
        <pc:chgData name="Gaurav kumar singh" userId="e76d38d4-6d3d-4a72-a332-b6b029edbfc2" providerId="ADAL" clId="{CB1B78F3-8D58-4A0A-BBA3-3342E0967198}" dt="2023-04-28T10:38:50.013" v="491" actId="478"/>
        <pc:sldMkLst>
          <pc:docMk/>
          <pc:sldMk cId="3945743560" sldId="268"/>
        </pc:sldMkLst>
        <pc:spChg chg="del">
          <ac:chgData name="Gaurav kumar singh" userId="e76d38d4-6d3d-4a72-a332-b6b029edbfc2" providerId="ADAL" clId="{CB1B78F3-8D58-4A0A-BBA3-3342E0967198}" dt="2023-04-28T10:38:50.013" v="491" actId="478"/>
          <ac:spMkLst>
            <pc:docMk/>
            <pc:sldMk cId="3945743560" sldId="268"/>
            <ac:spMk id="2" creationId="{576B6C43-D496-3755-0D34-14C507762BEE}"/>
          </ac:spMkLst>
        </pc:spChg>
        <pc:spChg chg="mod">
          <ac:chgData name="Gaurav kumar singh" userId="e76d38d4-6d3d-4a72-a332-b6b029edbfc2" providerId="ADAL" clId="{CB1B78F3-8D58-4A0A-BBA3-3342E0967198}" dt="2023-04-28T10:38:42.735" v="490" actId="2711"/>
          <ac:spMkLst>
            <pc:docMk/>
            <pc:sldMk cId="3945743560" sldId="268"/>
            <ac:spMk id="3" creationId="{92D8120D-AA06-E6A0-FEAC-853EE10C2FBB}"/>
          </ac:spMkLst>
        </pc:spChg>
        <pc:picChg chg="mod">
          <ac:chgData name="Gaurav kumar singh" userId="e76d38d4-6d3d-4a72-a332-b6b029edbfc2" providerId="ADAL" clId="{CB1B78F3-8D58-4A0A-BBA3-3342E0967198}" dt="2023-04-28T09:59:16.471" v="53" actId="1076"/>
          <ac:picMkLst>
            <pc:docMk/>
            <pc:sldMk cId="3945743560" sldId="268"/>
            <ac:picMk id="7" creationId="{597B9847-AFCF-AA7A-DA90-D4B25B776B9D}"/>
          </ac:picMkLst>
        </pc:picChg>
      </pc:sldChg>
      <pc:sldChg chg="addSp delSp modSp new mod">
        <pc:chgData name="Gaurav kumar singh" userId="e76d38d4-6d3d-4a72-a332-b6b029edbfc2" providerId="ADAL" clId="{CB1B78F3-8D58-4A0A-BBA3-3342E0967198}" dt="2023-04-28T10:06:27.526" v="123" actId="1076"/>
        <pc:sldMkLst>
          <pc:docMk/>
          <pc:sldMk cId="540363950" sldId="269"/>
        </pc:sldMkLst>
        <pc:spChg chg="mod">
          <ac:chgData name="Gaurav kumar singh" userId="e76d38d4-6d3d-4a72-a332-b6b029edbfc2" providerId="ADAL" clId="{CB1B78F3-8D58-4A0A-BBA3-3342E0967198}" dt="2023-04-28T10:03:24.973" v="103" actId="1076"/>
          <ac:spMkLst>
            <pc:docMk/>
            <pc:sldMk cId="540363950" sldId="269"/>
            <ac:spMk id="2" creationId="{56826356-8621-68E2-1435-8F1726442101}"/>
          </ac:spMkLst>
        </pc:spChg>
        <pc:spChg chg="del">
          <ac:chgData name="Gaurav kumar singh" userId="e76d38d4-6d3d-4a72-a332-b6b029edbfc2" providerId="ADAL" clId="{CB1B78F3-8D58-4A0A-BBA3-3342E0967198}" dt="2023-04-28T10:04:01.257" v="107" actId="478"/>
          <ac:spMkLst>
            <pc:docMk/>
            <pc:sldMk cId="540363950" sldId="269"/>
            <ac:spMk id="3" creationId="{83F8DABE-102A-E5E0-2EB3-E5E76D9B7796}"/>
          </ac:spMkLst>
        </pc:spChg>
        <pc:graphicFrameChg chg="add del mod">
          <ac:chgData name="Gaurav kumar singh" userId="e76d38d4-6d3d-4a72-a332-b6b029edbfc2" providerId="ADAL" clId="{CB1B78F3-8D58-4A0A-BBA3-3342E0967198}" dt="2023-04-28T10:03:55.949" v="106" actId="478"/>
          <ac:graphicFrameMkLst>
            <pc:docMk/>
            <pc:sldMk cId="540363950" sldId="269"/>
            <ac:graphicFrameMk id="4" creationId="{61AD2188-7C14-49D7-34A0-D928E0249D0E}"/>
          </ac:graphicFrameMkLst>
        </pc:graphicFrameChg>
        <pc:graphicFrameChg chg="add mod">
          <ac:chgData name="Gaurav kumar singh" userId="e76d38d4-6d3d-4a72-a332-b6b029edbfc2" providerId="ADAL" clId="{CB1B78F3-8D58-4A0A-BBA3-3342E0967198}" dt="2023-04-28T10:06:27.526" v="123" actId="1076"/>
          <ac:graphicFrameMkLst>
            <pc:docMk/>
            <pc:sldMk cId="540363950" sldId="269"/>
            <ac:graphicFrameMk id="5" creationId="{7EE7DE95-2B16-3408-EA57-AC6435C36260}"/>
          </ac:graphicFrameMkLst>
        </pc:graphicFrameChg>
      </pc:sldChg>
      <pc:sldChg chg="modSp new mod">
        <pc:chgData name="Gaurav kumar singh" userId="e76d38d4-6d3d-4a72-a332-b6b029edbfc2" providerId="ADAL" clId="{CB1B78F3-8D58-4A0A-BBA3-3342E0967198}" dt="2023-04-28T10:38:03.287" v="489" actId="20577"/>
        <pc:sldMkLst>
          <pc:docMk/>
          <pc:sldMk cId="2956958667" sldId="270"/>
        </pc:sldMkLst>
        <pc:spChg chg="mod">
          <ac:chgData name="Gaurav kumar singh" userId="e76d38d4-6d3d-4a72-a332-b6b029edbfc2" providerId="ADAL" clId="{CB1B78F3-8D58-4A0A-BBA3-3342E0967198}" dt="2023-04-28T10:36:53.128" v="441" actId="20577"/>
          <ac:spMkLst>
            <pc:docMk/>
            <pc:sldMk cId="2956958667" sldId="270"/>
            <ac:spMk id="2" creationId="{9E8F1CB7-5F78-0534-AA7D-0D470CB430AB}"/>
          </ac:spMkLst>
        </pc:spChg>
        <pc:spChg chg="mod">
          <ac:chgData name="Gaurav kumar singh" userId="e76d38d4-6d3d-4a72-a332-b6b029edbfc2" providerId="ADAL" clId="{CB1B78F3-8D58-4A0A-BBA3-3342E0967198}" dt="2023-04-28T10:38:03.287" v="489" actId="20577"/>
          <ac:spMkLst>
            <pc:docMk/>
            <pc:sldMk cId="2956958667" sldId="270"/>
            <ac:spMk id="3" creationId="{6AE92A2A-6C55-1E60-6291-7AC421E2C3E2}"/>
          </ac:spMkLst>
        </pc:spChg>
      </pc:sldChg>
    </pc:docChg>
  </pc:docChgLst>
  <pc:docChgLst>
    <pc:chgData name="Guest User" userId="S::urn:spo:anon#3bd8ac527ccb04654899770fc3bb818ff01b3218dac720093b0c858c24f2da08::" providerId="AD" clId="Web-{A4F1A4E3-5A57-4EE1-A2AF-72960D57C282}"/>
    <pc:docChg chg="modSld">
      <pc:chgData name="Guest User" userId="S::urn:spo:anon#3bd8ac527ccb04654899770fc3bb818ff01b3218dac720093b0c858c24f2da08::" providerId="AD" clId="Web-{A4F1A4E3-5A57-4EE1-A2AF-72960D57C282}" dt="2023-04-28T11:02:32.483" v="174" actId="1076"/>
      <pc:docMkLst>
        <pc:docMk/>
      </pc:docMkLst>
      <pc:sldChg chg="modSp">
        <pc:chgData name="Guest User" userId="S::urn:spo:anon#3bd8ac527ccb04654899770fc3bb818ff01b3218dac720093b0c858c24f2da08::" providerId="AD" clId="Web-{A4F1A4E3-5A57-4EE1-A2AF-72960D57C282}" dt="2023-04-28T10:18:50.929" v="167" actId="20577"/>
        <pc:sldMkLst>
          <pc:docMk/>
          <pc:sldMk cId="2693237934" sldId="263"/>
        </pc:sldMkLst>
        <pc:spChg chg="mod">
          <ac:chgData name="Guest User" userId="S::urn:spo:anon#3bd8ac527ccb04654899770fc3bb818ff01b3218dac720093b0c858c24f2da08::" providerId="AD" clId="Web-{A4F1A4E3-5A57-4EE1-A2AF-72960D57C282}" dt="2023-04-28T10:18:50.929" v="167" actId="20577"/>
          <ac:spMkLst>
            <pc:docMk/>
            <pc:sldMk cId="2693237934" sldId="263"/>
            <ac:spMk id="3" creationId="{C9835118-6CBB-FC53-B3E1-6A9A42C8A86B}"/>
          </ac:spMkLst>
        </pc:spChg>
      </pc:sldChg>
      <pc:sldChg chg="addSp delSp modSp">
        <pc:chgData name="Guest User" userId="S::urn:spo:anon#3bd8ac527ccb04654899770fc3bb818ff01b3218dac720093b0c858c24f2da08::" providerId="AD" clId="Web-{A4F1A4E3-5A57-4EE1-A2AF-72960D57C282}" dt="2023-04-28T11:02:32.483" v="174" actId="1076"/>
        <pc:sldMkLst>
          <pc:docMk/>
          <pc:sldMk cId="459874683" sldId="267"/>
        </pc:sldMkLst>
        <pc:spChg chg="add del mod">
          <ac:chgData name="Guest User" userId="S::urn:spo:anon#3bd8ac527ccb04654899770fc3bb818ff01b3218dac720093b0c858c24f2da08::" providerId="AD" clId="Web-{A4F1A4E3-5A57-4EE1-A2AF-72960D57C282}" dt="2023-04-28T11:02:29.904" v="173"/>
          <ac:spMkLst>
            <pc:docMk/>
            <pc:sldMk cId="459874683" sldId="267"/>
            <ac:spMk id="8" creationId="{DF9E6E1D-0EF6-DBE7-C710-07C3A0CA351C}"/>
          </ac:spMkLst>
        </pc:spChg>
        <pc:picChg chg="add del">
          <ac:chgData name="Guest User" userId="S::urn:spo:anon#3bd8ac527ccb04654899770fc3bb818ff01b3218dac720093b0c858c24f2da08::" providerId="AD" clId="Web-{A4F1A4E3-5A57-4EE1-A2AF-72960D57C282}" dt="2023-04-28T11:02:29.904" v="173"/>
          <ac:picMkLst>
            <pc:docMk/>
            <pc:sldMk cId="459874683" sldId="267"/>
            <ac:picMk id="4" creationId="{5A77A418-1A61-5BA9-BBDA-DB46BB8D7FA6}"/>
          </ac:picMkLst>
        </pc:picChg>
        <pc:picChg chg="add mod">
          <ac:chgData name="Guest User" userId="S::urn:spo:anon#3bd8ac527ccb04654899770fc3bb818ff01b3218dac720093b0c858c24f2da08::" providerId="AD" clId="Web-{A4F1A4E3-5A57-4EE1-A2AF-72960D57C282}" dt="2023-04-28T11:02:32.483" v="174" actId="1076"/>
          <ac:picMkLst>
            <pc:docMk/>
            <pc:sldMk cId="459874683" sldId="267"/>
            <ac:picMk id="6" creationId="{E28AF83E-4BE1-4825-6750-7826F7DB7E78}"/>
          </ac:picMkLst>
        </pc:picChg>
      </pc:sldChg>
      <pc:sldChg chg="modSp">
        <pc:chgData name="Guest User" userId="S::urn:spo:anon#3bd8ac527ccb04654899770fc3bb818ff01b3218dac720093b0c858c24f2da08::" providerId="AD" clId="Web-{A4F1A4E3-5A57-4EE1-A2AF-72960D57C282}" dt="2023-04-28T10:26:54.847" v="168" actId="1076"/>
        <pc:sldMkLst>
          <pc:docMk/>
          <pc:sldMk cId="3945743560" sldId="268"/>
        </pc:sldMkLst>
        <pc:picChg chg="mod">
          <ac:chgData name="Guest User" userId="S::urn:spo:anon#3bd8ac527ccb04654899770fc3bb818ff01b3218dac720093b0c858c24f2da08::" providerId="AD" clId="Web-{A4F1A4E3-5A57-4EE1-A2AF-72960D57C282}" dt="2023-04-28T10:26:54.847" v="168" actId="1076"/>
          <ac:picMkLst>
            <pc:docMk/>
            <pc:sldMk cId="3945743560" sldId="268"/>
            <ac:picMk id="7" creationId="{597B9847-AFCF-AA7A-DA90-D4B25B776B9D}"/>
          </ac:picMkLst>
        </pc:picChg>
      </pc:sldChg>
      <pc:sldChg chg="modSp">
        <pc:chgData name="Guest User" userId="S::urn:spo:anon#3bd8ac527ccb04654899770fc3bb818ff01b3218dac720093b0c858c24f2da08::" providerId="AD" clId="Web-{A4F1A4E3-5A57-4EE1-A2AF-72960D57C282}" dt="2023-04-28T10:29:46.398" v="169" actId="1076"/>
        <pc:sldMkLst>
          <pc:docMk/>
          <pc:sldMk cId="540363950" sldId="269"/>
        </pc:sldMkLst>
        <pc:graphicFrameChg chg="mod modGraphic">
          <ac:chgData name="Guest User" userId="S::urn:spo:anon#3bd8ac527ccb04654899770fc3bb818ff01b3218dac720093b0c858c24f2da08::" providerId="AD" clId="Web-{A4F1A4E3-5A57-4EE1-A2AF-72960D57C282}" dt="2023-04-28T10:29:46.398" v="169" actId="1076"/>
          <ac:graphicFrameMkLst>
            <pc:docMk/>
            <pc:sldMk cId="540363950" sldId="269"/>
            <ac:graphicFrameMk id="5" creationId="{7EE7DE95-2B16-3408-EA57-AC6435C3626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BC81C-92AF-4703-A2F6-A15D717D938F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507D90E-2318-4260-A64E-A94F19733217}">
      <dgm:prSet phldrT="[Text]" custT="1"/>
      <dgm:spPr/>
      <dgm:t>
        <a:bodyPr/>
        <a:lstStyle/>
        <a:p>
          <a:pPr algn="ctr"/>
          <a:r>
            <a:rPr lang="en-IN" sz="1200" b="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Data collection</a:t>
          </a:r>
        </a:p>
      </dgm:t>
    </dgm:pt>
    <dgm:pt modelId="{EE50142C-BBEB-460C-8712-53B7C9C783B7}" type="parTrans" cxnId="{23A950C7-7601-4E7E-8B15-087CBA993E7D}">
      <dgm:prSet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2CE1E-8434-4AD5-833D-33A36A120425}" type="sibTrans" cxnId="{23A950C7-7601-4E7E-8B15-087CBA993E7D}">
      <dgm:prSet custT="1"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3B01D3-B87B-49FB-8C77-67A6E4432E32}">
      <dgm:prSet phldrT="[Text]" custT="1"/>
      <dgm:spPr/>
      <dgm:t>
        <a:bodyPr/>
        <a:lstStyle/>
        <a:p>
          <a:pPr algn="ctr"/>
          <a:r>
            <a:rPr lang="en-IN" sz="1200" b="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Pre-processing</a:t>
          </a:r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 rtl="0"/>
          <a:r>
            <a:rPr lang="en-IN" sz="1200" b="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 of data </a:t>
          </a:r>
        </a:p>
      </dgm:t>
    </dgm:pt>
    <dgm:pt modelId="{0524C984-DEE0-4A1A-8290-809302FDC898}" type="parTrans" cxnId="{81B804CA-D8F7-4045-A6DF-4E572F17ABAC}">
      <dgm:prSet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89B45-F3FC-485C-99B2-224938B8E953}" type="sibTrans" cxnId="{81B804CA-D8F7-4045-A6DF-4E572F17ABAC}">
      <dgm:prSet custT="1"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FED5B3-F766-436E-9162-C370EFD55020}">
      <dgm:prSet phldrT="[Text]" custT="1"/>
      <dgm:spPr/>
      <dgm:t>
        <a:bodyPr/>
        <a:lstStyle/>
        <a:p>
          <a:pPr algn="ctr"/>
          <a:r>
            <a:rPr lang="en-IN" sz="1200" b="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Descriptor calculator</a:t>
          </a:r>
        </a:p>
      </dgm:t>
    </dgm:pt>
    <dgm:pt modelId="{824FA260-6B7D-457A-9061-ADCDD96D8269}" type="parTrans" cxnId="{74D13FFE-5CFD-4EBE-AD73-0645B389830C}">
      <dgm:prSet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9B9D21-859D-4558-AEDA-DB8F277E14E3}" type="sibTrans" cxnId="{74D13FFE-5CFD-4EBE-AD73-0645B389830C}">
      <dgm:prSet custT="1"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206827-4EA3-4C80-ACF7-4D3FABDA2A35}">
      <dgm:prSet phldrT="[Text]" custT="1"/>
      <dgm:spPr/>
      <dgm:t>
        <a:bodyPr/>
        <a:lstStyle/>
        <a:p>
          <a:pPr algn="ctr"/>
          <a:r>
            <a:rPr lang="en-IN" sz="1200" b="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Model Building</a:t>
          </a:r>
        </a:p>
      </dgm:t>
    </dgm:pt>
    <dgm:pt modelId="{F736E11B-6FEF-4709-AE88-B2691628402D}" type="parTrans" cxnId="{F3F60212-E850-4142-A8E6-AA11C86F4F17}">
      <dgm:prSet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F1DBE-353E-4E6D-9715-735B4973D75E}" type="sibTrans" cxnId="{F3F60212-E850-4142-A8E6-AA11C86F4F17}">
      <dgm:prSet custT="1"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A386FE-548D-43FD-948A-75C0E9AF8021}">
      <dgm:prSet custT="1"/>
      <dgm:spPr/>
      <dgm:t>
        <a:bodyPr/>
        <a:lstStyle/>
        <a:p>
          <a:pPr algn="ctr" rtl="0"/>
          <a:r>
            <a:rPr lang="en-IN" sz="1200" b="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Model Selection </a:t>
          </a:r>
        </a:p>
      </dgm:t>
    </dgm:pt>
    <dgm:pt modelId="{3DBA6B2A-5F9A-4A9A-8782-B007E8FA439B}" type="parTrans" cxnId="{445E6609-3838-41DB-97F7-C61942DA73F7}">
      <dgm:prSet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3F0BD2-6D50-4356-B6F0-66BDFC96B064}" type="sibTrans" cxnId="{445E6609-3838-41DB-97F7-C61942DA73F7}">
      <dgm:prSet custT="1"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E42EF6-35C4-41EC-93C8-F0C77717157D}">
      <dgm:prSet custT="1"/>
      <dgm:spPr/>
      <dgm:t>
        <a:bodyPr/>
        <a:lstStyle/>
        <a:p>
          <a:pPr algn="ctr"/>
          <a:r>
            <a:rPr lang="en-IN" sz="1200" b="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Model Deployment</a:t>
          </a:r>
        </a:p>
      </dgm:t>
    </dgm:pt>
    <dgm:pt modelId="{C49DF9AD-98C7-414F-9489-5E4503E775D1}" type="parTrans" cxnId="{D74E5C75-5E13-4659-BC37-41A4A978CAB8}">
      <dgm:prSet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A7C371-030C-44C6-9C73-7A6E7D978E10}" type="sibTrans" cxnId="{D74E5C75-5E13-4659-BC37-41A4A978CAB8}">
      <dgm:prSet/>
      <dgm:spPr/>
      <dgm:t>
        <a:bodyPr/>
        <a:lstStyle/>
        <a:p>
          <a:pPr algn="ctr"/>
          <a:endParaRPr lang="en-IN" sz="1200" b="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F08246-CA00-44AB-A01E-D04A0E48D046}" type="pres">
      <dgm:prSet presAssocID="{5FCBC81C-92AF-4703-A2F6-A15D717D938F}" presName="diagram" presStyleCnt="0">
        <dgm:presLayoutVars>
          <dgm:dir/>
          <dgm:resizeHandles val="exact"/>
        </dgm:presLayoutVars>
      </dgm:prSet>
      <dgm:spPr/>
    </dgm:pt>
    <dgm:pt modelId="{0AF3FEAC-563D-4B9C-8C0F-3C0014627D32}" type="pres">
      <dgm:prSet presAssocID="{6507D90E-2318-4260-A64E-A94F19733217}" presName="node" presStyleLbl="node1" presStyleIdx="0" presStyleCnt="6">
        <dgm:presLayoutVars>
          <dgm:bulletEnabled val="1"/>
        </dgm:presLayoutVars>
      </dgm:prSet>
      <dgm:spPr/>
    </dgm:pt>
    <dgm:pt modelId="{1BC62729-9869-4692-8E3E-84AE0806E6E7}" type="pres">
      <dgm:prSet presAssocID="{13B2CE1E-8434-4AD5-833D-33A36A120425}" presName="sibTrans" presStyleLbl="sibTrans2D1" presStyleIdx="0" presStyleCnt="5"/>
      <dgm:spPr/>
    </dgm:pt>
    <dgm:pt modelId="{01180737-807E-4495-9E84-7B0E3C931C94}" type="pres">
      <dgm:prSet presAssocID="{13B2CE1E-8434-4AD5-833D-33A36A120425}" presName="connectorText" presStyleLbl="sibTrans2D1" presStyleIdx="0" presStyleCnt="5"/>
      <dgm:spPr/>
    </dgm:pt>
    <dgm:pt modelId="{BC10BCDD-BF6D-4EEF-BA57-4476CE6435CA}" type="pres">
      <dgm:prSet presAssocID="{E63B01D3-B87B-49FB-8C77-67A6E4432E32}" presName="node" presStyleLbl="node1" presStyleIdx="1" presStyleCnt="6" custScaleX="128767">
        <dgm:presLayoutVars>
          <dgm:bulletEnabled val="1"/>
        </dgm:presLayoutVars>
      </dgm:prSet>
      <dgm:spPr/>
    </dgm:pt>
    <dgm:pt modelId="{4FCB3D4D-3D73-4167-A2D4-94BA29DECA7E}" type="pres">
      <dgm:prSet presAssocID="{C6789B45-F3FC-485C-99B2-224938B8E953}" presName="sibTrans" presStyleLbl="sibTrans2D1" presStyleIdx="1" presStyleCnt="5"/>
      <dgm:spPr/>
    </dgm:pt>
    <dgm:pt modelId="{877113F6-85C1-4FC1-9523-D42428FE9205}" type="pres">
      <dgm:prSet presAssocID="{C6789B45-F3FC-485C-99B2-224938B8E953}" presName="connectorText" presStyleLbl="sibTrans2D1" presStyleIdx="1" presStyleCnt="5"/>
      <dgm:spPr/>
    </dgm:pt>
    <dgm:pt modelId="{71341B37-8522-4BB9-A48F-B929E96BC60C}" type="pres">
      <dgm:prSet presAssocID="{2BFED5B3-F766-436E-9162-C370EFD55020}" presName="node" presStyleLbl="node1" presStyleIdx="2" presStyleCnt="6">
        <dgm:presLayoutVars>
          <dgm:bulletEnabled val="1"/>
        </dgm:presLayoutVars>
      </dgm:prSet>
      <dgm:spPr/>
    </dgm:pt>
    <dgm:pt modelId="{C8CE0963-7541-490E-9FF1-C3FAE45A4A24}" type="pres">
      <dgm:prSet presAssocID="{7B9B9D21-859D-4558-AEDA-DB8F277E14E3}" presName="sibTrans" presStyleLbl="sibTrans2D1" presStyleIdx="2" presStyleCnt="5"/>
      <dgm:spPr/>
    </dgm:pt>
    <dgm:pt modelId="{7E720AD0-73E4-40B0-910B-E34CEBD76224}" type="pres">
      <dgm:prSet presAssocID="{7B9B9D21-859D-4558-AEDA-DB8F277E14E3}" presName="connectorText" presStyleLbl="sibTrans2D1" presStyleIdx="2" presStyleCnt="5"/>
      <dgm:spPr/>
    </dgm:pt>
    <dgm:pt modelId="{EA159176-A425-42E6-B9DA-068A76BB8610}" type="pres">
      <dgm:prSet presAssocID="{F4206827-4EA3-4C80-ACF7-4D3FABDA2A35}" presName="node" presStyleLbl="node1" presStyleIdx="3" presStyleCnt="6" custScaleX="125768">
        <dgm:presLayoutVars>
          <dgm:bulletEnabled val="1"/>
        </dgm:presLayoutVars>
      </dgm:prSet>
      <dgm:spPr/>
    </dgm:pt>
    <dgm:pt modelId="{356C8498-DD2C-41B9-9CD2-6DFF6DA6B0BE}" type="pres">
      <dgm:prSet presAssocID="{F6CF1DBE-353E-4E6D-9715-735B4973D75E}" presName="sibTrans" presStyleLbl="sibTrans2D1" presStyleIdx="3" presStyleCnt="5"/>
      <dgm:spPr/>
    </dgm:pt>
    <dgm:pt modelId="{5284F777-522F-4C2D-8DBE-6551ED7FD53F}" type="pres">
      <dgm:prSet presAssocID="{F6CF1DBE-353E-4E6D-9715-735B4973D75E}" presName="connectorText" presStyleLbl="sibTrans2D1" presStyleIdx="3" presStyleCnt="5"/>
      <dgm:spPr/>
    </dgm:pt>
    <dgm:pt modelId="{322439BF-1433-43FB-92D7-C50F66BB90CE}" type="pres">
      <dgm:prSet presAssocID="{9BA386FE-548D-43FD-948A-75C0E9AF8021}" presName="node" presStyleLbl="node1" presStyleIdx="4" presStyleCnt="6" custScaleX="100353">
        <dgm:presLayoutVars>
          <dgm:bulletEnabled val="1"/>
        </dgm:presLayoutVars>
      </dgm:prSet>
      <dgm:spPr/>
    </dgm:pt>
    <dgm:pt modelId="{7B9C0645-6F45-4389-AB24-517A5DC4321C}" type="pres">
      <dgm:prSet presAssocID="{C73F0BD2-6D50-4356-B6F0-66BDFC96B064}" presName="sibTrans" presStyleLbl="sibTrans2D1" presStyleIdx="4" presStyleCnt="5"/>
      <dgm:spPr/>
    </dgm:pt>
    <dgm:pt modelId="{990A75F9-7596-4006-8F96-887DDD86CF30}" type="pres">
      <dgm:prSet presAssocID="{C73F0BD2-6D50-4356-B6F0-66BDFC96B064}" presName="connectorText" presStyleLbl="sibTrans2D1" presStyleIdx="4" presStyleCnt="5"/>
      <dgm:spPr/>
    </dgm:pt>
    <dgm:pt modelId="{3AAA2F26-1681-469C-8D7E-7F1E6FFF5B75}" type="pres">
      <dgm:prSet presAssocID="{93E42EF6-35C4-41EC-93C8-F0C77717157D}" presName="node" presStyleLbl="node1" presStyleIdx="5" presStyleCnt="6" custScaleX="110162" custLinFactNeighborY="64">
        <dgm:presLayoutVars>
          <dgm:bulletEnabled val="1"/>
        </dgm:presLayoutVars>
      </dgm:prSet>
      <dgm:spPr/>
    </dgm:pt>
  </dgm:ptLst>
  <dgm:cxnLst>
    <dgm:cxn modelId="{445E6609-3838-41DB-97F7-C61942DA73F7}" srcId="{5FCBC81C-92AF-4703-A2F6-A15D717D938F}" destId="{9BA386FE-548D-43FD-948A-75C0E9AF8021}" srcOrd="4" destOrd="0" parTransId="{3DBA6B2A-5F9A-4A9A-8782-B007E8FA439B}" sibTransId="{C73F0BD2-6D50-4356-B6F0-66BDFC96B064}"/>
    <dgm:cxn modelId="{F3F60212-E850-4142-A8E6-AA11C86F4F17}" srcId="{5FCBC81C-92AF-4703-A2F6-A15D717D938F}" destId="{F4206827-4EA3-4C80-ACF7-4D3FABDA2A35}" srcOrd="3" destOrd="0" parTransId="{F736E11B-6FEF-4709-AE88-B2691628402D}" sibTransId="{F6CF1DBE-353E-4E6D-9715-735B4973D75E}"/>
    <dgm:cxn modelId="{3D8E581A-1748-441B-89E3-3AA802D7BA04}" type="presOf" srcId="{9BA386FE-548D-43FD-948A-75C0E9AF8021}" destId="{322439BF-1433-43FB-92D7-C50F66BB90CE}" srcOrd="0" destOrd="0" presId="urn:microsoft.com/office/officeart/2005/8/layout/process5"/>
    <dgm:cxn modelId="{352FCB1D-D4CF-4E23-AF4A-255024E653D9}" type="presOf" srcId="{13B2CE1E-8434-4AD5-833D-33A36A120425}" destId="{1BC62729-9869-4692-8E3E-84AE0806E6E7}" srcOrd="0" destOrd="0" presId="urn:microsoft.com/office/officeart/2005/8/layout/process5"/>
    <dgm:cxn modelId="{9D390920-66D4-4E57-B42E-599AE8710A11}" type="presOf" srcId="{6507D90E-2318-4260-A64E-A94F19733217}" destId="{0AF3FEAC-563D-4B9C-8C0F-3C0014627D32}" srcOrd="0" destOrd="0" presId="urn:microsoft.com/office/officeart/2005/8/layout/process5"/>
    <dgm:cxn modelId="{2E379320-81ED-4C8E-989D-6BFA0BED605C}" type="presOf" srcId="{C73F0BD2-6D50-4356-B6F0-66BDFC96B064}" destId="{7B9C0645-6F45-4389-AB24-517A5DC4321C}" srcOrd="0" destOrd="0" presId="urn:microsoft.com/office/officeart/2005/8/layout/process5"/>
    <dgm:cxn modelId="{6104792D-C2BA-442F-A10A-247587810E1D}" type="presOf" srcId="{93E42EF6-35C4-41EC-93C8-F0C77717157D}" destId="{3AAA2F26-1681-469C-8D7E-7F1E6FFF5B75}" srcOrd="0" destOrd="0" presId="urn:microsoft.com/office/officeart/2005/8/layout/process5"/>
    <dgm:cxn modelId="{46319C3E-6A03-4EFE-BD14-83E23C6E42D6}" type="presOf" srcId="{C73F0BD2-6D50-4356-B6F0-66BDFC96B064}" destId="{990A75F9-7596-4006-8F96-887DDD86CF30}" srcOrd="1" destOrd="0" presId="urn:microsoft.com/office/officeart/2005/8/layout/process5"/>
    <dgm:cxn modelId="{F3CA9F6D-7A66-4FBD-85D2-2E07C6D21E58}" type="presOf" srcId="{F4206827-4EA3-4C80-ACF7-4D3FABDA2A35}" destId="{EA159176-A425-42E6-B9DA-068A76BB8610}" srcOrd="0" destOrd="0" presId="urn:microsoft.com/office/officeart/2005/8/layout/process5"/>
    <dgm:cxn modelId="{08469E54-3D6C-4AFA-A1DB-AF808621E795}" type="presOf" srcId="{5FCBC81C-92AF-4703-A2F6-A15D717D938F}" destId="{64F08246-CA00-44AB-A01E-D04A0E48D046}" srcOrd="0" destOrd="0" presId="urn:microsoft.com/office/officeart/2005/8/layout/process5"/>
    <dgm:cxn modelId="{D74E5C75-5E13-4659-BC37-41A4A978CAB8}" srcId="{5FCBC81C-92AF-4703-A2F6-A15D717D938F}" destId="{93E42EF6-35C4-41EC-93C8-F0C77717157D}" srcOrd="5" destOrd="0" parTransId="{C49DF9AD-98C7-414F-9489-5E4503E775D1}" sibTransId="{1AA7C371-030C-44C6-9C73-7A6E7D978E10}"/>
    <dgm:cxn modelId="{596F1C94-05CA-4DFD-9336-79D968400F30}" type="presOf" srcId="{F6CF1DBE-353E-4E6D-9715-735B4973D75E}" destId="{5284F777-522F-4C2D-8DBE-6551ED7FD53F}" srcOrd="1" destOrd="0" presId="urn:microsoft.com/office/officeart/2005/8/layout/process5"/>
    <dgm:cxn modelId="{07724C9C-9398-4093-A471-5289898F9867}" type="presOf" srcId="{13B2CE1E-8434-4AD5-833D-33A36A120425}" destId="{01180737-807E-4495-9E84-7B0E3C931C94}" srcOrd="1" destOrd="0" presId="urn:microsoft.com/office/officeart/2005/8/layout/process5"/>
    <dgm:cxn modelId="{77300FB7-97AA-459B-8D65-D297620D4C59}" type="presOf" srcId="{C6789B45-F3FC-485C-99B2-224938B8E953}" destId="{877113F6-85C1-4FC1-9523-D42428FE9205}" srcOrd="1" destOrd="0" presId="urn:microsoft.com/office/officeart/2005/8/layout/process5"/>
    <dgm:cxn modelId="{23A950C7-7601-4E7E-8B15-087CBA993E7D}" srcId="{5FCBC81C-92AF-4703-A2F6-A15D717D938F}" destId="{6507D90E-2318-4260-A64E-A94F19733217}" srcOrd="0" destOrd="0" parTransId="{EE50142C-BBEB-460C-8712-53B7C9C783B7}" sibTransId="{13B2CE1E-8434-4AD5-833D-33A36A120425}"/>
    <dgm:cxn modelId="{C8195EC8-6AB9-4F24-82B3-5F7D6BBF988E}" type="presOf" srcId="{2BFED5B3-F766-436E-9162-C370EFD55020}" destId="{71341B37-8522-4BB9-A48F-B929E96BC60C}" srcOrd="0" destOrd="0" presId="urn:microsoft.com/office/officeart/2005/8/layout/process5"/>
    <dgm:cxn modelId="{C73FCDC8-72CF-467C-97B4-73F38872150F}" type="presOf" srcId="{E63B01D3-B87B-49FB-8C77-67A6E4432E32}" destId="{BC10BCDD-BF6D-4EEF-BA57-4476CE6435CA}" srcOrd="0" destOrd="0" presId="urn:microsoft.com/office/officeart/2005/8/layout/process5"/>
    <dgm:cxn modelId="{353CEEC8-133A-49B4-8086-65070048709D}" type="presOf" srcId="{7B9B9D21-859D-4558-AEDA-DB8F277E14E3}" destId="{C8CE0963-7541-490E-9FF1-C3FAE45A4A24}" srcOrd="0" destOrd="0" presId="urn:microsoft.com/office/officeart/2005/8/layout/process5"/>
    <dgm:cxn modelId="{81B804CA-D8F7-4045-A6DF-4E572F17ABAC}" srcId="{5FCBC81C-92AF-4703-A2F6-A15D717D938F}" destId="{E63B01D3-B87B-49FB-8C77-67A6E4432E32}" srcOrd="1" destOrd="0" parTransId="{0524C984-DEE0-4A1A-8290-809302FDC898}" sibTransId="{C6789B45-F3FC-485C-99B2-224938B8E953}"/>
    <dgm:cxn modelId="{570746E1-8763-4094-BCA2-1F37932922B6}" type="presOf" srcId="{7B9B9D21-859D-4558-AEDA-DB8F277E14E3}" destId="{7E720AD0-73E4-40B0-910B-E34CEBD76224}" srcOrd="1" destOrd="0" presId="urn:microsoft.com/office/officeart/2005/8/layout/process5"/>
    <dgm:cxn modelId="{BA7A85EB-6072-4655-9E26-B3BDD6E1BDD3}" type="presOf" srcId="{C6789B45-F3FC-485C-99B2-224938B8E953}" destId="{4FCB3D4D-3D73-4167-A2D4-94BA29DECA7E}" srcOrd="0" destOrd="0" presId="urn:microsoft.com/office/officeart/2005/8/layout/process5"/>
    <dgm:cxn modelId="{9C5BA9FB-5CA3-491D-80EB-FCBDD86F276B}" type="presOf" srcId="{F6CF1DBE-353E-4E6D-9715-735B4973D75E}" destId="{356C8498-DD2C-41B9-9CD2-6DFF6DA6B0BE}" srcOrd="0" destOrd="0" presId="urn:microsoft.com/office/officeart/2005/8/layout/process5"/>
    <dgm:cxn modelId="{74D13FFE-5CFD-4EBE-AD73-0645B389830C}" srcId="{5FCBC81C-92AF-4703-A2F6-A15D717D938F}" destId="{2BFED5B3-F766-436E-9162-C370EFD55020}" srcOrd="2" destOrd="0" parTransId="{824FA260-6B7D-457A-9061-ADCDD96D8269}" sibTransId="{7B9B9D21-859D-4558-AEDA-DB8F277E14E3}"/>
    <dgm:cxn modelId="{46D5A06D-FA28-49CD-8744-BB4EA13C4CD4}" type="presParOf" srcId="{64F08246-CA00-44AB-A01E-D04A0E48D046}" destId="{0AF3FEAC-563D-4B9C-8C0F-3C0014627D32}" srcOrd="0" destOrd="0" presId="urn:microsoft.com/office/officeart/2005/8/layout/process5"/>
    <dgm:cxn modelId="{099B6660-875A-4292-805E-E0E317496140}" type="presParOf" srcId="{64F08246-CA00-44AB-A01E-D04A0E48D046}" destId="{1BC62729-9869-4692-8E3E-84AE0806E6E7}" srcOrd="1" destOrd="0" presId="urn:microsoft.com/office/officeart/2005/8/layout/process5"/>
    <dgm:cxn modelId="{5805209A-FD9F-4CDD-ACF6-A19AB01103D2}" type="presParOf" srcId="{1BC62729-9869-4692-8E3E-84AE0806E6E7}" destId="{01180737-807E-4495-9E84-7B0E3C931C94}" srcOrd="0" destOrd="0" presId="urn:microsoft.com/office/officeart/2005/8/layout/process5"/>
    <dgm:cxn modelId="{7076500B-AF06-4E87-93C5-BB157DBC6AA9}" type="presParOf" srcId="{64F08246-CA00-44AB-A01E-D04A0E48D046}" destId="{BC10BCDD-BF6D-4EEF-BA57-4476CE6435CA}" srcOrd="2" destOrd="0" presId="urn:microsoft.com/office/officeart/2005/8/layout/process5"/>
    <dgm:cxn modelId="{6CFE0E41-1766-40DB-981F-853D158B8022}" type="presParOf" srcId="{64F08246-CA00-44AB-A01E-D04A0E48D046}" destId="{4FCB3D4D-3D73-4167-A2D4-94BA29DECA7E}" srcOrd="3" destOrd="0" presId="urn:microsoft.com/office/officeart/2005/8/layout/process5"/>
    <dgm:cxn modelId="{7DBED8EB-41FF-47F8-9AA5-B608321AB53E}" type="presParOf" srcId="{4FCB3D4D-3D73-4167-A2D4-94BA29DECA7E}" destId="{877113F6-85C1-4FC1-9523-D42428FE9205}" srcOrd="0" destOrd="0" presId="urn:microsoft.com/office/officeart/2005/8/layout/process5"/>
    <dgm:cxn modelId="{BB408C12-189D-4FC9-9E84-FC772496AA96}" type="presParOf" srcId="{64F08246-CA00-44AB-A01E-D04A0E48D046}" destId="{71341B37-8522-4BB9-A48F-B929E96BC60C}" srcOrd="4" destOrd="0" presId="urn:microsoft.com/office/officeart/2005/8/layout/process5"/>
    <dgm:cxn modelId="{527A91DE-0E0C-479D-B887-501DCE06C43C}" type="presParOf" srcId="{64F08246-CA00-44AB-A01E-D04A0E48D046}" destId="{C8CE0963-7541-490E-9FF1-C3FAE45A4A24}" srcOrd="5" destOrd="0" presId="urn:microsoft.com/office/officeart/2005/8/layout/process5"/>
    <dgm:cxn modelId="{804D2EF0-C8D1-4453-994A-5FC248EA77D0}" type="presParOf" srcId="{C8CE0963-7541-490E-9FF1-C3FAE45A4A24}" destId="{7E720AD0-73E4-40B0-910B-E34CEBD76224}" srcOrd="0" destOrd="0" presId="urn:microsoft.com/office/officeart/2005/8/layout/process5"/>
    <dgm:cxn modelId="{286F9EB2-2BA3-4EF8-ABB7-C70E093EDEF0}" type="presParOf" srcId="{64F08246-CA00-44AB-A01E-D04A0E48D046}" destId="{EA159176-A425-42E6-B9DA-068A76BB8610}" srcOrd="6" destOrd="0" presId="urn:microsoft.com/office/officeart/2005/8/layout/process5"/>
    <dgm:cxn modelId="{7D898FA3-3B5A-4597-B90C-5BCF98C9214F}" type="presParOf" srcId="{64F08246-CA00-44AB-A01E-D04A0E48D046}" destId="{356C8498-DD2C-41B9-9CD2-6DFF6DA6B0BE}" srcOrd="7" destOrd="0" presId="urn:microsoft.com/office/officeart/2005/8/layout/process5"/>
    <dgm:cxn modelId="{CCD7084D-7FC7-468C-9C83-4E853FF29924}" type="presParOf" srcId="{356C8498-DD2C-41B9-9CD2-6DFF6DA6B0BE}" destId="{5284F777-522F-4C2D-8DBE-6551ED7FD53F}" srcOrd="0" destOrd="0" presId="urn:microsoft.com/office/officeart/2005/8/layout/process5"/>
    <dgm:cxn modelId="{F1622E0A-77ED-4625-A5BE-E3FCCFE93A9A}" type="presParOf" srcId="{64F08246-CA00-44AB-A01E-D04A0E48D046}" destId="{322439BF-1433-43FB-92D7-C50F66BB90CE}" srcOrd="8" destOrd="0" presId="urn:microsoft.com/office/officeart/2005/8/layout/process5"/>
    <dgm:cxn modelId="{352B14A4-E491-495F-9905-DEA34BD25829}" type="presParOf" srcId="{64F08246-CA00-44AB-A01E-D04A0E48D046}" destId="{7B9C0645-6F45-4389-AB24-517A5DC4321C}" srcOrd="9" destOrd="0" presId="urn:microsoft.com/office/officeart/2005/8/layout/process5"/>
    <dgm:cxn modelId="{9736975C-CB90-4CEB-8945-0E38A5263955}" type="presParOf" srcId="{7B9C0645-6F45-4389-AB24-517A5DC4321C}" destId="{990A75F9-7596-4006-8F96-887DDD86CF30}" srcOrd="0" destOrd="0" presId="urn:microsoft.com/office/officeart/2005/8/layout/process5"/>
    <dgm:cxn modelId="{AA6F052B-9B94-43AC-BB18-266D46003720}" type="presParOf" srcId="{64F08246-CA00-44AB-A01E-D04A0E48D046}" destId="{3AAA2F26-1681-469C-8D7E-7F1E6FFF5B7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3FEAC-563D-4B9C-8C0F-3C0014627D32}">
      <dsp:nvSpPr>
        <dsp:cNvPr id="0" name=""/>
        <dsp:cNvSpPr/>
      </dsp:nvSpPr>
      <dsp:spPr>
        <a:xfrm>
          <a:off x="380659" y="1503"/>
          <a:ext cx="1790525" cy="1074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Data collection</a:t>
          </a:r>
        </a:p>
      </dsp:txBody>
      <dsp:txXfrm>
        <a:off x="412125" y="32969"/>
        <a:ext cx="1727593" cy="1011383"/>
      </dsp:txXfrm>
    </dsp:sp>
    <dsp:sp modelId="{1BC62729-9869-4692-8E3E-84AE0806E6E7}">
      <dsp:nvSpPr>
        <dsp:cNvPr id="0" name=""/>
        <dsp:cNvSpPr/>
      </dsp:nvSpPr>
      <dsp:spPr>
        <a:xfrm>
          <a:off x="2328751" y="316635"/>
          <a:ext cx="379591" cy="444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8751" y="405445"/>
        <a:ext cx="265714" cy="266430"/>
      </dsp:txXfrm>
    </dsp:sp>
    <dsp:sp modelId="{BC10BCDD-BF6D-4EEF-BA57-4476CE6435CA}">
      <dsp:nvSpPr>
        <dsp:cNvPr id="0" name=""/>
        <dsp:cNvSpPr/>
      </dsp:nvSpPr>
      <dsp:spPr>
        <a:xfrm>
          <a:off x="2887395" y="1503"/>
          <a:ext cx="2305606" cy="1074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Pre-processing</a:t>
          </a:r>
          <a:endParaRPr lang="en-IN" sz="1200" b="0" kern="120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 of data </a:t>
          </a:r>
        </a:p>
      </dsp:txBody>
      <dsp:txXfrm>
        <a:off x="2918861" y="32969"/>
        <a:ext cx="2242674" cy="1011383"/>
      </dsp:txXfrm>
    </dsp:sp>
    <dsp:sp modelId="{4FCB3D4D-3D73-4167-A2D4-94BA29DECA7E}">
      <dsp:nvSpPr>
        <dsp:cNvPr id="0" name=""/>
        <dsp:cNvSpPr/>
      </dsp:nvSpPr>
      <dsp:spPr>
        <a:xfrm>
          <a:off x="5350567" y="316635"/>
          <a:ext cx="379591" cy="444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50567" y="405445"/>
        <a:ext cx="265714" cy="266430"/>
      </dsp:txXfrm>
    </dsp:sp>
    <dsp:sp modelId="{71341B37-8522-4BB9-A48F-B929E96BC60C}">
      <dsp:nvSpPr>
        <dsp:cNvPr id="0" name=""/>
        <dsp:cNvSpPr/>
      </dsp:nvSpPr>
      <dsp:spPr>
        <a:xfrm>
          <a:off x="5909211" y="1503"/>
          <a:ext cx="1790525" cy="1074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Descriptor calculator</a:t>
          </a:r>
        </a:p>
      </dsp:txBody>
      <dsp:txXfrm>
        <a:off x="5940677" y="32969"/>
        <a:ext cx="1727593" cy="1011383"/>
      </dsp:txXfrm>
    </dsp:sp>
    <dsp:sp modelId="{C8CE0963-7541-490E-9FF1-C3FAE45A4A24}">
      <dsp:nvSpPr>
        <dsp:cNvPr id="0" name=""/>
        <dsp:cNvSpPr/>
      </dsp:nvSpPr>
      <dsp:spPr>
        <a:xfrm rot="5840493">
          <a:off x="6499148" y="1201155"/>
          <a:ext cx="382729" cy="444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6564634" y="1232286"/>
        <a:ext cx="266430" cy="267910"/>
      </dsp:txXfrm>
    </dsp:sp>
    <dsp:sp modelId="{EA159176-A425-42E6-B9DA-068A76BB8610}">
      <dsp:nvSpPr>
        <dsp:cNvPr id="0" name=""/>
        <dsp:cNvSpPr/>
      </dsp:nvSpPr>
      <dsp:spPr>
        <a:xfrm>
          <a:off x="5447829" y="1792028"/>
          <a:ext cx="2251908" cy="1074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Model Building</a:t>
          </a:r>
        </a:p>
      </dsp:txBody>
      <dsp:txXfrm>
        <a:off x="5479295" y="1823494"/>
        <a:ext cx="2188976" cy="1011383"/>
      </dsp:txXfrm>
    </dsp:sp>
    <dsp:sp modelId="{356C8498-DD2C-41B9-9CD2-6DFF6DA6B0BE}">
      <dsp:nvSpPr>
        <dsp:cNvPr id="0" name=""/>
        <dsp:cNvSpPr/>
      </dsp:nvSpPr>
      <dsp:spPr>
        <a:xfrm rot="10800000">
          <a:off x="4910671" y="2107161"/>
          <a:ext cx="379591" cy="444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5024548" y="2195971"/>
        <a:ext cx="265714" cy="266430"/>
      </dsp:txXfrm>
    </dsp:sp>
    <dsp:sp modelId="{322439BF-1433-43FB-92D7-C50F66BB90CE}">
      <dsp:nvSpPr>
        <dsp:cNvPr id="0" name=""/>
        <dsp:cNvSpPr/>
      </dsp:nvSpPr>
      <dsp:spPr>
        <a:xfrm>
          <a:off x="2934772" y="1792028"/>
          <a:ext cx="1796846" cy="1074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Model Selection </a:t>
          </a:r>
        </a:p>
      </dsp:txBody>
      <dsp:txXfrm>
        <a:off x="2966238" y="1823494"/>
        <a:ext cx="1733914" cy="1011383"/>
      </dsp:txXfrm>
    </dsp:sp>
    <dsp:sp modelId="{7B9C0645-6F45-4389-AB24-517A5DC4321C}">
      <dsp:nvSpPr>
        <dsp:cNvPr id="0" name=""/>
        <dsp:cNvSpPr/>
      </dsp:nvSpPr>
      <dsp:spPr>
        <a:xfrm rot="10799091">
          <a:off x="2397615" y="2107490"/>
          <a:ext cx="379591" cy="444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0" kern="1200" cap="none" spc="0">
            <a:ln w="0">
              <a:solidFill>
                <a:schemeClr val="tx1"/>
              </a:solidFill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511492" y="2196285"/>
        <a:ext cx="265714" cy="266430"/>
      </dsp:txXfrm>
    </dsp:sp>
    <dsp:sp modelId="{3AAA2F26-1681-469C-8D7E-7F1E6FFF5B75}">
      <dsp:nvSpPr>
        <dsp:cNvPr id="0" name=""/>
        <dsp:cNvSpPr/>
      </dsp:nvSpPr>
      <dsp:spPr>
        <a:xfrm>
          <a:off x="246083" y="1792716"/>
          <a:ext cx="1972478" cy="1074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rPr>
            <a:t>Model Deployment</a:t>
          </a:r>
        </a:p>
      </dsp:txBody>
      <dsp:txXfrm>
        <a:off x="277549" y="1824182"/>
        <a:ext cx="1909546" cy="1011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4124326"/>
            <a:ext cx="2160240" cy="100811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 descr="A group of people outside of a building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38" y="927851"/>
            <a:ext cx="8569323" cy="337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87338" y="3077766"/>
            <a:ext cx="8583612" cy="1644253"/>
          </a:xfrm>
          <a:prstGeom prst="rect">
            <a:avLst/>
          </a:prstGeom>
          <a:solidFill>
            <a:srgbClr val="A7EE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7338" y="4680000"/>
            <a:ext cx="8583612" cy="215503"/>
          </a:xfrm>
          <a:prstGeom prst="rect">
            <a:avLst/>
          </a:prstGeom>
          <a:solidFill>
            <a:srgbClr val="05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830263" y="4124326"/>
            <a:ext cx="7747000" cy="25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72" y="521736"/>
            <a:ext cx="2505304" cy="8258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/>
        </p:nvSpPr>
        <p:spPr>
          <a:xfrm>
            <a:off x="7675076" y="1030352"/>
            <a:ext cx="1224136" cy="59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Department of </a:t>
            </a:r>
            <a:r>
              <a:rPr lang="de-DE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Biomedical </a:t>
            </a:r>
            <a:r>
              <a:rPr lang="de-DE" sz="11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Diagramm">
  <p:cSld name="1_Titel und Diagramm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>
            <a:spLocks noGrp="1"/>
          </p:cNvSpPr>
          <p:nvPr>
            <p:ph type="chart" idx="2"/>
          </p:nvPr>
        </p:nvSpPr>
        <p:spPr>
          <a:xfrm>
            <a:off x="431800" y="900000"/>
            <a:ext cx="837565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">
  <p:cSld name="Zwischentitel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831850" y="2787774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"/>
          </p:nvPr>
        </p:nvSpPr>
        <p:spPr>
          <a:xfrm>
            <a:off x="830263" y="3930774"/>
            <a:ext cx="774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1" name="Google Shape;61;p12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436273"/>
            <a:ext cx="1356890" cy="50237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/>
          <p:nvPr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3">
            <a:alphaModFix/>
          </a:blip>
          <a:srcRect t="8952" b="17163"/>
          <a:stretch/>
        </p:blipFill>
        <p:spPr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_eigenes Foto">
  <p:cSld name="Zwischentitel_1_eigenes F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831850" y="2787774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830263" y="3930774"/>
            <a:ext cx="774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8" name="Google Shape;68;p13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436273"/>
            <a:ext cx="1356890" cy="5023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16000" y="288000"/>
            <a:ext cx="8712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">
  <p:cSld name="Zwischentitel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831850" y="2787774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830263" y="3930774"/>
            <a:ext cx="774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75" name="Google Shape;75;p14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436273"/>
            <a:ext cx="1356890" cy="50237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t="1553" b="24900"/>
          <a:stretch/>
        </p:blipFill>
        <p:spPr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_eigenes Foto">
  <p:cSld name="Zwischentitel_2_eigenes F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831850" y="2787774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830263" y="3930774"/>
            <a:ext cx="774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82" name="Google Shape;82;p15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436273"/>
            <a:ext cx="1356890" cy="50237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>
            <a:spLocks noGrp="1"/>
          </p:cNvSpPr>
          <p:nvPr>
            <p:ph type="pic" idx="2"/>
          </p:nvPr>
        </p:nvSpPr>
        <p:spPr>
          <a:xfrm>
            <a:off x="216000" y="288000"/>
            <a:ext cx="8712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5"/>
          <p:cNvSpPr/>
          <p:nvPr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liederung">
  <p:cSld name="Gliederung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1"/>
            <a:ext cx="9144000" cy="850106"/>
          </a:xfrm>
          <a:prstGeom prst="rect">
            <a:avLst/>
          </a:prstGeom>
          <a:solidFill>
            <a:srgbClr val="05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31800" y="900000"/>
            <a:ext cx="837565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7919864" y="4543336"/>
            <a:ext cx="1224136" cy="59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 b="1">
                <a:solidFill>
                  <a:srgbClr val="05B050"/>
                </a:solidFill>
                <a:latin typeface="Arial"/>
                <a:ea typeface="Arial"/>
                <a:cs typeface="Arial"/>
                <a:sym typeface="Arial"/>
              </a:rPr>
              <a:t>Department of </a:t>
            </a:r>
            <a:r>
              <a:rPr lang="de-DE" sz="1200" b="1">
                <a:solidFill>
                  <a:srgbClr val="05B050"/>
                </a:solidFill>
                <a:latin typeface="Arial"/>
                <a:ea typeface="Arial"/>
                <a:cs typeface="Arial"/>
                <a:sym typeface="Arial"/>
              </a:rPr>
              <a:t>Biomedical </a:t>
            </a:r>
            <a:r>
              <a:rPr lang="de-DE" sz="1100" b="1">
                <a:solidFill>
                  <a:srgbClr val="05B050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">
  <p:cSld name="2_Titel und Inhal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1800" y="900000"/>
            <a:ext cx="4032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60032" y="900000"/>
            <a:ext cx="4032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iagramm" type="chart">
  <p:cSld name="CHAR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chart" idx="2"/>
          </p:nvPr>
        </p:nvSpPr>
        <p:spPr>
          <a:xfrm>
            <a:off x="431800" y="900000"/>
            <a:ext cx="837565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Inhalt">
  <p:cSld name="3_Titel und Inhal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31800" y="900000"/>
            <a:ext cx="837565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el und Inhalt">
  <p:cSld name="4_Titel und Inhal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31800" y="900000"/>
            <a:ext cx="4032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860032" y="900000"/>
            <a:ext cx="4032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0" y="45612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5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31800" y="900000"/>
            <a:ext cx="837565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1565666" y="4605338"/>
            <a:ext cx="653472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Page </a:t>
            </a:r>
            <a:fld id="{00000000-1234-1234-1234-123412341234}" type="slidenum"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299942"/>
            <a:ext cx="1475656" cy="502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subTitle" idx="1"/>
          </p:nvPr>
        </p:nvSpPr>
        <p:spPr>
          <a:xfrm>
            <a:off x="611560" y="3921919"/>
            <a:ext cx="7965703" cy="25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Gaurav Kumar Singh, BM22MTECH11002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de-DE" sz="1200"/>
              <a:t>Department of Biomedical Engineering 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de-DE" sz="1200"/>
              <a:t>Indian Institute of Technology Hyderabad, Telangana, India 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ctrTitle"/>
          </p:nvPr>
        </p:nvSpPr>
        <p:spPr>
          <a:xfrm>
            <a:off x="611560" y="3075806"/>
            <a:ext cx="8280920" cy="72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of anti-cancerous activity of Chalcones in colon cancer using machine learning approach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6541-F7AE-4560-B656-DD1B824A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AC58E-4674-7EEF-DC30-32AF42109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Drug potency: The predicted IC50 values can provide insights into the potency of the tested compounds or drugs against colon cancer cell lines.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Sensitivity or resistance: The predicted IC50 values can also reveal the sensitivity or resistance of different cancer cell lines to the tested compounds or drugs.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Comparative analysis: The predicted IC50 values can be used for comparative analysis between Colon Cancer cell lines &amp; compounds or drug candidates.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Further experimentation: The predicted IC50 values can serve as a basis for designing further experiments, such as in vitro or in vivo validation studies, to confirm the predicted potency and efficacy of the compounds or drugs. </a:t>
            </a:r>
          </a:p>
        </p:txBody>
      </p:sp>
    </p:spTree>
    <p:extLst>
      <p:ext uri="{BB962C8B-B14F-4D97-AF65-F5344CB8AC3E}">
        <p14:creationId xmlns:p14="http://schemas.microsoft.com/office/powerpoint/2010/main" val="133570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1CB7-5F78-0534-AA7D-0D470CB4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modification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2A2A-6C55-1E60-6291-7AC421E2C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We can deploy the model as web server.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We can calculates different types of fingerprints such as  MACCS fingerprint, </a:t>
            </a:r>
            <a:r>
              <a:rPr lang="en-IN" err="1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Klekota</a:t>
            </a:r>
            <a:r>
              <a:rPr lang="en-IN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-Roth fingerprint, CDK fingerprint, CDK extended fingerprint instead of PubChem fingerprints and check the accuracy of the models.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>
                <a:effectLst/>
                <a:latin typeface="+mn-lt"/>
                <a:ea typeface="Calibri" panose="020F0502020204030204" pitchFamily="34" charset="0"/>
                <a:cs typeface="Cordia New" panose="020B0304020202020204" pitchFamily="34" charset="-34"/>
              </a:rPr>
              <a:t>We can make models for different types of cancer such as Breast cancer, Skin cancer, etc.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5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References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820AC-EF36-2C10-1655-8B13523767BD}"/>
              </a:ext>
            </a:extLst>
          </p:cNvPr>
          <p:cNvSpPr txBox="1"/>
          <p:nvPr/>
        </p:nvSpPr>
        <p:spPr>
          <a:xfrm>
            <a:off x="268014" y="1004888"/>
            <a:ext cx="87419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Ávila HP,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Smânia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ED,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Delle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Monache F, Júnior AS. Structure–activity relationship of antibacterial chalcones. Bioorganic &amp; medicinal chemistry. 2008 Nov 15;16(22):9790-4.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Berrouet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C,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Dorilas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N,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Rejniak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KA, Tuncer N. Comparison of drug inhibitory effects (IC 50) in monolayer and spheroid cultures. Bulletin of mathematical biology. 2020 Jun;82(6):68.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Chennamadhavuni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Lyengar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V,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Shimanovsky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A. Continuing Education Activity.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Cooper GM, Hausman RE. The development and causes of cancer. The cell: A molecular approach. 2000;2:719-28.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Ekins S,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Mestres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J, Testa B. In silico pharmacology for drug discovery: methods for virtual ligand screening and profiling. British journal of pharmacology. 2007 Sep;152(1):9-20.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Gundertofte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K,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Jørgensen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FS, editors. Molecular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modeling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and prediction of bioactivity. Springer Science &amp; Business Media; 2012 Dec 6.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He Y, Zhu Q, Chen M, Huang Q, Wang W, Li Q, Huang Y, Di W. The changing 50% inhibitory concentration (IC50) of cisplatin: a pilot study on the artifacts of the MTT assay and the precise measurement of density-dependent chemoresistance in ovarian cancer.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Oncotarget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. 2016 Oct 10;7(43):70803.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533FC-B011-6F1B-538C-40AEDB55B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 startAt="8"/>
              <a:tabLst>
                <a:tab pos="228600" algn="l"/>
              </a:tabLst>
            </a:pP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Kausar S, Falcao AO. An automated framework for QSAR model building. Journal of cheminformatics. 2018 Dec;10(1):1-23.</a:t>
            </a:r>
          </a:p>
          <a:p>
            <a:pPr marL="457200" lvl="0" indent="-457200" algn="just">
              <a:buFont typeface="+mj-lt"/>
              <a:buAutoNum type="arabicPeriod" startAt="8"/>
              <a:tabLst>
                <a:tab pos="228600" algn="l"/>
              </a:tabLst>
            </a:pP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Muthukumaran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P,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Rajiniraja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M. MIA-QSAR based model for bioactivity prediction of flavonoid derivatives as acetylcholinesterase inhibitors. Journal of Theoretical Biology. 2018 Dec 14;459:103-10.</a:t>
            </a:r>
          </a:p>
          <a:p>
            <a:pPr marL="457200" lvl="0" indent="-457200" algn="just">
              <a:buFont typeface="+mj-lt"/>
              <a:buAutoNum type="arabicPeriod" startAt="8"/>
              <a:tabLst>
                <a:tab pos="228600" algn="l"/>
              </a:tabLst>
            </a:pP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Oduor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RO, Ojo KK, Williams GP,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Bertelli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F, Mills J,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Maes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L,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Pryde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DC, Parkinson T, Van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Voorhis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WC, Holler TP. Trypanosoma brucei glycogen synthase kinase-3, a target for anti-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trypanosomal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drug development: a public-private partnership to identify novel leads.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PLoS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neglected tropical diseases. 2011 Apr 5;5(4):e1017.</a:t>
            </a:r>
          </a:p>
          <a:p>
            <a:pPr marL="457200" lvl="0" indent="-457200" algn="just">
              <a:buFont typeface="+mj-lt"/>
              <a:buAutoNum type="arabicPeriod" startAt="8"/>
              <a:tabLst>
                <a:tab pos="228600" algn="l"/>
              </a:tabLst>
            </a:pP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Periwal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V,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Bassler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S,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Andrejev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S,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Gabrielli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N, Patil KR,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Typas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A, Patil KR. Bioactivity assessment of natural compounds using machine learning models trained on target similarity between drugs. PLOS Computational Biology. 2022 Apr 25;18(4):e1010029.</a:t>
            </a:r>
          </a:p>
          <a:p>
            <a:pPr marL="457200" lvl="0" indent="-457200" algn="just">
              <a:buFont typeface="+mj-lt"/>
              <a:buAutoNum type="arabicPeriod" startAt="8"/>
              <a:tabLst>
                <a:tab pos="228600" algn="l"/>
              </a:tabLst>
            </a:pP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Thakur A, Kumar A, Sharma VK, Mehta V. PIC50: An open source tool for interconversion of PIC50 values and IC50 for efficient data representation and analysis.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bioRxiv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. 2022:2022-10.</a:t>
            </a:r>
          </a:p>
          <a:p>
            <a:pPr marL="457200" lvl="0" indent="-457200" algn="just">
              <a:buFont typeface="+mj-lt"/>
              <a:buAutoNum type="arabicPeriod" startAt="8"/>
              <a:tabLst>
                <a:tab pos="228600" algn="l"/>
              </a:tabLst>
            </a:pP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Yap CW. </a:t>
            </a:r>
            <a:r>
              <a:rPr lang="en-IN" sz="140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PaDEL</a:t>
            </a:r>
            <a:r>
              <a:rPr lang="en-IN" sz="140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‐descriptor: An open source software to calculate molecular descriptors and fingerprints. Journal of computational chemistry. 2011 May;32(7):1466-74.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1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35118-6CBB-FC53-B3E1-6A9A42C8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2262352"/>
            <a:ext cx="8370888" cy="890750"/>
          </a:xfrm>
        </p:spPr>
        <p:txBody>
          <a:bodyPr/>
          <a:lstStyle/>
          <a:p>
            <a:pPr algn="ctr"/>
            <a:r>
              <a:rPr lang="en-IN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58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Table of Content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467544" y="987573"/>
            <a:ext cx="8339906" cy="34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Introduction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1200" dirty="0">
                <a:solidFill>
                  <a:prstClr val="black"/>
                </a:solidFill>
                <a:latin typeface="+mn-lt"/>
                <a:ea typeface="+mn-ea"/>
                <a:cs typeface="Times New Roman" panose="02020603050405020304" pitchFamily="18" charset="0"/>
              </a:rPr>
              <a:t>Aims &amp; Objectives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Database 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Conclusion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1200" dirty="0">
                <a:solidFill>
                  <a:prstClr val="black"/>
                </a:solidFill>
                <a:latin typeface="+mn-lt"/>
                <a:ea typeface="+mn-ea"/>
                <a:cs typeface="Times New Roman" panose="02020603050405020304" pitchFamily="18" charset="0"/>
              </a:rPr>
              <a:t>Future modifications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References</a:t>
            </a:r>
          </a:p>
          <a:p>
            <a:pPr marL="28575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0368-F69C-0B94-CAA6-459CFDA1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35118-6CBB-FC53-B3E1-6A9A42C8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6426200" cy="3467100"/>
          </a:xfrm>
        </p:spPr>
        <p:txBody>
          <a:bodyPr/>
          <a:lstStyle/>
          <a:p>
            <a:pPr marL="5143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Cancer that forms in the tissues of the colon (the longest part of the large intestine).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/>
              <a:t>Colon cancer is the third most common cancer worldwide.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/>
              <a:t>Chalcones are a class of natural products that have a basic structure of 1,3-diphenyl-2-propen-1-one.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/>
              <a:t>Found - naturally occurring compounds such as vegetables, fruits, herbs, etc.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/>
              <a:t>Possesses interesting spectrum of biological activities, including antioxidative, antibacterial, anti-inflammatory, anticancer, etc.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34C53-CB26-5A6F-7F31-1750BA29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25" y="1184384"/>
            <a:ext cx="1793256" cy="1387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08159-3E0D-27A3-3603-C319E6A396FC}"/>
              </a:ext>
            </a:extLst>
          </p:cNvPr>
          <p:cNvSpPr txBox="1"/>
          <p:nvPr/>
        </p:nvSpPr>
        <p:spPr>
          <a:xfrm>
            <a:off x="6985852" y="2790168"/>
            <a:ext cx="2260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Fig.- Chemical structure of chalcones.</a:t>
            </a:r>
          </a:p>
          <a:p>
            <a:pPr algn="ctr"/>
            <a:r>
              <a:rPr lang="en-US" sz="1200"/>
              <a:t>(Source -Wikipedia.com)</a:t>
            </a:r>
          </a:p>
        </p:txBody>
      </p:sp>
    </p:spTree>
    <p:extLst>
      <p:ext uri="{BB962C8B-B14F-4D97-AF65-F5344CB8AC3E}">
        <p14:creationId xmlns:p14="http://schemas.microsoft.com/office/powerpoint/2010/main" val="339814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6D26-FC03-C0A7-E2AC-AB6B3B7CB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latin typeface="+mn-lt"/>
                <a:ea typeface="DengXian" panose="02010600030101010101" pitchFamily="2" charset="-122"/>
              </a:rPr>
              <a:t>Chalcone</a:t>
            </a:r>
            <a:r>
              <a:rPr lang="en-IN">
                <a:effectLst/>
                <a:latin typeface="+mn-lt"/>
                <a:ea typeface="DengXian" panose="02010600030101010101" pitchFamily="2" charset="-122"/>
              </a:rPr>
              <a:t> possess several properties that make them attractive candidates for cancer therapy, it has ability to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>
                <a:latin typeface="+mn-lt"/>
                <a:ea typeface="DengXian" panose="02010600030101010101" pitchFamily="2" charset="-122"/>
              </a:rPr>
              <a:t>I</a:t>
            </a:r>
            <a:r>
              <a:rPr lang="en-IN">
                <a:effectLst/>
                <a:latin typeface="+mn-lt"/>
                <a:ea typeface="DengXian" panose="02010600030101010101" pitchFamily="2" charset="-122"/>
              </a:rPr>
              <a:t>nhibit cancer cell proliferation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>
                <a:latin typeface="+mn-lt"/>
                <a:ea typeface="DengXian" panose="02010600030101010101" pitchFamily="2" charset="-122"/>
              </a:rPr>
              <a:t>I</a:t>
            </a:r>
            <a:r>
              <a:rPr lang="en-IN">
                <a:effectLst/>
                <a:latin typeface="+mn-lt"/>
                <a:ea typeface="DengXian" panose="02010600030101010101" pitchFamily="2" charset="-122"/>
              </a:rPr>
              <a:t>nduce cell cycle arrest, promote apoptosis (programmed cell death).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>
                <a:latin typeface="+mn-lt"/>
                <a:ea typeface="DengXian" panose="02010600030101010101" pitchFamily="2" charset="-122"/>
              </a:rPr>
              <a:t>C</a:t>
            </a:r>
            <a:r>
              <a:rPr lang="en-IN">
                <a:effectLst/>
                <a:latin typeface="+mn-lt"/>
                <a:ea typeface="DengXian" panose="02010600030101010101" pitchFamily="2" charset="-122"/>
              </a:rPr>
              <a:t>halcones had been shown to sensitize cancer cells to chemotherapy and radiation therapy, making them potential adjuvants in combination cancer therapy.</a:t>
            </a:r>
          </a:p>
          <a:p>
            <a:pPr marL="228600" indent="0"/>
            <a:endParaRPr lang="en-IN">
              <a:latin typeface="+mn-lt"/>
            </a:endParaRPr>
          </a:p>
          <a:p>
            <a:pPr marL="228600" indent="0"/>
            <a:r>
              <a:rPr lang="en-IN">
                <a:latin typeface="+mn-lt"/>
              </a:rPr>
              <a:t>Problem statement -</a:t>
            </a:r>
          </a:p>
          <a:p>
            <a:pPr algn="just"/>
            <a:r>
              <a:rPr lang="en-IN">
                <a:latin typeface="+mn-lt"/>
                <a:ea typeface="DengXian" panose="02010600030101010101" pitchFamily="2" charset="-122"/>
              </a:rPr>
              <a:t>T</a:t>
            </a:r>
            <a:r>
              <a:rPr lang="en-IN">
                <a:effectLst/>
                <a:latin typeface="+mn-lt"/>
                <a:ea typeface="DengXian" panose="02010600030101010101" pitchFamily="2" charset="-122"/>
              </a:rPr>
              <a:t>he process of screening and identifying potential drug candidate and developing new drugs through experiment is very slow and requires a lot of time, manpower and material resources.</a:t>
            </a:r>
            <a:endParaRPr lang="en-IN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6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0368-F69C-0B94-CAA6-459CFDA1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Aim and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35118-6CBB-FC53-B3E1-6A9A42C8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+mn-lt"/>
                <a:cs typeface="Times New Roman" panose="02020603050405020304" pitchFamily="18" charset="0"/>
              </a:rPr>
              <a:t>Aim to predict the IC50 values (Inhibition Concentration at 50%) of chalcones to identify potential anti-cancer compounds for Colon Cancer treatments.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+mn-lt"/>
                <a:cs typeface="Times New Roman" panose="02020603050405020304" pitchFamily="18" charset="0"/>
              </a:rPr>
              <a:t>Researchers can use this value to prioritize and select the most promising candidates for further experimental evaluation.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+mn-lt"/>
                <a:cs typeface="Times New Roman" panose="02020603050405020304" pitchFamily="18" charset="0"/>
              </a:rPr>
              <a:t>Can ultimately lead to the development of new and effective Colon Cancer treatments.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5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6356-8621-68E2-1435-8F172644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31075"/>
            <a:ext cx="8375650" cy="490209"/>
          </a:xfrm>
        </p:spPr>
        <p:txBody>
          <a:bodyPr/>
          <a:lstStyle/>
          <a:p>
            <a:pPr algn="ctr"/>
            <a:b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b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EE7DE95-2B16-3408-EA57-AC6435C36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55665"/>
              </p:ext>
            </p:extLst>
          </p:nvPr>
        </p:nvGraphicFramePr>
        <p:xfrm>
          <a:off x="597728" y="1075222"/>
          <a:ext cx="7945821" cy="2867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36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0368-F69C-0B94-CAA6-459CFDA1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2834"/>
            <a:ext cx="8375650" cy="599089"/>
          </a:xfrm>
        </p:spPr>
        <p:txBody>
          <a:bodyPr/>
          <a:lstStyle/>
          <a:p>
            <a:r>
              <a:rPr lang="en-IN"/>
              <a:t>Database Description</a:t>
            </a:r>
            <a:br>
              <a:rPr lang="en-IN"/>
            </a:b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35118-6CBB-FC53-B3E1-6A9A42C8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+mn-lt"/>
                <a:ea typeface="DengXian"/>
              </a:rPr>
              <a:t>Chalcone DB is used for Data extraction which is based on PubChem compounds.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>
                <a:effectLst/>
                <a:latin typeface="+mn-lt"/>
                <a:ea typeface="Calibri" panose="020F0502020204030204" pitchFamily="34" charset="0"/>
              </a:rPr>
              <a:t>Chalcone DB</a:t>
            </a:r>
            <a:r>
              <a:rPr lang="en-IN" sz="1400">
                <a:latin typeface="+mn-lt"/>
                <a:ea typeface="Calibri" panose="020F0502020204030204" pitchFamily="34" charset="0"/>
              </a:rPr>
              <a:t> </a:t>
            </a:r>
            <a:r>
              <a:rPr lang="en-IN" sz="1400">
                <a:effectLst/>
                <a:latin typeface="+mn-lt"/>
                <a:ea typeface="Calibri" panose="020F0502020204030204" pitchFamily="34" charset="0"/>
              </a:rPr>
              <a:t> is a database of chalcone which consists of only chalcone scaffold and contains around 2,52,653 numbers of chalcone compounds.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>
                <a:effectLst/>
                <a:latin typeface="+mn-lt"/>
                <a:ea typeface="DengXian"/>
              </a:rPr>
              <a:t>The data collected for </a:t>
            </a:r>
            <a:r>
              <a:rPr lang="en-IN" sz="1400">
                <a:latin typeface="+mn-lt"/>
                <a:ea typeface="DengXian"/>
              </a:rPr>
              <a:t>colon</a:t>
            </a:r>
            <a:r>
              <a:rPr lang="en-IN" sz="1400">
                <a:effectLst/>
                <a:latin typeface="+mn-lt"/>
                <a:ea typeface="DengXian"/>
              </a:rPr>
              <a:t> cancer is approximately </a:t>
            </a:r>
            <a:r>
              <a:rPr lang="en-IN" sz="1400">
                <a:latin typeface="+mn-lt"/>
                <a:ea typeface="DengXian"/>
              </a:rPr>
              <a:t>3350</a:t>
            </a:r>
            <a:r>
              <a:rPr lang="en-IN" sz="1400">
                <a:effectLst/>
                <a:latin typeface="+mn-lt"/>
                <a:ea typeface="DengXian"/>
              </a:rPr>
              <a:t> molecules having the target HCT116 cell line.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DengXian"/>
              </a:rPr>
              <a:t>IC</a:t>
            </a:r>
            <a:r>
              <a:rPr lang="en-US" sz="1400" baseline="-25000">
                <a:latin typeface="+mn-lt"/>
                <a:ea typeface="DengXian"/>
              </a:rPr>
              <a:t>50</a:t>
            </a:r>
            <a:r>
              <a:rPr lang="en-US" sz="1400">
                <a:latin typeface="+mn-lt"/>
                <a:ea typeface="DengXian"/>
              </a:rPr>
              <a:t> value of all the assays is extracted with the help of python request library.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>
                <a:effectLst/>
                <a:latin typeface="+mn-lt"/>
                <a:ea typeface="Calibri" panose="020F0502020204030204" pitchFamily="34" charset="0"/>
              </a:rPr>
              <a:t>IC</a:t>
            </a:r>
            <a:r>
              <a:rPr lang="en-IN" sz="1400" baseline="-25000">
                <a:effectLst/>
                <a:latin typeface="+mn-lt"/>
                <a:ea typeface="Calibri" panose="020F0502020204030204" pitchFamily="34" charset="0"/>
              </a:rPr>
              <a:t>50 </a:t>
            </a:r>
            <a:r>
              <a:rPr lang="en-IN" sz="1400" baseline="-25000">
                <a:latin typeface="+mn-lt"/>
                <a:ea typeface="Calibri" panose="020F0502020204030204" pitchFamily="34" charset="0"/>
              </a:rPr>
              <a:t> </a:t>
            </a:r>
            <a:r>
              <a:rPr lang="en-IN" sz="1400">
                <a:effectLst/>
                <a:latin typeface="+mn-lt"/>
                <a:ea typeface="Calibri" panose="020F0502020204030204" pitchFamily="34" charset="0"/>
              </a:rPr>
              <a:t>is converted to pIC</a:t>
            </a:r>
            <a:r>
              <a:rPr lang="en-IN" sz="1400" baseline="-25000">
                <a:effectLst/>
                <a:latin typeface="+mn-lt"/>
                <a:ea typeface="Calibri" panose="020F0502020204030204" pitchFamily="34" charset="0"/>
              </a:rPr>
              <a:t>50 </a:t>
            </a:r>
            <a:r>
              <a:rPr lang="en-IN" sz="1400">
                <a:effectLst/>
                <a:latin typeface="+mn-lt"/>
                <a:ea typeface="Calibri" panose="020F0502020204030204" pitchFamily="34" charset="0"/>
              </a:rPr>
              <a:t>to simplify data analysis and easy model training.</a:t>
            </a:r>
            <a:endParaRPr lang="en-IN" sz="1400">
              <a:effectLst/>
              <a:latin typeface="+mn-lt"/>
              <a:ea typeface="DengXian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+mn-lt"/>
                <a:ea typeface="DengXian"/>
              </a:rPr>
              <a:t>2211 compounds left after pre-processing of data (SMILES extraction &amp; duplicates removal).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+mn-lt"/>
                <a:ea typeface="DengXian"/>
              </a:rPr>
              <a:t>All the compounds are validated with Lipinski rule of five (which</a:t>
            </a:r>
            <a:r>
              <a:rPr lang="en-US" sz="1400">
                <a:latin typeface="+mn-lt"/>
                <a:ea typeface="DengXian"/>
              </a:rPr>
              <a:t> is a rule of thumb to evaluate druglikeness</a:t>
            </a:r>
            <a:r>
              <a:rPr lang="en-IN" sz="1400">
                <a:latin typeface="+mn-lt"/>
                <a:ea typeface="DengXian"/>
              </a:rPr>
              <a:t>) using </a:t>
            </a:r>
            <a:r>
              <a:rPr lang="en-US" sz="1400">
                <a:latin typeface="+mn-lt"/>
                <a:ea typeface="DengXian"/>
              </a:rPr>
              <a:t>Lipinski descriptors with the help of </a:t>
            </a:r>
            <a:r>
              <a:rPr lang="en-US" sz="1400" err="1">
                <a:latin typeface="+mn-lt"/>
                <a:ea typeface="DengXian"/>
              </a:rPr>
              <a:t>RDkit</a:t>
            </a:r>
            <a:r>
              <a:rPr lang="en-US" sz="1400">
                <a:latin typeface="+mn-lt"/>
                <a:ea typeface="DengXian"/>
              </a:rPr>
              <a:t> using SMILES.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DengXian"/>
              </a:rPr>
              <a:t>PubChem descriptor are calculated which has 881 fingerprints in number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DengXian"/>
              </a:rPr>
              <a:t>2211 dataset is split into 80:20 ratio for train(1769) and test(442) dataset</a:t>
            </a:r>
            <a:r>
              <a:rPr lang="en-US">
                <a:latin typeface="+mn-lt"/>
                <a:ea typeface="DengXian"/>
              </a:rPr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>
              <a:latin typeface="+mn-lt"/>
              <a:ea typeface="DengXian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>
              <a:latin typeface="+mn-lt"/>
              <a:ea typeface="DengXian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>
              <a:latin typeface="+mn-lt"/>
              <a:ea typeface="DengXian"/>
            </a:endParaRPr>
          </a:p>
          <a:p>
            <a:pPr marL="228600" indent="0"/>
            <a:endParaRPr lang="en-IN">
              <a:effectLst/>
              <a:latin typeface="+mn-lt"/>
              <a:ea typeface="DengXian"/>
            </a:endParaRPr>
          </a:p>
          <a:p>
            <a:pPr marL="228600" indent="0"/>
            <a:endParaRPr lang="en-IN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23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73D3-34E3-B63A-419E-F76C28D6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effectLst/>
                <a:latin typeface="Roboto" panose="02000000000000000000" pitchFamily="2" charset="0"/>
              </a:rPr>
              <a:t>  </a:t>
            </a:r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65D0-9139-61D3-8DF2-AFFFC421E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 Evaluation</a:t>
            </a:r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4A5C6D-901F-7BFB-2FF6-AFA5E464E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92696"/>
              </p:ext>
            </p:extLst>
          </p:nvPr>
        </p:nvGraphicFramePr>
        <p:xfrm>
          <a:off x="1497724" y="3611520"/>
          <a:ext cx="7110248" cy="726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258">
                  <a:extLst>
                    <a:ext uri="{9D8B030D-6E8A-4147-A177-3AD203B41FA5}">
                      <a16:colId xmlns:a16="http://schemas.microsoft.com/office/drawing/2014/main" val="3452410424"/>
                    </a:ext>
                  </a:extLst>
                </a:gridCol>
                <a:gridCol w="916403">
                  <a:extLst>
                    <a:ext uri="{9D8B030D-6E8A-4147-A177-3AD203B41FA5}">
                      <a16:colId xmlns:a16="http://schemas.microsoft.com/office/drawing/2014/main" val="3905324854"/>
                    </a:ext>
                  </a:extLst>
                </a:gridCol>
                <a:gridCol w="929402">
                  <a:extLst>
                    <a:ext uri="{9D8B030D-6E8A-4147-A177-3AD203B41FA5}">
                      <a16:colId xmlns:a16="http://schemas.microsoft.com/office/drawing/2014/main" val="3301404567"/>
                    </a:ext>
                  </a:extLst>
                </a:gridCol>
                <a:gridCol w="884021">
                  <a:extLst>
                    <a:ext uri="{9D8B030D-6E8A-4147-A177-3AD203B41FA5}">
                      <a16:colId xmlns:a16="http://schemas.microsoft.com/office/drawing/2014/main" val="4006433959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3606364005"/>
                    </a:ext>
                  </a:extLst>
                </a:gridCol>
                <a:gridCol w="1095702">
                  <a:extLst>
                    <a:ext uri="{9D8B030D-6E8A-4147-A177-3AD203B41FA5}">
                      <a16:colId xmlns:a16="http://schemas.microsoft.com/office/drawing/2014/main" val="1612257070"/>
                    </a:ext>
                  </a:extLst>
                </a:gridCol>
              </a:tblGrid>
              <a:tr h="319345"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674226"/>
                  </a:ext>
                </a:extLst>
              </a:tr>
              <a:tr h="407134"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Colon cancer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015878"/>
                  </a:ext>
                </a:extLst>
              </a:tr>
            </a:tbl>
          </a:graphicData>
        </a:graphic>
      </p:graphicFrame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FD66B201-FB44-98E1-6140-C496FE58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48" y="1004888"/>
            <a:ext cx="3818704" cy="25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7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20D-AA06-E6A0-FEAC-853EE10C2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+mn-lt"/>
                <a:ea typeface="DengXian" panose="02010600030101010101" pitchFamily="2" charset="-122"/>
              </a:rPr>
              <a:t>Validation of XGBoost model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+mn-lt"/>
                <a:ea typeface="DengXian" panose="02010600030101010101" pitchFamily="2" charset="-122"/>
              </a:rPr>
              <a:t>Lower MSE (Mean squared error) values indicate better model performance.</a:t>
            </a:r>
            <a:r>
              <a:rPr lang="en-US" sz="1600" dirty="0">
                <a:effectLst/>
                <a:latin typeface="+mn-lt"/>
                <a:ea typeface="DengXian" panose="02010600030101010101" pitchFamily="2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+mn-lt"/>
                <a:ea typeface="DengXian" panose="02010600030101010101" pitchFamily="2" charset="-122"/>
              </a:rPr>
              <a:t>Lower MAE (Mean absolute error) values indicate better model performance.</a:t>
            </a:r>
            <a:r>
              <a:rPr lang="en-US" sz="1600" dirty="0">
                <a:effectLst/>
                <a:latin typeface="+mn-lt"/>
                <a:ea typeface="DengXian" panose="02010600030101010101" pitchFamily="2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+mn-lt"/>
                <a:ea typeface="DengXian" panose="02010600030101010101" pitchFamily="2" charset="-122"/>
              </a:rPr>
              <a:t>Lower RMSE (Root-mean-square deviation) values indicate better model performance.</a:t>
            </a:r>
            <a:r>
              <a:rPr lang="en-US" sz="1600" dirty="0">
                <a:effectLst/>
                <a:latin typeface="+mn-lt"/>
                <a:ea typeface="DengXian" panose="02010600030101010101" pitchFamily="2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+mn-lt"/>
                <a:ea typeface="DengXian" panose="02010600030101010101" pitchFamily="2" charset="-122"/>
              </a:rPr>
              <a:t>Higher R</a:t>
            </a:r>
            <a:r>
              <a:rPr lang="en-US" sz="1600" baseline="30000" dirty="0">
                <a:effectLst/>
                <a:latin typeface="+mn-lt"/>
                <a:ea typeface="DengXian" panose="02010600030101010101" pitchFamily="2" charset="-122"/>
              </a:rPr>
              <a:t>2</a:t>
            </a:r>
            <a:r>
              <a:rPr lang="en-US" sz="1600" dirty="0">
                <a:effectLst/>
                <a:latin typeface="+mn-lt"/>
                <a:ea typeface="DengXian" panose="02010600030101010101" pitchFamily="2" charset="-122"/>
              </a:rPr>
              <a:t> value indicates better performance of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97B9847-AFCF-AA7A-DA90-D4B25B776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8" t="16709" r="21914" b="31027"/>
          <a:stretch/>
        </p:blipFill>
        <p:spPr>
          <a:xfrm>
            <a:off x="3213523" y="1326298"/>
            <a:ext cx="2448214" cy="14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43560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1E665BBE6094C84FBD41C1F017114" ma:contentTypeVersion="9" ma:contentTypeDescription="Create a new document." ma:contentTypeScope="" ma:versionID="98811b15b8b1ff8299e6c24dc54ae32d">
  <xsd:schema xmlns:xsd="http://www.w3.org/2001/XMLSchema" xmlns:xs="http://www.w3.org/2001/XMLSchema" xmlns:p="http://schemas.microsoft.com/office/2006/metadata/properties" xmlns:ns3="1b866903-733f-4de7-a82c-1cd1173c2b1e" targetNamespace="http://schemas.microsoft.com/office/2006/metadata/properties" ma:root="true" ma:fieldsID="b42bb4e9137708eb93a42dd2577996f7" ns3:_="">
    <xsd:import namespace="1b866903-733f-4de7-a82c-1cd1173c2b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66903-733f-4de7-a82c-1cd1173c2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b866903-733f-4de7-a82c-1cd1173c2b1e" xsi:nil="true"/>
  </documentManagement>
</p:properties>
</file>

<file path=customXml/itemProps1.xml><?xml version="1.0" encoding="utf-8"?>
<ds:datastoreItem xmlns:ds="http://schemas.openxmlformats.org/officeDocument/2006/customXml" ds:itemID="{F8C8DCC0-F41E-45A7-A0B4-9FA25E3F01BA}">
  <ds:schemaRefs>
    <ds:schemaRef ds:uri="1b866903-733f-4de7-a82c-1cd1173c2b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F09D2C-9114-4F98-B005-EB6FD7B55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EB224E-F39F-44C2-96D5-8DD162694090}">
  <ds:schemaRefs>
    <ds:schemaRef ds:uri="1b866903-733f-4de7-a82c-1cd1173c2b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1178</Words>
  <Application>Microsoft Office PowerPoint</Application>
  <PresentationFormat>On-screen Show (16:9)</PresentationFormat>
  <Paragraphs>102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Noto Sans Symbols</vt:lpstr>
      <vt:lpstr>Roboto</vt:lpstr>
      <vt:lpstr>Symbol</vt:lpstr>
      <vt:lpstr>Times New Roman</vt:lpstr>
      <vt:lpstr>TUBraunschweig_PPT2007_Folienpool_16_9</vt:lpstr>
      <vt:lpstr>Prediction of anti-cancerous activity of Chalcones in colon cancer using machine learning approach</vt:lpstr>
      <vt:lpstr>Table of Content</vt:lpstr>
      <vt:lpstr> Introduction</vt:lpstr>
      <vt:lpstr>PowerPoint Presentation</vt:lpstr>
      <vt:lpstr>Aim and Objective</vt:lpstr>
      <vt:lpstr> Workflow: </vt:lpstr>
      <vt:lpstr>Database Description </vt:lpstr>
      <vt:lpstr>  Results</vt:lpstr>
      <vt:lpstr>PowerPoint Presentation</vt:lpstr>
      <vt:lpstr>Conclusion</vt:lpstr>
      <vt:lpstr>Future modification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anti-cancerous activity of Chalcones in colon cancer using machine learning approach</dc:title>
  <cp:lastModifiedBy>Gaurav kumar singh</cp:lastModifiedBy>
  <cp:revision>3</cp:revision>
  <dcterms:modified xsi:type="dcterms:W3CDTF">2023-04-28T19:07:35Z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0x010100D041E665BBE6094C84FBD41C1F017114</vt:lpwstr>
  </property>
</Properties>
</file>