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 snapToObjects="1">
      <p:cViewPr varScale="1">
        <p:scale>
          <a:sx n="86" d="100"/>
          <a:sy n="86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08-Aug-20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6100" b="1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6100" b="1">
              <a:solidFill>
                <a:srgbClr val="FFFFFF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918954" y="4677816"/>
            <a:ext cx="8927176" cy="17081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Answer the following three questions (one per slide):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3ED4D-49A2-421D-AC39-5453B92F4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69" y="1160037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2438" indent="-452438"/>
            <a:r>
              <a:rPr lang="en-US" sz="3700" b="1" dirty="0"/>
              <a:t>1. What is confidence and why is it important to demonstrate it in the workplace?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7FFBD-9F44-41F9-B9BB-D24EACF7CD5D}"/>
              </a:ext>
            </a:extLst>
          </p:cNvPr>
          <p:cNvSpPr txBox="1"/>
          <p:nvPr/>
        </p:nvSpPr>
        <p:spPr>
          <a:xfrm>
            <a:off x="477980" y="4752220"/>
            <a:ext cx="4635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is having the ability to speak by oneself about what we are present to offer and what competencies one will be able to reflect while they perform at work . As well as being able to communicate what went through to arrange for the task and how are we going to sail forward.</a:t>
            </a: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23258-02E0-4D8E-AC97-46A5EC008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6" r="664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07988" indent="-407988"/>
            <a:r>
              <a:rPr lang="en-US" sz="3000" b="1" dirty="0"/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3F633-19D0-4460-B6B0-FE50F818770F}"/>
              </a:ext>
            </a:extLst>
          </p:cNvPr>
          <p:cNvSpPr txBox="1"/>
          <p:nvPr/>
        </p:nvSpPr>
        <p:spPr>
          <a:xfrm>
            <a:off x="477981" y="4669654"/>
            <a:ext cx="3977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who I happen to observe, demonstrate their confidence via good reciting skills , updated vocabulary and being able to do public speaking. Apart from that having a good posture and sharing their past experiences with interesting stories.</a:t>
            </a: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ater, table&#10;&#10;Description automatically generated">
            <a:extLst>
              <a:ext uri="{FF2B5EF4-FFF2-40B4-BE49-F238E27FC236}">
                <a16:creationId xmlns:a16="http://schemas.microsoft.com/office/drawing/2014/main" id="{721EE4FF-6B13-4667-9131-C78DDB1A5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07988" indent="-407988"/>
            <a:r>
              <a:rPr lang="en-US" sz="3700" b="1" dirty="0"/>
              <a:t>3. How can you demonstrate confidence and bring your voice to the table at Microsoft?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43C58-8E85-4F3F-A963-3D0F72C8EC43}"/>
              </a:ext>
            </a:extLst>
          </p:cNvPr>
          <p:cNvSpPr txBox="1"/>
          <p:nvPr/>
        </p:nvSpPr>
        <p:spPr>
          <a:xfrm>
            <a:off x="477981" y="4648500"/>
            <a:ext cx="3977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your voice on the Microsoft table is an amalgamation of intent and plan. Giving a fresh perspective and having an insight of the current trends alongside a sensitivity for the changing markets can prove to be supporting factors to reflect confidence.</a:t>
            </a: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E563D-A1AF-451E-81D8-4E1D4F34DF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your professional voice to the Microsoft table</dc:title>
  <dc:creator>Gaurav</dc:creator>
  <cp:lastModifiedBy>Gaurav</cp:lastModifiedBy>
  <cp:revision>6</cp:revision>
  <dcterms:created xsi:type="dcterms:W3CDTF">2020-08-07T19:06:10Z</dcterms:created>
  <dcterms:modified xsi:type="dcterms:W3CDTF">2020-08-07T19:32:42Z</dcterms:modified>
</cp:coreProperties>
</file>