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61" r:id="rId2"/>
    <p:sldId id="256" r:id="rId3"/>
    <p:sldId id="297" r:id="rId4"/>
    <p:sldId id="260" r:id="rId5"/>
    <p:sldId id="257" r:id="rId6"/>
    <p:sldId id="265" r:id="rId7"/>
    <p:sldId id="298" r:id="rId8"/>
    <p:sldId id="259" r:id="rId9"/>
    <p:sldId id="280" r:id="rId10"/>
    <p:sldId id="284" r:id="rId11"/>
    <p:sldId id="285" r:id="rId12"/>
    <p:sldId id="287" r:id="rId13"/>
    <p:sldId id="269" r:id="rId14"/>
    <p:sldId id="270" r:id="rId15"/>
    <p:sldId id="268" r:id="rId16"/>
    <p:sldId id="286" r:id="rId17"/>
    <p:sldId id="264" r:id="rId18"/>
    <p:sldId id="274" r:id="rId19"/>
    <p:sldId id="281" r:id="rId20"/>
    <p:sldId id="293" r:id="rId21"/>
    <p:sldId id="275" r:id="rId22"/>
    <p:sldId id="276" r:id="rId23"/>
    <p:sldId id="277" r:id="rId24"/>
    <p:sldId id="279" r:id="rId25"/>
    <p:sldId id="278" r:id="rId26"/>
    <p:sldId id="273" r:id="rId27"/>
    <p:sldId id="271" r:id="rId28"/>
    <p:sldId id="283" r:id="rId29"/>
    <p:sldId id="296" r:id="rId30"/>
    <p:sldId id="303" r:id="rId31"/>
    <p:sldId id="301" r:id="rId32"/>
    <p:sldId id="288" r:id="rId33"/>
    <p:sldId id="289" r:id="rId34"/>
    <p:sldId id="290" r:id="rId35"/>
    <p:sldId id="291" r:id="rId36"/>
    <p:sldId id="299" r:id="rId37"/>
    <p:sldId id="300" r:id="rId38"/>
    <p:sldId id="294" r:id="rId39"/>
    <p:sldId id="26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DB818A-A6FC-4C03-84C1-28EDABD86408}" v="346" dt="2020-12-01T21:43:06.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79083" autoAdjust="0"/>
  </p:normalViewPr>
  <p:slideViewPr>
    <p:cSldViewPr snapToGrid="0">
      <p:cViewPr varScale="1">
        <p:scale>
          <a:sx n="90" d="100"/>
          <a:sy n="90" d="100"/>
        </p:scale>
        <p:origin x="1314" y="84"/>
      </p:cViewPr>
      <p:guideLst/>
    </p:cSldViewPr>
  </p:slideViewPr>
  <p:outlineViewPr>
    <p:cViewPr>
      <p:scale>
        <a:sx n="33" d="100"/>
        <a:sy n="33" d="100"/>
      </p:scale>
      <p:origin x="0" y="-26628"/>
    </p:cViewPr>
  </p:outlineViewPr>
  <p:notesTextViewPr>
    <p:cViewPr>
      <p:scale>
        <a:sx n="1" d="1"/>
        <a:sy n="1" d="1"/>
      </p:scale>
      <p:origin x="0" y="0"/>
    </p:cViewPr>
  </p:notesTextViewPr>
  <p:sorterViewPr>
    <p:cViewPr>
      <p:scale>
        <a:sx n="100" d="100"/>
        <a:sy n="100" d="100"/>
      </p:scale>
      <p:origin x="0" y="-3402"/>
    </p:cViewPr>
  </p:sorter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Prom" userId="0b530297-fa32-40c6-a4fc-18758f7e574f" providerId="ADAL" clId="{97DB818A-A6FC-4C03-84C1-28EDABD86408}"/>
    <pc:docChg chg="undo custSel mod addSld delSld modSld sldOrd">
      <pc:chgData name="Kevin Prom" userId="0b530297-fa32-40c6-a4fc-18758f7e574f" providerId="ADAL" clId="{97DB818A-A6FC-4C03-84C1-28EDABD86408}" dt="2020-12-07T20:49:27.767" v="11710" actId="20577"/>
      <pc:docMkLst>
        <pc:docMk/>
      </pc:docMkLst>
      <pc:sldChg chg="addSp delSp modSp mod modTransition">
        <pc:chgData name="Kevin Prom" userId="0b530297-fa32-40c6-a4fc-18758f7e574f" providerId="ADAL" clId="{97DB818A-A6FC-4C03-84C1-28EDABD86408}" dt="2020-11-15T04:10:52.150" v="6395" actId="732"/>
        <pc:sldMkLst>
          <pc:docMk/>
          <pc:sldMk cId="2771265987" sldId="256"/>
        </pc:sldMkLst>
        <pc:spChg chg="mod ord">
          <ac:chgData name="Kevin Prom" userId="0b530297-fa32-40c6-a4fc-18758f7e574f" providerId="ADAL" clId="{97DB818A-A6FC-4C03-84C1-28EDABD86408}" dt="2020-11-15T04:10:45.573" v="6394" actId="26606"/>
          <ac:spMkLst>
            <pc:docMk/>
            <pc:sldMk cId="2771265987" sldId="256"/>
            <ac:spMk id="2" creationId="{7395F4CD-0C8A-4BF2-ABE9-7909A2E52D50}"/>
          </ac:spMkLst>
        </pc:spChg>
        <pc:spChg chg="mod ord">
          <ac:chgData name="Kevin Prom" userId="0b530297-fa32-40c6-a4fc-18758f7e574f" providerId="ADAL" clId="{97DB818A-A6FC-4C03-84C1-28EDABD86408}" dt="2020-11-15T04:10:45.573" v="6394" actId="26606"/>
          <ac:spMkLst>
            <pc:docMk/>
            <pc:sldMk cId="2771265987" sldId="256"/>
            <ac:spMk id="3" creationId="{CEE4DA36-8746-4747-AE9E-C44C831ADF96}"/>
          </ac:spMkLst>
        </pc:spChg>
        <pc:spChg chg="del">
          <ac:chgData name="Kevin Prom" userId="0b530297-fa32-40c6-a4fc-18758f7e574f" providerId="ADAL" clId="{97DB818A-A6FC-4C03-84C1-28EDABD86408}" dt="2020-11-15T04:10:45.573" v="6394" actId="26606"/>
          <ac:spMkLst>
            <pc:docMk/>
            <pc:sldMk cId="2771265987" sldId="256"/>
            <ac:spMk id="17" creationId="{41F18803-BE79-4916-AE6B-5DE238B367F0}"/>
          </ac:spMkLst>
        </pc:spChg>
        <pc:spChg chg="del">
          <ac:chgData name="Kevin Prom" userId="0b530297-fa32-40c6-a4fc-18758f7e574f" providerId="ADAL" clId="{97DB818A-A6FC-4C03-84C1-28EDABD86408}" dt="2020-11-15T04:10:45.573" v="6394" actId="26606"/>
          <ac:spMkLst>
            <pc:docMk/>
            <pc:sldMk cId="2771265987" sldId="256"/>
            <ac:spMk id="19" creationId="{C15229F3-7A2E-4558-98FE-7A5F69409DCE}"/>
          </ac:spMkLst>
        </pc:spChg>
        <pc:spChg chg="add">
          <ac:chgData name="Kevin Prom" userId="0b530297-fa32-40c6-a4fc-18758f7e574f" providerId="ADAL" clId="{97DB818A-A6FC-4C03-84C1-28EDABD86408}" dt="2020-11-15T04:10:45.573" v="6394" actId="26606"/>
          <ac:spMkLst>
            <pc:docMk/>
            <pc:sldMk cId="2771265987" sldId="256"/>
            <ac:spMk id="24" creationId="{B4D3D850-2041-4B7C-AED9-54DA385B14F7}"/>
          </ac:spMkLst>
        </pc:spChg>
        <pc:spChg chg="add">
          <ac:chgData name="Kevin Prom" userId="0b530297-fa32-40c6-a4fc-18758f7e574f" providerId="ADAL" clId="{97DB818A-A6FC-4C03-84C1-28EDABD86408}" dt="2020-11-15T04:10:45.573" v="6394" actId="26606"/>
          <ac:spMkLst>
            <pc:docMk/>
            <pc:sldMk cId="2771265987" sldId="256"/>
            <ac:spMk id="26" creationId="{71D5DFC5-85CD-4DB0-9549-D5AA3A1FD17B}"/>
          </ac:spMkLst>
        </pc:spChg>
        <pc:spChg chg="add">
          <ac:chgData name="Kevin Prom" userId="0b530297-fa32-40c6-a4fc-18758f7e574f" providerId="ADAL" clId="{97DB818A-A6FC-4C03-84C1-28EDABD86408}" dt="2020-11-15T04:10:45.573" v="6394" actId="26606"/>
          <ac:spMkLst>
            <pc:docMk/>
            <pc:sldMk cId="2771265987" sldId="256"/>
            <ac:spMk id="28" creationId="{19F2DF91-4956-4FED-AAF9-98B74CFEDEE6}"/>
          </ac:spMkLst>
        </pc:spChg>
        <pc:spChg chg="add">
          <ac:chgData name="Kevin Prom" userId="0b530297-fa32-40c6-a4fc-18758f7e574f" providerId="ADAL" clId="{97DB818A-A6FC-4C03-84C1-28EDABD86408}" dt="2020-11-15T04:10:45.573" v="6394" actId="26606"/>
          <ac:spMkLst>
            <pc:docMk/>
            <pc:sldMk cId="2771265987" sldId="256"/>
            <ac:spMk id="30" creationId="{016AD2F9-C054-4FE3-A688-B43C21C538B1}"/>
          </ac:spMkLst>
        </pc:spChg>
        <pc:spChg chg="add">
          <ac:chgData name="Kevin Prom" userId="0b530297-fa32-40c6-a4fc-18758f7e574f" providerId="ADAL" clId="{97DB818A-A6FC-4C03-84C1-28EDABD86408}" dt="2020-11-15T04:10:45.573" v="6394" actId="26606"/>
          <ac:spMkLst>
            <pc:docMk/>
            <pc:sldMk cId="2771265987" sldId="256"/>
            <ac:spMk id="32" creationId="{B497CCB5-5FC2-473C-AFCC-2430CEF1DF71}"/>
          </ac:spMkLst>
        </pc:spChg>
        <pc:spChg chg="add">
          <ac:chgData name="Kevin Prom" userId="0b530297-fa32-40c6-a4fc-18758f7e574f" providerId="ADAL" clId="{97DB818A-A6FC-4C03-84C1-28EDABD86408}" dt="2020-11-15T04:10:45.573" v="6394" actId="26606"/>
          <ac:spMkLst>
            <pc:docMk/>
            <pc:sldMk cId="2771265987" sldId="256"/>
            <ac:spMk id="34" creationId="{06D203FA-9405-4E71-9D22-0D9ED95C7A81}"/>
          </ac:spMkLst>
        </pc:spChg>
        <pc:spChg chg="add">
          <ac:chgData name="Kevin Prom" userId="0b530297-fa32-40c6-a4fc-18758f7e574f" providerId="ADAL" clId="{97DB818A-A6FC-4C03-84C1-28EDABD86408}" dt="2020-11-15T04:10:45.573" v="6394" actId="26606"/>
          <ac:spMkLst>
            <pc:docMk/>
            <pc:sldMk cId="2771265987" sldId="256"/>
            <ac:spMk id="36" creationId="{3C5A023F-D42B-416E-9B7C-ED7627B8CF72}"/>
          </ac:spMkLst>
        </pc:spChg>
        <pc:spChg chg="add">
          <ac:chgData name="Kevin Prom" userId="0b530297-fa32-40c6-a4fc-18758f7e574f" providerId="ADAL" clId="{97DB818A-A6FC-4C03-84C1-28EDABD86408}" dt="2020-11-15T04:10:45.573" v="6394" actId="26606"/>
          <ac:spMkLst>
            <pc:docMk/>
            <pc:sldMk cId="2771265987" sldId="256"/>
            <ac:spMk id="38" creationId="{D86ED005-A263-420F-9447-E00E3BF60504}"/>
          </ac:spMkLst>
        </pc:spChg>
        <pc:picChg chg="mod ord modCrop">
          <ac:chgData name="Kevin Prom" userId="0b530297-fa32-40c6-a4fc-18758f7e574f" providerId="ADAL" clId="{97DB818A-A6FC-4C03-84C1-28EDABD86408}" dt="2020-11-15T04:10:52.150" v="6395" actId="732"/>
          <ac:picMkLst>
            <pc:docMk/>
            <pc:sldMk cId="2771265987" sldId="256"/>
            <ac:picMk id="10" creationId="{2A331BF4-8720-44E1-9C36-9E2737AAD2CD}"/>
          </ac:picMkLst>
        </pc:picChg>
        <pc:picChg chg="mod">
          <ac:chgData name="Kevin Prom" userId="0b530297-fa32-40c6-a4fc-18758f7e574f" providerId="ADAL" clId="{97DB818A-A6FC-4C03-84C1-28EDABD86408}" dt="2020-11-15T04:10:45.573" v="6394" actId="26606"/>
          <ac:picMkLst>
            <pc:docMk/>
            <pc:sldMk cId="2771265987" sldId="256"/>
            <ac:picMk id="12" creationId="{ED6A91B3-1F41-407F-ADCF-A217A82F82E3}"/>
          </ac:picMkLst>
        </pc:picChg>
      </pc:sldChg>
      <pc:sldChg chg="addSp delSp modSp mod modTransition">
        <pc:chgData name="Kevin Prom" userId="0b530297-fa32-40c6-a4fc-18758f7e574f" providerId="ADAL" clId="{97DB818A-A6FC-4C03-84C1-28EDABD86408}" dt="2020-11-15T04:10:30.853" v="6390" actId="26606"/>
        <pc:sldMkLst>
          <pc:docMk/>
          <pc:sldMk cId="4119007171" sldId="257"/>
        </pc:sldMkLst>
        <pc:spChg chg="del mod">
          <ac:chgData name="Kevin Prom" userId="0b530297-fa32-40c6-a4fc-18758f7e574f" providerId="ADAL" clId="{97DB818A-A6FC-4C03-84C1-28EDABD86408}" dt="2020-11-15T04:10:24.402" v="6389" actId="478"/>
          <ac:spMkLst>
            <pc:docMk/>
            <pc:sldMk cId="4119007171" sldId="257"/>
            <ac:spMk id="2" creationId="{5719774A-B868-4530-95E9-881C34E9F64A}"/>
          </ac:spMkLst>
        </pc:spChg>
        <pc:spChg chg="del">
          <ac:chgData name="Kevin Prom" userId="0b530297-fa32-40c6-a4fc-18758f7e574f" providerId="ADAL" clId="{97DB818A-A6FC-4C03-84C1-28EDABD86408}" dt="2020-11-15T04:10:30.853" v="6390" actId="26606"/>
          <ac:spMkLst>
            <pc:docMk/>
            <pc:sldMk cId="4119007171" sldId="257"/>
            <ac:spMk id="17" creationId="{1707FC24-6981-43D9-B525-C7832BA22463}"/>
          </ac:spMkLst>
        </pc:spChg>
        <pc:spChg chg="add">
          <ac:chgData name="Kevin Prom" userId="0b530297-fa32-40c6-a4fc-18758f7e574f" providerId="ADAL" clId="{97DB818A-A6FC-4C03-84C1-28EDABD86408}" dt="2020-11-15T04:10:30.853" v="6390" actId="26606"/>
          <ac:spMkLst>
            <pc:docMk/>
            <pc:sldMk cId="4119007171" sldId="257"/>
            <ac:spMk id="22" creationId="{F3060C83-F051-4F0E-ABAD-AA0DFC48B218}"/>
          </ac:spMkLst>
        </pc:spChg>
        <pc:spChg chg="add">
          <ac:chgData name="Kevin Prom" userId="0b530297-fa32-40c6-a4fc-18758f7e574f" providerId="ADAL" clId="{97DB818A-A6FC-4C03-84C1-28EDABD86408}" dt="2020-11-15T04:10:30.853" v="6390" actId="26606"/>
          <ac:spMkLst>
            <pc:docMk/>
            <pc:sldMk cId="4119007171" sldId="257"/>
            <ac:spMk id="24" creationId="{83C98ABE-055B-441F-B07E-44F97F083C39}"/>
          </ac:spMkLst>
        </pc:spChg>
        <pc:spChg chg="add">
          <ac:chgData name="Kevin Prom" userId="0b530297-fa32-40c6-a4fc-18758f7e574f" providerId="ADAL" clId="{97DB818A-A6FC-4C03-84C1-28EDABD86408}" dt="2020-11-15T04:10:30.853" v="6390" actId="26606"/>
          <ac:spMkLst>
            <pc:docMk/>
            <pc:sldMk cId="4119007171" sldId="257"/>
            <ac:spMk id="26" creationId="{29FDB030-9B49-4CED-8CCD-4D99382388AC}"/>
          </ac:spMkLst>
        </pc:spChg>
        <pc:spChg chg="add">
          <ac:chgData name="Kevin Prom" userId="0b530297-fa32-40c6-a4fc-18758f7e574f" providerId="ADAL" clId="{97DB818A-A6FC-4C03-84C1-28EDABD86408}" dt="2020-11-15T04:10:30.853" v="6390" actId="26606"/>
          <ac:spMkLst>
            <pc:docMk/>
            <pc:sldMk cId="4119007171" sldId="257"/>
            <ac:spMk id="28" creationId="{3783CA14-24A1-485C-8B30-D6A5D87987AD}"/>
          </ac:spMkLst>
        </pc:spChg>
        <pc:spChg chg="add">
          <ac:chgData name="Kevin Prom" userId="0b530297-fa32-40c6-a4fc-18758f7e574f" providerId="ADAL" clId="{97DB818A-A6FC-4C03-84C1-28EDABD86408}" dt="2020-11-15T04:10:30.853" v="6390" actId="26606"/>
          <ac:spMkLst>
            <pc:docMk/>
            <pc:sldMk cId="4119007171" sldId="257"/>
            <ac:spMk id="30" creationId="{9A97C86A-04D6-40F7-AE84-31AB43E6A846}"/>
          </ac:spMkLst>
        </pc:spChg>
        <pc:spChg chg="add">
          <ac:chgData name="Kevin Prom" userId="0b530297-fa32-40c6-a4fc-18758f7e574f" providerId="ADAL" clId="{97DB818A-A6FC-4C03-84C1-28EDABD86408}" dt="2020-11-15T04:10:30.853" v="6390" actId="26606"/>
          <ac:spMkLst>
            <pc:docMk/>
            <pc:sldMk cId="4119007171" sldId="257"/>
            <ac:spMk id="32" creationId="{FF9F2414-84E8-453E-B1F3-389FDE8192D9}"/>
          </ac:spMkLst>
        </pc:spChg>
        <pc:spChg chg="add">
          <ac:chgData name="Kevin Prom" userId="0b530297-fa32-40c6-a4fc-18758f7e574f" providerId="ADAL" clId="{97DB818A-A6FC-4C03-84C1-28EDABD86408}" dt="2020-11-15T04:10:30.853" v="6390" actId="26606"/>
          <ac:spMkLst>
            <pc:docMk/>
            <pc:sldMk cId="4119007171" sldId="257"/>
            <ac:spMk id="34" creationId="{3ECA69A1-7536-43AC-85EF-C7106179F5ED}"/>
          </ac:spMkLst>
        </pc:spChg>
        <pc:picChg chg="mod">
          <ac:chgData name="Kevin Prom" userId="0b530297-fa32-40c6-a4fc-18758f7e574f" providerId="ADAL" clId="{97DB818A-A6FC-4C03-84C1-28EDABD86408}" dt="2020-11-15T04:10:30.853" v="6390" actId="26606"/>
          <ac:picMkLst>
            <pc:docMk/>
            <pc:sldMk cId="4119007171" sldId="257"/>
            <ac:picMk id="5" creationId="{BA5A2919-46C4-4EB6-883D-CEDBEAB7E6F4}"/>
          </ac:picMkLst>
        </pc:picChg>
      </pc:sldChg>
      <pc:sldChg chg="addSp delSp modSp mod modTransition addAnim delAnim modAnim modNotesTx">
        <pc:chgData name="Kevin Prom" userId="0b530297-fa32-40c6-a4fc-18758f7e574f" providerId="ADAL" clId="{97DB818A-A6FC-4C03-84C1-28EDABD86408}" dt="2020-11-15T07:46:17.621" v="6459" actId="14100"/>
        <pc:sldMkLst>
          <pc:docMk/>
          <pc:sldMk cId="2391033643" sldId="259"/>
        </pc:sldMkLst>
        <pc:spChg chg="mod">
          <ac:chgData name="Kevin Prom" userId="0b530297-fa32-40c6-a4fc-18758f7e574f" providerId="ADAL" clId="{97DB818A-A6FC-4C03-84C1-28EDABD86408}" dt="2020-11-15T07:45:52.037" v="6443" actId="26606"/>
          <ac:spMkLst>
            <pc:docMk/>
            <pc:sldMk cId="2391033643" sldId="259"/>
            <ac:spMk id="2" creationId="{35E698B7-68CD-4422-9DEA-A40DE8B90208}"/>
          </ac:spMkLst>
        </pc:spChg>
        <pc:spChg chg="del">
          <ac:chgData name="Kevin Prom" userId="0b530297-fa32-40c6-a4fc-18758f7e574f" providerId="ADAL" clId="{97DB818A-A6FC-4C03-84C1-28EDABD86408}" dt="2020-11-15T02:39:31.099" v="4312" actId="478"/>
          <ac:spMkLst>
            <pc:docMk/>
            <pc:sldMk cId="2391033643" sldId="259"/>
            <ac:spMk id="3" creationId="{211EF272-EEC4-401D-8CAA-081204FB11CC}"/>
          </ac:spMkLst>
        </pc:spChg>
        <pc:spChg chg="del">
          <ac:chgData name="Kevin Prom" userId="0b530297-fa32-40c6-a4fc-18758f7e574f" providerId="ADAL" clId="{97DB818A-A6FC-4C03-84C1-28EDABD86408}" dt="2020-11-15T02:39:27.492" v="4311" actId="478"/>
          <ac:spMkLst>
            <pc:docMk/>
            <pc:sldMk cId="2391033643" sldId="259"/>
            <ac:spMk id="4" creationId="{6303F2F3-FC40-4B6E-93A8-9314A5A0B504}"/>
          </ac:spMkLst>
        </pc:spChg>
        <pc:spChg chg="add del mod">
          <ac:chgData name="Kevin Prom" userId="0b530297-fa32-40c6-a4fc-18758f7e574f" providerId="ADAL" clId="{97DB818A-A6FC-4C03-84C1-28EDABD86408}" dt="2020-11-15T02:40:16.957" v="4377"/>
          <ac:spMkLst>
            <pc:docMk/>
            <pc:sldMk cId="2391033643" sldId="259"/>
            <ac:spMk id="6" creationId="{B94A4276-6DEF-4828-A6C8-AD7E8589C467}"/>
          </ac:spMkLst>
        </pc:spChg>
        <pc:spChg chg="add del mod">
          <ac:chgData name="Kevin Prom" userId="0b530297-fa32-40c6-a4fc-18758f7e574f" providerId="ADAL" clId="{97DB818A-A6FC-4C03-84C1-28EDABD86408}" dt="2020-11-15T02:40:21.568" v="4378"/>
          <ac:spMkLst>
            <pc:docMk/>
            <pc:sldMk cId="2391033643" sldId="259"/>
            <ac:spMk id="8" creationId="{04436169-A13C-43B0-8B78-8AB001B6D0AE}"/>
          </ac:spMkLst>
        </pc:spChg>
        <pc:spChg chg="add del mod">
          <ac:chgData name="Kevin Prom" userId="0b530297-fa32-40c6-a4fc-18758f7e574f" providerId="ADAL" clId="{97DB818A-A6FC-4C03-84C1-28EDABD86408}" dt="2020-11-15T02:40:50.122" v="4382"/>
          <ac:spMkLst>
            <pc:docMk/>
            <pc:sldMk cId="2391033643" sldId="259"/>
            <ac:spMk id="9" creationId="{B35C4906-CCB1-4EE8-A6CE-9D1E2822617F}"/>
          </ac:spMkLst>
        </pc:spChg>
        <pc:spChg chg="add mod">
          <ac:chgData name="Kevin Prom" userId="0b530297-fa32-40c6-a4fc-18758f7e574f" providerId="ADAL" clId="{97DB818A-A6FC-4C03-84C1-28EDABD86408}" dt="2020-11-15T02:40:37.347" v="4381" actId="14100"/>
          <ac:spMkLst>
            <pc:docMk/>
            <pc:sldMk cId="2391033643" sldId="259"/>
            <ac:spMk id="10" creationId="{31A48880-53F4-4C4A-BFB5-A8163651819E}"/>
          </ac:spMkLst>
        </pc:spChg>
        <pc:spChg chg="mod">
          <ac:chgData name="Kevin Prom" userId="0b530297-fa32-40c6-a4fc-18758f7e574f" providerId="ADAL" clId="{97DB818A-A6FC-4C03-84C1-28EDABD86408}" dt="2020-11-15T02:41:08.504" v="4390" actId="27803"/>
          <ac:spMkLst>
            <pc:docMk/>
            <pc:sldMk cId="2391033643" sldId="259"/>
            <ac:spMk id="14" creationId="{35A13D9B-BF43-45C5-92AA-8AE8C061F5FC}"/>
          </ac:spMkLst>
        </pc:spChg>
        <pc:spChg chg="mod">
          <ac:chgData name="Kevin Prom" userId="0b530297-fa32-40c6-a4fc-18758f7e574f" providerId="ADAL" clId="{97DB818A-A6FC-4C03-84C1-28EDABD86408}" dt="2020-11-15T02:41:08.504" v="4390" actId="27803"/>
          <ac:spMkLst>
            <pc:docMk/>
            <pc:sldMk cId="2391033643" sldId="259"/>
            <ac:spMk id="17" creationId="{42D7B3D0-D80F-4814-8823-F9F040CC73C8}"/>
          </ac:spMkLst>
        </pc:spChg>
        <pc:spChg chg="mod">
          <ac:chgData name="Kevin Prom" userId="0b530297-fa32-40c6-a4fc-18758f7e574f" providerId="ADAL" clId="{97DB818A-A6FC-4C03-84C1-28EDABD86408}" dt="2020-11-15T02:41:08.504" v="4390" actId="27803"/>
          <ac:spMkLst>
            <pc:docMk/>
            <pc:sldMk cId="2391033643" sldId="259"/>
            <ac:spMk id="18" creationId="{40FDFD84-0FB3-4F42-ABF4-0A467A8D4E19}"/>
          </ac:spMkLst>
        </pc:spChg>
        <pc:spChg chg="mod">
          <ac:chgData name="Kevin Prom" userId="0b530297-fa32-40c6-a4fc-18758f7e574f" providerId="ADAL" clId="{97DB818A-A6FC-4C03-84C1-28EDABD86408}" dt="2020-11-15T02:41:08.504" v="4390" actId="27803"/>
          <ac:spMkLst>
            <pc:docMk/>
            <pc:sldMk cId="2391033643" sldId="259"/>
            <ac:spMk id="19" creationId="{E57C23AC-B14B-429D-9A9F-28F001DA82A3}"/>
          </ac:spMkLst>
        </pc:spChg>
        <pc:spChg chg="mod">
          <ac:chgData name="Kevin Prom" userId="0b530297-fa32-40c6-a4fc-18758f7e574f" providerId="ADAL" clId="{97DB818A-A6FC-4C03-84C1-28EDABD86408}" dt="2020-11-15T02:41:08.504" v="4390" actId="27803"/>
          <ac:spMkLst>
            <pc:docMk/>
            <pc:sldMk cId="2391033643" sldId="259"/>
            <ac:spMk id="20" creationId="{95B4DF9F-E9A7-4845-8C63-374A5F5E0851}"/>
          </ac:spMkLst>
        </pc:spChg>
        <pc:spChg chg="add mod">
          <ac:chgData name="Kevin Prom" userId="0b530297-fa32-40c6-a4fc-18758f7e574f" providerId="ADAL" clId="{97DB818A-A6FC-4C03-84C1-28EDABD86408}" dt="2020-11-15T07:46:07.239" v="6453" actId="1076"/>
          <ac:spMkLst>
            <pc:docMk/>
            <pc:sldMk cId="2391033643" sldId="259"/>
            <ac:spMk id="20" creationId="{CEC499FE-F030-483F-A7D2-73D3367F36BC}"/>
          </ac:spMkLst>
        </pc:spChg>
        <pc:spChg chg="mod">
          <ac:chgData name="Kevin Prom" userId="0b530297-fa32-40c6-a4fc-18758f7e574f" providerId="ADAL" clId="{97DB818A-A6FC-4C03-84C1-28EDABD86408}" dt="2020-11-15T02:41:08.504" v="4390" actId="27803"/>
          <ac:spMkLst>
            <pc:docMk/>
            <pc:sldMk cId="2391033643" sldId="259"/>
            <ac:spMk id="21" creationId="{9C5610FE-A00B-49E0-946F-C4E154F4D057}"/>
          </ac:spMkLst>
        </pc:spChg>
        <pc:spChg chg="add del mod">
          <ac:chgData name="Kevin Prom" userId="0b530297-fa32-40c6-a4fc-18758f7e574f" providerId="ADAL" clId="{97DB818A-A6FC-4C03-84C1-28EDABD86408}" dt="2020-11-15T07:46:03.831" v="6450" actId="478"/>
          <ac:spMkLst>
            <pc:docMk/>
            <pc:sldMk cId="2391033643" sldId="259"/>
            <ac:spMk id="21" creationId="{C5825E1A-FC93-489E-8349-0C8DA5D64E52}"/>
          </ac:spMkLst>
        </pc:spChg>
        <pc:spChg chg="mod">
          <ac:chgData name="Kevin Prom" userId="0b530297-fa32-40c6-a4fc-18758f7e574f" providerId="ADAL" clId="{97DB818A-A6FC-4C03-84C1-28EDABD86408}" dt="2020-11-15T02:41:08.504" v="4390" actId="27803"/>
          <ac:spMkLst>
            <pc:docMk/>
            <pc:sldMk cId="2391033643" sldId="259"/>
            <ac:spMk id="22" creationId="{820F80A8-550C-4F28-989D-B8FDB6CCB62C}"/>
          </ac:spMkLst>
        </pc:spChg>
        <pc:spChg chg="add del mod">
          <ac:chgData name="Kevin Prom" userId="0b530297-fa32-40c6-a4fc-18758f7e574f" providerId="ADAL" clId="{97DB818A-A6FC-4C03-84C1-28EDABD86408}" dt="2020-11-15T07:46:03.527" v="6449" actId="478"/>
          <ac:spMkLst>
            <pc:docMk/>
            <pc:sldMk cId="2391033643" sldId="259"/>
            <ac:spMk id="22" creationId="{F1850E05-DF0D-4FDA-98EF-8CAA82A1A0F5}"/>
          </ac:spMkLst>
        </pc:spChg>
        <pc:spChg chg="add mod">
          <ac:chgData name="Kevin Prom" userId="0b530297-fa32-40c6-a4fc-18758f7e574f" providerId="ADAL" clId="{97DB818A-A6FC-4C03-84C1-28EDABD86408}" dt="2020-11-15T07:46:13.440" v="6456" actId="14100"/>
          <ac:spMkLst>
            <pc:docMk/>
            <pc:sldMk cId="2391033643" sldId="259"/>
            <ac:spMk id="23" creationId="{0B5357F9-FC0F-4FED-A61A-01AB52570842}"/>
          </ac:spMkLst>
        </pc:spChg>
        <pc:spChg chg="mod">
          <ac:chgData name="Kevin Prom" userId="0b530297-fa32-40c6-a4fc-18758f7e574f" providerId="ADAL" clId="{97DB818A-A6FC-4C03-84C1-28EDABD86408}" dt="2020-11-15T02:41:08.504" v="4390" actId="27803"/>
          <ac:spMkLst>
            <pc:docMk/>
            <pc:sldMk cId="2391033643" sldId="259"/>
            <ac:spMk id="23" creationId="{1220F5F9-65D3-47C9-846E-7315A3BB4E00}"/>
          </ac:spMkLst>
        </pc:spChg>
        <pc:spChg chg="add mod">
          <ac:chgData name="Kevin Prom" userId="0b530297-fa32-40c6-a4fc-18758f7e574f" providerId="ADAL" clId="{97DB818A-A6FC-4C03-84C1-28EDABD86408}" dt="2020-11-15T07:46:17.621" v="6459" actId="14100"/>
          <ac:spMkLst>
            <pc:docMk/>
            <pc:sldMk cId="2391033643" sldId="259"/>
            <ac:spMk id="24" creationId="{9B1E10BD-3DE1-4610-BA02-68B8211021D2}"/>
          </ac:spMkLst>
        </pc:spChg>
        <pc:spChg chg="mod">
          <ac:chgData name="Kevin Prom" userId="0b530297-fa32-40c6-a4fc-18758f7e574f" providerId="ADAL" clId="{97DB818A-A6FC-4C03-84C1-28EDABD86408}" dt="2020-11-15T02:41:08.504" v="4390" actId="27803"/>
          <ac:spMkLst>
            <pc:docMk/>
            <pc:sldMk cId="2391033643" sldId="259"/>
            <ac:spMk id="24" creationId="{ED7F5D8A-BAB3-4A49-B46B-F6A186360507}"/>
          </ac:spMkLst>
        </pc:spChg>
        <pc:spChg chg="mod">
          <ac:chgData name="Kevin Prom" userId="0b530297-fa32-40c6-a4fc-18758f7e574f" providerId="ADAL" clId="{97DB818A-A6FC-4C03-84C1-28EDABD86408}" dt="2020-11-15T02:41:08.504" v="4390" actId="27803"/>
          <ac:spMkLst>
            <pc:docMk/>
            <pc:sldMk cId="2391033643" sldId="259"/>
            <ac:spMk id="25" creationId="{7ACC0F8C-3165-423F-A720-E8D2AFA8203E}"/>
          </ac:spMkLst>
        </pc:spChg>
        <pc:spChg chg="mod">
          <ac:chgData name="Kevin Prom" userId="0b530297-fa32-40c6-a4fc-18758f7e574f" providerId="ADAL" clId="{97DB818A-A6FC-4C03-84C1-28EDABD86408}" dt="2020-11-15T02:41:08.504" v="4390" actId="27803"/>
          <ac:spMkLst>
            <pc:docMk/>
            <pc:sldMk cId="2391033643" sldId="259"/>
            <ac:spMk id="26" creationId="{56A03C18-8BF8-4771-9316-3325716F168B}"/>
          </ac:spMkLst>
        </pc:spChg>
        <pc:spChg chg="mod">
          <ac:chgData name="Kevin Prom" userId="0b530297-fa32-40c6-a4fc-18758f7e574f" providerId="ADAL" clId="{97DB818A-A6FC-4C03-84C1-28EDABD86408}" dt="2020-11-15T02:41:08.504" v="4390" actId="27803"/>
          <ac:spMkLst>
            <pc:docMk/>
            <pc:sldMk cId="2391033643" sldId="259"/>
            <ac:spMk id="27" creationId="{ECE2C316-C0F2-4FFE-B2A8-32D0835470E4}"/>
          </ac:spMkLst>
        </pc:spChg>
        <pc:spChg chg="mod">
          <ac:chgData name="Kevin Prom" userId="0b530297-fa32-40c6-a4fc-18758f7e574f" providerId="ADAL" clId="{97DB818A-A6FC-4C03-84C1-28EDABD86408}" dt="2020-11-15T02:41:08.504" v="4390" actId="27803"/>
          <ac:spMkLst>
            <pc:docMk/>
            <pc:sldMk cId="2391033643" sldId="259"/>
            <ac:spMk id="28" creationId="{B5C9ACFB-C63C-4B24-8B24-8A524DA199E7}"/>
          </ac:spMkLst>
        </pc:spChg>
        <pc:spChg chg="mod">
          <ac:chgData name="Kevin Prom" userId="0b530297-fa32-40c6-a4fc-18758f7e574f" providerId="ADAL" clId="{97DB818A-A6FC-4C03-84C1-28EDABD86408}" dt="2020-11-15T02:41:08.504" v="4390" actId="27803"/>
          <ac:spMkLst>
            <pc:docMk/>
            <pc:sldMk cId="2391033643" sldId="259"/>
            <ac:spMk id="29" creationId="{9F7139FF-4360-411C-9EB8-B53B1B7B287A}"/>
          </ac:spMkLst>
        </pc:spChg>
        <pc:spChg chg="mod">
          <ac:chgData name="Kevin Prom" userId="0b530297-fa32-40c6-a4fc-18758f7e574f" providerId="ADAL" clId="{97DB818A-A6FC-4C03-84C1-28EDABD86408}" dt="2020-11-15T02:41:08.504" v="4390" actId="27803"/>
          <ac:spMkLst>
            <pc:docMk/>
            <pc:sldMk cId="2391033643" sldId="259"/>
            <ac:spMk id="30" creationId="{57D5B8F5-0D23-45B3-92FF-B88C1D68FABD}"/>
          </ac:spMkLst>
        </pc:spChg>
        <pc:spChg chg="mod">
          <ac:chgData name="Kevin Prom" userId="0b530297-fa32-40c6-a4fc-18758f7e574f" providerId="ADAL" clId="{97DB818A-A6FC-4C03-84C1-28EDABD86408}" dt="2020-11-15T02:41:08.504" v="4390" actId="27803"/>
          <ac:spMkLst>
            <pc:docMk/>
            <pc:sldMk cId="2391033643" sldId="259"/>
            <ac:spMk id="31" creationId="{763B37B4-3793-4B34-879E-EA6275688BEE}"/>
          </ac:spMkLst>
        </pc:spChg>
        <pc:spChg chg="mod">
          <ac:chgData name="Kevin Prom" userId="0b530297-fa32-40c6-a4fc-18758f7e574f" providerId="ADAL" clId="{97DB818A-A6FC-4C03-84C1-28EDABD86408}" dt="2020-11-15T02:41:08.504" v="4390" actId="27803"/>
          <ac:spMkLst>
            <pc:docMk/>
            <pc:sldMk cId="2391033643" sldId="259"/>
            <ac:spMk id="32" creationId="{E73EBE78-9A49-46B0-845A-82313E0198DC}"/>
          </ac:spMkLst>
        </pc:spChg>
        <pc:spChg chg="mod">
          <ac:chgData name="Kevin Prom" userId="0b530297-fa32-40c6-a4fc-18758f7e574f" providerId="ADAL" clId="{97DB818A-A6FC-4C03-84C1-28EDABD86408}" dt="2020-11-15T02:41:08.504" v="4390" actId="27803"/>
          <ac:spMkLst>
            <pc:docMk/>
            <pc:sldMk cId="2391033643" sldId="259"/>
            <ac:spMk id="33" creationId="{6664E281-B75C-4397-8A96-2B694B0CA155}"/>
          </ac:spMkLst>
        </pc:spChg>
        <pc:spChg chg="mod">
          <ac:chgData name="Kevin Prom" userId="0b530297-fa32-40c6-a4fc-18758f7e574f" providerId="ADAL" clId="{97DB818A-A6FC-4C03-84C1-28EDABD86408}" dt="2020-11-15T02:41:08.504" v="4390" actId="27803"/>
          <ac:spMkLst>
            <pc:docMk/>
            <pc:sldMk cId="2391033643" sldId="259"/>
            <ac:spMk id="34" creationId="{D05E64E6-B01F-40A4-B310-C02FD46FAF18}"/>
          </ac:spMkLst>
        </pc:spChg>
        <pc:spChg chg="mod">
          <ac:chgData name="Kevin Prom" userId="0b530297-fa32-40c6-a4fc-18758f7e574f" providerId="ADAL" clId="{97DB818A-A6FC-4C03-84C1-28EDABD86408}" dt="2020-11-15T02:41:08.504" v="4390" actId="27803"/>
          <ac:spMkLst>
            <pc:docMk/>
            <pc:sldMk cId="2391033643" sldId="259"/>
            <ac:spMk id="35" creationId="{CCA2BCF6-C947-4BBE-9F5D-5929845A6E64}"/>
          </ac:spMkLst>
        </pc:spChg>
        <pc:spChg chg="mod">
          <ac:chgData name="Kevin Prom" userId="0b530297-fa32-40c6-a4fc-18758f7e574f" providerId="ADAL" clId="{97DB818A-A6FC-4C03-84C1-28EDABD86408}" dt="2020-11-15T02:41:08.504" v="4390" actId="27803"/>
          <ac:spMkLst>
            <pc:docMk/>
            <pc:sldMk cId="2391033643" sldId="259"/>
            <ac:spMk id="36" creationId="{87910A3B-B1FD-4D4B-84BF-694460F1FEB5}"/>
          </ac:spMkLst>
        </pc:spChg>
        <pc:spChg chg="mod">
          <ac:chgData name="Kevin Prom" userId="0b530297-fa32-40c6-a4fc-18758f7e574f" providerId="ADAL" clId="{97DB818A-A6FC-4C03-84C1-28EDABD86408}" dt="2020-11-15T02:41:08.504" v="4390" actId="27803"/>
          <ac:spMkLst>
            <pc:docMk/>
            <pc:sldMk cId="2391033643" sldId="259"/>
            <ac:spMk id="37" creationId="{EF1DB08A-C97D-4019-BFC9-A8CE29866EC8}"/>
          </ac:spMkLst>
        </pc:spChg>
        <pc:spChg chg="mod">
          <ac:chgData name="Kevin Prom" userId="0b530297-fa32-40c6-a4fc-18758f7e574f" providerId="ADAL" clId="{97DB818A-A6FC-4C03-84C1-28EDABD86408}" dt="2020-11-15T02:41:08.504" v="4390" actId="27803"/>
          <ac:spMkLst>
            <pc:docMk/>
            <pc:sldMk cId="2391033643" sldId="259"/>
            <ac:spMk id="38" creationId="{C53DC5E8-21FF-4671-B2F2-2D8E9981150F}"/>
          </ac:spMkLst>
        </pc:spChg>
        <pc:spChg chg="mod">
          <ac:chgData name="Kevin Prom" userId="0b530297-fa32-40c6-a4fc-18758f7e574f" providerId="ADAL" clId="{97DB818A-A6FC-4C03-84C1-28EDABD86408}" dt="2020-11-15T02:41:08.504" v="4390" actId="27803"/>
          <ac:spMkLst>
            <pc:docMk/>
            <pc:sldMk cId="2391033643" sldId="259"/>
            <ac:spMk id="39" creationId="{FD4E595D-5747-4186-BD92-8D642871201E}"/>
          </ac:spMkLst>
        </pc:spChg>
        <pc:spChg chg="mod">
          <ac:chgData name="Kevin Prom" userId="0b530297-fa32-40c6-a4fc-18758f7e574f" providerId="ADAL" clId="{97DB818A-A6FC-4C03-84C1-28EDABD86408}" dt="2020-11-15T02:41:08.504" v="4390" actId="27803"/>
          <ac:spMkLst>
            <pc:docMk/>
            <pc:sldMk cId="2391033643" sldId="259"/>
            <ac:spMk id="40" creationId="{83AF3D3C-5C95-42BA-83B0-A33FBED838DD}"/>
          </ac:spMkLst>
        </pc:spChg>
        <pc:spChg chg="mod">
          <ac:chgData name="Kevin Prom" userId="0b530297-fa32-40c6-a4fc-18758f7e574f" providerId="ADAL" clId="{97DB818A-A6FC-4C03-84C1-28EDABD86408}" dt="2020-11-15T02:41:08.504" v="4390" actId="27803"/>
          <ac:spMkLst>
            <pc:docMk/>
            <pc:sldMk cId="2391033643" sldId="259"/>
            <ac:spMk id="41" creationId="{3C935192-A206-4E36-B7B9-F7BC58E7226E}"/>
          </ac:spMkLst>
        </pc:spChg>
        <pc:spChg chg="mod">
          <ac:chgData name="Kevin Prom" userId="0b530297-fa32-40c6-a4fc-18758f7e574f" providerId="ADAL" clId="{97DB818A-A6FC-4C03-84C1-28EDABD86408}" dt="2020-11-15T02:41:08.504" v="4390" actId="27803"/>
          <ac:spMkLst>
            <pc:docMk/>
            <pc:sldMk cId="2391033643" sldId="259"/>
            <ac:spMk id="42" creationId="{5FBE2051-619E-4E9A-A50B-289CBEAD7B6C}"/>
          </ac:spMkLst>
        </pc:spChg>
        <pc:spChg chg="mod">
          <ac:chgData name="Kevin Prom" userId="0b530297-fa32-40c6-a4fc-18758f7e574f" providerId="ADAL" clId="{97DB818A-A6FC-4C03-84C1-28EDABD86408}" dt="2020-11-15T02:41:08.504" v="4390" actId="27803"/>
          <ac:spMkLst>
            <pc:docMk/>
            <pc:sldMk cId="2391033643" sldId="259"/>
            <ac:spMk id="43" creationId="{3AC86159-B053-43C5-BA83-9691E58143A4}"/>
          </ac:spMkLst>
        </pc:spChg>
        <pc:spChg chg="mod">
          <ac:chgData name="Kevin Prom" userId="0b530297-fa32-40c6-a4fc-18758f7e574f" providerId="ADAL" clId="{97DB818A-A6FC-4C03-84C1-28EDABD86408}" dt="2020-11-15T02:41:08.504" v="4390" actId="27803"/>
          <ac:spMkLst>
            <pc:docMk/>
            <pc:sldMk cId="2391033643" sldId="259"/>
            <ac:spMk id="44" creationId="{19C62046-9C54-41A3-8A5C-9AB30C0B208B}"/>
          </ac:spMkLst>
        </pc:spChg>
        <pc:spChg chg="mod">
          <ac:chgData name="Kevin Prom" userId="0b530297-fa32-40c6-a4fc-18758f7e574f" providerId="ADAL" clId="{97DB818A-A6FC-4C03-84C1-28EDABD86408}" dt="2020-11-15T02:41:08.504" v="4390" actId="27803"/>
          <ac:spMkLst>
            <pc:docMk/>
            <pc:sldMk cId="2391033643" sldId="259"/>
            <ac:spMk id="45" creationId="{C3865C76-C8CC-4445-9619-BECF792031E1}"/>
          </ac:spMkLst>
        </pc:spChg>
        <pc:spChg chg="mod">
          <ac:chgData name="Kevin Prom" userId="0b530297-fa32-40c6-a4fc-18758f7e574f" providerId="ADAL" clId="{97DB818A-A6FC-4C03-84C1-28EDABD86408}" dt="2020-11-15T02:41:08.504" v="4390" actId="27803"/>
          <ac:spMkLst>
            <pc:docMk/>
            <pc:sldMk cId="2391033643" sldId="259"/>
            <ac:spMk id="46" creationId="{D6EB3158-778B-41C1-A2C5-07A2D70E8FE8}"/>
          </ac:spMkLst>
        </pc:spChg>
        <pc:spChg chg="mod">
          <ac:chgData name="Kevin Prom" userId="0b530297-fa32-40c6-a4fc-18758f7e574f" providerId="ADAL" clId="{97DB818A-A6FC-4C03-84C1-28EDABD86408}" dt="2020-11-15T02:41:08.504" v="4390" actId="27803"/>
          <ac:spMkLst>
            <pc:docMk/>
            <pc:sldMk cId="2391033643" sldId="259"/>
            <ac:spMk id="47" creationId="{E49AD91C-78DF-4B01-A658-8C8F8C9A3579}"/>
          </ac:spMkLst>
        </pc:spChg>
        <pc:spChg chg="mod">
          <ac:chgData name="Kevin Prom" userId="0b530297-fa32-40c6-a4fc-18758f7e574f" providerId="ADAL" clId="{97DB818A-A6FC-4C03-84C1-28EDABD86408}" dt="2020-11-15T02:41:08.504" v="4390" actId="27803"/>
          <ac:spMkLst>
            <pc:docMk/>
            <pc:sldMk cId="2391033643" sldId="259"/>
            <ac:spMk id="48" creationId="{2F1BB2F4-895D-4E71-AA83-A945172C0785}"/>
          </ac:spMkLst>
        </pc:spChg>
        <pc:spChg chg="mod">
          <ac:chgData name="Kevin Prom" userId="0b530297-fa32-40c6-a4fc-18758f7e574f" providerId="ADAL" clId="{97DB818A-A6FC-4C03-84C1-28EDABD86408}" dt="2020-11-15T02:41:08.504" v="4390" actId="27803"/>
          <ac:spMkLst>
            <pc:docMk/>
            <pc:sldMk cId="2391033643" sldId="259"/>
            <ac:spMk id="49" creationId="{050DFFD1-A9F2-4D8B-9170-0B4F4F6FFA4A}"/>
          </ac:spMkLst>
        </pc:spChg>
        <pc:spChg chg="mod">
          <ac:chgData name="Kevin Prom" userId="0b530297-fa32-40c6-a4fc-18758f7e574f" providerId="ADAL" clId="{97DB818A-A6FC-4C03-84C1-28EDABD86408}" dt="2020-11-15T02:41:08.504" v="4390" actId="27803"/>
          <ac:spMkLst>
            <pc:docMk/>
            <pc:sldMk cId="2391033643" sldId="259"/>
            <ac:spMk id="50" creationId="{FEA8B99F-8C36-4657-BCF8-DAC0F2689439}"/>
          </ac:spMkLst>
        </pc:spChg>
        <pc:spChg chg="mod">
          <ac:chgData name="Kevin Prom" userId="0b530297-fa32-40c6-a4fc-18758f7e574f" providerId="ADAL" clId="{97DB818A-A6FC-4C03-84C1-28EDABD86408}" dt="2020-11-15T02:41:08.504" v="4390" actId="27803"/>
          <ac:spMkLst>
            <pc:docMk/>
            <pc:sldMk cId="2391033643" sldId="259"/>
            <ac:spMk id="51" creationId="{4CE49998-583A-411C-9FCE-2DC18EC463E4}"/>
          </ac:spMkLst>
        </pc:spChg>
        <pc:spChg chg="mod">
          <ac:chgData name="Kevin Prom" userId="0b530297-fa32-40c6-a4fc-18758f7e574f" providerId="ADAL" clId="{97DB818A-A6FC-4C03-84C1-28EDABD86408}" dt="2020-11-15T02:41:08.504" v="4390" actId="27803"/>
          <ac:spMkLst>
            <pc:docMk/>
            <pc:sldMk cId="2391033643" sldId="259"/>
            <ac:spMk id="52" creationId="{1D50C8F5-3348-430B-B95D-A731E55EA8C1}"/>
          </ac:spMkLst>
        </pc:spChg>
        <pc:spChg chg="mod">
          <ac:chgData name="Kevin Prom" userId="0b530297-fa32-40c6-a4fc-18758f7e574f" providerId="ADAL" clId="{97DB818A-A6FC-4C03-84C1-28EDABD86408}" dt="2020-11-15T02:41:08.504" v="4390" actId="27803"/>
          <ac:spMkLst>
            <pc:docMk/>
            <pc:sldMk cId="2391033643" sldId="259"/>
            <ac:spMk id="53" creationId="{A6DAC8FC-483A-4D83-BEC7-9BA4C82B3C4F}"/>
          </ac:spMkLst>
        </pc:spChg>
        <pc:spChg chg="mod">
          <ac:chgData name="Kevin Prom" userId="0b530297-fa32-40c6-a4fc-18758f7e574f" providerId="ADAL" clId="{97DB818A-A6FC-4C03-84C1-28EDABD86408}" dt="2020-11-15T02:41:08.504" v="4390" actId="27803"/>
          <ac:spMkLst>
            <pc:docMk/>
            <pc:sldMk cId="2391033643" sldId="259"/>
            <ac:spMk id="54" creationId="{473C2227-4F0D-4568-997B-37FE16DD018F}"/>
          </ac:spMkLst>
        </pc:spChg>
        <pc:spChg chg="mod">
          <ac:chgData name="Kevin Prom" userId="0b530297-fa32-40c6-a4fc-18758f7e574f" providerId="ADAL" clId="{97DB818A-A6FC-4C03-84C1-28EDABD86408}" dt="2020-11-15T02:41:08.504" v="4390" actId="27803"/>
          <ac:spMkLst>
            <pc:docMk/>
            <pc:sldMk cId="2391033643" sldId="259"/>
            <ac:spMk id="55" creationId="{12079153-13C6-4B87-B93D-1BBCF11A3258}"/>
          </ac:spMkLst>
        </pc:spChg>
        <pc:spChg chg="mod">
          <ac:chgData name="Kevin Prom" userId="0b530297-fa32-40c6-a4fc-18758f7e574f" providerId="ADAL" clId="{97DB818A-A6FC-4C03-84C1-28EDABD86408}" dt="2020-11-15T02:41:08.504" v="4390" actId="27803"/>
          <ac:spMkLst>
            <pc:docMk/>
            <pc:sldMk cId="2391033643" sldId="259"/>
            <ac:spMk id="56" creationId="{D90A907A-00BD-4C5F-8152-BAC0A9A4BF28}"/>
          </ac:spMkLst>
        </pc:spChg>
        <pc:spChg chg="mod">
          <ac:chgData name="Kevin Prom" userId="0b530297-fa32-40c6-a4fc-18758f7e574f" providerId="ADAL" clId="{97DB818A-A6FC-4C03-84C1-28EDABD86408}" dt="2020-11-15T02:41:08.504" v="4390" actId="27803"/>
          <ac:spMkLst>
            <pc:docMk/>
            <pc:sldMk cId="2391033643" sldId="259"/>
            <ac:spMk id="57" creationId="{94522229-5E94-44A7-BB9D-D53D5696EEAC}"/>
          </ac:spMkLst>
        </pc:spChg>
        <pc:spChg chg="mod">
          <ac:chgData name="Kevin Prom" userId="0b530297-fa32-40c6-a4fc-18758f7e574f" providerId="ADAL" clId="{97DB818A-A6FC-4C03-84C1-28EDABD86408}" dt="2020-11-15T02:41:08.504" v="4390" actId="27803"/>
          <ac:spMkLst>
            <pc:docMk/>
            <pc:sldMk cId="2391033643" sldId="259"/>
            <ac:spMk id="58" creationId="{A7FA45F3-D46A-410F-8331-3DDDAA45777E}"/>
          </ac:spMkLst>
        </pc:spChg>
        <pc:spChg chg="mod">
          <ac:chgData name="Kevin Prom" userId="0b530297-fa32-40c6-a4fc-18758f7e574f" providerId="ADAL" clId="{97DB818A-A6FC-4C03-84C1-28EDABD86408}" dt="2020-11-15T02:41:08.504" v="4390" actId="27803"/>
          <ac:spMkLst>
            <pc:docMk/>
            <pc:sldMk cId="2391033643" sldId="259"/>
            <ac:spMk id="59" creationId="{C7A0AA75-90F7-4257-BCA6-4DBC8E24BECF}"/>
          </ac:spMkLst>
        </pc:spChg>
        <pc:spChg chg="mod">
          <ac:chgData name="Kevin Prom" userId="0b530297-fa32-40c6-a4fc-18758f7e574f" providerId="ADAL" clId="{97DB818A-A6FC-4C03-84C1-28EDABD86408}" dt="2020-11-15T02:41:08.504" v="4390" actId="27803"/>
          <ac:spMkLst>
            <pc:docMk/>
            <pc:sldMk cId="2391033643" sldId="259"/>
            <ac:spMk id="60" creationId="{42983EE9-53E8-43C6-BA8E-7FF725E34C19}"/>
          </ac:spMkLst>
        </pc:spChg>
        <pc:spChg chg="mod">
          <ac:chgData name="Kevin Prom" userId="0b530297-fa32-40c6-a4fc-18758f7e574f" providerId="ADAL" clId="{97DB818A-A6FC-4C03-84C1-28EDABD86408}" dt="2020-11-15T02:41:08.504" v="4390" actId="27803"/>
          <ac:spMkLst>
            <pc:docMk/>
            <pc:sldMk cId="2391033643" sldId="259"/>
            <ac:spMk id="61" creationId="{73BC32BB-7E1D-400B-BAE5-C5948958D1DE}"/>
          </ac:spMkLst>
        </pc:spChg>
        <pc:spChg chg="mod">
          <ac:chgData name="Kevin Prom" userId="0b530297-fa32-40c6-a4fc-18758f7e574f" providerId="ADAL" clId="{97DB818A-A6FC-4C03-84C1-28EDABD86408}" dt="2020-11-15T02:41:08.504" v="4390" actId="27803"/>
          <ac:spMkLst>
            <pc:docMk/>
            <pc:sldMk cId="2391033643" sldId="259"/>
            <ac:spMk id="62" creationId="{EBB5A249-9E74-4DD3-84AF-A828B4F9AB4E}"/>
          </ac:spMkLst>
        </pc:spChg>
        <pc:spChg chg="mod">
          <ac:chgData name="Kevin Prom" userId="0b530297-fa32-40c6-a4fc-18758f7e574f" providerId="ADAL" clId="{97DB818A-A6FC-4C03-84C1-28EDABD86408}" dt="2020-11-15T02:41:08.504" v="4390" actId="27803"/>
          <ac:spMkLst>
            <pc:docMk/>
            <pc:sldMk cId="2391033643" sldId="259"/>
            <ac:spMk id="63" creationId="{CCAB3C4B-6440-4243-AE59-5C44EC15C400}"/>
          </ac:spMkLst>
        </pc:spChg>
        <pc:spChg chg="mod">
          <ac:chgData name="Kevin Prom" userId="0b530297-fa32-40c6-a4fc-18758f7e574f" providerId="ADAL" clId="{97DB818A-A6FC-4C03-84C1-28EDABD86408}" dt="2020-11-15T02:41:08.504" v="4390" actId="27803"/>
          <ac:spMkLst>
            <pc:docMk/>
            <pc:sldMk cId="2391033643" sldId="259"/>
            <ac:spMk id="64" creationId="{EB2EE5B3-0ABF-479B-9A30-C9F9949C8829}"/>
          </ac:spMkLst>
        </pc:spChg>
        <pc:spChg chg="mod">
          <ac:chgData name="Kevin Prom" userId="0b530297-fa32-40c6-a4fc-18758f7e574f" providerId="ADAL" clId="{97DB818A-A6FC-4C03-84C1-28EDABD86408}" dt="2020-11-15T02:41:08.504" v="4390" actId="27803"/>
          <ac:spMkLst>
            <pc:docMk/>
            <pc:sldMk cId="2391033643" sldId="259"/>
            <ac:spMk id="65" creationId="{752823FB-701A-49B4-B5FD-9B80056D4E4F}"/>
          </ac:spMkLst>
        </pc:spChg>
        <pc:spChg chg="mod">
          <ac:chgData name="Kevin Prom" userId="0b530297-fa32-40c6-a4fc-18758f7e574f" providerId="ADAL" clId="{97DB818A-A6FC-4C03-84C1-28EDABD86408}" dt="2020-11-15T02:41:08.504" v="4390" actId="27803"/>
          <ac:spMkLst>
            <pc:docMk/>
            <pc:sldMk cId="2391033643" sldId="259"/>
            <ac:spMk id="66" creationId="{A03CDF44-1254-4217-B581-1FA7F381BA55}"/>
          </ac:spMkLst>
        </pc:spChg>
        <pc:spChg chg="mod">
          <ac:chgData name="Kevin Prom" userId="0b530297-fa32-40c6-a4fc-18758f7e574f" providerId="ADAL" clId="{97DB818A-A6FC-4C03-84C1-28EDABD86408}" dt="2020-11-15T02:41:08.504" v="4390" actId="27803"/>
          <ac:spMkLst>
            <pc:docMk/>
            <pc:sldMk cId="2391033643" sldId="259"/>
            <ac:spMk id="67" creationId="{10552E8D-3BAF-4D82-BCEB-2EEDECCD64D4}"/>
          </ac:spMkLst>
        </pc:spChg>
        <pc:spChg chg="mod">
          <ac:chgData name="Kevin Prom" userId="0b530297-fa32-40c6-a4fc-18758f7e574f" providerId="ADAL" clId="{97DB818A-A6FC-4C03-84C1-28EDABD86408}" dt="2020-11-15T02:41:08.504" v="4390" actId="27803"/>
          <ac:spMkLst>
            <pc:docMk/>
            <pc:sldMk cId="2391033643" sldId="259"/>
            <ac:spMk id="68" creationId="{C59D469E-8572-400B-9AD9-88DCA797A95A}"/>
          </ac:spMkLst>
        </pc:spChg>
        <pc:spChg chg="mod">
          <ac:chgData name="Kevin Prom" userId="0b530297-fa32-40c6-a4fc-18758f7e574f" providerId="ADAL" clId="{97DB818A-A6FC-4C03-84C1-28EDABD86408}" dt="2020-11-15T02:41:08.504" v="4390" actId="27803"/>
          <ac:spMkLst>
            <pc:docMk/>
            <pc:sldMk cId="2391033643" sldId="259"/>
            <ac:spMk id="69" creationId="{72C2F18A-97D6-4946-8A0B-2D98F0159AD0}"/>
          </ac:spMkLst>
        </pc:spChg>
        <pc:spChg chg="mod">
          <ac:chgData name="Kevin Prom" userId="0b530297-fa32-40c6-a4fc-18758f7e574f" providerId="ADAL" clId="{97DB818A-A6FC-4C03-84C1-28EDABD86408}" dt="2020-11-15T02:41:08.504" v="4390" actId="27803"/>
          <ac:spMkLst>
            <pc:docMk/>
            <pc:sldMk cId="2391033643" sldId="259"/>
            <ac:spMk id="70" creationId="{DEB6F049-EA2F-4518-9694-88422A061EB0}"/>
          </ac:spMkLst>
        </pc:spChg>
        <pc:spChg chg="mod">
          <ac:chgData name="Kevin Prom" userId="0b530297-fa32-40c6-a4fc-18758f7e574f" providerId="ADAL" clId="{97DB818A-A6FC-4C03-84C1-28EDABD86408}" dt="2020-11-15T02:41:08.504" v="4390" actId="27803"/>
          <ac:spMkLst>
            <pc:docMk/>
            <pc:sldMk cId="2391033643" sldId="259"/>
            <ac:spMk id="71" creationId="{3338A53E-B5DB-45A8-9CDA-68CAAF8E8CF1}"/>
          </ac:spMkLst>
        </pc:spChg>
        <pc:spChg chg="mod">
          <ac:chgData name="Kevin Prom" userId="0b530297-fa32-40c6-a4fc-18758f7e574f" providerId="ADAL" clId="{97DB818A-A6FC-4C03-84C1-28EDABD86408}" dt="2020-11-15T02:41:08.504" v="4390" actId="27803"/>
          <ac:spMkLst>
            <pc:docMk/>
            <pc:sldMk cId="2391033643" sldId="259"/>
            <ac:spMk id="72" creationId="{CBC64769-CCD2-4BC8-8264-A6FCC5D17777}"/>
          </ac:spMkLst>
        </pc:spChg>
        <pc:spChg chg="del">
          <ac:chgData name="Kevin Prom" userId="0b530297-fa32-40c6-a4fc-18758f7e574f" providerId="ADAL" clId="{97DB818A-A6FC-4C03-84C1-28EDABD86408}" dt="2020-11-15T02:43:27.584" v="4456" actId="26606"/>
          <ac:spMkLst>
            <pc:docMk/>
            <pc:sldMk cId="2391033643" sldId="259"/>
            <ac:spMk id="73" creationId="{022BDE4A-8A20-4A69-9C5A-581C82036A4D}"/>
          </ac:spMkLst>
        </pc:spChg>
        <pc:spChg chg="mod">
          <ac:chgData name="Kevin Prom" userId="0b530297-fa32-40c6-a4fc-18758f7e574f" providerId="ADAL" clId="{97DB818A-A6FC-4C03-84C1-28EDABD86408}" dt="2020-11-15T02:41:08.504" v="4390" actId="27803"/>
          <ac:spMkLst>
            <pc:docMk/>
            <pc:sldMk cId="2391033643" sldId="259"/>
            <ac:spMk id="74" creationId="{89BD92FB-4399-4B3A-81AD-69B1906C00D6}"/>
          </ac:spMkLst>
        </pc:spChg>
        <pc:spChg chg="mod">
          <ac:chgData name="Kevin Prom" userId="0b530297-fa32-40c6-a4fc-18758f7e574f" providerId="ADAL" clId="{97DB818A-A6FC-4C03-84C1-28EDABD86408}" dt="2020-11-15T02:41:08.504" v="4390" actId="27803"/>
          <ac:spMkLst>
            <pc:docMk/>
            <pc:sldMk cId="2391033643" sldId="259"/>
            <ac:spMk id="75" creationId="{8BD4B4C2-537E-4B4F-9E7F-52404CC4F3AC}"/>
          </ac:spMkLst>
        </pc:spChg>
        <pc:spChg chg="mod">
          <ac:chgData name="Kevin Prom" userId="0b530297-fa32-40c6-a4fc-18758f7e574f" providerId="ADAL" clId="{97DB818A-A6FC-4C03-84C1-28EDABD86408}" dt="2020-11-15T02:41:08.504" v="4390" actId="27803"/>
          <ac:spMkLst>
            <pc:docMk/>
            <pc:sldMk cId="2391033643" sldId="259"/>
            <ac:spMk id="76" creationId="{146A1B6B-87A6-4368-8662-F13D02A7052C}"/>
          </ac:spMkLst>
        </pc:spChg>
        <pc:spChg chg="mod">
          <ac:chgData name="Kevin Prom" userId="0b530297-fa32-40c6-a4fc-18758f7e574f" providerId="ADAL" clId="{97DB818A-A6FC-4C03-84C1-28EDABD86408}" dt="2020-11-15T02:41:08.504" v="4390" actId="27803"/>
          <ac:spMkLst>
            <pc:docMk/>
            <pc:sldMk cId="2391033643" sldId="259"/>
            <ac:spMk id="77" creationId="{C0326FB5-FD36-47B9-AC62-B6DA4995873B}"/>
          </ac:spMkLst>
        </pc:spChg>
        <pc:spChg chg="mod">
          <ac:chgData name="Kevin Prom" userId="0b530297-fa32-40c6-a4fc-18758f7e574f" providerId="ADAL" clId="{97DB818A-A6FC-4C03-84C1-28EDABD86408}" dt="2020-11-15T02:41:08.504" v="4390" actId="27803"/>
          <ac:spMkLst>
            <pc:docMk/>
            <pc:sldMk cId="2391033643" sldId="259"/>
            <ac:spMk id="78" creationId="{D48611BD-0015-4B9B-A4C0-DDC37531A9D9}"/>
          </ac:spMkLst>
        </pc:spChg>
        <pc:spChg chg="mod">
          <ac:chgData name="Kevin Prom" userId="0b530297-fa32-40c6-a4fc-18758f7e574f" providerId="ADAL" clId="{97DB818A-A6FC-4C03-84C1-28EDABD86408}" dt="2020-11-15T02:41:08.504" v="4390" actId="27803"/>
          <ac:spMkLst>
            <pc:docMk/>
            <pc:sldMk cId="2391033643" sldId="259"/>
            <ac:spMk id="79" creationId="{903C8AE1-88F2-4754-8146-B85E4F2244CA}"/>
          </ac:spMkLst>
        </pc:spChg>
        <pc:spChg chg="mod">
          <ac:chgData name="Kevin Prom" userId="0b530297-fa32-40c6-a4fc-18758f7e574f" providerId="ADAL" clId="{97DB818A-A6FC-4C03-84C1-28EDABD86408}" dt="2020-11-15T02:41:08.504" v="4390" actId="27803"/>
          <ac:spMkLst>
            <pc:docMk/>
            <pc:sldMk cId="2391033643" sldId="259"/>
            <ac:spMk id="80" creationId="{B97963E6-2620-4A8B-AF45-504B35861D2C}"/>
          </ac:spMkLst>
        </pc:spChg>
        <pc:spChg chg="mod">
          <ac:chgData name="Kevin Prom" userId="0b530297-fa32-40c6-a4fc-18758f7e574f" providerId="ADAL" clId="{97DB818A-A6FC-4C03-84C1-28EDABD86408}" dt="2020-11-15T02:41:08.504" v="4390" actId="27803"/>
          <ac:spMkLst>
            <pc:docMk/>
            <pc:sldMk cId="2391033643" sldId="259"/>
            <ac:spMk id="81" creationId="{C78ED36D-3F14-4E44-B729-185924863913}"/>
          </ac:spMkLst>
        </pc:spChg>
        <pc:spChg chg="mod">
          <ac:chgData name="Kevin Prom" userId="0b530297-fa32-40c6-a4fc-18758f7e574f" providerId="ADAL" clId="{97DB818A-A6FC-4C03-84C1-28EDABD86408}" dt="2020-11-15T02:41:08.504" v="4390" actId="27803"/>
          <ac:spMkLst>
            <pc:docMk/>
            <pc:sldMk cId="2391033643" sldId="259"/>
            <ac:spMk id="82" creationId="{028C6CD8-6D16-491C-BC0D-5D9F0ACFFA50}"/>
          </ac:spMkLst>
        </pc:spChg>
        <pc:spChg chg="mod">
          <ac:chgData name="Kevin Prom" userId="0b530297-fa32-40c6-a4fc-18758f7e574f" providerId="ADAL" clId="{97DB818A-A6FC-4C03-84C1-28EDABD86408}" dt="2020-11-15T02:41:08.504" v="4390" actId="27803"/>
          <ac:spMkLst>
            <pc:docMk/>
            <pc:sldMk cId="2391033643" sldId="259"/>
            <ac:spMk id="83" creationId="{DE91A96B-021D-4235-B806-C4791C8C0F2F}"/>
          </ac:spMkLst>
        </pc:spChg>
        <pc:spChg chg="mod">
          <ac:chgData name="Kevin Prom" userId="0b530297-fa32-40c6-a4fc-18758f7e574f" providerId="ADAL" clId="{97DB818A-A6FC-4C03-84C1-28EDABD86408}" dt="2020-11-15T02:41:08.504" v="4390" actId="27803"/>
          <ac:spMkLst>
            <pc:docMk/>
            <pc:sldMk cId="2391033643" sldId="259"/>
            <ac:spMk id="84" creationId="{1513A547-5244-410B-BCA3-4D0050574A53}"/>
          </ac:spMkLst>
        </pc:spChg>
        <pc:spChg chg="mod">
          <ac:chgData name="Kevin Prom" userId="0b530297-fa32-40c6-a4fc-18758f7e574f" providerId="ADAL" clId="{97DB818A-A6FC-4C03-84C1-28EDABD86408}" dt="2020-11-15T02:41:08.504" v="4390" actId="27803"/>
          <ac:spMkLst>
            <pc:docMk/>
            <pc:sldMk cId="2391033643" sldId="259"/>
            <ac:spMk id="85" creationId="{C015264C-D141-4ADA-ABB6-3A66E7AECDF8}"/>
          </ac:spMkLst>
        </pc:spChg>
        <pc:spChg chg="mod">
          <ac:chgData name="Kevin Prom" userId="0b530297-fa32-40c6-a4fc-18758f7e574f" providerId="ADAL" clId="{97DB818A-A6FC-4C03-84C1-28EDABD86408}" dt="2020-11-15T02:41:08.504" v="4390" actId="27803"/>
          <ac:spMkLst>
            <pc:docMk/>
            <pc:sldMk cId="2391033643" sldId="259"/>
            <ac:spMk id="86" creationId="{6973D9E6-0C81-4B9F-BD88-B5821BD1AE3E}"/>
          </ac:spMkLst>
        </pc:spChg>
        <pc:spChg chg="mod">
          <ac:chgData name="Kevin Prom" userId="0b530297-fa32-40c6-a4fc-18758f7e574f" providerId="ADAL" clId="{97DB818A-A6FC-4C03-84C1-28EDABD86408}" dt="2020-11-15T02:41:08.504" v="4390" actId="27803"/>
          <ac:spMkLst>
            <pc:docMk/>
            <pc:sldMk cId="2391033643" sldId="259"/>
            <ac:spMk id="87" creationId="{EE08D37C-3C9F-4A16-9E84-55E71973962A}"/>
          </ac:spMkLst>
        </pc:spChg>
        <pc:spChg chg="mod">
          <ac:chgData name="Kevin Prom" userId="0b530297-fa32-40c6-a4fc-18758f7e574f" providerId="ADAL" clId="{97DB818A-A6FC-4C03-84C1-28EDABD86408}" dt="2020-11-15T02:41:08.504" v="4390" actId="27803"/>
          <ac:spMkLst>
            <pc:docMk/>
            <pc:sldMk cId="2391033643" sldId="259"/>
            <ac:spMk id="88" creationId="{E3F961F3-8D63-43CD-B8F7-5B29EC717335}"/>
          </ac:spMkLst>
        </pc:spChg>
        <pc:spChg chg="mod">
          <ac:chgData name="Kevin Prom" userId="0b530297-fa32-40c6-a4fc-18758f7e574f" providerId="ADAL" clId="{97DB818A-A6FC-4C03-84C1-28EDABD86408}" dt="2020-11-15T02:41:08.504" v="4390" actId="27803"/>
          <ac:spMkLst>
            <pc:docMk/>
            <pc:sldMk cId="2391033643" sldId="259"/>
            <ac:spMk id="89" creationId="{C321D4B7-9764-4170-93D7-D19FA397AD83}"/>
          </ac:spMkLst>
        </pc:spChg>
        <pc:spChg chg="mod">
          <ac:chgData name="Kevin Prom" userId="0b530297-fa32-40c6-a4fc-18758f7e574f" providerId="ADAL" clId="{97DB818A-A6FC-4C03-84C1-28EDABD86408}" dt="2020-11-15T02:41:08.504" v="4390" actId="27803"/>
          <ac:spMkLst>
            <pc:docMk/>
            <pc:sldMk cId="2391033643" sldId="259"/>
            <ac:spMk id="90" creationId="{D3A111F5-CE19-4C13-A2EB-4B452A4C3A0E}"/>
          </ac:spMkLst>
        </pc:spChg>
        <pc:spChg chg="mod">
          <ac:chgData name="Kevin Prom" userId="0b530297-fa32-40c6-a4fc-18758f7e574f" providerId="ADAL" clId="{97DB818A-A6FC-4C03-84C1-28EDABD86408}" dt="2020-11-15T02:41:08.504" v="4390" actId="27803"/>
          <ac:spMkLst>
            <pc:docMk/>
            <pc:sldMk cId="2391033643" sldId="259"/>
            <ac:spMk id="91" creationId="{0E0F5B46-10E9-44E3-9DEE-BFAFBF08DB73}"/>
          </ac:spMkLst>
        </pc:spChg>
        <pc:spChg chg="mod">
          <ac:chgData name="Kevin Prom" userId="0b530297-fa32-40c6-a4fc-18758f7e574f" providerId="ADAL" clId="{97DB818A-A6FC-4C03-84C1-28EDABD86408}" dt="2020-11-15T02:41:08.504" v="4390" actId="27803"/>
          <ac:spMkLst>
            <pc:docMk/>
            <pc:sldMk cId="2391033643" sldId="259"/>
            <ac:spMk id="92" creationId="{6F133087-7B9E-4A45-B857-DFE1C1183D41}"/>
          </ac:spMkLst>
        </pc:spChg>
        <pc:spChg chg="mod">
          <ac:chgData name="Kevin Prom" userId="0b530297-fa32-40c6-a4fc-18758f7e574f" providerId="ADAL" clId="{97DB818A-A6FC-4C03-84C1-28EDABD86408}" dt="2020-11-15T02:41:08.504" v="4390" actId="27803"/>
          <ac:spMkLst>
            <pc:docMk/>
            <pc:sldMk cId="2391033643" sldId="259"/>
            <ac:spMk id="93" creationId="{951A0C3E-0454-4AE3-9801-FC487E13B0A3}"/>
          </ac:spMkLst>
        </pc:spChg>
        <pc:spChg chg="mod">
          <ac:chgData name="Kevin Prom" userId="0b530297-fa32-40c6-a4fc-18758f7e574f" providerId="ADAL" clId="{97DB818A-A6FC-4C03-84C1-28EDABD86408}" dt="2020-11-15T02:41:08.504" v="4390" actId="27803"/>
          <ac:spMkLst>
            <pc:docMk/>
            <pc:sldMk cId="2391033643" sldId="259"/>
            <ac:spMk id="94" creationId="{B26FE695-B668-4E92-824B-E41D7E40BE25}"/>
          </ac:spMkLst>
        </pc:spChg>
        <pc:spChg chg="mod">
          <ac:chgData name="Kevin Prom" userId="0b530297-fa32-40c6-a4fc-18758f7e574f" providerId="ADAL" clId="{97DB818A-A6FC-4C03-84C1-28EDABD86408}" dt="2020-11-15T02:41:08.504" v="4390" actId="27803"/>
          <ac:spMkLst>
            <pc:docMk/>
            <pc:sldMk cId="2391033643" sldId="259"/>
            <ac:spMk id="95" creationId="{66FB12D6-67D0-47C6-833A-62523B7BDFAE}"/>
          </ac:spMkLst>
        </pc:spChg>
        <pc:spChg chg="add del mod">
          <ac:chgData name="Kevin Prom" userId="0b530297-fa32-40c6-a4fc-18758f7e574f" providerId="ADAL" clId="{97DB818A-A6FC-4C03-84C1-28EDABD86408}" dt="2020-11-15T02:43:23.963" v="4455" actId="478"/>
          <ac:spMkLst>
            <pc:docMk/>
            <pc:sldMk cId="2391033643" sldId="259"/>
            <ac:spMk id="96" creationId="{1B5B8088-453D-4C61-B8CC-85A4E74B6E70}"/>
          </ac:spMkLst>
        </pc:spChg>
        <pc:spChg chg="add del">
          <ac:chgData name="Kevin Prom" userId="0b530297-fa32-40c6-a4fc-18758f7e574f" providerId="ADAL" clId="{97DB818A-A6FC-4C03-84C1-28EDABD86408}" dt="2020-11-15T02:41:51.336" v="4399" actId="478"/>
          <ac:spMkLst>
            <pc:docMk/>
            <pc:sldMk cId="2391033643" sldId="259"/>
            <ac:spMk id="97" creationId="{BA4192EC-3791-4264-8323-D8F908EFE254}"/>
          </ac:spMkLst>
        </pc:spChg>
        <pc:spChg chg="add del mod">
          <ac:chgData name="Kevin Prom" userId="0b530297-fa32-40c6-a4fc-18758f7e574f" providerId="ADAL" clId="{97DB818A-A6FC-4C03-84C1-28EDABD86408}" dt="2020-11-15T02:43:23.963" v="4455" actId="478"/>
          <ac:spMkLst>
            <pc:docMk/>
            <pc:sldMk cId="2391033643" sldId="259"/>
            <ac:spMk id="98" creationId="{54A9374F-08AA-40C3-953C-37EFF610C840}"/>
          </ac:spMkLst>
        </pc:spChg>
        <pc:spChg chg="add del mod">
          <ac:chgData name="Kevin Prom" userId="0b530297-fa32-40c6-a4fc-18758f7e574f" providerId="ADAL" clId="{97DB818A-A6FC-4C03-84C1-28EDABD86408}" dt="2020-11-15T02:43:23.963" v="4455" actId="478"/>
          <ac:spMkLst>
            <pc:docMk/>
            <pc:sldMk cId="2391033643" sldId="259"/>
            <ac:spMk id="100" creationId="{49F83A26-577B-48C0-8169-E643C2E452E2}"/>
          </ac:spMkLst>
        </pc:spChg>
        <pc:spChg chg="add del">
          <ac:chgData name="Kevin Prom" userId="0b530297-fa32-40c6-a4fc-18758f7e574f" providerId="ADAL" clId="{97DB818A-A6FC-4C03-84C1-28EDABD86408}" dt="2020-11-15T07:45:52.037" v="6443" actId="26606"/>
          <ac:spMkLst>
            <pc:docMk/>
            <pc:sldMk cId="2391033643" sldId="259"/>
            <ac:spMk id="101" creationId="{7F57BEA8-497D-4AA8-8A18-BDCD696B25FE}"/>
          </ac:spMkLst>
        </pc:spChg>
        <pc:spChg chg="add del mod">
          <ac:chgData name="Kevin Prom" userId="0b530297-fa32-40c6-a4fc-18758f7e574f" providerId="ADAL" clId="{97DB818A-A6FC-4C03-84C1-28EDABD86408}" dt="2020-11-15T07:45:23.902" v="6436" actId="21"/>
          <ac:spMkLst>
            <pc:docMk/>
            <pc:sldMk cId="2391033643" sldId="259"/>
            <ac:spMk id="104" creationId="{EC818EB5-AF45-4C3D-993B-ADBBCD27DB77}"/>
          </ac:spMkLst>
        </pc:spChg>
        <pc:spChg chg="add del mod">
          <ac:chgData name="Kevin Prom" userId="0b530297-fa32-40c6-a4fc-18758f7e574f" providerId="ADAL" clId="{97DB818A-A6FC-4C03-84C1-28EDABD86408}" dt="2020-11-15T07:45:23.902" v="6436" actId="21"/>
          <ac:spMkLst>
            <pc:docMk/>
            <pc:sldMk cId="2391033643" sldId="259"/>
            <ac:spMk id="105" creationId="{0D14E5DD-6E4F-407B-A433-A4D573B05D85}"/>
          </ac:spMkLst>
        </pc:spChg>
        <pc:spChg chg="add del mod">
          <ac:chgData name="Kevin Prom" userId="0b530297-fa32-40c6-a4fc-18758f7e574f" providerId="ADAL" clId="{97DB818A-A6FC-4C03-84C1-28EDABD86408}" dt="2020-11-15T07:45:23.902" v="6436" actId="21"/>
          <ac:spMkLst>
            <pc:docMk/>
            <pc:sldMk cId="2391033643" sldId="259"/>
            <ac:spMk id="107" creationId="{AB3DBDEB-EF66-4396-B679-22138B5D4C67}"/>
          </ac:spMkLst>
        </pc:spChg>
        <pc:spChg chg="add del">
          <ac:chgData name="Kevin Prom" userId="0b530297-fa32-40c6-a4fc-18758f7e574f" providerId="ADAL" clId="{97DB818A-A6FC-4C03-84C1-28EDABD86408}" dt="2020-11-15T07:45:49.036" v="6438" actId="26606"/>
          <ac:spMkLst>
            <pc:docMk/>
            <pc:sldMk cId="2391033643" sldId="259"/>
            <ac:spMk id="108" creationId="{71CFE9EA-50D8-4028-BE42-DC2D813BEA66}"/>
          </ac:spMkLst>
        </pc:spChg>
        <pc:spChg chg="add del">
          <ac:chgData name="Kevin Prom" userId="0b530297-fa32-40c6-a4fc-18758f7e574f" providerId="ADAL" clId="{97DB818A-A6FC-4C03-84C1-28EDABD86408}" dt="2020-11-15T07:45:50.902" v="6440" actId="26606"/>
          <ac:spMkLst>
            <pc:docMk/>
            <pc:sldMk cId="2391033643" sldId="259"/>
            <ac:spMk id="112" creationId="{1A95671B-3CC6-4792-9114-B74FAEA224E6}"/>
          </ac:spMkLst>
        </pc:spChg>
        <pc:spChg chg="add del">
          <ac:chgData name="Kevin Prom" userId="0b530297-fa32-40c6-a4fc-18758f7e574f" providerId="ADAL" clId="{97DB818A-A6FC-4C03-84C1-28EDABD86408}" dt="2020-11-15T07:45:50.902" v="6440" actId="26606"/>
          <ac:spMkLst>
            <pc:docMk/>
            <pc:sldMk cId="2391033643" sldId="259"/>
            <ac:spMk id="113" creationId="{B56AC2DC-5ABC-4AD0-A753-69B76544B43F}"/>
          </ac:spMkLst>
        </pc:spChg>
        <pc:spChg chg="add del">
          <ac:chgData name="Kevin Prom" userId="0b530297-fa32-40c6-a4fc-18758f7e574f" providerId="ADAL" clId="{97DB818A-A6FC-4C03-84C1-28EDABD86408}" dt="2020-11-15T07:45:52.032" v="6442" actId="26606"/>
          <ac:spMkLst>
            <pc:docMk/>
            <pc:sldMk cId="2391033643" sldId="259"/>
            <ac:spMk id="115" creationId="{1A95671B-3CC6-4792-9114-B74FAEA224E6}"/>
          </ac:spMkLst>
        </pc:spChg>
        <pc:spChg chg="add del">
          <ac:chgData name="Kevin Prom" userId="0b530297-fa32-40c6-a4fc-18758f7e574f" providerId="ADAL" clId="{97DB818A-A6FC-4C03-84C1-28EDABD86408}" dt="2020-11-15T07:45:52.032" v="6442" actId="26606"/>
          <ac:spMkLst>
            <pc:docMk/>
            <pc:sldMk cId="2391033643" sldId="259"/>
            <ac:spMk id="116" creationId="{B7EE2618-9692-4641-BF52-B328763DF5D9}"/>
          </ac:spMkLst>
        </pc:spChg>
        <pc:spChg chg="add">
          <ac:chgData name="Kevin Prom" userId="0b530297-fa32-40c6-a4fc-18758f7e574f" providerId="ADAL" clId="{97DB818A-A6FC-4C03-84C1-28EDABD86408}" dt="2020-11-15T07:45:52.037" v="6443" actId="26606"/>
          <ac:spMkLst>
            <pc:docMk/>
            <pc:sldMk cId="2391033643" sldId="259"/>
            <ac:spMk id="118" creationId="{1A95671B-3CC6-4792-9114-B74FAEA224E6}"/>
          </ac:spMkLst>
        </pc:spChg>
        <pc:spChg chg="add del">
          <ac:chgData name="Kevin Prom" userId="0b530297-fa32-40c6-a4fc-18758f7e574f" providerId="ADAL" clId="{97DB818A-A6FC-4C03-84C1-28EDABD86408}" dt="2020-11-15T07:45:54.846" v="6444" actId="478"/>
          <ac:spMkLst>
            <pc:docMk/>
            <pc:sldMk cId="2391033643" sldId="259"/>
            <ac:spMk id="119" creationId="{C5715720-CB70-487B-B133-7D0119F77CDE}"/>
          </ac:spMkLst>
        </pc:spChg>
        <pc:grpChg chg="mod">
          <ac:chgData name="Kevin Prom" userId="0b530297-fa32-40c6-a4fc-18758f7e574f" providerId="ADAL" clId="{97DB818A-A6FC-4C03-84C1-28EDABD86408}" dt="2020-11-15T02:41:16.462" v="4394" actId="1076"/>
          <ac:grpSpMkLst>
            <pc:docMk/>
            <pc:sldMk cId="2391033643" sldId="259"/>
            <ac:grpSpMk id="13" creationId="{C6BBD2F7-BE0D-4A49-B37B-5CA54F9428A1}"/>
          </ac:grpSpMkLst>
        </pc:grpChg>
        <pc:picChg chg="del">
          <ac:chgData name="Kevin Prom" userId="0b530297-fa32-40c6-a4fc-18758f7e574f" providerId="ADAL" clId="{97DB818A-A6FC-4C03-84C1-28EDABD86408}" dt="2020-11-15T02:39:26.288" v="4310" actId="478"/>
          <ac:picMkLst>
            <pc:docMk/>
            <pc:sldMk cId="2391033643" sldId="259"/>
            <ac:picMk id="7" creationId="{C3E97E4D-90EB-4450-9F0D-A2261C608B55}"/>
          </ac:picMkLst>
        </pc:picChg>
        <pc:picChg chg="add del mod">
          <ac:chgData name="Kevin Prom" userId="0b530297-fa32-40c6-a4fc-18758f7e574f" providerId="ADAL" clId="{97DB818A-A6FC-4C03-84C1-28EDABD86408}" dt="2020-11-15T07:45:56.746" v="6446" actId="1076"/>
          <ac:picMkLst>
            <pc:docMk/>
            <pc:sldMk cId="2391033643" sldId="259"/>
            <ac:picMk id="12" creationId="{C6BBD2F7-BE0D-4A49-B37B-5CA54F9428A1}"/>
          </ac:picMkLst>
        </pc:picChg>
        <pc:picChg chg="add del mod">
          <ac:chgData name="Kevin Prom" userId="0b530297-fa32-40c6-a4fc-18758f7e574f" providerId="ADAL" clId="{97DB818A-A6FC-4C03-84C1-28EDABD86408}" dt="2020-11-15T02:41:07.019" v="4389" actId="478"/>
          <ac:picMkLst>
            <pc:docMk/>
            <pc:sldMk cId="2391033643" sldId="259"/>
            <ac:picMk id="15" creationId="{2CC52F48-202B-4A1E-8ECB-C974E7968EC9}"/>
          </ac:picMkLst>
        </pc:picChg>
        <pc:picChg chg="add del mod">
          <ac:chgData name="Kevin Prom" userId="0b530297-fa32-40c6-a4fc-18758f7e574f" providerId="ADAL" clId="{97DB818A-A6FC-4C03-84C1-28EDABD86408}" dt="2020-11-15T02:41:06.651" v="4388" actId="478"/>
          <ac:picMkLst>
            <pc:docMk/>
            <pc:sldMk cId="2391033643" sldId="259"/>
            <ac:picMk id="16" creationId="{B68EE216-D130-424F-B09A-4201ACFDC2FC}"/>
          </ac:picMkLst>
        </pc:picChg>
        <pc:picChg chg="del">
          <ac:chgData name="Kevin Prom" userId="0b530297-fa32-40c6-a4fc-18758f7e574f" providerId="ADAL" clId="{97DB818A-A6FC-4C03-84C1-28EDABD86408}" dt="2020-11-15T02:39:25.953" v="4309" actId="478"/>
          <ac:picMkLst>
            <pc:docMk/>
            <pc:sldMk cId="2391033643" sldId="259"/>
            <ac:picMk id="1032" creationId="{88B95B36-1822-4562-B4AA-2BED75106B20}"/>
          </ac:picMkLst>
        </pc:picChg>
        <pc:cxnChg chg="add del">
          <ac:chgData name="Kevin Prom" userId="0b530297-fa32-40c6-a4fc-18758f7e574f" providerId="ADAL" clId="{97DB818A-A6FC-4C03-84C1-28EDABD86408}" dt="2020-11-15T07:45:52.037" v="6443" actId="26606"/>
          <ac:cxnSpMkLst>
            <pc:docMk/>
            <pc:sldMk cId="2391033643" sldId="259"/>
            <ac:cxnSpMk id="99" creationId="{D2E961F1-4A28-4A5F-BBD4-6E400E5E6C75}"/>
          </ac:cxnSpMkLst>
        </pc:cxnChg>
        <pc:cxnChg chg="add del">
          <ac:chgData name="Kevin Prom" userId="0b530297-fa32-40c6-a4fc-18758f7e574f" providerId="ADAL" clId="{97DB818A-A6FC-4C03-84C1-28EDABD86408}" dt="2020-11-15T07:45:52.037" v="6443" actId="26606"/>
          <ac:cxnSpMkLst>
            <pc:docMk/>
            <pc:sldMk cId="2391033643" sldId="259"/>
            <ac:cxnSpMk id="102" creationId="{A82415D3-DDE5-4D63-8CB3-23A5EC581B27}"/>
          </ac:cxnSpMkLst>
        </pc:cxnChg>
        <pc:cxnChg chg="add del">
          <ac:chgData name="Kevin Prom" userId="0b530297-fa32-40c6-a4fc-18758f7e574f" providerId="ADAL" clId="{97DB818A-A6FC-4C03-84C1-28EDABD86408}" dt="2020-11-15T07:45:52.037" v="6443" actId="26606"/>
          <ac:cxnSpMkLst>
            <pc:docMk/>
            <pc:sldMk cId="2391033643" sldId="259"/>
            <ac:cxnSpMk id="103" creationId="{AD7193FB-6AE6-4B3B-8F89-56B55DD63B4D}"/>
          </ac:cxnSpMkLst>
        </pc:cxnChg>
        <pc:cxnChg chg="add del">
          <ac:chgData name="Kevin Prom" userId="0b530297-fa32-40c6-a4fc-18758f7e574f" providerId="ADAL" clId="{97DB818A-A6FC-4C03-84C1-28EDABD86408}" dt="2020-11-15T07:45:49.036" v="6438" actId="26606"/>
          <ac:cxnSpMkLst>
            <pc:docMk/>
            <pc:sldMk cId="2391033643" sldId="259"/>
            <ac:cxnSpMk id="110" creationId="{9A218DD6-0CC7-465B-B80F-747F97B4021F}"/>
          </ac:cxnSpMkLst>
        </pc:cxnChg>
      </pc:sldChg>
      <pc:sldChg chg="addSp delSp modSp mod modTransition">
        <pc:chgData name="Kevin Prom" userId="0b530297-fa32-40c6-a4fc-18758f7e574f" providerId="ADAL" clId="{97DB818A-A6FC-4C03-84C1-28EDABD86408}" dt="2020-11-15T07:47:43.953" v="6466" actId="1076"/>
        <pc:sldMkLst>
          <pc:docMk/>
          <pc:sldMk cId="1030571625" sldId="260"/>
        </pc:sldMkLst>
        <pc:spChg chg="mod">
          <ac:chgData name="Kevin Prom" userId="0b530297-fa32-40c6-a4fc-18758f7e574f" providerId="ADAL" clId="{97DB818A-A6FC-4C03-84C1-28EDABD86408}" dt="2020-11-15T07:45:12.271" v="6433" actId="26606"/>
          <ac:spMkLst>
            <pc:docMk/>
            <pc:sldMk cId="1030571625" sldId="260"/>
            <ac:spMk id="2" creationId="{1447E10A-6C27-44FE-8AA5-B5C4D84521E6}"/>
          </ac:spMkLst>
        </pc:spChg>
        <pc:spChg chg="del">
          <ac:chgData name="Kevin Prom" userId="0b530297-fa32-40c6-a4fc-18758f7e574f" providerId="ADAL" clId="{97DB818A-A6FC-4C03-84C1-28EDABD86408}" dt="2020-11-15T04:11:26.919" v="6399" actId="26606"/>
          <ac:spMkLst>
            <pc:docMk/>
            <pc:sldMk cId="1030571625" sldId="260"/>
            <ac:spMk id="25" creationId="{F60FCA6E-0894-46CD-BD49-5955A51E0084}"/>
          </ac:spMkLst>
        </pc:spChg>
        <pc:spChg chg="del">
          <ac:chgData name="Kevin Prom" userId="0b530297-fa32-40c6-a4fc-18758f7e574f" providerId="ADAL" clId="{97DB818A-A6FC-4C03-84C1-28EDABD86408}" dt="2020-11-15T04:11:26.919" v="6399" actId="26606"/>
          <ac:spMkLst>
            <pc:docMk/>
            <pc:sldMk cId="1030571625" sldId="260"/>
            <ac:spMk id="26" creationId="{E78C6E4B-A1F1-4B6C-97EC-BE997495D6AC}"/>
          </ac:spMkLst>
        </pc:spChg>
        <pc:spChg chg="mod">
          <ac:chgData name="Kevin Prom" userId="0b530297-fa32-40c6-a4fc-18758f7e574f" providerId="ADAL" clId="{97DB818A-A6FC-4C03-84C1-28EDABD86408}" dt="2020-11-15T07:45:12.271" v="6433" actId="26606"/>
          <ac:spMkLst>
            <pc:docMk/>
            <pc:sldMk cId="1030571625" sldId="260"/>
            <ac:spMk id="27" creationId="{6C57E108-6E0C-4DB2-8817-F6B7E7E31229}"/>
          </ac:spMkLst>
        </pc:spChg>
        <pc:spChg chg="add del">
          <ac:chgData name="Kevin Prom" userId="0b530297-fa32-40c6-a4fc-18758f7e574f" providerId="ADAL" clId="{97DB818A-A6FC-4C03-84C1-28EDABD86408}" dt="2020-11-15T07:45:12.271" v="6433" actId="26606"/>
          <ac:spMkLst>
            <pc:docMk/>
            <pc:sldMk cId="1030571625" sldId="260"/>
            <ac:spMk id="32" creationId="{E45CA849-654C-4173-AD99-B3A2528275F5}"/>
          </ac:spMkLst>
        </pc:spChg>
        <pc:spChg chg="add del">
          <ac:chgData name="Kevin Prom" userId="0b530297-fa32-40c6-a4fc-18758f7e574f" providerId="ADAL" clId="{97DB818A-A6FC-4C03-84C1-28EDABD86408}" dt="2020-11-15T07:45:12.271" v="6433" actId="26606"/>
          <ac:spMkLst>
            <pc:docMk/>
            <pc:sldMk cId="1030571625" sldId="260"/>
            <ac:spMk id="34" creationId="{3E23A947-2D45-4208-AE2B-64948C87A3EB}"/>
          </ac:spMkLst>
        </pc:spChg>
        <pc:spChg chg="add del">
          <ac:chgData name="Kevin Prom" userId="0b530297-fa32-40c6-a4fc-18758f7e574f" providerId="ADAL" clId="{97DB818A-A6FC-4C03-84C1-28EDABD86408}" dt="2020-11-15T07:45:12.271" v="6433" actId="26606"/>
          <ac:spMkLst>
            <pc:docMk/>
            <pc:sldMk cId="1030571625" sldId="260"/>
            <ac:spMk id="36" creationId="{E5BBB0F9-6A59-4D02-A9C7-A2D6516684CE}"/>
          </ac:spMkLst>
        </pc:spChg>
        <pc:spChg chg="add">
          <ac:chgData name="Kevin Prom" userId="0b530297-fa32-40c6-a4fc-18758f7e574f" providerId="ADAL" clId="{97DB818A-A6FC-4C03-84C1-28EDABD86408}" dt="2020-11-15T07:45:12.271" v="6433" actId="26606"/>
          <ac:spMkLst>
            <pc:docMk/>
            <pc:sldMk cId="1030571625" sldId="260"/>
            <ac:spMk id="41" creationId="{2B566528-1B12-4246-9431-5C2D7D081168}"/>
          </ac:spMkLst>
        </pc:spChg>
        <pc:spChg chg="add">
          <ac:chgData name="Kevin Prom" userId="0b530297-fa32-40c6-a4fc-18758f7e574f" providerId="ADAL" clId="{97DB818A-A6FC-4C03-84C1-28EDABD86408}" dt="2020-11-15T07:45:12.271" v="6433" actId="26606"/>
          <ac:spMkLst>
            <pc:docMk/>
            <pc:sldMk cId="1030571625" sldId="260"/>
            <ac:spMk id="43" creationId="{2E80C965-DB6D-4F81-9E9E-B027384D0BD6}"/>
          </ac:spMkLst>
        </pc:spChg>
        <pc:spChg chg="add">
          <ac:chgData name="Kevin Prom" userId="0b530297-fa32-40c6-a4fc-18758f7e574f" providerId="ADAL" clId="{97DB818A-A6FC-4C03-84C1-28EDABD86408}" dt="2020-11-15T07:45:12.271" v="6433" actId="26606"/>
          <ac:spMkLst>
            <pc:docMk/>
            <pc:sldMk cId="1030571625" sldId="260"/>
            <ac:spMk id="45" creationId="{A580F890-B085-4E95-96AA-55AEBEC5CE6E}"/>
          </ac:spMkLst>
        </pc:spChg>
        <pc:spChg chg="add">
          <ac:chgData name="Kevin Prom" userId="0b530297-fa32-40c6-a4fc-18758f7e574f" providerId="ADAL" clId="{97DB818A-A6FC-4C03-84C1-28EDABD86408}" dt="2020-11-15T07:45:12.271" v="6433" actId="26606"/>
          <ac:spMkLst>
            <pc:docMk/>
            <pc:sldMk cId="1030571625" sldId="260"/>
            <ac:spMk id="47" creationId="{D3F51FEB-38FB-4F6C-9F7B-2F2AFAB65463}"/>
          </ac:spMkLst>
        </pc:spChg>
        <pc:spChg chg="add">
          <ac:chgData name="Kevin Prom" userId="0b530297-fa32-40c6-a4fc-18758f7e574f" providerId="ADAL" clId="{97DB818A-A6FC-4C03-84C1-28EDABD86408}" dt="2020-11-15T07:45:12.271" v="6433" actId="26606"/>
          <ac:spMkLst>
            <pc:docMk/>
            <pc:sldMk cId="1030571625" sldId="260"/>
            <ac:spMk id="49" creationId="{1E547BA6-BAE0-43BB-A7CA-60F69CE252F0}"/>
          </ac:spMkLst>
        </pc:spChg>
        <pc:picChg chg="mod ord">
          <ac:chgData name="Kevin Prom" userId="0b530297-fa32-40c6-a4fc-18758f7e574f" providerId="ADAL" clId="{97DB818A-A6FC-4C03-84C1-28EDABD86408}" dt="2020-11-15T07:47:43.953" v="6466" actId="1076"/>
          <ac:picMkLst>
            <pc:docMk/>
            <pc:sldMk cId="1030571625" sldId="260"/>
            <ac:picMk id="5" creationId="{37F72212-EF8A-4EDD-9E33-F3E92AA5ECA1}"/>
          </ac:picMkLst>
        </pc:picChg>
      </pc:sldChg>
      <pc:sldChg chg="addSp delSp modSp mod ord modTransition">
        <pc:chgData name="Kevin Prom" userId="0b530297-fa32-40c6-a4fc-18758f7e574f" providerId="ADAL" clId="{97DB818A-A6FC-4C03-84C1-28EDABD86408}" dt="2020-11-28T00:13:57.149" v="8076" actId="20577"/>
        <pc:sldMkLst>
          <pc:docMk/>
          <pc:sldMk cId="3343594444" sldId="261"/>
        </pc:sldMkLst>
        <pc:spChg chg="mod">
          <ac:chgData name="Kevin Prom" userId="0b530297-fa32-40c6-a4fc-18758f7e574f" providerId="ADAL" clId="{97DB818A-A6FC-4C03-84C1-28EDABD86408}" dt="2020-11-15T07:48:41.482" v="6480"/>
          <ac:spMkLst>
            <pc:docMk/>
            <pc:sldMk cId="3343594444" sldId="261"/>
            <ac:spMk id="2" creationId="{0824178F-6F63-4875-9A81-95D33CF81017}"/>
          </ac:spMkLst>
        </pc:spChg>
        <pc:spChg chg="mod">
          <ac:chgData name="Kevin Prom" userId="0b530297-fa32-40c6-a4fc-18758f7e574f" providerId="ADAL" clId="{97DB818A-A6FC-4C03-84C1-28EDABD86408}" dt="2020-11-28T00:13:57.149" v="8076" actId="20577"/>
          <ac:spMkLst>
            <pc:docMk/>
            <pc:sldMk cId="3343594444" sldId="261"/>
            <ac:spMk id="3" creationId="{5502376C-0C04-49CA-B707-B7DAE4F2454C}"/>
          </ac:spMkLst>
        </pc:spChg>
        <pc:spChg chg="add del">
          <ac:chgData name="Kevin Prom" userId="0b530297-fa32-40c6-a4fc-18758f7e574f" providerId="ADAL" clId="{97DB818A-A6FC-4C03-84C1-28EDABD86408}" dt="2020-11-15T04:10:36.523" v="6393" actId="26606"/>
          <ac:spMkLst>
            <pc:docMk/>
            <pc:sldMk cId="3343594444" sldId="261"/>
            <ac:spMk id="8" creationId="{F0BC1D9E-4401-4EC0-88FD-ED103CB570EA}"/>
          </ac:spMkLst>
        </pc:spChg>
        <pc:spChg chg="add del">
          <ac:chgData name="Kevin Prom" userId="0b530297-fa32-40c6-a4fc-18758f7e574f" providerId="ADAL" clId="{97DB818A-A6FC-4C03-84C1-28EDABD86408}" dt="2020-11-15T04:10:36.523" v="6393" actId="26606"/>
          <ac:spMkLst>
            <pc:docMk/>
            <pc:sldMk cId="3343594444" sldId="261"/>
            <ac:spMk id="10" creationId="{6200B311-3585-4069-AAC6-CD443FA5B8AD}"/>
          </ac:spMkLst>
        </pc:spChg>
        <pc:spChg chg="add del">
          <ac:chgData name="Kevin Prom" userId="0b530297-fa32-40c6-a4fc-18758f7e574f" providerId="ADAL" clId="{97DB818A-A6FC-4C03-84C1-28EDABD86408}" dt="2020-11-15T04:10:36.523" v="6393" actId="26606"/>
          <ac:spMkLst>
            <pc:docMk/>
            <pc:sldMk cId="3343594444" sldId="261"/>
            <ac:spMk id="12" creationId="{B0AAF7C9-094E-400C-A428-F6C2262F6527}"/>
          </ac:spMkLst>
        </pc:spChg>
        <pc:spChg chg="add del">
          <ac:chgData name="Kevin Prom" userId="0b530297-fa32-40c6-a4fc-18758f7e574f" providerId="ADAL" clId="{97DB818A-A6FC-4C03-84C1-28EDABD86408}" dt="2020-11-15T04:10:36.514" v="6392" actId="26606"/>
          <ac:spMkLst>
            <pc:docMk/>
            <pc:sldMk cId="3343594444" sldId="261"/>
            <ac:spMk id="17" creationId="{46D6306C-ED4F-4AAE-B4A5-EEA6AFAD726E}"/>
          </ac:spMkLst>
        </pc:spChg>
        <pc:spChg chg="add del">
          <ac:chgData name="Kevin Prom" userId="0b530297-fa32-40c6-a4fc-18758f7e574f" providerId="ADAL" clId="{97DB818A-A6FC-4C03-84C1-28EDABD86408}" dt="2020-11-15T04:10:36.514" v="6392" actId="26606"/>
          <ac:spMkLst>
            <pc:docMk/>
            <pc:sldMk cId="3343594444" sldId="261"/>
            <ac:spMk id="19" creationId="{0EC5361D-F897-4856-B945-0455A365EB24}"/>
          </ac:spMkLst>
        </pc:spChg>
        <pc:spChg chg="add del">
          <ac:chgData name="Kevin Prom" userId="0b530297-fa32-40c6-a4fc-18758f7e574f" providerId="ADAL" clId="{97DB818A-A6FC-4C03-84C1-28EDABD86408}" dt="2020-11-15T04:10:36.514" v="6392" actId="26606"/>
          <ac:spMkLst>
            <pc:docMk/>
            <pc:sldMk cId="3343594444" sldId="261"/>
            <ac:spMk id="21" creationId="{4508C0C5-2268-42B5-B3C8-4D0899E05F8C}"/>
          </ac:spMkLst>
        </pc:spChg>
        <pc:spChg chg="add del">
          <ac:chgData name="Kevin Prom" userId="0b530297-fa32-40c6-a4fc-18758f7e574f" providerId="ADAL" clId="{97DB818A-A6FC-4C03-84C1-28EDABD86408}" dt="2020-11-15T04:10:36.514" v="6392" actId="26606"/>
          <ac:spMkLst>
            <pc:docMk/>
            <pc:sldMk cId="3343594444" sldId="261"/>
            <ac:spMk id="23" creationId="{141ACBDB-38F8-4B34-8183-BD95B4E55A62}"/>
          </ac:spMkLst>
        </pc:spChg>
        <pc:spChg chg="add del">
          <ac:chgData name="Kevin Prom" userId="0b530297-fa32-40c6-a4fc-18758f7e574f" providerId="ADAL" clId="{97DB818A-A6FC-4C03-84C1-28EDABD86408}" dt="2020-11-15T04:10:36.514" v="6392" actId="26606"/>
          <ac:spMkLst>
            <pc:docMk/>
            <pc:sldMk cId="3343594444" sldId="261"/>
            <ac:spMk id="25" creationId="{DE00DB52-3455-4E2F-867B-A6D0516E175B}"/>
          </ac:spMkLst>
        </pc:spChg>
        <pc:spChg chg="add del">
          <ac:chgData name="Kevin Prom" userId="0b530297-fa32-40c6-a4fc-18758f7e574f" providerId="ADAL" clId="{97DB818A-A6FC-4C03-84C1-28EDABD86408}" dt="2020-11-15T04:10:36.514" v="6392" actId="26606"/>
          <ac:spMkLst>
            <pc:docMk/>
            <pc:sldMk cId="3343594444" sldId="261"/>
            <ac:spMk id="27" creationId="{9E914C83-E0D8-4953-92D5-169D28CB43AE}"/>
          </ac:spMkLst>
        </pc:spChg>
        <pc:spChg chg="add del">
          <ac:chgData name="Kevin Prom" userId="0b530297-fa32-40c6-a4fc-18758f7e574f" providerId="ADAL" clId="{97DB818A-A6FC-4C03-84C1-28EDABD86408}" dt="2020-11-15T04:10:36.514" v="6392" actId="26606"/>
          <ac:spMkLst>
            <pc:docMk/>
            <pc:sldMk cId="3343594444" sldId="261"/>
            <ac:spMk id="29" creationId="{3512E083-F550-46AF-8490-767ECFD00CB7}"/>
          </ac:spMkLst>
        </pc:spChg>
        <pc:spChg chg="add">
          <ac:chgData name="Kevin Prom" userId="0b530297-fa32-40c6-a4fc-18758f7e574f" providerId="ADAL" clId="{97DB818A-A6FC-4C03-84C1-28EDABD86408}" dt="2020-11-15T04:10:36.523" v="6393" actId="26606"/>
          <ac:spMkLst>
            <pc:docMk/>
            <pc:sldMk cId="3343594444" sldId="261"/>
            <ac:spMk id="31" creationId="{2B566528-1B12-4246-9431-5C2D7D081168}"/>
          </ac:spMkLst>
        </pc:spChg>
        <pc:spChg chg="add">
          <ac:chgData name="Kevin Prom" userId="0b530297-fa32-40c6-a4fc-18758f7e574f" providerId="ADAL" clId="{97DB818A-A6FC-4C03-84C1-28EDABD86408}" dt="2020-11-15T04:10:36.523" v="6393" actId="26606"/>
          <ac:spMkLst>
            <pc:docMk/>
            <pc:sldMk cId="3343594444" sldId="261"/>
            <ac:spMk id="32" creationId="{2E80C965-DB6D-4F81-9E9E-B027384D0BD6}"/>
          </ac:spMkLst>
        </pc:spChg>
        <pc:spChg chg="add">
          <ac:chgData name="Kevin Prom" userId="0b530297-fa32-40c6-a4fc-18758f7e574f" providerId="ADAL" clId="{97DB818A-A6FC-4C03-84C1-28EDABD86408}" dt="2020-11-15T04:10:36.523" v="6393" actId="26606"/>
          <ac:spMkLst>
            <pc:docMk/>
            <pc:sldMk cId="3343594444" sldId="261"/>
            <ac:spMk id="33" creationId="{A580F890-B085-4E95-96AA-55AEBEC5CE6E}"/>
          </ac:spMkLst>
        </pc:spChg>
        <pc:spChg chg="add">
          <ac:chgData name="Kevin Prom" userId="0b530297-fa32-40c6-a4fc-18758f7e574f" providerId="ADAL" clId="{97DB818A-A6FC-4C03-84C1-28EDABD86408}" dt="2020-11-15T04:10:36.523" v="6393" actId="26606"/>
          <ac:spMkLst>
            <pc:docMk/>
            <pc:sldMk cId="3343594444" sldId="261"/>
            <ac:spMk id="34" creationId="{D3F51FEB-38FB-4F6C-9F7B-2F2AFAB65463}"/>
          </ac:spMkLst>
        </pc:spChg>
        <pc:spChg chg="add">
          <ac:chgData name="Kevin Prom" userId="0b530297-fa32-40c6-a4fc-18758f7e574f" providerId="ADAL" clId="{97DB818A-A6FC-4C03-84C1-28EDABD86408}" dt="2020-11-15T04:10:36.523" v="6393" actId="26606"/>
          <ac:spMkLst>
            <pc:docMk/>
            <pc:sldMk cId="3343594444" sldId="261"/>
            <ac:spMk id="35" creationId="{1E547BA6-BAE0-43BB-A7CA-60F69CE252F0}"/>
          </ac:spMkLst>
        </pc:spChg>
      </pc:sldChg>
      <pc:sldChg chg="modTransition">
        <pc:chgData name="Kevin Prom" userId="0b530297-fa32-40c6-a4fc-18758f7e574f" providerId="ADAL" clId="{97DB818A-A6FC-4C03-84C1-28EDABD86408}" dt="2020-11-15T02:46:04" v="4490"/>
        <pc:sldMkLst>
          <pc:docMk/>
          <pc:sldMk cId="2491156886" sldId="262"/>
        </pc:sldMkLst>
      </pc:sldChg>
      <pc:sldChg chg="addSp delSp modSp del mod modTransition">
        <pc:chgData name="Kevin Prom" userId="0b530297-fa32-40c6-a4fc-18758f7e574f" providerId="ADAL" clId="{97DB818A-A6FC-4C03-84C1-28EDABD86408}" dt="2020-11-15T07:48:47.004" v="6484" actId="47"/>
        <pc:sldMkLst>
          <pc:docMk/>
          <pc:sldMk cId="2834935147" sldId="263"/>
        </pc:sldMkLst>
        <pc:spChg chg="mod ord">
          <ac:chgData name="Kevin Prom" userId="0b530297-fa32-40c6-a4fc-18758f7e574f" providerId="ADAL" clId="{97DB818A-A6FC-4C03-84C1-28EDABD86408}" dt="2020-11-15T07:45:03.864" v="6432" actId="26606"/>
          <ac:spMkLst>
            <pc:docMk/>
            <pc:sldMk cId="2834935147" sldId="263"/>
            <ac:spMk id="2" creationId="{433B51FB-1651-4B80-9D62-6B28181D3B09}"/>
          </ac:spMkLst>
        </pc:spChg>
        <pc:spChg chg="mod">
          <ac:chgData name="Kevin Prom" userId="0b530297-fa32-40c6-a4fc-18758f7e574f" providerId="ADAL" clId="{97DB818A-A6FC-4C03-84C1-28EDABD86408}" dt="2020-11-15T07:45:03.864" v="6432" actId="26606"/>
          <ac:spMkLst>
            <pc:docMk/>
            <pc:sldMk cId="2834935147" sldId="263"/>
            <ac:spMk id="3" creationId="{5916906C-4DDD-45D9-9999-8C82126064E3}"/>
          </ac:spMkLst>
        </pc:spChg>
        <pc:spChg chg="add del">
          <ac:chgData name="Kevin Prom" userId="0b530297-fa32-40c6-a4fc-18758f7e574f" providerId="ADAL" clId="{97DB818A-A6FC-4C03-84C1-28EDABD86408}" dt="2020-11-15T04:11:00.620" v="6398" actId="26606"/>
          <ac:spMkLst>
            <pc:docMk/>
            <pc:sldMk cId="2834935147" sldId="263"/>
            <ac:spMk id="27" creationId="{F0BC1D9E-4401-4EC0-88FD-ED103CB570EA}"/>
          </ac:spMkLst>
        </pc:spChg>
        <pc:spChg chg="add del">
          <ac:chgData name="Kevin Prom" userId="0b530297-fa32-40c6-a4fc-18758f7e574f" providerId="ADAL" clId="{97DB818A-A6FC-4C03-84C1-28EDABD86408}" dt="2020-11-15T04:11:00.620" v="6398" actId="26606"/>
          <ac:spMkLst>
            <pc:docMk/>
            <pc:sldMk cId="2834935147" sldId="263"/>
            <ac:spMk id="29" creationId="{6200B311-3585-4069-AAC6-CD443FA5B8AD}"/>
          </ac:spMkLst>
        </pc:spChg>
        <pc:spChg chg="add del">
          <ac:chgData name="Kevin Prom" userId="0b530297-fa32-40c6-a4fc-18758f7e574f" providerId="ADAL" clId="{97DB818A-A6FC-4C03-84C1-28EDABD86408}" dt="2020-11-15T04:11:00.620" v="6398" actId="26606"/>
          <ac:spMkLst>
            <pc:docMk/>
            <pc:sldMk cId="2834935147" sldId="263"/>
            <ac:spMk id="31" creationId="{B0AAF7C9-094E-400C-A428-F6C2262F6527}"/>
          </ac:spMkLst>
        </pc:spChg>
        <pc:spChg chg="add del">
          <ac:chgData name="Kevin Prom" userId="0b530297-fa32-40c6-a4fc-18758f7e574f" providerId="ADAL" clId="{97DB818A-A6FC-4C03-84C1-28EDABD86408}" dt="2020-11-15T04:11:00.612" v="6397" actId="26606"/>
          <ac:spMkLst>
            <pc:docMk/>
            <pc:sldMk cId="2834935147" sldId="263"/>
            <ac:spMk id="36" creationId="{88294908-8B00-4F58-BBBA-20F71A40AA9E}"/>
          </ac:spMkLst>
        </pc:spChg>
        <pc:spChg chg="add del">
          <ac:chgData name="Kevin Prom" userId="0b530297-fa32-40c6-a4fc-18758f7e574f" providerId="ADAL" clId="{97DB818A-A6FC-4C03-84C1-28EDABD86408}" dt="2020-11-15T04:11:00.612" v="6397" actId="26606"/>
          <ac:spMkLst>
            <pc:docMk/>
            <pc:sldMk cId="2834935147" sldId="263"/>
            <ac:spMk id="38" creationId="{4364C879-1404-4203-8E9D-CC5DE0A621A2}"/>
          </ac:spMkLst>
        </pc:spChg>
        <pc:spChg chg="add del">
          <ac:chgData name="Kevin Prom" userId="0b530297-fa32-40c6-a4fc-18758f7e574f" providerId="ADAL" clId="{97DB818A-A6FC-4C03-84C1-28EDABD86408}" dt="2020-11-15T04:11:00.612" v="6397" actId="26606"/>
          <ac:spMkLst>
            <pc:docMk/>
            <pc:sldMk cId="2834935147" sldId="263"/>
            <ac:spMk id="40" creationId="{84617302-4B0D-4351-A6BB-6F0930D943AC}"/>
          </ac:spMkLst>
        </pc:spChg>
        <pc:spChg chg="add del">
          <ac:chgData name="Kevin Prom" userId="0b530297-fa32-40c6-a4fc-18758f7e574f" providerId="ADAL" clId="{97DB818A-A6FC-4C03-84C1-28EDABD86408}" dt="2020-11-15T04:11:00.612" v="6397" actId="26606"/>
          <ac:spMkLst>
            <pc:docMk/>
            <pc:sldMk cId="2834935147" sldId="263"/>
            <ac:spMk id="42" creationId="{DA2C7802-C2E0-4218-8F89-8DD7CCD2CD1C}"/>
          </ac:spMkLst>
        </pc:spChg>
        <pc:spChg chg="add del">
          <ac:chgData name="Kevin Prom" userId="0b530297-fa32-40c6-a4fc-18758f7e574f" providerId="ADAL" clId="{97DB818A-A6FC-4C03-84C1-28EDABD86408}" dt="2020-11-15T04:11:00.612" v="6397" actId="26606"/>
          <ac:spMkLst>
            <pc:docMk/>
            <pc:sldMk cId="2834935147" sldId="263"/>
            <ac:spMk id="44" creationId="{A6D7111A-21E5-4EE9-8A78-10E5530F0116}"/>
          </ac:spMkLst>
        </pc:spChg>
        <pc:spChg chg="add del">
          <ac:chgData name="Kevin Prom" userId="0b530297-fa32-40c6-a4fc-18758f7e574f" providerId="ADAL" clId="{97DB818A-A6FC-4C03-84C1-28EDABD86408}" dt="2020-11-15T04:11:00.612" v="6397" actId="26606"/>
          <ac:spMkLst>
            <pc:docMk/>
            <pc:sldMk cId="2834935147" sldId="263"/>
            <ac:spMk id="46" creationId="{A3969E80-A77B-49FC-9122-D89AFD5EE118}"/>
          </ac:spMkLst>
        </pc:spChg>
        <pc:spChg chg="add del">
          <ac:chgData name="Kevin Prom" userId="0b530297-fa32-40c6-a4fc-18758f7e574f" providerId="ADAL" clId="{97DB818A-A6FC-4C03-84C1-28EDABD86408}" dt="2020-11-15T04:11:00.612" v="6397" actId="26606"/>
          <ac:spMkLst>
            <pc:docMk/>
            <pc:sldMk cId="2834935147" sldId="263"/>
            <ac:spMk id="48" creationId="{1849CA57-76BD-4CF2-80BA-D7A46A01B7B1}"/>
          </ac:spMkLst>
        </pc:spChg>
        <pc:spChg chg="add del">
          <ac:chgData name="Kevin Prom" userId="0b530297-fa32-40c6-a4fc-18758f7e574f" providerId="ADAL" clId="{97DB818A-A6FC-4C03-84C1-28EDABD86408}" dt="2020-11-15T04:11:00.612" v="6397" actId="26606"/>
          <ac:spMkLst>
            <pc:docMk/>
            <pc:sldMk cId="2834935147" sldId="263"/>
            <ac:spMk id="50" creationId="{35E9085E-E730-4768-83D4-6CB7E9897153}"/>
          </ac:spMkLst>
        </pc:spChg>
        <pc:spChg chg="add del">
          <ac:chgData name="Kevin Prom" userId="0b530297-fa32-40c6-a4fc-18758f7e574f" providerId="ADAL" clId="{97DB818A-A6FC-4C03-84C1-28EDABD86408}" dt="2020-11-15T04:11:00.612" v="6397" actId="26606"/>
          <ac:spMkLst>
            <pc:docMk/>
            <pc:sldMk cId="2834935147" sldId="263"/>
            <ac:spMk id="52" creationId="{973272FE-A474-4CAE-8CA2-BCC8B476C3F4}"/>
          </ac:spMkLst>
        </pc:spChg>
        <pc:spChg chg="add del">
          <ac:chgData name="Kevin Prom" userId="0b530297-fa32-40c6-a4fc-18758f7e574f" providerId="ADAL" clId="{97DB818A-A6FC-4C03-84C1-28EDABD86408}" dt="2020-11-15T04:11:00.612" v="6397" actId="26606"/>
          <ac:spMkLst>
            <pc:docMk/>
            <pc:sldMk cId="2834935147" sldId="263"/>
            <ac:spMk id="54" creationId="{E07981EA-05A6-437C-88D7-B377B92B031D}"/>
          </ac:spMkLst>
        </pc:spChg>
        <pc:spChg chg="add del">
          <ac:chgData name="Kevin Prom" userId="0b530297-fa32-40c6-a4fc-18758f7e574f" providerId="ADAL" clId="{97DB818A-A6FC-4C03-84C1-28EDABD86408}" dt="2020-11-15T04:11:00.612" v="6397" actId="26606"/>
          <ac:spMkLst>
            <pc:docMk/>
            <pc:sldMk cId="2834935147" sldId="263"/>
            <ac:spMk id="56" creationId="{15E3C750-986E-4769-B1AE-49289FBEE757}"/>
          </ac:spMkLst>
        </pc:spChg>
        <pc:spChg chg="add del">
          <ac:chgData name="Kevin Prom" userId="0b530297-fa32-40c6-a4fc-18758f7e574f" providerId="ADAL" clId="{97DB818A-A6FC-4C03-84C1-28EDABD86408}" dt="2020-11-15T07:45:03.864" v="6432" actId="26606"/>
          <ac:spMkLst>
            <pc:docMk/>
            <pc:sldMk cId="2834935147" sldId="263"/>
            <ac:spMk id="58" creationId="{33CD251C-A887-4D2F-925B-FC097198538B}"/>
          </ac:spMkLst>
        </pc:spChg>
        <pc:spChg chg="add del">
          <ac:chgData name="Kevin Prom" userId="0b530297-fa32-40c6-a4fc-18758f7e574f" providerId="ADAL" clId="{97DB818A-A6FC-4C03-84C1-28EDABD86408}" dt="2020-11-15T07:45:03.864" v="6432" actId="26606"/>
          <ac:spMkLst>
            <pc:docMk/>
            <pc:sldMk cId="2834935147" sldId="263"/>
            <ac:spMk id="59" creationId="{B19D093C-27FB-4032-B282-42C4563F257C}"/>
          </ac:spMkLst>
        </pc:spChg>
        <pc:spChg chg="add del">
          <ac:chgData name="Kevin Prom" userId="0b530297-fa32-40c6-a4fc-18758f7e574f" providerId="ADAL" clId="{97DB818A-A6FC-4C03-84C1-28EDABD86408}" dt="2020-11-15T07:45:03.858" v="6431" actId="26606"/>
          <ac:spMkLst>
            <pc:docMk/>
            <pc:sldMk cId="2834935147" sldId="263"/>
            <ac:spMk id="66" creationId="{88294908-8B00-4F58-BBBA-20F71A40AA9E}"/>
          </ac:spMkLst>
        </pc:spChg>
        <pc:spChg chg="add del">
          <ac:chgData name="Kevin Prom" userId="0b530297-fa32-40c6-a4fc-18758f7e574f" providerId="ADAL" clId="{97DB818A-A6FC-4C03-84C1-28EDABD86408}" dt="2020-11-15T07:45:03.858" v="6431" actId="26606"/>
          <ac:spMkLst>
            <pc:docMk/>
            <pc:sldMk cId="2834935147" sldId="263"/>
            <ac:spMk id="68" creationId="{4364C879-1404-4203-8E9D-CC5DE0A621A2}"/>
          </ac:spMkLst>
        </pc:spChg>
        <pc:spChg chg="add del">
          <ac:chgData name="Kevin Prom" userId="0b530297-fa32-40c6-a4fc-18758f7e574f" providerId="ADAL" clId="{97DB818A-A6FC-4C03-84C1-28EDABD86408}" dt="2020-11-15T07:45:03.858" v="6431" actId="26606"/>
          <ac:spMkLst>
            <pc:docMk/>
            <pc:sldMk cId="2834935147" sldId="263"/>
            <ac:spMk id="70" creationId="{84617302-4B0D-4351-A6BB-6F0930D943AC}"/>
          </ac:spMkLst>
        </pc:spChg>
        <pc:spChg chg="add del">
          <ac:chgData name="Kevin Prom" userId="0b530297-fa32-40c6-a4fc-18758f7e574f" providerId="ADAL" clId="{97DB818A-A6FC-4C03-84C1-28EDABD86408}" dt="2020-11-15T07:45:03.858" v="6431" actId="26606"/>
          <ac:spMkLst>
            <pc:docMk/>
            <pc:sldMk cId="2834935147" sldId="263"/>
            <ac:spMk id="72" creationId="{DA2C7802-C2E0-4218-8F89-8DD7CCD2CD1C}"/>
          </ac:spMkLst>
        </pc:spChg>
        <pc:spChg chg="add del">
          <ac:chgData name="Kevin Prom" userId="0b530297-fa32-40c6-a4fc-18758f7e574f" providerId="ADAL" clId="{97DB818A-A6FC-4C03-84C1-28EDABD86408}" dt="2020-11-15T07:45:03.858" v="6431" actId="26606"/>
          <ac:spMkLst>
            <pc:docMk/>
            <pc:sldMk cId="2834935147" sldId="263"/>
            <ac:spMk id="74" creationId="{A6D7111A-21E5-4EE9-8A78-10E5530F0116}"/>
          </ac:spMkLst>
        </pc:spChg>
        <pc:spChg chg="add del">
          <ac:chgData name="Kevin Prom" userId="0b530297-fa32-40c6-a4fc-18758f7e574f" providerId="ADAL" clId="{97DB818A-A6FC-4C03-84C1-28EDABD86408}" dt="2020-11-15T07:45:03.858" v="6431" actId="26606"/>
          <ac:spMkLst>
            <pc:docMk/>
            <pc:sldMk cId="2834935147" sldId="263"/>
            <ac:spMk id="76" creationId="{A3969E80-A77B-49FC-9122-D89AFD5EE118}"/>
          </ac:spMkLst>
        </pc:spChg>
        <pc:spChg chg="add del">
          <ac:chgData name="Kevin Prom" userId="0b530297-fa32-40c6-a4fc-18758f7e574f" providerId="ADAL" clId="{97DB818A-A6FC-4C03-84C1-28EDABD86408}" dt="2020-11-15T07:45:03.858" v="6431" actId="26606"/>
          <ac:spMkLst>
            <pc:docMk/>
            <pc:sldMk cId="2834935147" sldId="263"/>
            <ac:spMk id="78" creationId="{1849CA57-76BD-4CF2-80BA-D7A46A01B7B1}"/>
          </ac:spMkLst>
        </pc:spChg>
        <pc:spChg chg="add del">
          <ac:chgData name="Kevin Prom" userId="0b530297-fa32-40c6-a4fc-18758f7e574f" providerId="ADAL" clId="{97DB818A-A6FC-4C03-84C1-28EDABD86408}" dt="2020-11-15T07:45:03.858" v="6431" actId="26606"/>
          <ac:spMkLst>
            <pc:docMk/>
            <pc:sldMk cId="2834935147" sldId="263"/>
            <ac:spMk id="80" creationId="{35E9085E-E730-4768-83D4-6CB7E9897153}"/>
          </ac:spMkLst>
        </pc:spChg>
        <pc:spChg chg="add del">
          <ac:chgData name="Kevin Prom" userId="0b530297-fa32-40c6-a4fc-18758f7e574f" providerId="ADAL" clId="{97DB818A-A6FC-4C03-84C1-28EDABD86408}" dt="2020-11-15T07:45:03.858" v="6431" actId="26606"/>
          <ac:spMkLst>
            <pc:docMk/>
            <pc:sldMk cId="2834935147" sldId="263"/>
            <ac:spMk id="82" creationId="{973272FE-A474-4CAE-8CA2-BCC8B476C3F4}"/>
          </ac:spMkLst>
        </pc:spChg>
        <pc:spChg chg="add del">
          <ac:chgData name="Kevin Prom" userId="0b530297-fa32-40c6-a4fc-18758f7e574f" providerId="ADAL" clId="{97DB818A-A6FC-4C03-84C1-28EDABD86408}" dt="2020-11-15T07:45:03.858" v="6431" actId="26606"/>
          <ac:spMkLst>
            <pc:docMk/>
            <pc:sldMk cId="2834935147" sldId="263"/>
            <ac:spMk id="84" creationId="{E07981EA-05A6-437C-88D7-B377B92B031D}"/>
          </ac:spMkLst>
        </pc:spChg>
        <pc:spChg chg="add del">
          <ac:chgData name="Kevin Prom" userId="0b530297-fa32-40c6-a4fc-18758f7e574f" providerId="ADAL" clId="{97DB818A-A6FC-4C03-84C1-28EDABD86408}" dt="2020-11-15T07:45:03.858" v="6431" actId="26606"/>
          <ac:spMkLst>
            <pc:docMk/>
            <pc:sldMk cId="2834935147" sldId="263"/>
            <ac:spMk id="86" creationId="{15E3C750-986E-4769-B1AE-49289FBEE757}"/>
          </ac:spMkLst>
        </pc:spChg>
        <pc:spChg chg="add">
          <ac:chgData name="Kevin Prom" userId="0b530297-fa32-40c6-a4fc-18758f7e574f" providerId="ADAL" clId="{97DB818A-A6FC-4C03-84C1-28EDABD86408}" dt="2020-11-15T07:45:03.864" v="6432" actId="26606"/>
          <ac:spMkLst>
            <pc:docMk/>
            <pc:sldMk cId="2834935147" sldId="263"/>
            <ac:spMk id="88" creationId="{1BB867FF-FC45-48F7-8104-F89BE54909F1}"/>
          </ac:spMkLst>
        </pc:spChg>
        <pc:spChg chg="add">
          <ac:chgData name="Kevin Prom" userId="0b530297-fa32-40c6-a4fc-18758f7e574f" providerId="ADAL" clId="{97DB818A-A6FC-4C03-84C1-28EDABD86408}" dt="2020-11-15T07:45:03.864" v="6432" actId="26606"/>
          <ac:spMkLst>
            <pc:docMk/>
            <pc:sldMk cId="2834935147" sldId="263"/>
            <ac:spMk id="89" creationId="{8BB56887-D0D5-4F0C-9E19-7247EB83C8B7}"/>
          </ac:spMkLst>
        </pc:spChg>
        <pc:spChg chg="add">
          <ac:chgData name="Kevin Prom" userId="0b530297-fa32-40c6-a4fc-18758f7e574f" providerId="ADAL" clId="{97DB818A-A6FC-4C03-84C1-28EDABD86408}" dt="2020-11-15T07:45:03.864" v="6432" actId="26606"/>
          <ac:spMkLst>
            <pc:docMk/>
            <pc:sldMk cId="2834935147" sldId="263"/>
            <ac:spMk id="90" creationId="{081E4A58-353D-44AE-B2FC-2A74E2E400F7}"/>
          </ac:spMkLst>
        </pc:spChg>
        <pc:grpChg chg="add del">
          <ac:chgData name="Kevin Prom" userId="0b530297-fa32-40c6-a4fc-18758f7e574f" providerId="ADAL" clId="{97DB818A-A6FC-4C03-84C1-28EDABD86408}" dt="2020-11-15T07:45:03.864" v="6432" actId="26606"/>
          <ac:grpSpMkLst>
            <pc:docMk/>
            <pc:sldMk cId="2834935147" sldId="263"/>
            <ac:grpSpMk id="60" creationId="{35EE815E-1BD3-4777-B652-6D98825BF66B}"/>
          </ac:grpSpMkLst>
        </pc:grpChg>
      </pc:sldChg>
      <pc:sldChg chg="addSp delSp modSp mod modTransition">
        <pc:chgData name="Kevin Prom" userId="0b530297-fa32-40c6-a4fc-18758f7e574f" providerId="ADAL" clId="{97DB818A-A6FC-4C03-84C1-28EDABD86408}" dt="2020-11-15T07:47:23.856" v="6464" actId="26606"/>
        <pc:sldMkLst>
          <pc:docMk/>
          <pc:sldMk cId="2723906682" sldId="264"/>
        </pc:sldMkLst>
        <pc:spChg chg="mod ord">
          <ac:chgData name="Kevin Prom" userId="0b530297-fa32-40c6-a4fc-18758f7e574f" providerId="ADAL" clId="{97DB818A-A6FC-4C03-84C1-28EDABD86408}" dt="2020-11-15T07:47:23.856" v="6464" actId="26606"/>
          <ac:spMkLst>
            <pc:docMk/>
            <pc:sldMk cId="2723906682" sldId="264"/>
            <ac:spMk id="2" creationId="{4F4E21AE-AA20-43A2-A148-9AE6454CDBAA}"/>
          </ac:spMkLst>
        </pc:spChg>
        <pc:spChg chg="del">
          <ac:chgData name="Kevin Prom" userId="0b530297-fa32-40c6-a4fc-18758f7e574f" providerId="ADAL" clId="{97DB818A-A6FC-4C03-84C1-28EDABD86408}" dt="2020-11-15T07:47:23.856" v="6464" actId="26606"/>
          <ac:spMkLst>
            <pc:docMk/>
            <pc:sldMk cId="2723906682" sldId="264"/>
            <ac:spMk id="9" creationId="{AD5CCF74-BEF1-4454-B1D0-9831AEDEEC78}"/>
          </ac:spMkLst>
        </pc:spChg>
        <pc:spChg chg="del">
          <ac:chgData name="Kevin Prom" userId="0b530297-fa32-40c6-a4fc-18758f7e574f" providerId="ADAL" clId="{97DB818A-A6FC-4C03-84C1-28EDABD86408}" dt="2020-11-15T07:47:23.856" v="6464" actId="26606"/>
          <ac:spMkLst>
            <pc:docMk/>
            <pc:sldMk cId="2723906682" sldId="264"/>
            <ac:spMk id="12" creationId="{F60FCA6E-0894-46CD-BD49-5955A51E0084}"/>
          </ac:spMkLst>
        </pc:spChg>
        <pc:spChg chg="del">
          <ac:chgData name="Kevin Prom" userId="0b530297-fa32-40c6-a4fc-18758f7e574f" providerId="ADAL" clId="{97DB818A-A6FC-4C03-84C1-28EDABD86408}" dt="2020-11-15T07:47:23.856" v="6464" actId="26606"/>
          <ac:spMkLst>
            <pc:docMk/>
            <pc:sldMk cId="2723906682" sldId="264"/>
            <ac:spMk id="14" creationId="{E78C6E4B-A1F1-4B6C-97EC-BE997495D6AC}"/>
          </ac:spMkLst>
        </pc:spChg>
        <pc:spChg chg="add">
          <ac:chgData name="Kevin Prom" userId="0b530297-fa32-40c6-a4fc-18758f7e574f" providerId="ADAL" clId="{97DB818A-A6FC-4C03-84C1-28EDABD86408}" dt="2020-11-15T07:47:23.856" v="6464" actId="26606"/>
          <ac:spMkLst>
            <pc:docMk/>
            <pc:sldMk cId="2723906682" sldId="264"/>
            <ac:spMk id="19" creationId="{24747089-0322-4B03-B224-817DD4C8B708}"/>
          </ac:spMkLst>
        </pc:spChg>
        <pc:spChg chg="add">
          <ac:chgData name="Kevin Prom" userId="0b530297-fa32-40c6-a4fc-18758f7e574f" providerId="ADAL" clId="{97DB818A-A6FC-4C03-84C1-28EDABD86408}" dt="2020-11-15T07:47:23.856" v="6464" actId="26606"/>
          <ac:spMkLst>
            <pc:docMk/>
            <pc:sldMk cId="2723906682" sldId="264"/>
            <ac:spMk id="21" creationId="{7228512D-3055-4911-A4D1-4A084C9C4201}"/>
          </ac:spMkLst>
        </pc:spChg>
        <pc:spChg chg="add">
          <ac:chgData name="Kevin Prom" userId="0b530297-fa32-40c6-a4fc-18758f7e574f" providerId="ADAL" clId="{97DB818A-A6FC-4C03-84C1-28EDABD86408}" dt="2020-11-15T07:47:23.856" v="6464" actId="26606"/>
          <ac:spMkLst>
            <pc:docMk/>
            <pc:sldMk cId="2723906682" sldId="264"/>
            <ac:spMk id="23" creationId="{3C98C7BF-70D9-4D19-BD2D-D808991FDF60}"/>
          </ac:spMkLst>
        </pc:spChg>
        <pc:spChg chg="add">
          <ac:chgData name="Kevin Prom" userId="0b530297-fa32-40c6-a4fc-18758f7e574f" providerId="ADAL" clId="{97DB818A-A6FC-4C03-84C1-28EDABD86408}" dt="2020-11-15T07:47:23.856" v="6464" actId="26606"/>
          <ac:spMkLst>
            <pc:docMk/>
            <pc:sldMk cId="2723906682" sldId="264"/>
            <ac:spMk id="25" creationId="{B497CCB5-5FC2-473C-AFCC-2430CEF1DF71}"/>
          </ac:spMkLst>
        </pc:spChg>
        <pc:spChg chg="add">
          <ac:chgData name="Kevin Prom" userId="0b530297-fa32-40c6-a4fc-18758f7e574f" providerId="ADAL" clId="{97DB818A-A6FC-4C03-84C1-28EDABD86408}" dt="2020-11-15T07:47:23.856" v="6464" actId="26606"/>
          <ac:spMkLst>
            <pc:docMk/>
            <pc:sldMk cId="2723906682" sldId="264"/>
            <ac:spMk id="27" creationId="{599C8C75-BFDF-44E7-A028-EEB5EDD58817}"/>
          </ac:spMkLst>
        </pc:spChg>
        <pc:spChg chg="add">
          <ac:chgData name="Kevin Prom" userId="0b530297-fa32-40c6-a4fc-18758f7e574f" providerId="ADAL" clId="{97DB818A-A6FC-4C03-84C1-28EDABD86408}" dt="2020-11-15T07:47:23.856" v="6464" actId="26606"/>
          <ac:spMkLst>
            <pc:docMk/>
            <pc:sldMk cId="2723906682" sldId="264"/>
            <ac:spMk id="29" creationId="{FFD685C2-1A84-41DE-BFA0-0A068F83D2D2}"/>
          </ac:spMkLst>
        </pc:spChg>
        <pc:picChg chg="mod">
          <ac:chgData name="Kevin Prom" userId="0b530297-fa32-40c6-a4fc-18758f7e574f" providerId="ADAL" clId="{97DB818A-A6FC-4C03-84C1-28EDABD86408}" dt="2020-11-15T07:47:23.856" v="6464" actId="26606"/>
          <ac:picMkLst>
            <pc:docMk/>
            <pc:sldMk cId="2723906682" sldId="264"/>
            <ac:picMk id="5" creationId="{E0632880-8D78-4E74-9078-469A2CFB7D30}"/>
          </ac:picMkLst>
        </pc:picChg>
      </pc:sldChg>
      <pc:sldChg chg="addSp delSp modSp mod modTransition">
        <pc:chgData name="Kevin Prom" userId="0b530297-fa32-40c6-a4fc-18758f7e574f" providerId="ADAL" clId="{97DB818A-A6FC-4C03-84C1-28EDABD86408}" dt="2020-11-28T18:09:43.933" v="10583"/>
        <pc:sldMkLst>
          <pc:docMk/>
          <pc:sldMk cId="4226116447" sldId="265"/>
        </pc:sldMkLst>
        <pc:spChg chg="mod">
          <ac:chgData name="Kevin Prom" userId="0b530297-fa32-40c6-a4fc-18758f7e574f" providerId="ADAL" clId="{97DB818A-A6FC-4C03-84C1-28EDABD86408}" dt="2020-11-15T04:11:36.282" v="6400" actId="26606"/>
          <ac:spMkLst>
            <pc:docMk/>
            <pc:sldMk cId="4226116447" sldId="265"/>
            <ac:spMk id="2" creationId="{5719774A-B868-4530-95E9-881C34E9F64A}"/>
          </ac:spMkLst>
        </pc:spChg>
        <pc:spChg chg="mod">
          <ac:chgData name="Kevin Prom" userId="0b530297-fa32-40c6-a4fc-18758f7e574f" providerId="ADAL" clId="{97DB818A-A6FC-4C03-84C1-28EDABD86408}" dt="2020-11-15T04:11:36.282" v="6400" actId="26606"/>
          <ac:spMkLst>
            <pc:docMk/>
            <pc:sldMk cId="4226116447" sldId="265"/>
            <ac:spMk id="3" creationId="{0388B6CC-5AF4-4FCA-AF33-CC89C0E2FA7D}"/>
          </ac:spMkLst>
        </pc:spChg>
        <pc:spChg chg="del">
          <ac:chgData name="Kevin Prom" userId="0b530297-fa32-40c6-a4fc-18758f7e574f" providerId="ADAL" clId="{97DB818A-A6FC-4C03-84C1-28EDABD86408}" dt="2020-11-15T04:11:36.282" v="6400" actId="26606"/>
          <ac:spMkLst>
            <pc:docMk/>
            <pc:sldMk cId="4226116447" sldId="265"/>
            <ac:spMk id="8" creationId="{7CB4857B-ED7C-444D-9F04-2F885114A1C2}"/>
          </ac:spMkLst>
        </pc:spChg>
        <pc:spChg chg="del">
          <ac:chgData name="Kevin Prom" userId="0b530297-fa32-40c6-a4fc-18758f7e574f" providerId="ADAL" clId="{97DB818A-A6FC-4C03-84C1-28EDABD86408}" dt="2020-11-15T04:11:36.282" v="6400" actId="26606"/>
          <ac:spMkLst>
            <pc:docMk/>
            <pc:sldMk cId="4226116447" sldId="265"/>
            <ac:spMk id="10" creationId="{D18046FB-44EA-4FD8-A585-EA09A319B2D0}"/>
          </ac:spMkLst>
        </pc:spChg>
        <pc:spChg chg="del">
          <ac:chgData name="Kevin Prom" userId="0b530297-fa32-40c6-a4fc-18758f7e574f" providerId="ADAL" clId="{97DB818A-A6FC-4C03-84C1-28EDABD86408}" dt="2020-11-15T04:11:36.282" v="6400" actId="26606"/>
          <ac:spMkLst>
            <pc:docMk/>
            <pc:sldMk cId="4226116447" sldId="265"/>
            <ac:spMk id="12" creationId="{479F5F2B-8B58-4140-AE6A-51F6C67B18D9}"/>
          </ac:spMkLst>
        </pc:spChg>
        <pc:spChg chg="add">
          <ac:chgData name="Kevin Prom" userId="0b530297-fa32-40c6-a4fc-18758f7e574f" providerId="ADAL" clId="{97DB818A-A6FC-4C03-84C1-28EDABD86408}" dt="2020-11-15T04:11:36.282" v="6400" actId="26606"/>
          <ac:spMkLst>
            <pc:docMk/>
            <pc:sldMk cId="4226116447" sldId="265"/>
            <ac:spMk id="17" creationId="{2B566528-1B12-4246-9431-5C2D7D081168}"/>
          </ac:spMkLst>
        </pc:spChg>
        <pc:spChg chg="add">
          <ac:chgData name="Kevin Prom" userId="0b530297-fa32-40c6-a4fc-18758f7e574f" providerId="ADAL" clId="{97DB818A-A6FC-4C03-84C1-28EDABD86408}" dt="2020-11-15T04:11:36.282" v="6400" actId="26606"/>
          <ac:spMkLst>
            <pc:docMk/>
            <pc:sldMk cId="4226116447" sldId="265"/>
            <ac:spMk id="19" creationId="{2E80C965-DB6D-4F81-9E9E-B027384D0BD6}"/>
          </ac:spMkLst>
        </pc:spChg>
        <pc:spChg chg="add">
          <ac:chgData name="Kevin Prom" userId="0b530297-fa32-40c6-a4fc-18758f7e574f" providerId="ADAL" clId="{97DB818A-A6FC-4C03-84C1-28EDABD86408}" dt="2020-11-15T04:11:36.282" v="6400" actId="26606"/>
          <ac:spMkLst>
            <pc:docMk/>
            <pc:sldMk cId="4226116447" sldId="265"/>
            <ac:spMk id="21" creationId="{A580F890-B085-4E95-96AA-55AEBEC5CE6E}"/>
          </ac:spMkLst>
        </pc:spChg>
        <pc:spChg chg="add">
          <ac:chgData name="Kevin Prom" userId="0b530297-fa32-40c6-a4fc-18758f7e574f" providerId="ADAL" clId="{97DB818A-A6FC-4C03-84C1-28EDABD86408}" dt="2020-11-15T04:11:36.282" v="6400" actId="26606"/>
          <ac:spMkLst>
            <pc:docMk/>
            <pc:sldMk cId="4226116447" sldId="265"/>
            <ac:spMk id="23" creationId="{D3F51FEB-38FB-4F6C-9F7B-2F2AFAB65463}"/>
          </ac:spMkLst>
        </pc:spChg>
        <pc:spChg chg="add">
          <ac:chgData name="Kevin Prom" userId="0b530297-fa32-40c6-a4fc-18758f7e574f" providerId="ADAL" clId="{97DB818A-A6FC-4C03-84C1-28EDABD86408}" dt="2020-11-15T04:11:36.282" v="6400" actId="26606"/>
          <ac:spMkLst>
            <pc:docMk/>
            <pc:sldMk cId="4226116447" sldId="265"/>
            <ac:spMk id="25" creationId="{1E547BA6-BAE0-43BB-A7CA-60F69CE252F0}"/>
          </ac:spMkLst>
        </pc:spChg>
        <pc:picChg chg="add del">
          <ac:chgData name="Kevin Prom" userId="0b530297-fa32-40c6-a4fc-18758f7e574f" providerId="ADAL" clId="{97DB818A-A6FC-4C03-84C1-28EDABD86408}" dt="2020-11-28T18:09:43.933" v="10583"/>
          <ac:picMkLst>
            <pc:docMk/>
            <pc:sldMk cId="4226116447" sldId="265"/>
            <ac:picMk id="3074" creationId="{0CAC9D22-186B-4947-B8BF-14873FA188AB}"/>
          </ac:picMkLst>
        </pc:picChg>
      </pc:sldChg>
      <pc:sldChg chg="modTransition">
        <pc:chgData name="Kevin Prom" userId="0b530297-fa32-40c6-a4fc-18758f7e574f" providerId="ADAL" clId="{97DB818A-A6FC-4C03-84C1-28EDABD86408}" dt="2020-11-15T02:46:04" v="4490"/>
        <pc:sldMkLst>
          <pc:docMk/>
          <pc:sldMk cId="2663342887" sldId="268"/>
        </pc:sldMkLst>
      </pc:sldChg>
      <pc:sldChg chg="addSp delSp modSp mod modTransition modAnim">
        <pc:chgData name="Kevin Prom" userId="0b530297-fa32-40c6-a4fc-18758f7e574f" providerId="ADAL" clId="{97DB818A-A6FC-4C03-84C1-28EDABD86408}" dt="2020-11-28T03:23:18.030" v="8080" actId="20577"/>
        <pc:sldMkLst>
          <pc:docMk/>
          <pc:sldMk cId="1805883759" sldId="269"/>
        </pc:sldMkLst>
        <pc:spChg chg="mod">
          <ac:chgData name="Kevin Prom" userId="0b530297-fa32-40c6-a4fc-18758f7e574f" providerId="ADAL" clId="{97DB818A-A6FC-4C03-84C1-28EDABD86408}" dt="2020-11-15T07:49:07.904" v="6487" actId="14100"/>
          <ac:spMkLst>
            <pc:docMk/>
            <pc:sldMk cId="1805883759" sldId="269"/>
            <ac:spMk id="2" creationId="{A8D565A2-5FCC-4A0A-9A91-61617D98F7C3}"/>
          </ac:spMkLst>
        </pc:spChg>
        <pc:spChg chg="mod">
          <ac:chgData name="Kevin Prom" userId="0b530297-fa32-40c6-a4fc-18758f7e574f" providerId="ADAL" clId="{97DB818A-A6FC-4C03-84C1-28EDABD86408}" dt="2020-11-28T03:23:18.030" v="8080" actId="20577"/>
          <ac:spMkLst>
            <pc:docMk/>
            <pc:sldMk cId="1805883759" sldId="269"/>
            <ac:spMk id="3" creationId="{27DCA630-91A1-4C16-B34B-0E73982D3CB0}"/>
          </ac:spMkLst>
        </pc:spChg>
        <pc:spChg chg="add del">
          <ac:chgData name="Kevin Prom" userId="0b530297-fa32-40c6-a4fc-18758f7e574f" providerId="ADAL" clId="{97DB818A-A6FC-4C03-84C1-28EDABD86408}" dt="2020-11-15T04:09:56.048" v="6387" actId="26606"/>
          <ac:spMkLst>
            <pc:docMk/>
            <pc:sldMk cId="1805883759" sldId="269"/>
            <ac:spMk id="8" creationId="{5112AC23-F046-4DC5-9B92-07CA6CC7C580}"/>
          </ac:spMkLst>
        </pc:spChg>
        <pc:spChg chg="add del">
          <ac:chgData name="Kevin Prom" userId="0b530297-fa32-40c6-a4fc-18758f7e574f" providerId="ADAL" clId="{97DB818A-A6FC-4C03-84C1-28EDABD86408}" dt="2020-11-15T04:09:56.048" v="6387" actId="26606"/>
          <ac:spMkLst>
            <pc:docMk/>
            <pc:sldMk cId="1805883759" sldId="269"/>
            <ac:spMk id="10" creationId="{175AAFE7-143D-45AC-B616-09521E0F5597}"/>
          </ac:spMkLst>
        </pc:spChg>
        <pc:spChg chg="add del">
          <ac:chgData name="Kevin Prom" userId="0b530297-fa32-40c6-a4fc-18758f7e574f" providerId="ADAL" clId="{97DB818A-A6FC-4C03-84C1-28EDABD86408}" dt="2020-11-15T04:09:56.048" v="6387" actId="26606"/>
          <ac:spMkLst>
            <pc:docMk/>
            <pc:sldMk cId="1805883759" sldId="269"/>
            <ac:spMk id="12" creationId="{0BA5DB72-E109-4D37-B6DD-C328D539705B}"/>
          </ac:spMkLst>
        </pc:spChg>
        <pc:spChg chg="add del">
          <ac:chgData name="Kevin Prom" userId="0b530297-fa32-40c6-a4fc-18758f7e574f" providerId="ADAL" clId="{97DB818A-A6FC-4C03-84C1-28EDABD86408}" dt="2020-11-15T04:09:56.048" v="6387" actId="26606"/>
          <ac:spMkLst>
            <pc:docMk/>
            <pc:sldMk cId="1805883759" sldId="269"/>
            <ac:spMk id="22" creationId="{EB2D1A1F-B200-4444-AE01-EFC97AF7B51F}"/>
          </ac:spMkLst>
        </pc:spChg>
        <pc:spChg chg="add del">
          <ac:chgData name="Kevin Prom" userId="0b530297-fa32-40c6-a4fc-18758f7e574f" providerId="ADAL" clId="{97DB818A-A6FC-4C03-84C1-28EDABD86408}" dt="2020-11-15T04:09:56.048" v="6387" actId="26606"/>
          <ac:spMkLst>
            <pc:docMk/>
            <pc:sldMk cId="1805883759" sldId="269"/>
            <ac:spMk id="36" creationId="{C8D9C5DD-B8B3-46A0-8FBC-EE462F96C4E5}"/>
          </ac:spMkLst>
        </pc:spChg>
        <pc:spChg chg="add del">
          <ac:chgData name="Kevin Prom" userId="0b530297-fa32-40c6-a4fc-18758f7e574f" providerId="ADAL" clId="{97DB818A-A6FC-4C03-84C1-28EDABD86408}" dt="2020-11-15T04:09:56.038" v="6386" actId="26606"/>
          <ac:spMkLst>
            <pc:docMk/>
            <pc:sldMk cId="1805883759" sldId="269"/>
            <ac:spMk id="41" creationId="{33CD251C-A887-4D2F-925B-FC097198538B}"/>
          </ac:spMkLst>
        </pc:spChg>
        <pc:spChg chg="add del">
          <ac:chgData name="Kevin Prom" userId="0b530297-fa32-40c6-a4fc-18758f7e574f" providerId="ADAL" clId="{97DB818A-A6FC-4C03-84C1-28EDABD86408}" dt="2020-11-15T04:09:56.038" v="6386" actId="26606"/>
          <ac:spMkLst>
            <pc:docMk/>
            <pc:sldMk cId="1805883759" sldId="269"/>
            <ac:spMk id="47" creationId="{662A3FAA-D056-4098-8115-EA61EAF068CF}"/>
          </ac:spMkLst>
        </pc:spChg>
        <pc:spChg chg="add del">
          <ac:chgData name="Kevin Prom" userId="0b530297-fa32-40c6-a4fc-18758f7e574f" providerId="ADAL" clId="{97DB818A-A6FC-4C03-84C1-28EDABD86408}" dt="2020-11-15T07:46:42.802" v="6460" actId="26606"/>
          <ac:spMkLst>
            <pc:docMk/>
            <pc:sldMk cId="1805883759" sldId="269"/>
            <ac:spMk id="49" creationId="{D6FD3B99-32DA-4048-B3C2-EC01E6D0FEE5}"/>
          </ac:spMkLst>
        </pc:spChg>
        <pc:spChg chg="add del">
          <ac:chgData name="Kevin Prom" userId="0b530297-fa32-40c6-a4fc-18758f7e574f" providerId="ADAL" clId="{97DB818A-A6FC-4C03-84C1-28EDABD86408}" dt="2020-11-15T07:46:42.802" v="6460" actId="26606"/>
          <ac:spMkLst>
            <pc:docMk/>
            <pc:sldMk cId="1805883759" sldId="269"/>
            <ac:spMk id="50" creationId="{8C74482E-2E7A-40CD-99C9-7892C8AF9E51}"/>
          </ac:spMkLst>
        </pc:spChg>
        <pc:spChg chg="add">
          <ac:chgData name="Kevin Prom" userId="0b530297-fa32-40c6-a4fc-18758f7e574f" providerId="ADAL" clId="{97DB818A-A6FC-4C03-84C1-28EDABD86408}" dt="2020-11-15T07:46:42.802" v="6460" actId="26606"/>
          <ac:spMkLst>
            <pc:docMk/>
            <pc:sldMk cId="1805883759" sldId="269"/>
            <ac:spMk id="57" creationId="{46D6306C-ED4F-4AAE-B4A5-EEA6AFAD726E}"/>
          </ac:spMkLst>
        </pc:spChg>
        <pc:spChg chg="add">
          <ac:chgData name="Kevin Prom" userId="0b530297-fa32-40c6-a4fc-18758f7e574f" providerId="ADAL" clId="{97DB818A-A6FC-4C03-84C1-28EDABD86408}" dt="2020-11-15T07:46:42.802" v="6460" actId="26606"/>
          <ac:spMkLst>
            <pc:docMk/>
            <pc:sldMk cId="1805883759" sldId="269"/>
            <ac:spMk id="59" creationId="{0EC5361D-F897-4856-B945-0455A365EB24}"/>
          </ac:spMkLst>
        </pc:spChg>
        <pc:spChg chg="add">
          <ac:chgData name="Kevin Prom" userId="0b530297-fa32-40c6-a4fc-18758f7e574f" providerId="ADAL" clId="{97DB818A-A6FC-4C03-84C1-28EDABD86408}" dt="2020-11-15T07:46:42.802" v="6460" actId="26606"/>
          <ac:spMkLst>
            <pc:docMk/>
            <pc:sldMk cId="1805883759" sldId="269"/>
            <ac:spMk id="61" creationId="{4508C0C5-2268-42B5-B3C8-4D0899E05F8C}"/>
          </ac:spMkLst>
        </pc:spChg>
        <pc:spChg chg="add">
          <ac:chgData name="Kevin Prom" userId="0b530297-fa32-40c6-a4fc-18758f7e574f" providerId="ADAL" clId="{97DB818A-A6FC-4C03-84C1-28EDABD86408}" dt="2020-11-15T07:46:42.802" v="6460" actId="26606"/>
          <ac:spMkLst>
            <pc:docMk/>
            <pc:sldMk cId="1805883759" sldId="269"/>
            <ac:spMk id="63" creationId="{141ACBDB-38F8-4B34-8183-BD95B4E55A62}"/>
          </ac:spMkLst>
        </pc:spChg>
        <pc:spChg chg="add">
          <ac:chgData name="Kevin Prom" userId="0b530297-fa32-40c6-a4fc-18758f7e574f" providerId="ADAL" clId="{97DB818A-A6FC-4C03-84C1-28EDABD86408}" dt="2020-11-15T07:46:42.802" v="6460" actId="26606"/>
          <ac:spMkLst>
            <pc:docMk/>
            <pc:sldMk cId="1805883759" sldId="269"/>
            <ac:spMk id="65" creationId="{DE00DB52-3455-4E2F-867B-A6D0516E175B}"/>
          </ac:spMkLst>
        </pc:spChg>
        <pc:spChg chg="add">
          <ac:chgData name="Kevin Prom" userId="0b530297-fa32-40c6-a4fc-18758f7e574f" providerId="ADAL" clId="{97DB818A-A6FC-4C03-84C1-28EDABD86408}" dt="2020-11-15T07:46:42.802" v="6460" actId="26606"/>
          <ac:spMkLst>
            <pc:docMk/>
            <pc:sldMk cId="1805883759" sldId="269"/>
            <ac:spMk id="67" creationId="{9E914C83-E0D8-4953-92D5-169D28CB43AE}"/>
          </ac:spMkLst>
        </pc:spChg>
        <pc:spChg chg="add">
          <ac:chgData name="Kevin Prom" userId="0b530297-fa32-40c6-a4fc-18758f7e574f" providerId="ADAL" clId="{97DB818A-A6FC-4C03-84C1-28EDABD86408}" dt="2020-11-15T07:46:42.802" v="6460" actId="26606"/>
          <ac:spMkLst>
            <pc:docMk/>
            <pc:sldMk cId="1805883759" sldId="269"/>
            <ac:spMk id="69" creationId="{3512E083-F550-46AF-8490-767ECFD00CB7}"/>
          </ac:spMkLst>
        </pc:spChg>
        <pc:grpChg chg="add del">
          <ac:chgData name="Kevin Prom" userId="0b530297-fa32-40c6-a4fc-18758f7e574f" providerId="ADAL" clId="{97DB818A-A6FC-4C03-84C1-28EDABD86408}" dt="2020-11-15T04:09:56.048" v="6387" actId="26606"/>
          <ac:grpSpMkLst>
            <pc:docMk/>
            <pc:sldMk cId="1805883759" sldId="269"/>
            <ac:grpSpMk id="14" creationId="{7C34EE77-74D1-42B4-801B-40B35A68C127}"/>
          </ac:grpSpMkLst>
        </pc:grpChg>
        <pc:grpChg chg="add del">
          <ac:chgData name="Kevin Prom" userId="0b530297-fa32-40c6-a4fc-18758f7e574f" providerId="ADAL" clId="{97DB818A-A6FC-4C03-84C1-28EDABD86408}" dt="2020-11-15T04:09:56.048" v="6387" actId="26606"/>
          <ac:grpSpMkLst>
            <pc:docMk/>
            <pc:sldMk cId="1805883759" sldId="269"/>
            <ac:grpSpMk id="24" creationId="{70E4CB9D-2256-4786-8DDF-ADFBF3533745}"/>
          </ac:grpSpMkLst>
        </pc:grpChg>
        <pc:grpChg chg="add del">
          <ac:chgData name="Kevin Prom" userId="0b530297-fa32-40c6-a4fc-18758f7e574f" providerId="ADAL" clId="{97DB818A-A6FC-4C03-84C1-28EDABD86408}" dt="2020-11-15T04:09:56.048" v="6387" actId="26606"/>
          <ac:grpSpMkLst>
            <pc:docMk/>
            <pc:sldMk cId="1805883759" sldId="269"/>
            <ac:grpSpMk id="30" creationId="{568E6F37-AE05-46BF-A77F-5505926E92C6}"/>
          </ac:grpSpMkLst>
        </pc:grpChg>
        <pc:grpChg chg="add del">
          <ac:chgData name="Kevin Prom" userId="0b530297-fa32-40c6-a4fc-18758f7e574f" providerId="ADAL" clId="{97DB818A-A6FC-4C03-84C1-28EDABD86408}" dt="2020-11-15T04:09:56.038" v="6386" actId="26606"/>
          <ac:grpSpMkLst>
            <pc:docMk/>
            <pc:sldMk cId="1805883759" sldId="269"/>
            <ac:grpSpMk id="43" creationId="{2C3846A5-A498-4C9E-B4DC-13532657D717}"/>
          </ac:grpSpMkLst>
        </pc:grpChg>
        <pc:grpChg chg="add del">
          <ac:chgData name="Kevin Prom" userId="0b530297-fa32-40c6-a4fc-18758f7e574f" providerId="ADAL" clId="{97DB818A-A6FC-4C03-84C1-28EDABD86408}" dt="2020-11-15T07:46:42.802" v="6460" actId="26606"/>
          <ac:grpSpMkLst>
            <pc:docMk/>
            <pc:sldMk cId="1805883759" sldId="269"/>
            <ac:grpSpMk id="51" creationId="{FBB1362E-4699-426B-8D02-4F7CE6DA9358}"/>
          </ac:grpSpMkLst>
        </pc:grpChg>
      </pc:sldChg>
      <pc:sldChg chg="addSp delSp modSp mod modTransition setClrOvrMap">
        <pc:chgData name="Kevin Prom" userId="0b530297-fa32-40c6-a4fc-18758f7e574f" providerId="ADAL" clId="{97DB818A-A6FC-4C03-84C1-28EDABD86408}" dt="2020-12-01T21:43:06.782" v="11704" actId="20577"/>
        <pc:sldMkLst>
          <pc:docMk/>
          <pc:sldMk cId="2307584670" sldId="270"/>
        </pc:sldMkLst>
        <pc:spChg chg="mod">
          <ac:chgData name="Kevin Prom" userId="0b530297-fa32-40c6-a4fc-18758f7e574f" providerId="ADAL" clId="{97DB818A-A6FC-4C03-84C1-28EDABD86408}" dt="2020-11-15T07:49:02.889" v="6485" actId="14100"/>
          <ac:spMkLst>
            <pc:docMk/>
            <pc:sldMk cId="2307584670" sldId="270"/>
            <ac:spMk id="2" creationId="{0758DDDF-4765-482B-8C83-71F0B3FA1713}"/>
          </ac:spMkLst>
        </pc:spChg>
        <pc:spChg chg="mod">
          <ac:chgData name="Kevin Prom" userId="0b530297-fa32-40c6-a4fc-18758f7e574f" providerId="ADAL" clId="{97DB818A-A6FC-4C03-84C1-28EDABD86408}" dt="2020-12-01T21:43:06.782" v="11704" actId="20577"/>
          <ac:spMkLst>
            <pc:docMk/>
            <pc:sldMk cId="2307584670" sldId="270"/>
            <ac:spMk id="55" creationId="{35BE083A-B1AF-4CD6-BD04-44D9EE8BCDD0}"/>
          </ac:spMkLst>
        </pc:spChg>
        <pc:spChg chg="add del">
          <ac:chgData name="Kevin Prom" userId="0b530297-fa32-40c6-a4fc-18758f7e574f" providerId="ADAL" clId="{97DB818A-A6FC-4C03-84C1-28EDABD86408}" dt="2020-11-15T04:14:34.859" v="6423" actId="26606"/>
          <ac:spMkLst>
            <pc:docMk/>
            <pc:sldMk cId="2307584670" sldId="270"/>
            <ac:spMk id="66" creationId="{7264F718-7FAC-4056-9FA9-A603EC682FE7}"/>
          </ac:spMkLst>
        </pc:spChg>
        <pc:spChg chg="add del">
          <ac:chgData name="Kevin Prom" userId="0b530297-fa32-40c6-a4fc-18758f7e574f" providerId="ADAL" clId="{97DB818A-A6FC-4C03-84C1-28EDABD86408}" dt="2020-11-15T04:14:34.859" v="6423" actId="26606"/>
          <ac:spMkLst>
            <pc:docMk/>
            <pc:sldMk cId="2307584670" sldId="270"/>
            <ac:spMk id="67" creationId="{AAD98D1C-F2EB-49D5-899B-086F7E26FCAF}"/>
          </ac:spMkLst>
        </pc:spChg>
        <pc:spChg chg="add del">
          <ac:chgData name="Kevin Prom" userId="0b530297-fa32-40c6-a4fc-18758f7e574f" providerId="ADAL" clId="{97DB818A-A6FC-4C03-84C1-28EDABD86408}" dt="2020-11-15T04:14:34.859" v="6423" actId="26606"/>
          <ac:spMkLst>
            <pc:docMk/>
            <pc:sldMk cId="2307584670" sldId="270"/>
            <ac:spMk id="68" creationId="{7B4CA2D6-8008-4CEE-8D65-E6BE5477FC69}"/>
          </ac:spMkLst>
        </pc:spChg>
        <pc:spChg chg="add">
          <ac:chgData name="Kevin Prom" userId="0b530297-fa32-40c6-a4fc-18758f7e574f" providerId="ADAL" clId="{97DB818A-A6FC-4C03-84C1-28EDABD86408}" dt="2020-11-15T04:14:34.859" v="6423" actId="26606"/>
          <ac:spMkLst>
            <pc:docMk/>
            <pc:sldMk cId="2307584670" sldId="270"/>
            <ac:spMk id="73" creationId="{12FB12AE-71D1-47FD-9AC3-EE2C07424534}"/>
          </ac:spMkLst>
        </pc:spChg>
        <pc:spChg chg="add">
          <ac:chgData name="Kevin Prom" userId="0b530297-fa32-40c6-a4fc-18758f7e574f" providerId="ADAL" clId="{97DB818A-A6FC-4C03-84C1-28EDABD86408}" dt="2020-11-15T04:14:34.859" v="6423" actId="26606"/>
          <ac:spMkLst>
            <pc:docMk/>
            <pc:sldMk cId="2307584670" sldId="270"/>
            <ac:spMk id="75" creationId="{64853C7E-3CBA-4464-865F-6044D94B1BE9}"/>
          </ac:spMkLst>
        </pc:spChg>
        <pc:spChg chg="add">
          <ac:chgData name="Kevin Prom" userId="0b530297-fa32-40c6-a4fc-18758f7e574f" providerId="ADAL" clId="{97DB818A-A6FC-4C03-84C1-28EDABD86408}" dt="2020-11-15T04:14:34.859" v="6423" actId="26606"/>
          <ac:spMkLst>
            <pc:docMk/>
            <pc:sldMk cId="2307584670" sldId="270"/>
            <ac:spMk id="77" creationId="{55EFEC59-B929-4851-9DEF-9106F27979A9}"/>
          </ac:spMkLst>
        </pc:spChg>
        <pc:spChg chg="add">
          <ac:chgData name="Kevin Prom" userId="0b530297-fa32-40c6-a4fc-18758f7e574f" providerId="ADAL" clId="{97DB818A-A6FC-4C03-84C1-28EDABD86408}" dt="2020-11-15T04:14:34.859" v="6423" actId="26606"/>
          <ac:spMkLst>
            <pc:docMk/>
            <pc:sldMk cId="2307584670" sldId="270"/>
            <ac:spMk id="79" creationId="{6C132392-D5FF-4588-8FA1-5BAD77BF6464}"/>
          </ac:spMkLst>
        </pc:spChg>
        <pc:spChg chg="add">
          <ac:chgData name="Kevin Prom" userId="0b530297-fa32-40c6-a4fc-18758f7e574f" providerId="ADAL" clId="{97DB818A-A6FC-4C03-84C1-28EDABD86408}" dt="2020-11-15T04:14:34.859" v="6423" actId="26606"/>
          <ac:spMkLst>
            <pc:docMk/>
            <pc:sldMk cId="2307584670" sldId="270"/>
            <ac:spMk id="81" creationId="{C7EAC045-695C-4E73-9B7C-AFD6FB22DA20}"/>
          </ac:spMkLst>
        </pc:spChg>
        <pc:spChg chg="add">
          <ac:chgData name="Kevin Prom" userId="0b530297-fa32-40c6-a4fc-18758f7e574f" providerId="ADAL" clId="{97DB818A-A6FC-4C03-84C1-28EDABD86408}" dt="2020-11-15T04:14:34.859" v="6423" actId="26606"/>
          <ac:spMkLst>
            <pc:docMk/>
            <pc:sldMk cId="2307584670" sldId="270"/>
            <ac:spMk id="83" creationId="{404A7A3A-BEAE-4BC6-A163-5D0E5F8C4669}"/>
          </ac:spMkLst>
        </pc:spChg>
        <pc:spChg chg="add">
          <ac:chgData name="Kevin Prom" userId="0b530297-fa32-40c6-a4fc-18758f7e574f" providerId="ADAL" clId="{97DB818A-A6FC-4C03-84C1-28EDABD86408}" dt="2020-11-15T04:14:34.859" v="6423" actId="26606"/>
          <ac:spMkLst>
            <pc:docMk/>
            <pc:sldMk cId="2307584670" sldId="270"/>
            <ac:spMk id="85" creationId="{12ED3B7D-405D-4DFA-8608-B6DE7467183E}"/>
          </ac:spMkLst>
        </pc:spChg>
        <pc:picChg chg="add del">
          <ac:chgData name="Kevin Prom" userId="0b530297-fa32-40c6-a4fc-18758f7e574f" providerId="ADAL" clId="{97DB818A-A6FC-4C03-84C1-28EDABD86408}" dt="2020-11-15T04:14:34.850" v="6422" actId="26606"/>
          <ac:picMkLst>
            <pc:docMk/>
            <pc:sldMk cId="2307584670" sldId="270"/>
            <ac:picMk id="70" creationId="{EB217DD8-3D4D-4EC6-A588-2B1BBA8315CB}"/>
          </ac:picMkLst>
        </pc:picChg>
        <pc:cxnChg chg="add del">
          <ac:chgData name="Kevin Prom" userId="0b530297-fa32-40c6-a4fc-18758f7e574f" providerId="ADAL" clId="{97DB818A-A6FC-4C03-84C1-28EDABD86408}" dt="2020-11-15T04:14:34.850" v="6422" actId="26606"/>
          <ac:cxnSpMkLst>
            <pc:docMk/>
            <pc:sldMk cId="2307584670" sldId="270"/>
            <ac:cxnSpMk id="74" creationId="{A7F400EE-A8A5-48AF-B4D6-291B52C6F0B0}"/>
          </ac:cxnSpMkLst>
        </pc:cxnChg>
      </pc:sldChg>
      <pc:sldChg chg="modSp mod modTransition">
        <pc:chgData name="Kevin Prom" userId="0b530297-fa32-40c6-a4fc-18758f7e574f" providerId="ADAL" clId="{97DB818A-A6FC-4C03-84C1-28EDABD86408}" dt="2020-11-15T04:06:51.557" v="6222" actId="20577"/>
        <pc:sldMkLst>
          <pc:docMk/>
          <pc:sldMk cId="1676774142" sldId="271"/>
        </pc:sldMkLst>
        <pc:spChg chg="mod">
          <ac:chgData name="Kevin Prom" userId="0b530297-fa32-40c6-a4fc-18758f7e574f" providerId="ADAL" clId="{97DB818A-A6FC-4C03-84C1-28EDABD86408}" dt="2020-11-15T04:06:51.557" v="6222" actId="20577"/>
          <ac:spMkLst>
            <pc:docMk/>
            <pc:sldMk cId="1676774142" sldId="271"/>
            <ac:spMk id="2" creationId="{D5E595F5-9F15-4202-9A7A-D915D5D7478E}"/>
          </ac:spMkLst>
        </pc:spChg>
        <pc:spChg chg="mod">
          <ac:chgData name="Kevin Prom" userId="0b530297-fa32-40c6-a4fc-18758f7e574f" providerId="ADAL" clId="{97DB818A-A6FC-4C03-84C1-28EDABD86408}" dt="2020-11-15T04:06:46.564" v="6200" actId="20577"/>
          <ac:spMkLst>
            <pc:docMk/>
            <pc:sldMk cId="1676774142" sldId="271"/>
            <ac:spMk id="3" creationId="{5CC02BB5-55C2-4B8E-A0FC-BA7579DD821D}"/>
          </ac:spMkLst>
        </pc:spChg>
      </pc:sldChg>
      <pc:sldChg chg="addSp delSp modSp mod modTransition modAnim">
        <pc:chgData name="Kevin Prom" userId="0b530297-fa32-40c6-a4fc-18758f7e574f" providerId="ADAL" clId="{97DB818A-A6FC-4C03-84C1-28EDABD86408}" dt="2020-11-28T17:31:32.723" v="10571" actId="20577"/>
        <pc:sldMkLst>
          <pc:docMk/>
          <pc:sldMk cId="2147880826" sldId="273"/>
        </pc:sldMkLst>
        <pc:spChg chg="mod">
          <ac:chgData name="Kevin Prom" userId="0b530297-fa32-40c6-a4fc-18758f7e574f" providerId="ADAL" clId="{97DB818A-A6FC-4C03-84C1-28EDABD86408}" dt="2020-11-15T07:50:55.482" v="6515" actId="26606"/>
          <ac:spMkLst>
            <pc:docMk/>
            <pc:sldMk cId="2147880826" sldId="273"/>
            <ac:spMk id="2" creationId="{A8D565A2-5FCC-4A0A-9A91-61617D98F7C3}"/>
          </ac:spMkLst>
        </pc:spChg>
        <pc:spChg chg="mod">
          <ac:chgData name="Kevin Prom" userId="0b530297-fa32-40c6-a4fc-18758f7e574f" providerId="ADAL" clId="{97DB818A-A6FC-4C03-84C1-28EDABD86408}" dt="2020-11-28T17:31:32.723" v="10571" actId="20577"/>
          <ac:spMkLst>
            <pc:docMk/>
            <pc:sldMk cId="2147880826" sldId="273"/>
            <ac:spMk id="3" creationId="{27DCA630-91A1-4C16-B34B-0E73982D3CB0}"/>
          </ac:spMkLst>
        </pc:spChg>
        <pc:spChg chg="del">
          <ac:chgData name="Kevin Prom" userId="0b530297-fa32-40c6-a4fc-18758f7e574f" providerId="ADAL" clId="{97DB818A-A6FC-4C03-84C1-28EDABD86408}" dt="2020-11-15T04:09:28.886" v="6384" actId="26606"/>
          <ac:spMkLst>
            <pc:docMk/>
            <pc:sldMk cId="2147880826" sldId="273"/>
            <ac:spMk id="8" creationId="{5112AC23-F046-4DC5-9B92-07CA6CC7C580}"/>
          </ac:spMkLst>
        </pc:spChg>
        <pc:spChg chg="del">
          <ac:chgData name="Kevin Prom" userId="0b530297-fa32-40c6-a4fc-18758f7e574f" providerId="ADAL" clId="{97DB818A-A6FC-4C03-84C1-28EDABD86408}" dt="2020-11-15T04:09:28.886" v="6384" actId="26606"/>
          <ac:spMkLst>
            <pc:docMk/>
            <pc:sldMk cId="2147880826" sldId="273"/>
            <ac:spMk id="10" creationId="{175AAFE7-143D-45AC-B616-09521E0F5597}"/>
          </ac:spMkLst>
        </pc:spChg>
        <pc:spChg chg="del">
          <ac:chgData name="Kevin Prom" userId="0b530297-fa32-40c6-a4fc-18758f7e574f" providerId="ADAL" clId="{97DB818A-A6FC-4C03-84C1-28EDABD86408}" dt="2020-11-15T04:09:28.886" v="6384" actId="26606"/>
          <ac:spMkLst>
            <pc:docMk/>
            <pc:sldMk cId="2147880826" sldId="273"/>
            <ac:spMk id="12" creationId="{0BA5DB72-E109-4D37-B6DD-C328D539705B}"/>
          </ac:spMkLst>
        </pc:spChg>
        <pc:spChg chg="del">
          <ac:chgData name="Kevin Prom" userId="0b530297-fa32-40c6-a4fc-18758f7e574f" providerId="ADAL" clId="{97DB818A-A6FC-4C03-84C1-28EDABD86408}" dt="2020-11-15T04:09:28.886" v="6384" actId="26606"/>
          <ac:spMkLst>
            <pc:docMk/>
            <pc:sldMk cId="2147880826" sldId="273"/>
            <ac:spMk id="22" creationId="{EB2D1A1F-B200-4444-AE01-EFC97AF7B51F}"/>
          </ac:spMkLst>
        </pc:spChg>
        <pc:spChg chg="del">
          <ac:chgData name="Kevin Prom" userId="0b530297-fa32-40c6-a4fc-18758f7e574f" providerId="ADAL" clId="{97DB818A-A6FC-4C03-84C1-28EDABD86408}" dt="2020-11-15T04:09:28.886" v="6384" actId="26606"/>
          <ac:spMkLst>
            <pc:docMk/>
            <pc:sldMk cId="2147880826" sldId="273"/>
            <ac:spMk id="36" creationId="{C8D9C5DD-B8B3-46A0-8FBC-EE462F96C4E5}"/>
          </ac:spMkLst>
        </pc:spChg>
        <pc:spChg chg="add del">
          <ac:chgData name="Kevin Prom" userId="0b530297-fa32-40c6-a4fc-18758f7e574f" providerId="ADAL" clId="{97DB818A-A6FC-4C03-84C1-28EDABD86408}" dt="2020-11-15T04:13:10.987" v="6413" actId="26606"/>
          <ac:spMkLst>
            <pc:docMk/>
            <pc:sldMk cId="2147880826" sldId="273"/>
            <ac:spMk id="41" creationId="{33CD251C-A887-4D2F-925B-FC097198538B}"/>
          </ac:spMkLst>
        </pc:spChg>
        <pc:spChg chg="add del">
          <ac:chgData name="Kevin Prom" userId="0b530297-fa32-40c6-a4fc-18758f7e574f" providerId="ADAL" clId="{97DB818A-A6FC-4C03-84C1-28EDABD86408}" dt="2020-11-15T04:13:10.987" v="6413" actId="26606"/>
          <ac:spMkLst>
            <pc:docMk/>
            <pc:sldMk cId="2147880826" sldId="273"/>
            <ac:spMk id="47" creationId="{662A3FAA-D056-4098-8115-EA61EAF068CF}"/>
          </ac:spMkLst>
        </pc:spChg>
        <pc:spChg chg="add del">
          <ac:chgData name="Kevin Prom" userId="0b530297-fa32-40c6-a4fc-18758f7e574f" providerId="ADAL" clId="{97DB818A-A6FC-4C03-84C1-28EDABD86408}" dt="2020-11-15T07:50:55.482" v="6515" actId="26606"/>
          <ac:spMkLst>
            <pc:docMk/>
            <pc:sldMk cId="2147880826" sldId="273"/>
            <ac:spMk id="54" creationId="{5DD103AA-7536-490B-973F-73CA63A7ED09}"/>
          </ac:spMkLst>
        </pc:spChg>
        <pc:spChg chg="add del">
          <ac:chgData name="Kevin Prom" userId="0b530297-fa32-40c6-a4fc-18758f7e574f" providerId="ADAL" clId="{97DB818A-A6FC-4C03-84C1-28EDABD86408}" dt="2020-11-15T07:50:54.168" v="6510" actId="26606"/>
          <ac:spMkLst>
            <pc:docMk/>
            <pc:sldMk cId="2147880826" sldId="273"/>
            <ac:spMk id="59" creationId="{2B566528-1B12-4246-9431-5C2D7D081168}"/>
          </ac:spMkLst>
        </pc:spChg>
        <pc:spChg chg="add del">
          <ac:chgData name="Kevin Prom" userId="0b530297-fa32-40c6-a4fc-18758f7e574f" providerId="ADAL" clId="{97DB818A-A6FC-4C03-84C1-28EDABD86408}" dt="2020-11-15T07:50:55.031" v="6512" actId="26606"/>
          <ac:spMkLst>
            <pc:docMk/>
            <pc:sldMk cId="2147880826" sldId="273"/>
            <ac:spMk id="69" creationId="{2B566528-1B12-4246-9431-5C2D7D081168}"/>
          </ac:spMkLst>
        </pc:spChg>
        <pc:spChg chg="add del">
          <ac:chgData name="Kevin Prom" userId="0b530297-fa32-40c6-a4fc-18758f7e574f" providerId="ADAL" clId="{97DB818A-A6FC-4C03-84C1-28EDABD86408}" dt="2020-11-15T07:50:55.031" v="6512" actId="26606"/>
          <ac:spMkLst>
            <pc:docMk/>
            <pc:sldMk cId="2147880826" sldId="273"/>
            <ac:spMk id="70" creationId="{D3F51FEB-38FB-4F6C-9F7B-2F2AFAB65463}"/>
          </ac:spMkLst>
        </pc:spChg>
        <pc:spChg chg="add del">
          <ac:chgData name="Kevin Prom" userId="0b530297-fa32-40c6-a4fc-18758f7e574f" providerId="ADAL" clId="{97DB818A-A6FC-4C03-84C1-28EDABD86408}" dt="2020-11-15T07:50:55.031" v="6512" actId="26606"/>
          <ac:spMkLst>
            <pc:docMk/>
            <pc:sldMk cId="2147880826" sldId="273"/>
            <ac:spMk id="71" creationId="{1E547BA6-BAE0-43BB-A7CA-60F69CE252F0}"/>
          </ac:spMkLst>
        </pc:spChg>
        <pc:spChg chg="add del">
          <ac:chgData name="Kevin Prom" userId="0b530297-fa32-40c6-a4fc-18758f7e574f" providerId="ADAL" clId="{97DB818A-A6FC-4C03-84C1-28EDABD86408}" dt="2020-11-15T07:50:55.472" v="6514" actId="26606"/>
          <ac:spMkLst>
            <pc:docMk/>
            <pc:sldMk cId="2147880826" sldId="273"/>
            <ac:spMk id="76" creationId="{2B566528-1B12-4246-9431-5C2D7D081168}"/>
          </ac:spMkLst>
        </pc:spChg>
        <pc:spChg chg="add">
          <ac:chgData name="Kevin Prom" userId="0b530297-fa32-40c6-a4fc-18758f7e574f" providerId="ADAL" clId="{97DB818A-A6FC-4C03-84C1-28EDABD86408}" dt="2020-11-15T07:50:55.482" v="6515" actId="26606"/>
          <ac:spMkLst>
            <pc:docMk/>
            <pc:sldMk cId="2147880826" sldId="273"/>
            <ac:spMk id="80" creationId="{2B566528-1B12-4246-9431-5C2D7D081168}"/>
          </ac:spMkLst>
        </pc:spChg>
        <pc:spChg chg="add">
          <ac:chgData name="Kevin Prom" userId="0b530297-fa32-40c6-a4fc-18758f7e574f" providerId="ADAL" clId="{97DB818A-A6FC-4C03-84C1-28EDABD86408}" dt="2020-11-15T07:50:55.482" v="6515" actId="26606"/>
          <ac:spMkLst>
            <pc:docMk/>
            <pc:sldMk cId="2147880826" sldId="273"/>
            <ac:spMk id="81" creationId="{D3F51FEB-38FB-4F6C-9F7B-2F2AFAB65463}"/>
          </ac:spMkLst>
        </pc:spChg>
        <pc:spChg chg="add">
          <ac:chgData name="Kevin Prom" userId="0b530297-fa32-40c6-a4fc-18758f7e574f" providerId="ADAL" clId="{97DB818A-A6FC-4C03-84C1-28EDABD86408}" dt="2020-11-15T07:50:55.482" v="6515" actId="26606"/>
          <ac:spMkLst>
            <pc:docMk/>
            <pc:sldMk cId="2147880826" sldId="273"/>
            <ac:spMk id="82" creationId="{1E547BA6-BAE0-43BB-A7CA-60F69CE252F0}"/>
          </ac:spMkLst>
        </pc:spChg>
        <pc:grpChg chg="del">
          <ac:chgData name="Kevin Prom" userId="0b530297-fa32-40c6-a4fc-18758f7e574f" providerId="ADAL" clId="{97DB818A-A6FC-4C03-84C1-28EDABD86408}" dt="2020-11-15T04:09:28.886" v="6384" actId="26606"/>
          <ac:grpSpMkLst>
            <pc:docMk/>
            <pc:sldMk cId="2147880826" sldId="273"/>
            <ac:grpSpMk id="14" creationId="{7C34EE77-74D1-42B4-801B-40B35A68C127}"/>
          </ac:grpSpMkLst>
        </pc:grpChg>
        <pc:grpChg chg="del">
          <ac:chgData name="Kevin Prom" userId="0b530297-fa32-40c6-a4fc-18758f7e574f" providerId="ADAL" clId="{97DB818A-A6FC-4C03-84C1-28EDABD86408}" dt="2020-11-15T04:09:28.886" v="6384" actId="26606"/>
          <ac:grpSpMkLst>
            <pc:docMk/>
            <pc:sldMk cId="2147880826" sldId="273"/>
            <ac:grpSpMk id="24" creationId="{70E4CB9D-2256-4786-8DDF-ADFBF3533745}"/>
          </ac:grpSpMkLst>
        </pc:grpChg>
        <pc:grpChg chg="del">
          <ac:chgData name="Kevin Prom" userId="0b530297-fa32-40c6-a4fc-18758f7e574f" providerId="ADAL" clId="{97DB818A-A6FC-4C03-84C1-28EDABD86408}" dt="2020-11-15T04:09:28.886" v="6384" actId="26606"/>
          <ac:grpSpMkLst>
            <pc:docMk/>
            <pc:sldMk cId="2147880826" sldId="273"/>
            <ac:grpSpMk id="30" creationId="{568E6F37-AE05-46BF-A77F-5505926E92C6}"/>
          </ac:grpSpMkLst>
        </pc:grpChg>
        <pc:grpChg chg="add del">
          <ac:chgData name="Kevin Prom" userId="0b530297-fa32-40c6-a4fc-18758f7e574f" providerId="ADAL" clId="{97DB818A-A6FC-4C03-84C1-28EDABD86408}" dt="2020-11-15T04:13:10.987" v="6413" actId="26606"/>
          <ac:grpSpMkLst>
            <pc:docMk/>
            <pc:sldMk cId="2147880826" sldId="273"/>
            <ac:grpSpMk id="43" creationId="{2C3846A5-A498-4C9E-B4DC-13532657D717}"/>
          </ac:grpSpMkLst>
        </pc:grpChg>
        <pc:grpChg chg="add del">
          <ac:chgData name="Kevin Prom" userId="0b530297-fa32-40c6-a4fc-18758f7e574f" providerId="ADAL" clId="{97DB818A-A6FC-4C03-84C1-28EDABD86408}" dt="2020-11-15T07:50:54.168" v="6510" actId="26606"/>
          <ac:grpSpMkLst>
            <pc:docMk/>
            <pc:sldMk cId="2147880826" sldId="273"/>
            <ac:grpSpMk id="61" creationId="{FA366754-A2F4-475B-8217-AB06F5F15F36}"/>
          </ac:grpSpMkLst>
        </pc:grpChg>
        <pc:grpChg chg="add del">
          <ac:chgData name="Kevin Prom" userId="0b530297-fa32-40c6-a4fc-18758f7e574f" providerId="ADAL" clId="{97DB818A-A6FC-4C03-84C1-28EDABD86408}" dt="2020-11-15T07:50:54.168" v="6510" actId="26606"/>
          <ac:grpSpMkLst>
            <pc:docMk/>
            <pc:sldMk cId="2147880826" sldId="273"/>
            <ac:grpSpMk id="65" creationId="{828A5161-06F1-46CF-8AD7-844680A59E13}"/>
          </ac:grpSpMkLst>
        </pc:grpChg>
        <pc:grpChg chg="add del">
          <ac:chgData name="Kevin Prom" userId="0b530297-fa32-40c6-a4fc-18758f7e574f" providerId="ADAL" clId="{97DB818A-A6FC-4C03-84C1-28EDABD86408}" dt="2020-11-15T07:50:55.031" v="6512" actId="26606"/>
          <ac:grpSpMkLst>
            <pc:docMk/>
            <pc:sldMk cId="2147880826" sldId="273"/>
            <ac:grpSpMk id="72" creationId="{912209CB-3E4C-43AE-B507-08269FAE89F5}"/>
          </ac:grpSpMkLst>
        </pc:grpChg>
        <pc:grpChg chg="add del">
          <ac:chgData name="Kevin Prom" userId="0b530297-fa32-40c6-a4fc-18758f7e574f" providerId="ADAL" clId="{97DB818A-A6FC-4C03-84C1-28EDABD86408}" dt="2020-11-15T07:50:55.472" v="6514" actId="26606"/>
          <ac:grpSpMkLst>
            <pc:docMk/>
            <pc:sldMk cId="2147880826" sldId="273"/>
            <ac:grpSpMk id="77" creationId="{FA366754-A2F4-475B-8217-AB06F5F15F36}"/>
          </ac:grpSpMkLst>
        </pc:grpChg>
        <pc:grpChg chg="add del">
          <ac:chgData name="Kevin Prom" userId="0b530297-fa32-40c6-a4fc-18758f7e574f" providerId="ADAL" clId="{97DB818A-A6FC-4C03-84C1-28EDABD86408}" dt="2020-11-15T07:50:55.472" v="6514" actId="26606"/>
          <ac:grpSpMkLst>
            <pc:docMk/>
            <pc:sldMk cId="2147880826" sldId="273"/>
            <ac:grpSpMk id="78" creationId="{828A5161-06F1-46CF-8AD7-844680A59E13}"/>
          </ac:grpSpMkLst>
        </pc:grpChg>
        <pc:grpChg chg="add">
          <ac:chgData name="Kevin Prom" userId="0b530297-fa32-40c6-a4fc-18758f7e574f" providerId="ADAL" clId="{97DB818A-A6FC-4C03-84C1-28EDABD86408}" dt="2020-11-15T07:50:55.482" v="6515" actId="26606"/>
          <ac:grpSpMkLst>
            <pc:docMk/>
            <pc:sldMk cId="2147880826" sldId="273"/>
            <ac:grpSpMk id="83" creationId="{912209CB-3E4C-43AE-B507-08269FAE89F5}"/>
          </ac:grpSpMkLst>
        </pc:grpChg>
        <pc:picChg chg="add mod ord">
          <ac:chgData name="Kevin Prom" userId="0b530297-fa32-40c6-a4fc-18758f7e574f" providerId="ADAL" clId="{97DB818A-A6FC-4C03-84C1-28EDABD86408}" dt="2020-11-15T07:50:55.482" v="6515" actId="26606"/>
          <ac:picMkLst>
            <pc:docMk/>
            <pc:sldMk cId="2147880826" sldId="273"/>
            <ac:picMk id="51" creationId="{2FA1772C-AB09-4A2C-BCA5-60F632AF4F35}"/>
          </ac:picMkLst>
        </pc:picChg>
      </pc:sldChg>
      <pc:sldChg chg="addSp delSp modSp mod modTransition">
        <pc:chgData name="Kevin Prom" userId="0b530297-fa32-40c6-a4fc-18758f7e574f" providerId="ADAL" clId="{97DB818A-A6FC-4C03-84C1-28EDABD86408}" dt="2020-11-15T04:13:36.551" v="6420" actId="26606"/>
        <pc:sldMkLst>
          <pc:docMk/>
          <pc:sldMk cId="356453236" sldId="274"/>
        </pc:sldMkLst>
        <pc:spChg chg="mod">
          <ac:chgData name="Kevin Prom" userId="0b530297-fa32-40c6-a4fc-18758f7e574f" providerId="ADAL" clId="{97DB818A-A6FC-4C03-84C1-28EDABD86408}" dt="2020-11-15T04:13:36.551" v="6420" actId="26606"/>
          <ac:spMkLst>
            <pc:docMk/>
            <pc:sldMk cId="356453236" sldId="274"/>
            <ac:spMk id="2" creationId="{5719774A-B868-4530-95E9-881C34E9F64A}"/>
          </ac:spMkLst>
        </pc:spChg>
        <pc:spChg chg="mod">
          <ac:chgData name="Kevin Prom" userId="0b530297-fa32-40c6-a4fc-18758f7e574f" providerId="ADAL" clId="{97DB818A-A6FC-4C03-84C1-28EDABD86408}" dt="2020-11-15T04:13:36.551" v="6420" actId="26606"/>
          <ac:spMkLst>
            <pc:docMk/>
            <pc:sldMk cId="356453236" sldId="274"/>
            <ac:spMk id="3" creationId="{0388B6CC-5AF4-4FCA-AF33-CC89C0E2FA7D}"/>
          </ac:spMkLst>
        </pc:spChg>
        <pc:spChg chg="add del">
          <ac:chgData name="Kevin Prom" userId="0b530297-fa32-40c6-a4fc-18758f7e574f" providerId="ADAL" clId="{97DB818A-A6FC-4C03-84C1-28EDABD86408}" dt="2020-11-15T04:13:36.551" v="6420" actId="26606"/>
          <ac:spMkLst>
            <pc:docMk/>
            <pc:sldMk cId="356453236" sldId="274"/>
            <ac:spMk id="8" creationId="{7CB4857B-ED7C-444D-9F04-2F885114A1C2}"/>
          </ac:spMkLst>
        </pc:spChg>
        <pc:spChg chg="add del">
          <ac:chgData name="Kevin Prom" userId="0b530297-fa32-40c6-a4fc-18758f7e574f" providerId="ADAL" clId="{97DB818A-A6FC-4C03-84C1-28EDABD86408}" dt="2020-11-15T04:13:36.551" v="6420" actId="26606"/>
          <ac:spMkLst>
            <pc:docMk/>
            <pc:sldMk cId="356453236" sldId="274"/>
            <ac:spMk id="10" creationId="{D18046FB-44EA-4FD8-A585-EA09A319B2D0}"/>
          </ac:spMkLst>
        </pc:spChg>
        <pc:spChg chg="add del">
          <ac:chgData name="Kevin Prom" userId="0b530297-fa32-40c6-a4fc-18758f7e574f" providerId="ADAL" clId="{97DB818A-A6FC-4C03-84C1-28EDABD86408}" dt="2020-11-15T04:13:36.551" v="6420" actId="26606"/>
          <ac:spMkLst>
            <pc:docMk/>
            <pc:sldMk cId="356453236" sldId="274"/>
            <ac:spMk id="12" creationId="{479F5F2B-8B58-4140-AE6A-51F6C67B18D9}"/>
          </ac:spMkLst>
        </pc:spChg>
        <pc:spChg chg="add">
          <ac:chgData name="Kevin Prom" userId="0b530297-fa32-40c6-a4fc-18758f7e574f" providerId="ADAL" clId="{97DB818A-A6FC-4C03-84C1-28EDABD86408}" dt="2020-11-15T04:13:36.551" v="6420" actId="26606"/>
          <ac:spMkLst>
            <pc:docMk/>
            <pc:sldMk cId="356453236" sldId="274"/>
            <ac:spMk id="14" creationId="{2B566528-1B12-4246-9431-5C2D7D081168}"/>
          </ac:spMkLst>
        </pc:spChg>
        <pc:spChg chg="add">
          <ac:chgData name="Kevin Prom" userId="0b530297-fa32-40c6-a4fc-18758f7e574f" providerId="ADAL" clId="{97DB818A-A6FC-4C03-84C1-28EDABD86408}" dt="2020-11-15T04:13:36.551" v="6420" actId="26606"/>
          <ac:spMkLst>
            <pc:docMk/>
            <pc:sldMk cId="356453236" sldId="274"/>
            <ac:spMk id="15" creationId="{2E80C965-DB6D-4F81-9E9E-B027384D0BD6}"/>
          </ac:spMkLst>
        </pc:spChg>
        <pc:spChg chg="add">
          <ac:chgData name="Kevin Prom" userId="0b530297-fa32-40c6-a4fc-18758f7e574f" providerId="ADAL" clId="{97DB818A-A6FC-4C03-84C1-28EDABD86408}" dt="2020-11-15T04:13:36.551" v="6420" actId="26606"/>
          <ac:spMkLst>
            <pc:docMk/>
            <pc:sldMk cId="356453236" sldId="274"/>
            <ac:spMk id="16" creationId="{A580F890-B085-4E95-96AA-55AEBEC5CE6E}"/>
          </ac:spMkLst>
        </pc:spChg>
        <pc:spChg chg="add del">
          <ac:chgData name="Kevin Prom" userId="0b530297-fa32-40c6-a4fc-18758f7e574f" providerId="ADAL" clId="{97DB818A-A6FC-4C03-84C1-28EDABD86408}" dt="2020-11-15T04:13:20.896" v="6415" actId="26606"/>
          <ac:spMkLst>
            <pc:docMk/>
            <pc:sldMk cId="356453236" sldId="274"/>
            <ac:spMk id="17" creationId="{1BB867FF-FC45-48F7-8104-F89BE54909F1}"/>
          </ac:spMkLst>
        </pc:spChg>
        <pc:spChg chg="add">
          <ac:chgData name="Kevin Prom" userId="0b530297-fa32-40c6-a4fc-18758f7e574f" providerId="ADAL" clId="{97DB818A-A6FC-4C03-84C1-28EDABD86408}" dt="2020-11-15T04:13:36.551" v="6420" actId="26606"/>
          <ac:spMkLst>
            <pc:docMk/>
            <pc:sldMk cId="356453236" sldId="274"/>
            <ac:spMk id="18" creationId="{D3F51FEB-38FB-4F6C-9F7B-2F2AFAB65463}"/>
          </ac:spMkLst>
        </pc:spChg>
        <pc:spChg chg="add del">
          <ac:chgData name="Kevin Prom" userId="0b530297-fa32-40c6-a4fc-18758f7e574f" providerId="ADAL" clId="{97DB818A-A6FC-4C03-84C1-28EDABD86408}" dt="2020-11-15T04:13:20.896" v="6415" actId="26606"/>
          <ac:spMkLst>
            <pc:docMk/>
            <pc:sldMk cId="356453236" sldId="274"/>
            <ac:spMk id="19" creationId="{8BB56887-D0D5-4F0C-9E19-7247EB83C8B7}"/>
          </ac:spMkLst>
        </pc:spChg>
        <pc:spChg chg="add">
          <ac:chgData name="Kevin Prom" userId="0b530297-fa32-40c6-a4fc-18758f7e574f" providerId="ADAL" clId="{97DB818A-A6FC-4C03-84C1-28EDABD86408}" dt="2020-11-15T04:13:36.551" v="6420" actId="26606"/>
          <ac:spMkLst>
            <pc:docMk/>
            <pc:sldMk cId="356453236" sldId="274"/>
            <ac:spMk id="20" creationId="{1E547BA6-BAE0-43BB-A7CA-60F69CE252F0}"/>
          </ac:spMkLst>
        </pc:spChg>
        <pc:spChg chg="add del">
          <ac:chgData name="Kevin Prom" userId="0b530297-fa32-40c6-a4fc-18758f7e574f" providerId="ADAL" clId="{97DB818A-A6FC-4C03-84C1-28EDABD86408}" dt="2020-11-15T04:13:20.896" v="6415" actId="26606"/>
          <ac:spMkLst>
            <pc:docMk/>
            <pc:sldMk cId="356453236" sldId="274"/>
            <ac:spMk id="21" creationId="{081E4A58-353D-44AE-B2FC-2A74E2E400F7}"/>
          </ac:spMkLst>
        </pc:spChg>
        <pc:spChg chg="add del">
          <ac:chgData name="Kevin Prom" userId="0b530297-fa32-40c6-a4fc-18758f7e574f" providerId="ADAL" clId="{97DB818A-A6FC-4C03-84C1-28EDABD86408}" dt="2020-11-15T04:13:28.089" v="6417" actId="26606"/>
          <ac:spMkLst>
            <pc:docMk/>
            <pc:sldMk cId="356453236" sldId="274"/>
            <ac:spMk id="23" creationId="{141ACBDB-38F8-4B34-8183-BD95B4E55A62}"/>
          </ac:spMkLst>
        </pc:spChg>
        <pc:spChg chg="add del">
          <ac:chgData name="Kevin Prom" userId="0b530297-fa32-40c6-a4fc-18758f7e574f" providerId="ADAL" clId="{97DB818A-A6FC-4C03-84C1-28EDABD86408}" dt="2020-11-15T04:13:28.089" v="6417" actId="26606"/>
          <ac:spMkLst>
            <pc:docMk/>
            <pc:sldMk cId="356453236" sldId="274"/>
            <ac:spMk id="24" creationId="{46D6306C-ED4F-4AAE-B4A5-EEA6AFAD726E}"/>
          </ac:spMkLst>
        </pc:spChg>
        <pc:spChg chg="add del">
          <ac:chgData name="Kevin Prom" userId="0b530297-fa32-40c6-a4fc-18758f7e574f" providerId="ADAL" clId="{97DB818A-A6FC-4C03-84C1-28EDABD86408}" dt="2020-11-15T04:13:28.089" v="6417" actId="26606"/>
          <ac:spMkLst>
            <pc:docMk/>
            <pc:sldMk cId="356453236" sldId="274"/>
            <ac:spMk id="25" creationId="{DE00DB52-3455-4E2F-867B-A6D0516E175B}"/>
          </ac:spMkLst>
        </pc:spChg>
        <pc:spChg chg="add del">
          <ac:chgData name="Kevin Prom" userId="0b530297-fa32-40c6-a4fc-18758f7e574f" providerId="ADAL" clId="{97DB818A-A6FC-4C03-84C1-28EDABD86408}" dt="2020-11-15T04:13:28.089" v="6417" actId="26606"/>
          <ac:spMkLst>
            <pc:docMk/>
            <pc:sldMk cId="356453236" sldId="274"/>
            <ac:spMk id="26" creationId="{0EC5361D-F897-4856-B945-0455A365EB24}"/>
          </ac:spMkLst>
        </pc:spChg>
        <pc:spChg chg="add del">
          <ac:chgData name="Kevin Prom" userId="0b530297-fa32-40c6-a4fc-18758f7e574f" providerId="ADAL" clId="{97DB818A-A6FC-4C03-84C1-28EDABD86408}" dt="2020-11-15T04:13:28.089" v="6417" actId="26606"/>
          <ac:spMkLst>
            <pc:docMk/>
            <pc:sldMk cId="356453236" sldId="274"/>
            <ac:spMk id="27" creationId="{9E914C83-E0D8-4953-92D5-169D28CB43AE}"/>
          </ac:spMkLst>
        </pc:spChg>
        <pc:spChg chg="add del">
          <ac:chgData name="Kevin Prom" userId="0b530297-fa32-40c6-a4fc-18758f7e574f" providerId="ADAL" clId="{97DB818A-A6FC-4C03-84C1-28EDABD86408}" dt="2020-11-15T04:13:28.089" v="6417" actId="26606"/>
          <ac:spMkLst>
            <pc:docMk/>
            <pc:sldMk cId="356453236" sldId="274"/>
            <ac:spMk id="28" creationId="{4508C0C5-2268-42B5-B3C8-4D0899E05F8C}"/>
          </ac:spMkLst>
        </pc:spChg>
        <pc:spChg chg="add del">
          <ac:chgData name="Kevin Prom" userId="0b530297-fa32-40c6-a4fc-18758f7e574f" providerId="ADAL" clId="{97DB818A-A6FC-4C03-84C1-28EDABD86408}" dt="2020-11-15T04:13:28.089" v="6417" actId="26606"/>
          <ac:spMkLst>
            <pc:docMk/>
            <pc:sldMk cId="356453236" sldId="274"/>
            <ac:spMk id="29" creationId="{3512E083-F550-46AF-8490-767ECFD00CB7}"/>
          </ac:spMkLst>
        </pc:spChg>
        <pc:spChg chg="add del">
          <ac:chgData name="Kevin Prom" userId="0b530297-fa32-40c6-a4fc-18758f7e574f" providerId="ADAL" clId="{97DB818A-A6FC-4C03-84C1-28EDABD86408}" dt="2020-11-15T04:13:30.719" v="6419" actId="26606"/>
          <ac:spMkLst>
            <pc:docMk/>
            <pc:sldMk cId="356453236" sldId="274"/>
            <ac:spMk id="31" creationId="{12FB12AE-71D1-47FD-9AC3-EE2C07424534}"/>
          </ac:spMkLst>
        </pc:spChg>
        <pc:spChg chg="add del">
          <ac:chgData name="Kevin Prom" userId="0b530297-fa32-40c6-a4fc-18758f7e574f" providerId="ADAL" clId="{97DB818A-A6FC-4C03-84C1-28EDABD86408}" dt="2020-11-15T04:13:30.719" v="6419" actId="26606"/>
          <ac:spMkLst>
            <pc:docMk/>
            <pc:sldMk cId="356453236" sldId="274"/>
            <ac:spMk id="32" creationId="{64853C7E-3CBA-4464-865F-6044D94B1BE9}"/>
          </ac:spMkLst>
        </pc:spChg>
        <pc:spChg chg="add del">
          <ac:chgData name="Kevin Prom" userId="0b530297-fa32-40c6-a4fc-18758f7e574f" providerId="ADAL" clId="{97DB818A-A6FC-4C03-84C1-28EDABD86408}" dt="2020-11-15T04:13:30.719" v="6419" actId="26606"/>
          <ac:spMkLst>
            <pc:docMk/>
            <pc:sldMk cId="356453236" sldId="274"/>
            <ac:spMk id="33" creationId="{55EFEC59-B929-4851-9DEF-9106F27979A9}"/>
          </ac:spMkLst>
        </pc:spChg>
        <pc:spChg chg="add del">
          <ac:chgData name="Kevin Prom" userId="0b530297-fa32-40c6-a4fc-18758f7e574f" providerId="ADAL" clId="{97DB818A-A6FC-4C03-84C1-28EDABD86408}" dt="2020-11-15T04:13:30.719" v="6419" actId="26606"/>
          <ac:spMkLst>
            <pc:docMk/>
            <pc:sldMk cId="356453236" sldId="274"/>
            <ac:spMk id="34" creationId="{6C132392-D5FF-4588-8FA1-5BAD77BF6464}"/>
          </ac:spMkLst>
        </pc:spChg>
        <pc:spChg chg="add del">
          <ac:chgData name="Kevin Prom" userId="0b530297-fa32-40c6-a4fc-18758f7e574f" providerId="ADAL" clId="{97DB818A-A6FC-4C03-84C1-28EDABD86408}" dt="2020-11-15T04:13:30.719" v="6419" actId="26606"/>
          <ac:spMkLst>
            <pc:docMk/>
            <pc:sldMk cId="356453236" sldId="274"/>
            <ac:spMk id="35" creationId="{C7EAC045-695C-4E73-9B7C-AFD6FB22DA20}"/>
          </ac:spMkLst>
        </pc:spChg>
        <pc:spChg chg="add del">
          <ac:chgData name="Kevin Prom" userId="0b530297-fa32-40c6-a4fc-18758f7e574f" providerId="ADAL" clId="{97DB818A-A6FC-4C03-84C1-28EDABD86408}" dt="2020-11-15T04:13:30.719" v="6419" actId="26606"/>
          <ac:spMkLst>
            <pc:docMk/>
            <pc:sldMk cId="356453236" sldId="274"/>
            <ac:spMk id="36" creationId="{404A7A3A-BEAE-4BC6-A163-5D0E5F8C4669}"/>
          </ac:spMkLst>
        </pc:spChg>
        <pc:spChg chg="add del">
          <ac:chgData name="Kevin Prom" userId="0b530297-fa32-40c6-a4fc-18758f7e574f" providerId="ADAL" clId="{97DB818A-A6FC-4C03-84C1-28EDABD86408}" dt="2020-11-15T04:13:30.719" v="6419" actId="26606"/>
          <ac:spMkLst>
            <pc:docMk/>
            <pc:sldMk cId="356453236" sldId="274"/>
            <ac:spMk id="37" creationId="{12ED3B7D-405D-4DFA-8608-B6DE7467183E}"/>
          </ac:spMkLst>
        </pc:spChg>
      </pc:sldChg>
      <pc:sldChg chg="addSp delSp modSp mod modTransition">
        <pc:chgData name="Kevin Prom" userId="0b530297-fa32-40c6-a4fc-18758f7e574f" providerId="ADAL" clId="{97DB818A-A6FC-4C03-84C1-28EDABD86408}" dt="2020-11-15T07:50:07.291" v="6494" actId="26606"/>
        <pc:sldMkLst>
          <pc:docMk/>
          <pc:sldMk cId="3207226986" sldId="275"/>
        </pc:sldMkLst>
        <pc:spChg chg="mod">
          <ac:chgData name="Kevin Prom" userId="0b530297-fa32-40c6-a4fc-18758f7e574f" providerId="ADAL" clId="{97DB818A-A6FC-4C03-84C1-28EDABD86408}" dt="2020-11-15T07:50:07.291" v="6494" actId="26606"/>
          <ac:spMkLst>
            <pc:docMk/>
            <pc:sldMk cId="3207226986" sldId="275"/>
            <ac:spMk id="2" creationId="{EDC96A2A-1F69-4E10-BD91-E477233A5B52}"/>
          </ac:spMkLst>
        </pc:spChg>
        <pc:spChg chg="del">
          <ac:chgData name="Kevin Prom" userId="0b530297-fa32-40c6-a4fc-18758f7e574f" providerId="ADAL" clId="{97DB818A-A6FC-4C03-84C1-28EDABD86408}" dt="2020-11-15T07:50:07.291" v="6494" actId="26606"/>
          <ac:spMkLst>
            <pc:docMk/>
            <pc:sldMk cId="3207226986" sldId="275"/>
            <ac:spMk id="16" creationId="{6F4C891B-62D0-4250-AEB7-0F42BAD78D7D}"/>
          </ac:spMkLst>
        </pc:spChg>
        <pc:spChg chg="mod">
          <ac:chgData name="Kevin Prom" userId="0b530297-fa32-40c6-a4fc-18758f7e574f" providerId="ADAL" clId="{97DB818A-A6FC-4C03-84C1-28EDABD86408}" dt="2020-11-15T07:50:07.291" v="6494" actId="26606"/>
          <ac:spMkLst>
            <pc:docMk/>
            <pc:sldMk cId="3207226986" sldId="275"/>
            <ac:spMk id="18" creationId="{A6CB8DDA-6C64-4A47-9D8B-74FD503813F5}"/>
          </ac:spMkLst>
        </pc:spChg>
        <pc:spChg chg="add">
          <ac:chgData name="Kevin Prom" userId="0b530297-fa32-40c6-a4fc-18758f7e574f" providerId="ADAL" clId="{97DB818A-A6FC-4C03-84C1-28EDABD86408}" dt="2020-11-15T07:50:07.291" v="6494" actId="26606"/>
          <ac:spMkLst>
            <pc:docMk/>
            <pc:sldMk cId="3207226986" sldId="275"/>
            <ac:spMk id="23" creationId="{2B566528-1B12-4246-9431-5C2D7D081168}"/>
          </ac:spMkLst>
        </pc:spChg>
        <pc:grpChg chg="add">
          <ac:chgData name="Kevin Prom" userId="0b530297-fa32-40c6-a4fc-18758f7e574f" providerId="ADAL" clId="{97DB818A-A6FC-4C03-84C1-28EDABD86408}" dt="2020-11-15T07:50:07.291" v="6494" actId="26606"/>
          <ac:grpSpMkLst>
            <pc:docMk/>
            <pc:sldMk cId="3207226986" sldId="275"/>
            <ac:grpSpMk id="25" creationId="{FA366754-A2F4-475B-8217-AB06F5F15F36}"/>
          </ac:grpSpMkLst>
        </pc:grpChg>
        <pc:grpChg chg="add">
          <ac:chgData name="Kevin Prom" userId="0b530297-fa32-40c6-a4fc-18758f7e574f" providerId="ADAL" clId="{97DB818A-A6FC-4C03-84C1-28EDABD86408}" dt="2020-11-15T07:50:07.291" v="6494" actId="26606"/>
          <ac:grpSpMkLst>
            <pc:docMk/>
            <pc:sldMk cId="3207226986" sldId="275"/>
            <ac:grpSpMk id="29" creationId="{828A5161-06F1-46CF-8AD7-844680A59E13}"/>
          </ac:grpSpMkLst>
        </pc:grpChg>
        <pc:picChg chg="mod ord">
          <ac:chgData name="Kevin Prom" userId="0b530297-fa32-40c6-a4fc-18758f7e574f" providerId="ADAL" clId="{97DB818A-A6FC-4C03-84C1-28EDABD86408}" dt="2020-11-15T07:50:07.291" v="6494" actId="26606"/>
          <ac:picMkLst>
            <pc:docMk/>
            <pc:sldMk cId="3207226986" sldId="275"/>
            <ac:picMk id="17" creationId="{BE5D8001-4F44-4242-BB9B-4CF6A1F39E38}"/>
          </ac:picMkLst>
        </pc:picChg>
      </pc:sldChg>
      <pc:sldChg chg="addSp delSp modSp mod modTransition">
        <pc:chgData name="Kevin Prom" userId="0b530297-fa32-40c6-a4fc-18758f7e574f" providerId="ADAL" clId="{97DB818A-A6FC-4C03-84C1-28EDABD86408}" dt="2020-11-15T07:50:14.884" v="6495" actId="26606"/>
        <pc:sldMkLst>
          <pc:docMk/>
          <pc:sldMk cId="1936319402" sldId="276"/>
        </pc:sldMkLst>
        <pc:spChg chg="mod">
          <ac:chgData name="Kevin Prom" userId="0b530297-fa32-40c6-a4fc-18758f7e574f" providerId="ADAL" clId="{97DB818A-A6FC-4C03-84C1-28EDABD86408}" dt="2020-11-15T07:50:14.884" v="6495" actId="26606"/>
          <ac:spMkLst>
            <pc:docMk/>
            <pc:sldMk cId="1936319402" sldId="276"/>
            <ac:spMk id="2" creationId="{646615F1-3C3A-4157-99DA-5597F80B3455}"/>
          </ac:spMkLst>
        </pc:spChg>
        <pc:spChg chg="mod">
          <ac:chgData name="Kevin Prom" userId="0b530297-fa32-40c6-a4fc-18758f7e574f" providerId="ADAL" clId="{97DB818A-A6FC-4C03-84C1-28EDABD86408}" dt="2020-11-15T07:50:14.884" v="6495" actId="26606"/>
          <ac:spMkLst>
            <pc:docMk/>
            <pc:sldMk cId="1936319402" sldId="276"/>
            <ac:spMk id="3" creationId="{92FEF184-EB74-4B03-AE0D-5C10194C5A41}"/>
          </ac:spMkLst>
        </pc:spChg>
        <pc:spChg chg="del">
          <ac:chgData name="Kevin Prom" userId="0b530297-fa32-40c6-a4fc-18758f7e574f" providerId="ADAL" clId="{97DB818A-A6FC-4C03-84C1-28EDABD86408}" dt="2020-11-15T07:50:14.884" v="6495" actId="26606"/>
          <ac:spMkLst>
            <pc:docMk/>
            <pc:sldMk cId="1936319402" sldId="276"/>
            <ac:spMk id="10" creationId="{6F4C891B-62D0-4250-AEB7-0F42BAD78D7D}"/>
          </ac:spMkLst>
        </pc:spChg>
        <pc:spChg chg="add">
          <ac:chgData name="Kevin Prom" userId="0b530297-fa32-40c6-a4fc-18758f7e574f" providerId="ADAL" clId="{97DB818A-A6FC-4C03-84C1-28EDABD86408}" dt="2020-11-15T07:50:14.884" v="6495" actId="26606"/>
          <ac:spMkLst>
            <pc:docMk/>
            <pc:sldMk cId="1936319402" sldId="276"/>
            <ac:spMk id="15" creationId="{2B566528-1B12-4246-9431-5C2D7D081168}"/>
          </ac:spMkLst>
        </pc:spChg>
        <pc:grpChg chg="add">
          <ac:chgData name="Kevin Prom" userId="0b530297-fa32-40c6-a4fc-18758f7e574f" providerId="ADAL" clId="{97DB818A-A6FC-4C03-84C1-28EDABD86408}" dt="2020-11-15T07:50:14.884" v="6495" actId="26606"/>
          <ac:grpSpMkLst>
            <pc:docMk/>
            <pc:sldMk cId="1936319402" sldId="276"/>
            <ac:grpSpMk id="17" creationId="{FA366754-A2F4-475B-8217-AB06F5F15F36}"/>
          </ac:grpSpMkLst>
        </pc:grpChg>
        <pc:grpChg chg="add">
          <ac:chgData name="Kevin Prom" userId="0b530297-fa32-40c6-a4fc-18758f7e574f" providerId="ADAL" clId="{97DB818A-A6FC-4C03-84C1-28EDABD86408}" dt="2020-11-15T07:50:14.884" v="6495" actId="26606"/>
          <ac:grpSpMkLst>
            <pc:docMk/>
            <pc:sldMk cId="1936319402" sldId="276"/>
            <ac:grpSpMk id="21" creationId="{828A5161-06F1-46CF-8AD7-844680A59E13}"/>
          </ac:grpSpMkLst>
        </pc:grpChg>
        <pc:picChg chg="mod ord">
          <ac:chgData name="Kevin Prom" userId="0b530297-fa32-40c6-a4fc-18758f7e574f" providerId="ADAL" clId="{97DB818A-A6FC-4C03-84C1-28EDABD86408}" dt="2020-11-15T07:50:14.884" v="6495" actId="26606"/>
          <ac:picMkLst>
            <pc:docMk/>
            <pc:sldMk cId="1936319402" sldId="276"/>
            <ac:picMk id="7" creationId="{D72D502D-A7F7-44F8-96E7-3D601FDC760C}"/>
          </ac:picMkLst>
        </pc:picChg>
      </pc:sldChg>
      <pc:sldChg chg="addSp delSp modSp mod modTransition modAnim">
        <pc:chgData name="Kevin Prom" userId="0b530297-fa32-40c6-a4fc-18758f7e574f" providerId="ADAL" clId="{97DB818A-A6FC-4C03-84C1-28EDABD86408}" dt="2020-11-15T07:50:22.613" v="6497" actId="26606"/>
        <pc:sldMkLst>
          <pc:docMk/>
          <pc:sldMk cId="3608105818" sldId="277"/>
        </pc:sldMkLst>
        <pc:spChg chg="mod">
          <ac:chgData name="Kevin Prom" userId="0b530297-fa32-40c6-a4fc-18758f7e574f" providerId="ADAL" clId="{97DB818A-A6FC-4C03-84C1-28EDABD86408}" dt="2020-11-15T07:50:22.613" v="6497" actId="26606"/>
          <ac:spMkLst>
            <pc:docMk/>
            <pc:sldMk cId="3608105818" sldId="277"/>
            <ac:spMk id="2" creationId="{8E2712AF-F998-4D99-97D2-6D1C451D865C}"/>
          </ac:spMkLst>
        </pc:spChg>
        <pc:spChg chg="mod">
          <ac:chgData name="Kevin Prom" userId="0b530297-fa32-40c6-a4fc-18758f7e574f" providerId="ADAL" clId="{97DB818A-A6FC-4C03-84C1-28EDABD86408}" dt="2020-11-15T07:50:22.613" v="6497" actId="26606"/>
          <ac:spMkLst>
            <pc:docMk/>
            <pc:sldMk cId="3608105818" sldId="277"/>
            <ac:spMk id="3" creationId="{5CE3BC49-7B13-4357-A866-D69AB20AC3AC}"/>
          </ac:spMkLst>
        </pc:spChg>
        <pc:spChg chg="del">
          <ac:chgData name="Kevin Prom" userId="0b530297-fa32-40c6-a4fc-18758f7e574f" providerId="ADAL" clId="{97DB818A-A6FC-4C03-84C1-28EDABD86408}" dt="2020-11-15T07:50:22.613" v="6497" actId="26606"/>
          <ac:spMkLst>
            <pc:docMk/>
            <pc:sldMk cId="3608105818" sldId="277"/>
            <ac:spMk id="10" creationId="{6F4C891B-62D0-4250-AEB7-0F42BAD78D7D}"/>
          </ac:spMkLst>
        </pc:spChg>
        <pc:spChg chg="add">
          <ac:chgData name="Kevin Prom" userId="0b530297-fa32-40c6-a4fc-18758f7e574f" providerId="ADAL" clId="{97DB818A-A6FC-4C03-84C1-28EDABD86408}" dt="2020-11-15T07:50:22.613" v="6497" actId="26606"/>
          <ac:spMkLst>
            <pc:docMk/>
            <pc:sldMk cId="3608105818" sldId="277"/>
            <ac:spMk id="15" creationId="{2B566528-1B12-4246-9431-5C2D7D081168}"/>
          </ac:spMkLst>
        </pc:spChg>
        <pc:grpChg chg="add">
          <ac:chgData name="Kevin Prom" userId="0b530297-fa32-40c6-a4fc-18758f7e574f" providerId="ADAL" clId="{97DB818A-A6FC-4C03-84C1-28EDABD86408}" dt="2020-11-15T07:50:22.613" v="6497" actId="26606"/>
          <ac:grpSpMkLst>
            <pc:docMk/>
            <pc:sldMk cId="3608105818" sldId="277"/>
            <ac:grpSpMk id="17" creationId="{FA366754-A2F4-475B-8217-AB06F5F15F36}"/>
          </ac:grpSpMkLst>
        </pc:grpChg>
        <pc:grpChg chg="add">
          <ac:chgData name="Kevin Prom" userId="0b530297-fa32-40c6-a4fc-18758f7e574f" providerId="ADAL" clId="{97DB818A-A6FC-4C03-84C1-28EDABD86408}" dt="2020-11-15T07:50:22.613" v="6497" actId="26606"/>
          <ac:grpSpMkLst>
            <pc:docMk/>
            <pc:sldMk cId="3608105818" sldId="277"/>
            <ac:grpSpMk id="21" creationId="{828A5161-06F1-46CF-8AD7-844680A59E13}"/>
          </ac:grpSpMkLst>
        </pc:grpChg>
        <pc:picChg chg="mod ord">
          <ac:chgData name="Kevin Prom" userId="0b530297-fa32-40c6-a4fc-18758f7e574f" providerId="ADAL" clId="{97DB818A-A6FC-4C03-84C1-28EDABD86408}" dt="2020-11-15T07:50:22.613" v="6497" actId="26606"/>
          <ac:picMkLst>
            <pc:docMk/>
            <pc:sldMk cId="3608105818" sldId="277"/>
            <ac:picMk id="7" creationId="{5A62BE0B-C29D-42EA-9520-FF424C572C9F}"/>
          </ac:picMkLst>
        </pc:picChg>
      </pc:sldChg>
      <pc:sldChg chg="addSp delSp modSp mod modTransition modAnim">
        <pc:chgData name="Kevin Prom" userId="0b530297-fa32-40c6-a4fc-18758f7e574f" providerId="ADAL" clId="{97DB818A-A6FC-4C03-84C1-28EDABD86408}" dt="2020-11-15T07:50:45.673" v="6508" actId="26606"/>
        <pc:sldMkLst>
          <pc:docMk/>
          <pc:sldMk cId="2984096424" sldId="278"/>
        </pc:sldMkLst>
        <pc:spChg chg="mod">
          <ac:chgData name="Kevin Prom" userId="0b530297-fa32-40c6-a4fc-18758f7e574f" providerId="ADAL" clId="{97DB818A-A6FC-4C03-84C1-28EDABD86408}" dt="2020-11-15T07:50:45.673" v="6508" actId="26606"/>
          <ac:spMkLst>
            <pc:docMk/>
            <pc:sldMk cId="2984096424" sldId="278"/>
            <ac:spMk id="2" creationId="{31E7556E-F0AB-447C-9349-72FE40064FC2}"/>
          </ac:spMkLst>
        </pc:spChg>
        <pc:spChg chg="mod">
          <ac:chgData name="Kevin Prom" userId="0b530297-fa32-40c6-a4fc-18758f7e574f" providerId="ADAL" clId="{97DB818A-A6FC-4C03-84C1-28EDABD86408}" dt="2020-11-15T07:50:45.673" v="6508" actId="26606"/>
          <ac:spMkLst>
            <pc:docMk/>
            <pc:sldMk cId="2984096424" sldId="278"/>
            <ac:spMk id="3" creationId="{C0A8C7A0-6316-44AB-93A1-3D4CB8A1EFEB}"/>
          </ac:spMkLst>
        </pc:spChg>
        <pc:spChg chg="del">
          <ac:chgData name="Kevin Prom" userId="0b530297-fa32-40c6-a4fc-18758f7e574f" providerId="ADAL" clId="{97DB818A-A6FC-4C03-84C1-28EDABD86408}" dt="2020-11-15T07:50:45.673" v="6508" actId="26606"/>
          <ac:spMkLst>
            <pc:docMk/>
            <pc:sldMk cId="2984096424" sldId="278"/>
            <ac:spMk id="10" creationId="{5DD103AA-7536-490B-973F-73CA63A7ED09}"/>
          </ac:spMkLst>
        </pc:spChg>
        <pc:spChg chg="add">
          <ac:chgData name="Kevin Prom" userId="0b530297-fa32-40c6-a4fc-18758f7e574f" providerId="ADAL" clId="{97DB818A-A6FC-4C03-84C1-28EDABD86408}" dt="2020-11-15T07:50:45.673" v="6508" actId="26606"/>
          <ac:spMkLst>
            <pc:docMk/>
            <pc:sldMk cId="2984096424" sldId="278"/>
            <ac:spMk id="15" creationId="{2B566528-1B12-4246-9431-5C2D7D081168}"/>
          </ac:spMkLst>
        </pc:spChg>
        <pc:grpChg chg="add">
          <ac:chgData name="Kevin Prom" userId="0b530297-fa32-40c6-a4fc-18758f7e574f" providerId="ADAL" clId="{97DB818A-A6FC-4C03-84C1-28EDABD86408}" dt="2020-11-15T07:50:45.673" v="6508" actId="26606"/>
          <ac:grpSpMkLst>
            <pc:docMk/>
            <pc:sldMk cId="2984096424" sldId="278"/>
            <ac:grpSpMk id="17" creationId="{FA366754-A2F4-475B-8217-AB06F5F15F36}"/>
          </ac:grpSpMkLst>
        </pc:grpChg>
        <pc:grpChg chg="add">
          <ac:chgData name="Kevin Prom" userId="0b530297-fa32-40c6-a4fc-18758f7e574f" providerId="ADAL" clId="{97DB818A-A6FC-4C03-84C1-28EDABD86408}" dt="2020-11-15T07:50:45.673" v="6508" actId="26606"/>
          <ac:grpSpMkLst>
            <pc:docMk/>
            <pc:sldMk cId="2984096424" sldId="278"/>
            <ac:grpSpMk id="21" creationId="{828A5161-06F1-46CF-8AD7-844680A59E13}"/>
          </ac:grpSpMkLst>
        </pc:grpChg>
        <pc:picChg chg="mod ord">
          <ac:chgData name="Kevin Prom" userId="0b530297-fa32-40c6-a4fc-18758f7e574f" providerId="ADAL" clId="{97DB818A-A6FC-4C03-84C1-28EDABD86408}" dt="2020-11-15T07:50:45.673" v="6508" actId="26606"/>
          <ac:picMkLst>
            <pc:docMk/>
            <pc:sldMk cId="2984096424" sldId="278"/>
            <ac:picMk id="7" creationId="{B1CEB634-E60A-4D79-B337-3EAA5D67DC2D}"/>
          </ac:picMkLst>
        </pc:picChg>
      </pc:sldChg>
      <pc:sldChg chg="addSp delSp modSp mod modTransition modAnim">
        <pc:chgData name="Kevin Prom" userId="0b530297-fa32-40c6-a4fc-18758f7e574f" providerId="ADAL" clId="{97DB818A-A6FC-4C03-84C1-28EDABD86408}" dt="2020-11-15T07:55:22.689" v="6550"/>
        <pc:sldMkLst>
          <pc:docMk/>
          <pc:sldMk cId="773182808" sldId="279"/>
        </pc:sldMkLst>
        <pc:spChg chg="mod">
          <ac:chgData name="Kevin Prom" userId="0b530297-fa32-40c6-a4fc-18758f7e574f" providerId="ADAL" clId="{97DB818A-A6FC-4C03-84C1-28EDABD86408}" dt="2020-11-15T07:50:40.290" v="6506" actId="26606"/>
          <ac:spMkLst>
            <pc:docMk/>
            <pc:sldMk cId="773182808" sldId="279"/>
            <ac:spMk id="2" creationId="{70D42AB6-A59D-4D88-B39D-DED318B8DF53}"/>
          </ac:spMkLst>
        </pc:spChg>
        <pc:spChg chg="add del mod">
          <ac:chgData name="Kevin Prom" userId="0b530297-fa32-40c6-a4fc-18758f7e574f" providerId="ADAL" clId="{97DB818A-A6FC-4C03-84C1-28EDABD86408}" dt="2020-11-15T07:50:40.290" v="6506" actId="26606"/>
          <ac:spMkLst>
            <pc:docMk/>
            <pc:sldMk cId="773182808" sldId="279"/>
            <ac:spMk id="3" creationId="{860B29E4-FBDA-4028-9C6E-A8625CCF56A6}"/>
          </ac:spMkLst>
        </pc:spChg>
        <pc:spChg chg="add del">
          <ac:chgData name="Kevin Prom" userId="0b530297-fa32-40c6-a4fc-18758f7e574f" providerId="ADAL" clId="{97DB818A-A6FC-4C03-84C1-28EDABD86408}" dt="2020-11-15T07:50:40.290" v="6506" actId="26606"/>
          <ac:spMkLst>
            <pc:docMk/>
            <pc:sldMk cId="773182808" sldId="279"/>
            <ac:spMk id="10" creationId="{E02239D2-A05D-4A1C-9F06-FBA7FC730E1B}"/>
          </ac:spMkLst>
        </pc:spChg>
        <pc:spChg chg="add del">
          <ac:chgData name="Kevin Prom" userId="0b530297-fa32-40c6-a4fc-18758f7e574f" providerId="ADAL" clId="{97DB818A-A6FC-4C03-84C1-28EDABD86408}" dt="2020-11-15T07:50:37.449" v="6501" actId="26606"/>
          <ac:spMkLst>
            <pc:docMk/>
            <pc:sldMk cId="773182808" sldId="279"/>
            <ac:spMk id="14" creationId="{2B566528-1B12-4246-9431-5C2D7D081168}"/>
          </ac:spMkLst>
        </pc:spChg>
        <pc:spChg chg="add del">
          <ac:chgData name="Kevin Prom" userId="0b530297-fa32-40c6-a4fc-18758f7e574f" providerId="ADAL" clId="{97DB818A-A6FC-4C03-84C1-28EDABD86408}" dt="2020-11-15T07:50:27.605" v="6499" actId="26606"/>
          <ac:spMkLst>
            <pc:docMk/>
            <pc:sldMk cId="773182808" sldId="279"/>
            <ac:spMk id="15" creationId="{2B566528-1B12-4246-9431-5C2D7D081168}"/>
          </ac:spMkLst>
        </pc:spChg>
        <pc:spChg chg="add del">
          <ac:chgData name="Kevin Prom" userId="0b530297-fa32-40c6-a4fc-18758f7e574f" providerId="ADAL" clId="{97DB818A-A6FC-4C03-84C1-28EDABD86408}" dt="2020-11-15T07:50:37.449" v="6501" actId="26606"/>
          <ac:spMkLst>
            <pc:docMk/>
            <pc:sldMk cId="773182808" sldId="279"/>
            <ac:spMk id="16" creationId="{2E80C965-DB6D-4F81-9E9E-B027384D0BD6}"/>
          </ac:spMkLst>
        </pc:spChg>
        <pc:spChg chg="add del">
          <ac:chgData name="Kevin Prom" userId="0b530297-fa32-40c6-a4fc-18758f7e574f" providerId="ADAL" clId="{97DB818A-A6FC-4C03-84C1-28EDABD86408}" dt="2020-11-15T07:50:27.605" v="6499" actId="26606"/>
          <ac:spMkLst>
            <pc:docMk/>
            <pc:sldMk cId="773182808" sldId="279"/>
            <ac:spMk id="17" creationId="{2E80C965-DB6D-4F81-9E9E-B027384D0BD6}"/>
          </ac:spMkLst>
        </pc:spChg>
        <pc:spChg chg="add del">
          <ac:chgData name="Kevin Prom" userId="0b530297-fa32-40c6-a4fc-18758f7e574f" providerId="ADAL" clId="{97DB818A-A6FC-4C03-84C1-28EDABD86408}" dt="2020-11-15T07:50:37.449" v="6501" actId="26606"/>
          <ac:spMkLst>
            <pc:docMk/>
            <pc:sldMk cId="773182808" sldId="279"/>
            <ac:spMk id="18" creationId="{A580F890-B085-4E95-96AA-55AEBEC5CE6E}"/>
          </ac:spMkLst>
        </pc:spChg>
        <pc:spChg chg="add del">
          <ac:chgData name="Kevin Prom" userId="0b530297-fa32-40c6-a4fc-18758f7e574f" providerId="ADAL" clId="{97DB818A-A6FC-4C03-84C1-28EDABD86408}" dt="2020-11-15T07:50:27.605" v="6499" actId="26606"/>
          <ac:spMkLst>
            <pc:docMk/>
            <pc:sldMk cId="773182808" sldId="279"/>
            <ac:spMk id="19" creationId="{A580F890-B085-4E95-96AA-55AEBEC5CE6E}"/>
          </ac:spMkLst>
        </pc:spChg>
        <pc:spChg chg="add del">
          <ac:chgData name="Kevin Prom" userId="0b530297-fa32-40c6-a4fc-18758f7e574f" providerId="ADAL" clId="{97DB818A-A6FC-4C03-84C1-28EDABD86408}" dt="2020-11-15T07:50:37.449" v="6501" actId="26606"/>
          <ac:spMkLst>
            <pc:docMk/>
            <pc:sldMk cId="773182808" sldId="279"/>
            <ac:spMk id="20" creationId="{D3F51FEB-38FB-4F6C-9F7B-2F2AFAB65463}"/>
          </ac:spMkLst>
        </pc:spChg>
        <pc:spChg chg="add del">
          <ac:chgData name="Kevin Prom" userId="0b530297-fa32-40c6-a4fc-18758f7e574f" providerId="ADAL" clId="{97DB818A-A6FC-4C03-84C1-28EDABD86408}" dt="2020-11-15T07:50:27.605" v="6499" actId="26606"/>
          <ac:spMkLst>
            <pc:docMk/>
            <pc:sldMk cId="773182808" sldId="279"/>
            <ac:spMk id="21" creationId="{D3F51FEB-38FB-4F6C-9F7B-2F2AFAB65463}"/>
          </ac:spMkLst>
        </pc:spChg>
        <pc:spChg chg="add del">
          <ac:chgData name="Kevin Prom" userId="0b530297-fa32-40c6-a4fc-18758f7e574f" providerId="ADAL" clId="{97DB818A-A6FC-4C03-84C1-28EDABD86408}" dt="2020-11-15T07:50:27.605" v="6499" actId="26606"/>
          <ac:spMkLst>
            <pc:docMk/>
            <pc:sldMk cId="773182808" sldId="279"/>
            <ac:spMk id="23" creationId="{1E547BA6-BAE0-43BB-A7CA-60F69CE252F0}"/>
          </ac:spMkLst>
        </pc:spChg>
        <pc:spChg chg="add del">
          <ac:chgData name="Kevin Prom" userId="0b530297-fa32-40c6-a4fc-18758f7e574f" providerId="ADAL" clId="{97DB818A-A6FC-4C03-84C1-28EDABD86408}" dt="2020-11-15T07:50:37.449" v="6501" actId="26606"/>
          <ac:spMkLst>
            <pc:docMk/>
            <pc:sldMk cId="773182808" sldId="279"/>
            <ac:spMk id="25" creationId="{1E547BA6-BAE0-43BB-A7CA-60F69CE252F0}"/>
          </ac:spMkLst>
        </pc:spChg>
        <pc:spChg chg="add del">
          <ac:chgData name="Kevin Prom" userId="0b530297-fa32-40c6-a4fc-18758f7e574f" providerId="ADAL" clId="{97DB818A-A6FC-4C03-84C1-28EDABD86408}" dt="2020-11-15T07:50:38.690" v="6503" actId="26606"/>
          <ac:spMkLst>
            <pc:docMk/>
            <pc:sldMk cId="773182808" sldId="279"/>
            <ac:spMk id="27" creationId="{2B566528-1B12-4246-9431-5C2D7D081168}"/>
          </ac:spMkLst>
        </pc:spChg>
        <pc:spChg chg="add del">
          <ac:chgData name="Kevin Prom" userId="0b530297-fa32-40c6-a4fc-18758f7e574f" providerId="ADAL" clId="{97DB818A-A6FC-4C03-84C1-28EDABD86408}" dt="2020-11-15T07:50:38.690" v="6503" actId="26606"/>
          <ac:spMkLst>
            <pc:docMk/>
            <pc:sldMk cId="773182808" sldId="279"/>
            <ac:spMk id="28" creationId="{860B29E4-FBDA-4028-9C6E-A8625CCF56A6}"/>
          </ac:spMkLst>
        </pc:spChg>
        <pc:spChg chg="add del">
          <ac:chgData name="Kevin Prom" userId="0b530297-fa32-40c6-a4fc-18758f7e574f" providerId="ADAL" clId="{97DB818A-A6FC-4C03-84C1-28EDABD86408}" dt="2020-11-15T07:50:38.690" v="6503" actId="26606"/>
          <ac:spMkLst>
            <pc:docMk/>
            <pc:sldMk cId="773182808" sldId="279"/>
            <ac:spMk id="29" creationId="{2E80C965-DB6D-4F81-9E9E-B027384D0BD6}"/>
          </ac:spMkLst>
        </pc:spChg>
        <pc:spChg chg="add del">
          <ac:chgData name="Kevin Prom" userId="0b530297-fa32-40c6-a4fc-18758f7e574f" providerId="ADAL" clId="{97DB818A-A6FC-4C03-84C1-28EDABD86408}" dt="2020-11-15T07:50:38.690" v="6503" actId="26606"/>
          <ac:spMkLst>
            <pc:docMk/>
            <pc:sldMk cId="773182808" sldId="279"/>
            <ac:spMk id="30" creationId="{A580F890-B085-4E95-96AA-55AEBEC5CE6E}"/>
          </ac:spMkLst>
        </pc:spChg>
        <pc:spChg chg="add del">
          <ac:chgData name="Kevin Prom" userId="0b530297-fa32-40c6-a4fc-18758f7e574f" providerId="ADAL" clId="{97DB818A-A6FC-4C03-84C1-28EDABD86408}" dt="2020-11-15T07:50:38.690" v="6503" actId="26606"/>
          <ac:spMkLst>
            <pc:docMk/>
            <pc:sldMk cId="773182808" sldId="279"/>
            <ac:spMk id="31" creationId="{D3F51FEB-38FB-4F6C-9F7B-2F2AFAB65463}"/>
          </ac:spMkLst>
        </pc:spChg>
        <pc:spChg chg="add del">
          <ac:chgData name="Kevin Prom" userId="0b530297-fa32-40c6-a4fc-18758f7e574f" providerId="ADAL" clId="{97DB818A-A6FC-4C03-84C1-28EDABD86408}" dt="2020-11-15T07:50:38.690" v="6503" actId="26606"/>
          <ac:spMkLst>
            <pc:docMk/>
            <pc:sldMk cId="773182808" sldId="279"/>
            <ac:spMk id="32" creationId="{1E547BA6-BAE0-43BB-A7CA-60F69CE252F0}"/>
          </ac:spMkLst>
        </pc:spChg>
        <pc:spChg chg="add del">
          <ac:chgData name="Kevin Prom" userId="0b530297-fa32-40c6-a4fc-18758f7e574f" providerId="ADAL" clId="{97DB818A-A6FC-4C03-84C1-28EDABD86408}" dt="2020-11-15T07:50:40.281" v="6505" actId="26606"/>
          <ac:spMkLst>
            <pc:docMk/>
            <pc:sldMk cId="773182808" sldId="279"/>
            <ac:spMk id="34" creationId="{2B566528-1B12-4246-9431-5C2D7D081168}"/>
          </ac:spMkLst>
        </pc:spChg>
        <pc:spChg chg="add del">
          <ac:chgData name="Kevin Prom" userId="0b530297-fa32-40c6-a4fc-18758f7e574f" providerId="ADAL" clId="{97DB818A-A6FC-4C03-84C1-28EDABD86408}" dt="2020-11-15T07:50:40.281" v="6505" actId="26606"/>
          <ac:spMkLst>
            <pc:docMk/>
            <pc:sldMk cId="773182808" sldId="279"/>
            <ac:spMk id="36" creationId="{2E80C965-DB6D-4F81-9E9E-B027384D0BD6}"/>
          </ac:spMkLst>
        </pc:spChg>
        <pc:spChg chg="add del">
          <ac:chgData name="Kevin Prom" userId="0b530297-fa32-40c6-a4fc-18758f7e574f" providerId="ADAL" clId="{97DB818A-A6FC-4C03-84C1-28EDABD86408}" dt="2020-11-15T07:50:40.281" v="6505" actId="26606"/>
          <ac:spMkLst>
            <pc:docMk/>
            <pc:sldMk cId="773182808" sldId="279"/>
            <ac:spMk id="37" creationId="{A580F890-B085-4E95-96AA-55AEBEC5CE6E}"/>
          </ac:spMkLst>
        </pc:spChg>
        <pc:spChg chg="add del">
          <ac:chgData name="Kevin Prom" userId="0b530297-fa32-40c6-a4fc-18758f7e574f" providerId="ADAL" clId="{97DB818A-A6FC-4C03-84C1-28EDABD86408}" dt="2020-11-15T07:50:40.281" v="6505" actId="26606"/>
          <ac:spMkLst>
            <pc:docMk/>
            <pc:sldMk cId="773182808" sldId="279"/>
            <ac:spMk id="38" creationId="{D3F51FEB-38FB-4F6C-9F7B-2F2AFAB65463}"/>
          </ac:spMkLst>
        </pc:spChg>
        <pc:spChg chg="add del">
          <ac:chgData name="Kevin Prom" userId="0b530297-fa32-40c6-a4fc-18758f7e574f" providerId="ADAL" clId="{97DB818A-A6FC-4C03-84C1-28EDABD86408}" dt="2020-11-15T07:50:40.281" v="6505" actId="26606"/>
          <ac:spMkLst>
            <pc:docMk/>
            <pc:sldMk cId="773182808" sldId="279"/>
            <ac:spMk id="39" creationId="{1E547BA6-BAE0-43BB-A7CA-60F69CE252F0}"/>
          </ac:spMkLst>
        </pc:spChg>
        <pc:spChg chg="add">
          <ac:chgData name="Kevin Prom" userId="0b530297-fa32-40c6-a4fc-18758f7e574f" providerId="ADAL" clId="{97DB818A-A6FC-4C03-84C1-28EDABD86408}" dt="2020-11-15T07:50:40.290" v="6506" actId="26606"/>
          <ac:spMkLst>
            <pc:docMk/>
            <pc:sldMk cId="773182808" sldId="279"/>
            <ac:spMk id="42" creationId="{2B566528-1B12-4246-9431-5C2D7D081168}"/>
          </ac:spMkLst>
        </pc:spChg>
        <pc:spChg chg="add">
          <ac:chgData name="Kevin Prom" userId="0b530297-fa32-40c6-a4fc-18758f7e574f" providerId="ADAL" clId="{97DB818A-A6FC-4C03-84C1-28EDABD86408}" dt="2020-11-15T07:50:40.290" v="6506" actId="26606"/>
          <ac:spMkLst>
            <pc:docMk/>
            <pc:sldMk cId="773182808" sldId="279"/>
            <ac:spMk id="43" creationId="{860B29E4-FBDA-4028-9C6E-A8625CCF56A6}"/>
          </ac:spMkLst>
        </pc:spChg>
        <pc:spChg chg="add">
          <ac:chgData name="Kevin Prom" userId="0b530297-fa32-40c6-a4fc-18758f7e574f" providerId="ADAL" clId="{97DB818A-A6FC-4C03-84C1-28EDABD86408}" dt="2020-11-15T07:50:40.290" v="6506" actId="26606"/>
          <ac:spMkLst>
            <pc:docMk/>
            <pc:sldMk cId="773182808" sldId="279"/>
            <ac:spMk id="44" creationId="{2E80C965-DB6D-4F81-9E9E-B027384D0BD6}"/>
          </ac:spMkLst>
        </pc:spChg>
        <pc:spChg chg="add">
          <ac:chgData name="Kevin Prom" userId="0b530297-fa32-40c6-a4fc-18758f7e574f" providerId="ADAL" clId="{97DB818A-A6FC-4C03-84C1-28EDABD86408}" dt="2020-11-15T07:50:40.290" v="6506" actId="26606"/>
          <ac:spMkLst>
            <pc:docMk/>
            <pc:sldMk cId="773182808" sldId="279"/>
            <ac:spMk id="45" creationId="{A580F890-B085-4E95-96AA-55AEBEC5CE6E}"/>
          </ac:spMkLst>
        </pc:spChg>
        <pc:spChg chg="add">
          <ac:chgData name="Kevin Prom" userId="0b530297-fa32-40c6-a4fc-18758f7e574f" providerId="ADAL" clId="{97DB818A-A6FC-4C03-84C1-28EDABD86408}" dt="2020-11-15T07:50:40.290" v="6506" actId="26606"/>
          <ac:spMkLst>
            <pc:docMk/>
            <pc:sldMk cId="773182808" sldId="279"/>
            <ac:spMk id="46" creationId="{D3F51FEB-38FB-4F6C-9F7B-2F2AFAB65463}"/>
          </ac:spMkLst>
        </pc:spChg>
        <pc:spChg chg="add">
          <ac:chgData name="Kevin Prom" userId="0b530297-fa32-40c6-a4fc-18758f7e574f" providerId="ADAL" clId="{97DB818A-A6FC-4C03-84C1-28EDABD86408}" dt="2020-11-15T07:50:40.290" v="6506" actId="26606"/>
          <ac:spMkLst>
            <pc:docMk/>
            <pc:sldMk cId="773182808" sldId="279"/>
            <ac:spMk id="47" creationId="{1E547BA6-BAE0-43BB-A7CA-60F69CE252F0}"/>
          </ac:spMkLst>
        </pc:spChg>
        <pc:graphicFrameChg chg="add del">
          <ac:chgData name="Kevin Prom" userId="0b530297-fa32-40c6-a4fc-18758f7e574f" providerId="ADAL" clId="{97DB818A-A6FC-4C03-84C1-28EDABD86408}" dt="2020-11-15T07:50:37.449" v="6501" actId="26606"/>
          <ac:graphicFrameMkLst>
            <pc:docMk/>
            <pc:sldMk cId="773182808" sldId="279"/>
            <ac:graphicFrameMk id="12" creationId="{16D0C439-B114-47FB-B12F-699A45351BDF}"/>
          </ac:graphicFrameMkLst>
        </pc:graphicFrameChg>
        <pc:graphicFrameChg chg="add del">
          <ac:chgData name="Kevin Prom" userId="0b530297-fa32-40c6-a4fc-18758f7e574f" providerId="ADAL" clId="{97DB818A-A6FC-4C03-84C1-28EDABD86408}" dt="2020-11-15T07:50:40.281" v="6505" actId="26606"/>
          <ac:graphicFrameMkLst>
            <pc:docMk/>
            <pc:sldMk cId="773182808" sldId="279"/>
            <ac:graphicFrameMk id="40" creationId="{16D0C439-B114-47FB-B12F-699A45351BDF}"/>
          </ac:graphicFrameMkLst>
        </pc:graphicFrameChg>
        <pc:picChg chg="del ord">
          <ac:chgData name="Kevin Prom" userId="0b530297-fa32-40c6-a4fc-18758f7e574f" providerId="ADAL" clId="{97DB818A-A6FC-4C03-84C1-28EDABD86408}" dt="2020-11-15T07:50:41.789" v="6507" actId="478"/>
          <ac:picMkLst>
            <pc:docMk/>
            <pc:sldMk cId="773182808" sldId="279"/>
            <ac:picMk id="7" creationId="{62C7AF77-079D-439B-80CC-C4E048E313C7}"/>
          </ac:picMkLst>
        </pc:picChg>
        <pc:picChg chg="add del">
          <ac:chgData name="Kevin Prom" userId="0b530297-fa32-40c6-a4fc-18758f7e574f" providerId="ADAL" clId="{97DB818A-A6FC-4C03-84C1-28EDABD86408}" dt="2020-11-15T07:50:37.449" v="6501" actId="26606"/>
          <ac:picMkLst>
            <pc:docMk/>
            <pc:sldMk cId="773182808" sldId="279"/>
            <ac:picMk id="13" creationId="{70F38673-D5EE-4F28-A68A-C964B3AEBD51}"/>
          </ac:picMkLst>
        </pc:picChg>
        <pc:picChg chg="add del">
          <ac:chgData name="Kevin Prom" userId="0b530297-fa32-40c6-a4fc-18758f7e574f" providerId="ADAL" clId="{97DB818A-A6FC-4C03-84C1-28EDABD86408}" dt="2020-11-15T07:50:40.281" v="6505" actId="26606"/>
          <ac:picMkLst>
            <pc:docMk/>
            <pc:sldMk cId="773182808" sldId="279"/>
            <ac:picMk id="35" creationId="{70F38673-D5EE-4F28-A68A-C964B3AEBD51}"/>
          </ac:picMkLst>
        </pc:picChg>
      </pc:sldChg>
      <pc:sldChg chg="addSp delSp modSp mod modTransition">
        <pc:chgData name="Kevin Prom" userId="0b530297-fa32-40c6-a4fc-18758f7e574f" providerId="ADAL" clId="{97DB818A-A6FC-4C03-84C1-28EDABD86408}" dt="2020-11-15T07:52:15.618" v="6545" actId="26606"/>
        <pc:sldMkLst>
          <pc:docMk/>
          <pc:sldMk cId="755183402" sldId="280"/>
        </pc:sldMkLst>
        <pc:spChg chg="mod">
          <ac:chgData name="Kevin Prom" userId="0b530297-fa32-40c6-a4fc-18758f7e574f" providerId="ADAL" clId="{97DB818A-A6FC-4C03-84C1-28EDABD86408}" dt="2020-11-15T07:52:15.618" v="6545" actId="26606"/>
          <ac:spMkLst>
            <pc:docMk/>
            <pc:sldMk cId="755183402" sldId="280"/>
            <ac:spMk id="2" creationId="{7494BAB9-B68E-4D74-BB42-FC002D721D33}"/>
          </ac:spMkLst>
        </pc:spChg>
        <pc:spChg chg="mod">
          <ac:chgData name="Kevin Prom" userId="0b530297-fa32-40c6-a4fc-18758f7e574f" providerId="ADAL" clId="{97DB818A-A6FC-4C03-84C1-28EDABD86408}" dt="2020-11-15T07:52:15.618" v="6545" actId="26606"/>
          <ac:spMkLst>
            <pc:docMk/>
            <pc:sldMk cId="755183402" sldId="280"/>
            <ac:spMk id="3" creationId="{C1401265-DDA4-4027-ADB1-6B6DBFF54F2A}"/>
          </ac:spMkLst>
        </pc:spChg>
        <pc:spChg chg="del">
          <ac:chgData name="Kevin Prom" userId="0b530297-fa32-40c6-a4fc-18758f7e574f" providerId="ADAL" clId="{97DB818A-A6FC-4C03-84C1-28EDABD86408}" dt="2020-11-15T07:52:15.618" v="6545" actId="26606"/>
          <ac:spMkLst>
            <pc:docMk/>
            <pc:sldMk cId="755183402" sldId="280"/>
            <ac:spMk id="16" creationId="{5DD103AA-7536-490B-973F-73CA63A7ED09}"/>
          </ac:spMkLst>
        </pc:spChg>
        <pc:spChg chg="add">
          <ac:chgData name="Kevin Prom" userId="0b530297-fa32-40c6-a4fc-18758f7e574f" providerId="ADAL" clId="{97DB818A-A6FC-4C03-84C1-28EDABD86408}" dt="2020-11-15T07:52:15.618" v="6545" actId="26606"/>
          <ac:spMkLst>
            <pc:docMk/>
            <pc:sldMk cId="755183402" sldId="280"/>
            <ac:spMk id="22" creationId="{2B566528-1B12-4246-9431-5C2D7D081168}"/>
          </ac:spMkLst>
        </pc:spChg>
        <pc:spChg chg="add">
          <ac:chgData name="Kevin Prom" userId="0b530297-fa32-40c6-a4fc-18758f7e574f" providerId="ADAL" clId="{97DB818A-A6FC-4C03-84C1-28EDABD86408}" dt="2020-11-15T07:52:15.618" v="6545" actId="26606"/>
          <ac:spMkLst>
            <pc:docMk/>
            <pc:sldMk cId="755183402" sldId="280"/>
            <ac:spMk id="24" creationId="{D3F51FEB-38FB-4F6C-9F7B-2F2AFAB65463}"/>
          </ac:spMkLst>
        </pc:spChg>
        <pc:spChg chg="add">
          <ac:chgData name="Kevin Prom" userId="0b530297-fa32-40c6-a4fc-18758f7e574f" providerId="ADAL" clId="{97DB818A-A6FC-4C03-84C1-28EDABD86408}" dt="2020-11-15T07:52:15.618" v="6545" actId="26606"/>
          <ac:spMkLst>
            <pc:docMk/>
            <pc:sldMk cId="755183402" sldId="280"/>
            <ac:spMk id="26" creationId="{1E547BA6-BAE0-43BB-A7CA-60F69CE252F0}"/>
          </ac:spMkLst>
        </pc:spChg>
        <pc:grpChg chg="add">
          <ac:chgData name="Kevin Prom" userId="0b530297-fa32-40c6-a4fc-18758f7e574f" providerId="ADAL" clId="{97DB818A-A6FC-4C03-84C1-28EDABD86408}" dt="2020-11-15T07:52:15.618" v="6545" actId="26606"/>
          <ac:grpSpMkLst>
            <pc:docMk/>
            <pc:sldMk cId="755183402" sldId="280"/>
            <ac:grpSpMk id="28" creationId="{912209CB-3E4C-43AE-B507-08269FAE89F5}"/>
          </ac:grpSpMkLst>
        </pc:grpChg>
        <pc:picChg chg="mod ord">
          <ac:chgData name="Kevin Prom" userId="0b530297-fa32-40c6-a4fc-18758f7e574f" providerId="ADAL" clId="{97DB818A-A6FC-4C03-84C1-28EDABD86408}" dt="2020-11-15T07:52:15.618" v="6545" actId="26606"/>
          <ac:picMkLst>
            <pc:docMk/>
            <pc:sldMk cId="755183402" sldId="280"/>
            <ac:picMk id="17" creationId="{B87D8163-C019-491D-BEAE-37670BADF686}"/>
          </ac:picMkLst>
        </pc:picChg>
      </pc:sldChg>
      <pc:sldChg chg="addSp delSp modSp mod ord modTransition modAnim">
        <pc:chgData name="Kevin Prom" userId="0b530297-fa32-40c6-a4fc-18758f7e574f" providerId="ADAL" clId="{97DB818A-A6FC-4C03-84C1-28EDABD86408}" dt="2020-11-28T17:33:21.233" v="10581"/>
        <pc:sldMkLst>
          <pc:docMk/>
          <pc:sldMk cId="1387337206" sldId="281"/>
        </pc:sldMkLst>
        <pc:spChg chg="mod">
          <ac:chgData name="Kevin Prom" userId="0b530297-fa32-40c6-a4fc-18758f7e574f" providerId="ADAL" clId="{97DB818A-A6FC-4C03-84C1-28EDABD86408}" dt="2020-11-15T07:50:19.642" v="6496" actId="26606"/>
          <ac:spMkLst>
            <pc:docMk/>
            <pc:sldMk cId="1387337206" sldId="281"/>
            <ac:spMk id="2" creationId="{911D4A88-03C4-4045-9FFD-6035D61B8DAB}"/>
          </ac:spMkLst>
        </pc:spChg>
        <pc:spChg chg="mod">
          <ac:chgData name="Kevin Prom" userId="0b530297-fa32-40c6-a4fc-18758f7e574f" providerId="ADAL" clId="{97DB818A-A6FC-4C03-84C1-28EDABD86408}" dt="2020-11-28T17:32:14.991" v="10579" actId="20577"/>
          <ac:spMkLst>
            <pc:docMk/>
            <pc:sldMk cId="1387337206" sldId="281"/>
            <ac:spMk id="3" creationId="{2FAE58F7-29A9-4BF0-A2CD-064E9C26BFDB}"/>
          </ac:spMkLst>
        </pc:spChg>
        <pc:spChg chg="del">
          <ac:chgData name="Kevin Prom" userId="0b530297-fa32-40c6-a4fc-18758f7e574f" providerId="ADAL" clId="{97DB818A-A6FC-4C03-84C1-28EDABD86408}" dt="2020-11-15T07:50:19.642" v="6496" actId="26606"/>
          <ac:spMkLst>
            <pc:docMk/>
            <pc:sldMk cId="1387337206" sldId="281"/>
            <ac:spMk id="10" creationId="{5DD103AA-7536-490B-973F-73CA63A7ED09}"/>
          </ac:spMkLst>
        </pc:spChg>
        <pc:spChg chg="add">
          <ac:chgData name="Kevin Prom" userId="0b530297-fa32-40c6-a4fc-18758f7e574f" providerId="ADAL" clId="{97DB818A-A6FC-4C03-84C1-28EDABD86408}" dt="2020-11-15T07:50:19.642" v="6496" actId="26606"/>
          <ac:spMkLst>
            <pc:docMk/>
            <pc:sldMk cId="1387337206" sldId="281"/>
            <ac:spMk id="15" creationId="{2B566528-1B12-4246-9431-5C2D7D081168}"/>
          </ac:spMkLst>
        </pc:spChg>
        <pc:grpChg chg="add">
          <ac:chgData name="Kevin Prom" userId="0b530297-fa32-40c6-a4fc-18758f7e574f" providerId="ADAL" clId="{97DB818A-A6FC-4C03-84C1-28EDABD86408}" dt="2020-11-15T07:50:19.642" v="6496" actId="26606"/>
          <ac:grpSpMkLst>
            <pc:docMk/>
            <pc:sldMk cId="1387337206" sldId="281"/>
            <ac:grpSpMk id="17" creationId="{FA366754-A2F4-475B-8217-AB06F5F15F36}"/>
          </ac:grpSpMkLst>
        </pc:grpChg>
        <pc:grpChg chg="add">
          <ac:chgData name="Kevin Prom" userId="0b530297-fa32-40c6-a4fc-18758f7e574f" providerId="ADAL" clId="{97DB818A-A6FC-4C03-84C1-28EDABD86408}" dt="2020-11-15T07:50:19.642" v="6496" actId="26606"/>
          <ac:grpSpMkLst>
            <pc:docMk/>
            <pc:sldMk cId="1387337206" sldId="281"/>
            <ac:grpSpMk id="21" creationId="{828A5161-06F1-46CF-8AD7-844680A59E13}"/>
          </ac:grpSpMkLst>
        </pc:grpChg>
        <pc:picChg chg="mod ord">
          <ac:chgData name="Kevin Prom" userId="0b530297-fa32-40c6-a4fc-18758f7e574f" providerId="ADAL" clId="{97DB818A-A6FC-4C03-84C1-28EDABD86408}" dt="2020-11-15T07:50:19.642" v="6496" actId="26606"/>
          <ac:picMkLst>
            <pc:docMk/>
            <pc:sldMk cId="1387337206" sldId="281"/>
            <ac:picMk id="7" creationId="{D9C22C6A-FBDA-48FF-8A98-A65FA08608E4}"/>
          </ac:picMkLst>
        </pc:picChg>
      </pc:sldChg>
      <pc:sldChg chg="modSp modTransition">
        <pc:chgData name="Kevin Prom" userId="0b530297-fa32-40c6-a4fc-18758f7e574f" providerId="ADAL" clId="{97DB818A-A6FC-4C03-84C1-28EDABD86408}" dt="2020-11-29T00:03:50.342" v="11699" actId="14826"/>
        <pc:sldMkLst>
          <pc:docMk/>
          <pc:sldMk cId="76609664" sldId="283"/>
        </pc:sldMkLst>
        <pc:picChg chg="mod">
          <ac:chgData name="Kevin Prom" userId="0b530297-fa32-40c6-a4fc-18758f7e574f" providerId="ADAL" clId="{97DB818A-A6FC-4C03-84C1-28EDABD86408}" dt="2020-11-29T00:03:50.342" v="11699" actId="14826"/>
          <ac:picMkLst>
            <pc:docMk/>
            <pc:sldMk cId="76609664" sldId="283"/>
            <ac:picMk id="7" creationId="{2D28B250-EE8D-4A24-A9E0-FCEA3C7FD644}"/>
          </ac:picMkLst>
        </pc:picChg>
      </pc:sldChg>
      <pc:sldChg chg="addSp delSp modSp mod modTransition modAnim">
        <pc:chgData name="Kevin Prom" userId="0b530297-fa32-40c6-a4fc-18758f7e574f" providerId="ADAL" clId="{97DB818A-A6FC-4C03-84C1-28EDABD86408}" dt="2020-11-15T04:12:09.156" v="6403" actId="26606"/>
        <pc:sldMkLst>
          <pc:docMk/>
          <pc:sldMk cId="343040656" sldId="284"/>
        </pc:sldMkLst>
        <pc:spChg chg="mod">
          <ac:chgData name="Kevin Prom" userId="0b530297-fa32-40c6-a4fc-18758f7e574f" providerId="ADAL" clId="{97DB818A-A6FC-4C03-84C1-28EDABD86408}" dt="2020-11-15T04:12:09.156" v="6403" actId="26606"/>
          <ac:spMkLst>
            <pc:docMk/>
            <pc:sldMk cId="343040656" sldId="284"/>
            <ac:spMk id="2" creationId="{B5AAABE4-2581-4D74-8980-A9BD94D1EEB9}"/>
          </ac:spMkLst>
        </pc:spChg>
        <pc:spChg chg="mod">
          <ac:chgData name="Kevin Prom" userId="0b530297-fa32-40c6-a4fc-18758f7e574f" providerId="ADAL" clId="{97DB818A-A6FC-4C03-84C1-28EDABD86408}" dt="2020-11-15T04:12:09.156" v="6403" actId="26606"/>
          <ac:spMkLst>
            <pc:docMk/>
            <pc:sldMk cId="343040656" sldId="284"/>
            <ac:spMk id="3" creationId="{10A91834-C5B2-4FE3-86A6-E6596AA1B2D9}"/>
          </ac:spMkLst>
        </pc:spChg>
        <pc:spChg chg="del">
          <ac:chgData name="Kevin Prom" userId="0b530297-fa32-40c6-a4fc-18758f7e574f" providerId="ADAL" clId="{97DB818A-A6FC-4C03-84C1-28EDABD86408}" dt="2020-11-15T04:12:09.156" v="6403" actId="26606"/>
          <ac:spMkLst>
            <pc:docMk/>
            <pc:sldMk cId="343040656" sldId="284"/>
            <ac:spMk id="8" creationId="{F0BC1D9E-4401-4EC0-88FD-ED103CB570EA}"/>
          </ac:spMkLst>
        </pc:spChg>
        <pc:spChg chg="del">
          <ac:chgData name="Kevin Prom" userId="0b530297-fa32-40c6-a4fc-18758f7e574f" providerId="ADAL" clId="{97DB818A-A6FC-4C03-84C1-28EDABD86408}" dt="2020-11-15T04:12:09.156" v="6403" actId="26606"/>
          <ac:spMkLst>
            <pc:docMk/>
            <pc:sldMk cId="343040656" sldId="284"/>
            <ac:spMk id="10" creationId="{6200B311-3585-4069-AAC6-CD443FA5B8AD}"/>
          </ac:spMkLst>
        </pc:spChg>
        <pc:spChg chg="del">
          <ac:chgData name="Kevin Prom" userId="0b530297-fa32-40c6-a4fc-18758f7e574f" providerId="ADAL" clId="{97DB818A-A6FC-4C03-84C1-28EDABD86408}" dt="2020-11-15T04:12:09.156" v="6403" actId="26606"/>
          <ac:spMkLst>
            <pc:docMk/>
            <pc:sldMk cId="343040656" sldId="284"/>
            <ac:spMk id="12" creationId="{B0AAF7C9-094E-400C-A428-F6C2262F6527}"/>
          </ac:spMkLst>
        </pc:spChg>
        <pc:spChg chg="add">
          <ac:chgData name="Kevin Prom" userId="0b530297-fa32-40c6-a4fc-18758f7e574f" providerId="ADAL" clId="{97DB818A-A6FC-4C03-84C1-28EDABD86408}" dt="2020-11-15T04:12:09.156" v="6403" actId="26606"/>
          <ac:spMkLst>
            <pc:docMk/>
            <pc:sldMk cId="343040656" sldId="284"/>
            <ac:spMk id="17" creationId="{2B566528-1B12-4246-9431-5C2D7D081168}"/>
          </ac:spMkLst>
        </pc:spChg>
        <pc:spChg chg="add">
          <ac:chgData name="Kevin Prom" userId="0b530297-fa32-40c6-a4fc-18758f7e574f" providerId="ADAL" clId="{97DB818A-A6FC-4C03-84C1-28EDABD86408}" dt="2020-11-15T04:12:09.156" v="6403" actId="26606"/>
          <ac:spMkLst>
            <pc:docMk/>
            <pc:sldMk cId="343040656" sldId="284"/>
            <ac:spMk id="19" creationId="{2E80C965-DB6D-4F81-9E9E-B027384D0BD6}"/>
          </ac:spMkLst>
        </pc:spChg>
        <pc:spChg chg="add">
          <ac:chgData name="Kevin Prom" userId="0b530297-fa32-40c6-a4fc-18758f7e574f" providerId="ADAL" clId="{97DB818A-A6FC-4C03-84C1-28EDABD86408}" dt="2020-11-15T04:12:09.156" v="6403" actId="26606"/>
          <ac:spMkLst>
            <pc:docMk/>
            <pc:sldMk cId="343040656" sldId="284"/>
            <ac:spMk id="21" creationId="{A580F890-B085-4E95-96AA-55AEBEC5CE6E}"/>
          </ac:spMkLst>
        </pc:spChg>
        <pc:spChg chg="add">
          <ac:chgData name="Kevin Prom" userId="0b530297-fa32-40c6-a4fc-18758f7e574f" providerId="ADAL" clId="{97DB818A-A6FC-4C03-84C1-28EDABD86408}" dt="2020-11-15T04:12:09.156" v="6403" actId="26606"/>
          <ac:spMkLst>
            <pc:docMk/>
            <pc:sldMk cId="343040656" sldId="284"/>
            <ac:spMk id="23" creationId="{D3F51FEB-38FB-4F6C-9F7B-2F2AFAB65463}"/>
          </ac:spMkLst>
        </pc:spChg>
        <pc:spChg chg="add">
          <ac:chgData name="Kevin Prom" userId="0b530297-fa32-40c6-a4fc-18758f7e574f" providerId="ADAL" clId="{97DB818A-A6FC-4C03-84C1-28EDABD86408}" dt="2020-11-15T04:12:09.156" v="6403" actId="26606"/>
          <ac:spMkLst>
            <pc:docMk/>
            <pc:sldMk cId="343040656" sldId="284"/>
            <ac:spMk id="25" creationId="{1E547BA6-BAE0-43BB-A7CA-60F69CE252F0}"/>
          </ac:spMkLst>
        </pc:spChg>
      </pc:sldChg>
      <pc:sldChg chg="addSp delSp modSp mod modTransition">
        <pc:chgData name="Kevin Prom" userId="0b530297-fa32-40c6-a4fc-18758f7e574f" providerId="ADAL" clId="{97DB818A-A6FC-4C03-84C1-28EDABD86408}" dt="2020-11-15T04:12:33.239" v="6412" actId="20577"/>
        <pc:sldMkLst>
          <pc:docMk/>
          <pc:sldMk cId="911629127" sldId="285"/>
        </pc:sldMkLst>
        <pc:spChg chg="mod">
          <ac:chgData name="Kevin Prom" userId="0b530297-fa32-40c6-a4fc-18758f7e574f" providerId="ADAL" clId="{97DB818A-A6FC-4C03-84C1-28EDABD86408}" dt="2020-11-15T04:12:33.239" v="6412" actId="20577"/>
          <ac:spMkLst>
            <pc:docMk/>
            <pc:sldMk cId="911629127" sldId="285"/>
            <ac:spMk id="2" creationId="{49D6AFE6-40BE-4173-A2F0-EC310BF422B9}"/>
          </ac:spMkLst>
        </pc:spChg>
        <pc:spChg chg="mod">
          <ac:chgData name="Kevin Prom" userId="0b530297-fa32-40c6-a4fc-18758f7e574f" providerId="ADAL" clId="{97DB818A-A6FC-4C03-84C1-28EDABD86408}" dt="2020-11-15T04:12:22.691" v="6404" actId="26606"/>
          <ac:spMkLst>
            <pc:docMk/>
            <pc:sldMk cId="911629127" sldId="285"/>
            <ac:spMk id="3" creationId="{A0C26CA2-12A9-41B2-BC64-25FA0E706B76}"/>
          </ac:spMkLst>
        </pc:spChg>
        <pc:spChg chg="del">
          <ac:chgData name="Kevin Prom" userId="0b530297-fa32-40c6-a4fc-18758f7e574f" providerId="ADAL" clId="{97DB818A-A6FC-4C03-84C1-28EDABD86408}" dt="2020-11-15T04:12:22.691" v="6404" actId="26606"/>
          <ac:spMkLst>
            <pc:docMk/>
            <pc:sldMk cId="911629127" sldId="285"/>
            <ac:spMk id="27" creationId="{7CB4857B-ED7C-444D-9F04-2F885114A1C2}"/>
          </ac:spMkLst>
        </pc:spChg>
        <pc:spChg chg="del">
          <ac:chgData name="Kevin Prom" userId="0b530297-fa32-40c6-a4fc-18758f7e574f" providerId="ADAL" clId="{97DB818A-A6FC-4C03-84C1-28EDABD86408}" dt="2020-11-15T04:12:22.691" v="6404" actId="26606"/>
          <ac:spMkLst>
            <pc:docMk/>
            <pc:sldMk cId="911629127" sldId="285"/>
            <ac:spMk id="28" creationId="{D18046FB-44EA-4FD8-A585-EA09A319B2D0}"/>
          </ac:spMkLst>
        </pc:spChg>
        <pc:spChg chg="del">
          <ac:chgData name="Kevin Prom" userId="0b530297-fa32-40c6-a4fc-18758f7e574f" providerId="ADAL" clId="{97DB818A-A6FC-4C03-84C1-28EDABD86408}" dt="2020-11-15T04:12:22.691" v="6404" actId="26606"/>
          <ac:spMkLst>
            <pc:docMk/>
            <pc:sldMk cId="911629127" sldId="285"/>
            <ac:spMk id="29" creationId="{479F5F2B-8B58-4140-AE6A-51F6C67B18D9}"/>
          </ac:spMkLst>
        </pc:spChg>
        <pc:spChg chg="add">
          <ac:chgData name="Kevin Prom" userId="0b530297-fa32-40c6-a4fc-18758f7e574f" providerId="ADAL" clId="{97DB818A-A6FC-4C03-84C1-28EDABD86408}" dt="2020-11-15T04:12:22.691" v="6404" actId="26606"/>
          <ac:spMkLst>
            <pc:docMk/>
            <pc:sldMk cId="911629127" sldId="285"/>
            <ac:spMk id="34" creationId="{2B566528-1B12-4246-9431-5C2D7D081168}"/>
          </ac:spMkLst>
        </pc:spChg>
        <pc:spChg chg="add">
          <ac:chgData name="Kevin Prom" userId="0b530297-fa32-40c6-a4fc-18758f7e574f" providerId="ADAL" clId="{97DB818A-A6FC-4C03-84C1-28EDABD86408}" dt="2020-11-15T04:12:22.691" v="6404" actId="26606"/>
          <ac:spMkLst>
            <pc:docMk/>
            <pc:sldMk cId="911629127" sldId="285"/>
            <ac:spMk id="36" creationId="{2E80C965-DB6D-4F81-9E9E-B027384D0BD6}"/>
          </ac:spMkLst>
        </pc:spChg>
        <pc:spChg chg="add">
          <ac:chgData name="Kevin Prom" userId="0b530297-fa32-40c6-a4fc-18758f7e574f" providerId="ADAL" clId="{97DB818A-A6FC-4C03-84C1-28EDABD86408}" dt="2020-11-15T04:12:22.691" v="6404" actId="26606"/>
          <ac:spMkLst>
            <pc:docMk/>
            <pc:sldMk cId="911629127" sldId="285"/>
            <ac:spMk id="38" creationId="{A580F890-B085-4E95-96AA-55AEBEC5CE6E}"/>
          </ac:spMkLst>
        </pc:spChg>
        <pc:spChg chg="add">
          <ac:chgData name="Kevin Prom" userId="0b530297-fa32-40c6-a4fc-18758f7e574f" providerId="ADAL" clId="{97DB818A-A6FC-4C03-84C1-28EDABD86408}" dt="2020-11-15T04:12:22.691" v="6404" actId="26606"/>
          <ac:spMkLst>
            <pc:docMk/>
            <pc:sldMk cId="911629127" sldId="285"/>
            <ac:spMk id="40" creationId="{D3F51FEB-38FB-4F6C-9F7B-2F2AFAB65463}"/>
          </ac:spMkLst>
        </pc:spChg>
        <pc:spChg chg="add">
          <ac:chgData name="Kevin Prom" userId="0b530297-fa32-40c6-a4fc-18758f7e574f" providerId="ADAL" clId="{97DB818A-A6FC-4C03-84C1-28EDABD86408}" dt="2020-11-15T04:12:22.691" v="6404" actId="26606"/>
          <ac:spMkLst>
            <pc:docMk/>
            <pc:sldMk cId="911629127" sldId="285"/>
            <ac:spMk id="42" creationId="{1E547BA6-BAE0-43BB-A7CA-60F69CE252F0}"/>
          </ac:spMkLst>
        </pc:spChg>
      </pc:sldChg>
      <pc:sldChg chg="modSp mod modTransition">
        <pc:chgData name="Kevin Prom" userId="0b530297-fa32-40c6-a4fc-18758f7e574f" providerId="ADAL" clId="{97DB818A-A6FC-4C03-84C1-28EDABD86408}" dt="2020-11-15T02:46:04" v="4490"/>
        <pc:sldMkLst>
          <pc:docMk/>
          <pc:sldMk cId="3655470936" sldId="286"/>
        </pc:sldMkLst>
        <pc:spChg chg="mod">
          <ac:chgData name="Kevin Prom" userId="0b530297-fa32-40c6-a4fc-18758f7e574f" providerId="ADAL" clId="{97DB818A-A6FC-4C03-84C1-28EDABD86408}" dt="2020-11-15T01:54:09.577" v="3548" actId="20577"/>
          <ac:spMkLst>
            <pc:docMk/>
            <pc:sldMk cId="3655470936" sldId="286"/>
            <ac:spMk id="2" creationId="{D5E595F5-9F15-4202-9A7A-D915D5D7478E}"/>
          </ac:spMkLst>
        </pc:spChg>
      </pc:sldChg>
      <pc:sldChg chg="addSp delSp modSp new mod modTransition setBg modAnim">
        <pc:chgData name="Kevin Prom" userId="0b530297-fa32-40c6-a4fc-18758f7e574f" providerId="ADAL" clId="{97DB818A-A6FC-4C03-84C1-28EDABD86408}" dt="2020-11-15T02:46:04" v="4490"/>
        <pc:sldMkLst>
          <pc:docMk/>
          <pc:sldMk cId="3935395167" sldId="287"/>
        </pc:sldMkLst>
        <pc:spChg chg="mod">
          <ac:chgData name="Kevin Prom" userId="0b530297-fa32-40c6-a4fc-18758f7e574f" providerId="ADAL" clId="{97DB818A-A6FC-4C03-84C1-28EDABD86408}" dt="2020-11-14T23:48:41.032" v="39" actId="26606"/>
          <ac:spMkLst>
            <pc:docMk/>
            <pc:sldMk cId="3935395167" sldId="287"/>
            <ac:spMk id="2" creationId="{3AE3EAD5-220A-4C9B-8EFA-CFE6F9A849DD}"/>
          </ac:spMkLst>
        </pc:spChg>
        <pc:spChg chg="add del">
          <ac:chgData name="Kevin Prom" userId="0b530297-fa32-40c6-a4fc-18758f7e574f" providerId="ADAL" clId="{97DB818A-A6FC-4C03-84C1-28EDABD86408}" dt="2020-11-14T23:48:24.489" v="32" actId="26606"/>
          <ac:spMkLst>
            <pc:docMk/>
            <pc:sldMk cId="3935395167" sldId="287"/>
            <ac:spMk id="3" creationId="{0563ACE6-1314-498E-8197-2D69AEF5794E}"/>
          </ac:spMkLst>
        </pc:spChg>
        <pc:spChg chg="add mod">
          <ac:chgData name="Kevin Prom" userId="0b530297-fa32-40c6-a4fc-18758f7e574f" providerId="ADAL" clId="{97DB818A-A6FC-4C03-84C1-28EDABD86408}" dt="2020-11-14T23:49:36.761" v="65" actId="1076"/>
          <ac:spMkLst>
            <pc:docMk/>
            <pc:sldMk cId="3935395167" sldId="287"/>
            <ac:spMk id="9" creationId="{E08AD153-94EE-4E0C-A4A0-9ACE870D8AA0}"/>
          </ac:spMkLst>
        </pc:spChg>
        <pc:spChg chg="add del">
          <ac:chgData name="Kevin Prom" userId="0b530297-fa32-40c6-a4fc-18758f7e574f" providerId="ADAL" clId="{97DB818A-A6FC-4C03-84C1-28EDABD86408}" dt="2020-11-14T23:48:24.484" v="31" actId="26606"/>
          <ac:spMkLst>
            <pc:docMk/>
            <pc:sldMk cId="3935395167" sldId="287"/>
            <ac:spMk id="10" creationId="{C0F7281F-D4E3-44C4-BFBA-CB593A7F6103}"/>
          </ac:spMkLst>
        </pc:spChg>
        <pc:spChg chg="add del">
          <ac:chgData name="Kevin Prom" userId="0b530297-fa32-40c6-a4fc-18758f7e574f" providerId="ADAL" clId="{97DB818A-A6FC-4C03-84C1-28EDABD86408}" dt="2020-11-14T23:48:24.484" v="31" actId="26606"/>
          <ac:spMkLst>
            <pc:docMk/>
            <pc:sldMk cId="3935395167" sldId="287"/>
            <ac:spMk id="12" creationId="{E8B49220-D709-41F4-BFDA-B6A2F0757A66}"/>
          </ac:spMkLst>
        </pc:spChg>
        <pc:spChg chg="add del">
          <ac:chgData name="Kevin Prom" userId="0b530297-fa32-40c6-a4fc-18758f7e574f" providerId="ADAL" clId="{97DB818A-A6FC-4C03-84C1-28EDABD86408}" dt="2020-11-14T23:48:41.032" v="39" actId="26606"/>
          <ac:spMkLst>
            <pc:docMk/>
            <pc:sldMk cId="3935395167" sldId="287"/>
            <ac:spMk id="14" creationId="{3FA8EA49-487B-4E62-AC3C-3D4A96EF0A26}"/>
          </ac:spMkLst>
        </pc:spChg>
        <pc:spChg chg="add del">
          <ac:chgData name="Kevin Prom" userId="0b530297-fa32-40c6-a4fc-18758f7e574f" providerId="ADAL" clId="{97DB818A-A6FC-4C03-84C1-28EDABD86408}" dt="2020-11-14T23:48:41.032" v="39" actId="26606"/>
          <ac:spMkLst>
            <pc:docMk/>
            <pc:sldMk cId="3935395167" sldId="287"/>
            <ac:spMk id="15" creationId="{F3C8D54F-CA08-42F3-9924-FBA3CB680F28}"/>
          </ac:spMkLst>
        </pc:spChg>
        <pc:spChg chg="add mod">
          <ac:chgData name="Kevin Prom" userId="0b530297-fa32-40c6-a4fc-18758f7e574f" providerId="ADAL" clId="{97DB818A-A6FC-4C03-84C1-28EDABD86408}" dt="2020-11-14T23:50:45.814" v="82" actId="1076"/>
          <ac:spMkLst>
            <pc:docMk/>
            <pc:sldMk cId="3935395167" sldId="287"/>
            <ac:spMk id="17" creationId="{B3A5A6D2-51BB-445B-974A-37AF41C2F6BB}"/>
          </ac:spMkLst>
        </pc:spChg>
        <pc:spChg chg="add del">
          <ac:chgData name="Kevin Prom" userId="0b530297-fa32-40c6-a4fc-18758f7e574f" providerId="ADAL" clId="{97DB818A-A6FC-4C03-84C1-28EDABD86408}" dt="2020-11-14T23:48:40.047" v="37" actId="26606"/>
          <ac:spMkLst>
            <pc:docMk/>
            <pc:sldMk cId="3935395167" sldId="287"/>
            <ac:spMk id="20" creationId="{362D44EE-C852-4460-B8B5-C4F2BC20510C}"/>
          </ac:spMkLst>
        </pc:spChg>
        <pc:spChg chg="add mod">
          <ac:chgData name="Kevin Prom" userId="0b530297-fa32-40c6-a4fc-18758f7e574f" providerId="ADAL" clId="{97DB818A-A6FC-4C03-84C1-28EDABD86408}" dt="2020-11-14T23:51:12.225" v="111" actId="1076"/>
          <ac:spMkLst>
            <pc:docMk/>
            <pc:sldMk cId="3935395167" sldId="287"/>
            <ac:spMk id="21" creationId="{149C8C21-49BB-4D20-AFEE-FA08D8B3BA21}"/>
          </ac:spMkLst>
        </pc:spChg>
        <pc:spChg chg="add del">
          <ac:chgData name="Kevin Prom" userId="0b530297-fa32-40c6-a4fc-18758f7e574f" providerId="ADAL" clId="{97DB818A-A6FC-4C03-84C1-28EDABD86408}" dt="2020-11-14T23:48:40.047" v="37" actId="26606"/>
          <ac:spMkLst>
            <pc:docMk/>
            <pc:sldMk cId="3935395167" sldId="287"/>
            <ac:spMk id="22" creationId="{658970D8-8D1D-4B5C-894B-E871CC86543D}"/>
          </ac:spMkLst>
        </pc:spChg>
        <pc:spChg chg="add del">
          <ac:chgData name="Kevin Prom" userId="0b530297-fa32-40c6-a4fc-18758f7e574f" providerId="ADAL" clId="{97DB818A-A6FC-4C03-84C1-28EDABD86408}" dt="2020-11-14T23:48:40.047" v="37" actId="26606"/>
          <ac:spMkLst>
            <pc:docMk/>
            <pc:sldMk cId="3935395167" sldId="287"/>
            <ac:spMk id="24" creationId="{F227E5B6-9132-43CA-B503-37A18562ADF2}"/>
          </ac:spMkLst>
        </pc:spChg>
        <pc:spChg chg="add del">
          <ac:chgData name="Kevin Prom" userId="0b530297-fa32-40c6-a4fc-18758f7e574f" providerId="ADAL" clId="{97DB818A-A6FC-4C03-84C1-28EDABD86408}" dt="2020-11-14T23:48:40.047" v="37" actId="26606"/>
          <ac:spMkLst>
            <pc:docMk/>
            <pc:sldMk cId="3935395167" sldId="287"/>
            <ac:spMk id="26" creationId="{03C2051E-A88D-48E5-BACF-AAED17892722}"/>
          </ac:spMkLst>
        </pc:spChg>
        <pc:spChg chg="add del">
          <ac:chgData name="Kevin Prom" userId="0b530297-fa32-40c6-a4fc-18758f7e574f" providerId="ADAL" clId="{97DB818A-A6FC-4C03-84C1-28EDABD86408}" dt="2020-11-14T23:48:40.047" v="37" actId="26606"/>
          <ac:spMkLst>
            <pc:docMk/>
            <pc:sldMk cId="3935395167" sldId="287"/>
            <ac:spMk id="28" creationId="{7821A508-2985-4905-874A-527429BAABFA}"/>
          </ac:spMkLst>
        </pc:spChg>
        <pc:spChg chg="add del">
          <ac:chgData name="Kevin Prom" userId="0b530297-fa32-40c6-a4fc-18758f7e574f" providerId="ADAL" clId="{97DB818A-A6FC-4C03-84C1-28EDABD86408}" dt="2020-11-14T23:48:40.047" v="37" actId="26606"/>
          <ac:spMkLst>
            <pc:docMk/>
            <pc:sldMk cId="3935395167" sldId="287"/>
            <ac:spMk id="30" creationId="{D2929CB1-0E3C-4B2D-ADC5-0154FB33BA44}"/>
          </ac:spMkLst>
        </pc:spChg>
        <pc:spChg chg="add mod">
          <ac:chgData name="Kevin Prom" userId="0b530297-fa32-40c6-a4fc-18758f7e574f" providerId="ADAL" clId="{97DB818A-A6FC-4C03-84C1-28EDABD86408}" dt="2020-11-14T23:51:35.969" v="136" actId="1076"/>
          <ac:spMkLst>
            <pc:docMk/>
            <pc:sldMk cId="3935395167" sldId="287"/>
            <ac:spMk id="31" creationId="{EC021DFA-0D9C-49AB-A3C3-3E204889C6DA}"/>
          </ac:spMkLst>
        </pc:spChg>
        <pc:spChg chg="add del">
          <ac:chgData name="Kevin Prom" userId="0b530297-fa32-40c6-a4fc-18758f7e574f" providerId="ADAL" clId="{97DB818A-A6FC-4C03-84C1-28EDABD86408}" dt="2020-11-14T23:48:40.047" v="37" actId="26606"/>
          <ac:spMkLst>
            <pc:docMk/>
            <pc:sldMk cId="3935395167" sldId="287"/>
            <ac:spMk id="32" creationId="{5F2F0C84-BE8C-4DC2-A6D3-30349A801D5C}"/>
          </ac:spMkLst>
        </pc:spChg>
        <pc:spChg chg="add del">
          <ac:chgData name="Kevin Prom" userId="0b530297-fa32-40c6-a4fc-18758f7e574f" providerId="ADAL" clId="{97DB818A-A6FC-4C03-84C1-28EDABD86408}" dt="2020-11-14T23:48:41.032" v="39" actId="26606"/>
          <ac:spMkLst>
            <pc:docMk/>
            <pc:sldMk cId="3935395167" sldId="287"/>
            <ac:spMk id="34" creationId="{62542EEC-4F7C-4AE2-933E-EAC8EB3FA378}"/>
          </ac:spMkLst>
        </pc:spChg>
        <pc:spChg chg="add del">
          <ac:chgData name="Kevin Prom" userId="0b530297-fa32-40c6-a4fc-18758f7e574f" providerId="ADAL" clId="{97DB818A-A6FC-4C03-84C1-28EDABD86408}" dt="2020-11-14T23:48:41.032" v="39" actId="26606"/>
          <ac:spMkLst>
            <pc:docMk/>
            <pc:sldMk cId="3935395167" sldId="287"/>
            <ac:spMk id="35" creationId="{B81933D1-5615-42C7-9C0B-4EB7105CCE2D}"/>
          </ac:spMkLst>
        </pc:spChg>
        <pc:spChg chg="add del">
          <ac:chgData name="Kevin Prom" userId="0b530297-fa32-40c6-a4fc-18758f7e574f" providerId="ADAL" clId="{97DB818A-A6FC-4C03-84C1-28EDABD86408}" dt="2020-11-14T23:48:41.032" v="39" actId="26606"/>
          <ac:spMkLst>
            <pc:docMk/>
            <pc:sldMk cId="3935395167" sldId="287"/>
            <ac:spMk id="36" creationId="{19C9EAEA-39D0-4B0E-A0EB-51E7B26740B1}"/>
          </ac:spMkLst>
        </pc:spChg>
        <pc:spChg chg="add mod">
          <ac:chgData name="Kevin Prom" userId="0b530297-fa32-40c6-a4fc-18758f7e574f" providerId="ADAL" clId="{97DB818A-A6FC-4C03-84C1-28EDABD86408}" dt="2020-11-14T23:51:54.579" v="181" actId="1076"/>
          <ac:spMkLst>
            <pc:docMk/>
            <pc:sldMk cId="3935395167" sldId="287"/>
            <ac:spMk id="41" creationId="{05065DC5-F556-40EC-8A90-47079C747012}"/>
          </ac:spMkLst>
        </pc:spChg>
        <pc:grpChg chg="add del">
          <ac:chgData name="Kevin Prom" userId="0b530297-fa32-40c6-a4fc-18758f7e574f" providerId="ADAL" clId="{97DB818A-A6FC-4C03-84C1-28EDABD86408}" dt="2020-11-14T23:48:41.032" v="39" actId="26606"/>
          <ac:grpSpMkLst>
            <pc:docMk/>
            <pc:sldMk cId="3935395167" sldId="287"/>
            <ac:grpSpMk id="37" creationId="{032D8612-31EB-44CF-A1D0-14FD4C705424}"/>
          </ac:grpSpMkLst>
        </pc:grpChg>
        <pc:picChg chg="add mod">
          <ac:chgData name="Kevin Prom" userId="0b530297-fa32-40c6-a4fc-18758f7e574f" providerId="ADAL" clId="{97DB818A-A6FC-4C03-84C1-28EDABD86408}" dt="2020-11-14T23:48:43.960" v="41" actId="14100"/>
          <ac:picMkLst>
            <pc:docMk/>
            <pc:sldMk cId="3935395167" sldId="287"/>
            <ac:picMk id="5" creationId="{E49C25B2-A007-4B8E-A750-69A7FD5AFC58}"/>
          </ac:picMkLst>
        </pc:picChg>
        <pc:cxnChg chg="add mod">
          <ac:chgData name="Kevin Prom" userId="0b530297-fa32-40c6-a4fc-18758f7e574f" providerId="ADAL" clId="{97DB818A-A6FC-4C03-84C1-28EDABD86408}" dt="2020-11-14T23:49:24.562" v="44" actId="13822"/>
          <ac:cxnSpMkLst>
            <pc:docMk/>
            <pc:sldMk cId="3935395167" sldId="287"/>
            <ac:cxnSpMk id="7" creationId="{87E954CF-5A1E-42C5-8BE6-5C786426CB89}"/>
          </ac:cxnSpMkLst>
        </pc:cxnChg>
        <pc:cxnChg chg="add mod">
          <ac:chgData name="Kevin Prom" userId="0b530297-fa32-40c6-a4fc-18758f7e574f" providerId="ADAL" clId="{97DB818A-A6FC-4C03-84C1-28EDABD86408}" dt="2020-11-14T23:50:39.098" v="68" actId="13822"/>
          <ac:cxnSpMkLst>
            <pc:docMk/>
            <pc:sldMk cId="3935395167" sldId="287"/>
            <ac:cxnSpMk id="13" creationId="{B2DD08C9-AE21-458C-834E-4E4CE63918ED}"/>
          </ac:cxnSpMkLst>
        </pc:cxnChg>
        <pc:cxnChg chg="add mod">
          <ac:chgData name="Kevin Prom" userId="0b530297-fa32-40c6-a4fc-18758f7e574f" providerId="ADAL" clId="{97DB818A-A6FC-4C03-84C1-28EDABD86408}" dt="2020-11-14T23:51:02.427" v="84" actId="13822"/>
          <ac:cxnSpMkLst>
            <pc:docMk/>
            <pc:sldMk cId="3935395167" sldId="287"/>
            <ac:cxnSpMk id="19" creationId="{2DD929DB-98CF-4426-8528-541E96DE9A9A}"/>
          </ac:cxnSpMkLst>
        </pc:cxnChg>
        <pc:cxnChg chg="add mod">
          <ac:chgData name="Kevin Prom" userId="0b530297-fa32-40c6-a4fc-18758f7e574f" providerId="ADAL" clId="{97DB818A-A6FC-4C03-84C1-28EDABD86408}" dt="2020-11-14T23:51:28.949" v="113" actId="13822"/>
          <ac:cxnSpMkLst>
            <pc:docMk/>
            <pc:sldMk cId="3935395167" sldId="287"/>
            <ac:cxnSpMk id="25" creationId="{436932E1-9879-4AAA-9173-CE42EB3B658F}"/>
          </ac:cxnSpMkLst>
        </pc:cxnChg>
        <pc:cxnChg chg="add mod">
          <ac:chgData name="Kevin Prom" userId="0b530297-fa32-40c6-a4fc-18758f7e574f" providerId="ADAL" clId="{97DB818A-A6FC-4C03-84C1-28EDABD86408}" dt="2020-11-14T23:51:43.976" v="139" actId="13822"/>
          <ac:cxnSpMkLst>
            <pc:docMk/>
            <pc:sldMk cId="3935395167" sldId="287"/>
            <ac:cxnSpMk id="39" creationId="{FF99F062-C545-45D8-9A8D-79D3A6D44194}"/>
          </ac:cxnSpMkLst>
        </pc:cxnChg>
      </pc:sldChg>
      <pc:sldChg chg="addSp delSp modSp new mod ord modTransition setBg modAnim">
        <pc:chgData name="Kevin Prom" userId="0b530297-fa32-40c6-a4fc-18758f7e574f" providerId="ADAL" clId="{97DB818A-A6FC-4C03-84C1-28EDABD86408}" dt="2020-11-28T18:23:00.347" v="11620" actId="20577"/>
        <pc:sldMkLst>
          <pc:docMk/>
          <pc:sldMk cId="2779200570" sldId="288"/>
        </pc:sldMkLst>
        <pc:spChg chg="mod">
          <ac:chgData name="Kevin Prom" userId="0b530297-fa32-40c6-a4fc-18758f7e574f" providerId="ADAL" clId="{97DB818A-A6FC-4C03-84C1-28EDABD86408}" dt="2020-11-15T07:46:53.467" v="6461" actId="26606"/>
          <ac:spMkLst>
            <pc:docMk/>
            <pc:sldMk cId="2779200570" sldId="288"/>
            <ac:spMk id="2" creationId="{86A68A09-A43F-47C7-AEFF-EFF33146CFC5}"/>
          </ac:spMkLst>
        </pc:spChg>
        <pc:spChg chg="mod">
          <ac:chgData name="Kevin Prom" userId="0b530297-fa32-40c6-a4fc-18758f7e574f" providerId="ADAL" clId="{97DB818A-A6FC-4C03-84C1-28EDABD86408}" dt="2020-11-28T18:23:00.347" v="11620" actId="20577"/>
          <ac:spMkLst>
            <pc:docMk/>
            <pc:sldMk cId="2779200570" sldId="288"/>
            <ac:spMk id="3" creationId="{E9832559-56F3-447E-9202-286B76360B9B}"/>
          </ac:spMkLst>
        </pc:spChg>
        <pc:spChg chg="add">
          <ac:chgData name="Kevin Prom" userId="0b530297-fa32-40c6-a4fc-18758f7e574f" providerId="ADAL" clId="{97DB818A-A6FC-4C03-84C1-28EDABD86408}" dt="2020-11-15T07:46:53.467" v="6461" actId="26606"/>
          <ac:spMkLst>
            <pc:docMk/>
            <pc:sldMk cId="2779200570" sldId="288"/>
            <ac:spMk id="14" creationId="{2B566528-1B12-4246-9431-5C2D7D081168}"/>
          </ac:spMkLst>
        </pc:spChg>
        <pc:spChg chg="add">
          <ac:chgData name="Kevin Prom" userId="0b530297-fa32-40c6-a4fc-18758f7e574f" providerId="ADAL" clId="{97DB818A-A6FC-4C03-84C1-28EDABD86408}" dt="2020-11-15T07:46:53.467" v="6461" actId="26606"/>
          <ac:spMkLst>
            <pc:docMk/>
            <pc:sldMk cId="2779200570" sldId="288"/>
            <ac:spMk id="20" creationId="{D3F51FEB-38FB-4F6C-9F7B-2F2AFAB65463}"/>
          </ac:spMkLst>
        </pc:spChg>
        <pc:spChg chg="add">
          <ac:chgData name="Kevin Prom" userId="0b530297-fa32-40c6-a4fc-18758f7e574f" providerId="ADAL" clId="{97DB818A-A6FC-4C03-84C1-28EDABD86408}" dt="2020-11-15T07:46:53.467" v="6461" actId="26606"/>
          <ac:spMkLst>
            <pc:docMk/>
            <pc:sldMk cId="2779200570" sldId="288"/>
            <ac:spMk id="22" creationId="{1E547BA6-BAE0-43BB-A7CA-60F69CE252F0}"/>
          </ac:spMkLst>
        </pc:spChg>
        <pc:grpChg chg="add">
          <ac:chgData name="Kevin Prom" userId="0b530297-fa32-40c6-a4fc-18758f7e574f" providerId="ADAL" clId="{97DB818A-A6FC-4C03-84C1-28EDABD86408}" dt="2020-11-15T07:46:53.467" v="6461" actId="26606"/>
          <ac:grpSpMkLst>
            <pc:docMk/>
            <pc:sldMk cId="2779200570" sldId="288"/>
            <ac:grpSpMk id="16" creationId="{07EAA094-9CF6-4695-958A-33D9BCAA9474}"/>
          </ac:grpSpMkLst>
        </pc:grpChg>
        <pc:picChg chg="add mod">
          <ac:chgData name="Kevin Prom" userId="0b530297-fa32-40c6-a4fc-18758f7e574f" providerId="ADAL" clId="{97DB818A-A6FC-4C03-84C1-28EDABD86408}" dt="2020-11-15T07:49:40.110" v="6491" actId="1076"/>
          <ac:picMkLst>
            <pc:docMk/>
            <pc:sldMk cId="2779200570" sldId="288"/>
            <ac:picMk id="5" creationId="{F5D057D5-DFE0-4B72-9EF1-2FBF08E61973}"/>
          </ac:picMkLst>
        </pc:picChg>
        <pc:cxnChg chg="add del">
          <ac:chgData name="Kevin Prom" userId="0b530297-fa32-40c6-a4fc-18758f7e574f" providerId="ADAL" clId="{97DB818A-A6FC-4C03-84C1-28EDABD86408}" dt="2020-11-15T07:46:53.467" v="6461" actId="26606"/>
          <ac:cxnSpMkLst>
            <pc:docMk/>
            <pc:sldMk cId="2779200570" sldId="288"/>
            <ac:cxnSpMk id="9" creationId="{A7F400EE-A8A5-48AF-B4D6-291B52C6F0B0}"/>
          </ac:cxnSpMkLst>
        </pc:cxnChg>
      </pc:sldChg>
      <pc:sldChg chg="addSp delSp modSp new mod ord modTransition setBg modAnim">
        <pc:chgData name="Kevin Prom" userId="0b530297-fa32-40c6-a4fc-18758f7e574f" providerId="ADAL" clId="{97DB818A-A6FC-4C03-84C1-28EDABD86408}" dt="2020-11-28T04:00:05.872" v="8565"/>
        <pc:sldMkLst>
          <pc:docMk/>
          <pc:sldMk cId="1798078156" sldId="289"/>
        </pc:sldMkLst>
        <pc:spChg chg="mod">
          <ac:chgData name="Kevin Prom" userId="0b530297-fa32-40c6-a4fc-18758f7e574f" providerId="ADAL" clId="{97DB818A-A6FC-4C03-84C1-28EDABD86408}" dt="2020-11-15T07:47:02.059" v="6462" actId="26606"/>
          <ac:spMkLst>
            <pc:docMk/>
            <pc:sldMk cId="1798078156" sldId="289"/>
            <ac:spMk id="2" creationId="{59405BB4-119F-48EA-AC60-021EFE8BA16F}"/>
          </ac:spMkLst>
        </pc:spChg>
        <pc:spChg chg="mod">
          <ac:chgData name="Kevin Prom" userId="0b530297-fa32-40c6-a4fc-18758f7e574f" providerId="ADAL" clId="{97DB818A-A6FC-4C03-84C1-28EDABD86408}" dt="2020-11-15T07:47:02.059" v="6462" actId="26606"/>
          <ac:spMkLst>
            <pc:docMk/>
            <pc:sldMk cId="1798078156" sldId="289"/>
            <ac:spMk id="3" creationId="{0029B275-CA40-48CB-AA38-A4D77C34365F}"/>
          </ac:spMkLst>
        </pc:spChg>
        <pc:spChg chg="add del">
          <ac:chgData name="Kevin Prom" userId="0b530297-fa32-40c6-a4fc-18758f7e574f" providerId="ADAL" clId="{97DB818A-A6FC-4C03-84C1-28EDABD86408}" dt="2020-11-15T07:47:02.059" v="6462" actId="26606"/>
          <ac:spMkLst>
            <pc:docMk/>
            <pc:sldMk cId="1798078156" sldId="289"/>
            <ac:spMk id="8" creationId="{7CB4857B-ED7C-444D-9F04-2F885114A1C2}"/>
          </ac:spMkLst>
        </pc:spChg>
        <pc:spChg chg="add del">
          <ac:chgData name="Kevin Prom" userId="0b530297-fa32-40c6-a4fc-18758f7e574f" providerId="ADAL" clId="{97DB818A-A6FC-4C03-84C1-28EDABD86408}" dt="2020-11-15T07:47:02.059" v="6462" actId="26606"/>
          <ac:spMkLst>
            <pc:docMk/>
            <pc:sldMk cId="1798078156" sldId="289"/>
            <ac:spMk id="10" creationId="{D18046FB-44EA-4FD8-A585-EA09A319B2D0}"/>
          </ac:spMkLst>
        </pc:spChg>
        <pc:spChg chg="add del">
          <ac:chgData name="Kevin Prom" userId="0b530297-fa32-40c6-a4fc-18758f7e574f" providerId="ADAL" clId="{97DB818A-A6FC-4C03-84C1-28EDABD86408}" dt="2020-11-15T07:47:02.059" v="6462" actId="26606"/>
          <ac:spMkLst>
            <pc:docMk/>
            <pc:sldMk cId="1798078156" sldId="289"/>
            <ac:spMk id="12" creationId="{479F5F2B-8B58-4140-AE6A-51F6C67B18D9}"/>
          </ac:spMkLst>
        </pc:spChg>
        <pc:spChg chg="add">
          <ac:chgData name="Kevin Prom" userId="0b530297-fa32-40c6-a4fc-18758f7e574f" providerId="ADAL" clId="{97DB818A-A6FC-4C03-84C1-28EDABD86408}" dt="2020-11-15T07:47:02.059" v="6462" actId="26606"/>
          <ac:spMkLst>
            <pc:docMk/>
            <pc:sldMk cId="1798078156" sldId="289"/>
            <ac:spMk id="17" creationId="{2B566528-1B12-4246-9431-5C2D7D081168}"/>
          </ac:spMkLst>
        </pc:spChg>
        <pc:spChg chg="add">
          <ac:chgData name="Kevin Prom" userId="0b530297-fa32-40c6-a4fc-18758f7e574f" providerId="ADAL" clId="{97DB818A-A6FC-4C03-84C1-28EDABD86408}" dt="2020-11-15T07:47:02.059" v="6462" actId="26606"/>
          <ac:spMkLst>
            <pc:docMk/>
            <pc:sldMk cId="1798078156" sldId="289"/>
            <ac:spMk id="19" creationId="{2E80C965-DB6D-4F81-9E9E-B027384D0BD6}"/>
          </ac:spMkLst>
        </pc:spChg>
        <pc:spChg chg="add">
          <ac:chgData name="Kevin Prom" userId="0b530297-fa32-40c6-a4fc-18758f7e574f" providerId="ADAL" clId="{97DB818A-A6FC-4C03-84C1-28EDABD86408}" dt="2020-11-15T07:47:02.059" v="6462" actId="26606"/>
          <ac:spMkLst>
            <pc:docMk/>
            <pc:sldMk cId="1798078156" sldId="289"/>
            <ac:spMk id="21" creationId="{A580F890-B085-4E95-96AA-55AEBEC5CE6E}"/>
          </ac:spMkLst>
        </pc:spChg>
        <pc:spChg chg="add">
          <ac:chgData name="Kevin Prom" userId="0b530297-fa32-40c6-a4fc-18758f7e574f" providerId="ADAL" clId="{97DB818A-A6FC-4C03-84C1-28EDABD86408}" dt="2020-11-15T07:47:02.059" v="6462" actId="26606"/>
          <ac:spMkLst>
            <pc:docMk/>
            <pc:sldMk cId="1798078156" sldId="289"/>
            <ac:spMk id="23" creationId="{D3F51FEB-38FB-4F6C-9F7B-2F2AFAB65463}"/>
          </ac:spMkLst>
        </pc:spChg>
        <pc:spChg chg="add">
          <ac:chgData name="Kevin Prom" userId="0b530297-fa32-40c6-a4fc-18758f7e574f" providerId="ADAL" clId="{97DB818A-A6FC-4C03-84C1-28EDABD86408}" dt="2020-11-15T07:47:02.059" v="6462" actId="26606"/>
          <ac:spMkLst>
            <pc:docMk/>
            <pc:sldMk cId="1798078156" sldId="289"/>
            <ac:spMk id="25" creationId="{1E547BA6-BAE0-43BB-A7CA-60F69CE252F0}"/>
          </ac:spMkLst>
        </pc:spChg>
      </pc:sldChg>
      <pc:sldChg chg="addSp delSp modSp new mod ord modTransition setBg modAnim">
        <pc:chgData name="Kevin Prom" userId="0b530297-fa32-40c6-a4fc-18758f7e574f" providerId="ADAL" clId="{97DB818A-A6FC-4C03-84C1-28EDABD86408}" dt="2020-11-28T04:00:36.490" v="8567"/>
        <pc:sldMkLst>
          <pc:docMk/>
          <pc:sldMk cId="3711052497" sldId="290"/>
        </pc:sldMkLst>
        <pc:spChg chg="mod">
          <ac:chgData name="Kevin Prom" userId="0b530297-fa32-40c6-a4fc-18758f7e574f" providerId="ADAL" clId="{97DB818A-A6FC-4C03-84C1-28EDABD86408}" dt="2020-11-15T07:47:06.989" v="6463" actId="26606"/>
          <ac:spMkLst>
            <pc:docMk/>
            <pc:sldMk cId="3711052497" sldId="290"/>
            <ac:spMk id="2" creationId="{2DFA1144-E80C-4F3E-BC30-2782FBC02A82}"/>
          </ac:spMkLst>
        </pc:spChg>
        <pc:spChg chg="mod">
          <ac:chgData name="Kevin Prom" userId="0b530297-fa32-40c6-a4fc-18758f7e574f" providerId="ADAL" clId="{97DB818A-A6FC-4C03-84C1-28EDABD86408}" dt="2020-11-15T07:47:06.989" v="6463" actId="26606"/>
          <ac:spMkLst>
            <pc:docMk/>
            <pc:sldMk cId="3711052497" sldId="290"/>
            <ac:spMk id="3" creationId="{2C773C0A-ADD0-4069-B813-D44FF52E4BF0}"/>
          </ac:spMkLst>
        </pc:spChg>
        <pc:spChg chg="add del">
          <ac:chgData name="Kevin Prom" userId="0b530297-fa32-40c6-a4fc-18758f7e574f" providerId="ADAL" clId="{97DB818A-A6FC-4C03-84C1-28EDABD86408}" dt="2020-11-15T07:47:06.989" v="6463" actId="26606"/>
          <ac:spMkLst>
            <pc:docMk/>
            <pc:sldMk cId="3711052497" sldId="290"/>
            <ac:spMk id="8" creationId="{7CB4857B-ED7C-444D-9F04-2F885114A1C2}"/>
          </ac:spMkLst>
        </pc:spChg>
        <pc:spChg chg="add del">
          <ac:chgData name="Kevin Prom" userId="0b530297-fa32-40c6-a4fc-18758f7e574f" providerId="ADAL" clId="{97DB818A-A6FC-4C03-84C1-28EDABD86408}" dt="2020-11-15T07:47:06.989" v="6463" actId="26606"/>
          <ac:spMkLst>
            <pc:docMk/>
            <pc:sldMk cId="3711052497" sldId="290"/>
            <ac:spMk id="10" creationId="{D18046FB-44EA-4FD8-A585-EA09A319B2D0}"/>
          </ac:spMkLst>
        </pc:spChg>
        <pc:spChg chg="add del">
          <ac:chgData name="Kevin Prom" userId="0b530297-fa32-40c6-a4fc-18758f7e574f" providerId="ADAL" clId="{97DB818A-A6FC-4C03-84C1-28EDABD86408}" dt="2020-11-15T07:47:06.989" v="6463" actId="26606"/>
          <ac:spMkLst>
            <pc:docMk/>
            <pc:sldMk cId="3711052497" sldId="290"/>
            <ac:spMk id="12" creationId="{479F5F2B-8B58-4140-AE6A-51F6C67B18D9}"/>
          </ac:spMkLst>
        </pc:spChg>
        <pc:spChg chg="add">
          <ac:chgData name="Kevin Prom" userId="0b530297-fa32-40c6-a4fc-18758f7e574f" providerId="ADAL" clId="{97DB818A-A6FC-4C03-84C1-28EDABD86408}" dt="2020-11-15T07:47:06.989" v="6463" actId="26606"/>
          <ac:spMkLst>
            <pc:docMk/>
            <pc:sldMk cId="3711052497" sldId="290"/>
            <ac:spMk id="17" creationId="{2B566528-1B12-4246-9431-5C2D7D081168}"/>
          </ac:spMkLst>
        </pc:spChg>
        <pc:spChg chg="add">
          <ac:chgData name="Kevin Prom" userId="0b530297-fa32-40c6-a4fc-18758f7e574f" providerId="ADAL" clId="{97DB818A-A6FC-4C03-84C1-28EDABD86408}" dt="2020-11-15T07:47:06.989" v="6463" actId="26606"/>
          <ac:spMkLst>
            <pc:docMk/>
            <pc:sldMk cId="3711052497" sldId="290"/>
            <ac:spMk id="19" creationId="{2E80C965-DB6D-4F81-9E9E-B027384D0BD6}"/>
          </ac:spMkLst>
        </pc:spChg>
        <pc:spChg chg="add">
          <ac:chgData name="Kevin Prom" userId="0b530297-fa32-40c6-a4fc-18758f7e574f" providerId="ADAL" clId="{97DB818A-A6FC-4C03-84C1-28EDABD86408}" dt="2020-11-15T07:47:06.989" v="6463" actId="26606"/>
          <ac:spMkLst>
            <pc:docMk/>
            <pc:sldMk cId="3711052497" sldId="290"/>
            <ac:spMk id="21" creationId="{A580F890-B085-4E95-96AA-55AEBEC5CE6E}"/>
          </ac:spMkLst>
        </pc:spChg>
        <pc:spChg chg="add">
          <ac:chgData name="Kevin Prom" userId="0b530297-fa32-40c6-a4fc-18758f7e574f" providerId="ADAL" clId="{97DB818A-A6FC-4C03-84C1-28EDABD86408}" dt="2020-11-15T07:47:06.989" v="6463" actId="26606"/>
          <ac:spMkLst>
            <pc:docMk/>
            <pc:sldMk cId="3711052497" sldId="290"/>
            <ac:spMk id="23" creationId="{D3F51FEB-38FB-4F6C-9F7B-2F2AFAB65463}"/>
          </ac:spMkLst>
        </pc:spChg>
        <pc:spChg chg="add">
          <ac:chgData name="Kevin Prom" userId="0b530297-fa32-40c6-a4fc-18758f7e574f" providerId="ADAL" clId="{97DB818A-A6FC-4C03-84C1-28EDABD86408}" dt="2020-11-15T07:47:06.989" v="6463" actId="26606"/>
          <ac:spMkLst>
            <pc:docMk/>
            <pc:sldMk cId="3711052497" sldId="290"/>
            <ac:spMk id="25" creationId="{1E547BA6-BAE0-43BB-A7CA-60F69CE252F0}"/>
          </ac:spMkLst>
        </pc:spChg>
        <pc:picChg chg="add del">
          <ac:chgData name="Kevin Prom" userId="0b530297-fa32-40c6-a4fc-18758f7e574f" providerId="ADAL" clId="{97DB818A-A6FC-4C03-84C1-28EDABD86408}" dt="2020-11-15T02:37:09.285" v="4297"/>
          <ac:picMkLst>
            <pc:docMk/>
            <pc:sldMk cId="3711052497" sldId="290"/>
            <ac:picMk id="2050" creationId="{DFF7B73B-EA3A-4864-A515-391240776862}"/>
          </ac:picMkLst>
        </pc:picChg>
      </pc:sldChg>
      <pc:sldChg chg="modSp add mod ord modTransition">
        <pc:chgData name="Kevin Prom" userId="0b530297-fa32-40c6-a4fc-18758f7e574f" providerId="ADAL" clId="{97DB818A-A6FC-4C03-84C1-28EDABD86408}" dt="2020-11-28T03:59:54.091" v="8563"/>
        <pc:sldMkLst>
          <pc:docMk/>
          <pc:sldMk cId="2095390049" sldId="291"/>
        </pc:sldMkLst>
        <pc:spChg chg="mod">
          <ac:chgData name="Kevin Prom" userId="0b530297-fa32-40c6-a4fc-18758f7e574f" providerId="ADAL" clId="{97DB818A-A6FC-4C03-84C1-28EDABD86408}" dt="2020-11-15T01:54:02.881" v="3530" actId="20577"/>
          <ac:spMkLst>
            <pc:docMk/>
            <pc:sldMk cId="2095390049" sldId="291"/>
            <ac:spMk id="2" creationId="{D5E595F5-9F15-4202-9A7A-D915D5D7478E}"/>
          </ac:spMkLst>
        </pc:spChg>
        <pc:spChg chg="mod">
          <ac:chgData name="Kevin Prom" userId="0b530297-fa32-40c6-a4fc-18758f7e574f" providerId="ADAL" clId="{97DB818A-A6FC-4C03-84C1-28EDABD86408}" dt="2020-11-15T01:53:55.641" v="3503" actId="20577"/>
          <ac:spMkLst>
            <pc:docMk/>
            <pc:sldMk cId="2095390049" sldId="291"/>
            <ac:spMk id="3" creationId="{5CC02BB5-55C2-4B8E-A0FC-BA7579DD821D}"/>
          </ac:spMkLst>
        </pc:spChg>
      </pc:sldChg>
      <pc:sldChg chg="addSp delSp modSp new del mod modTransition setBg">
        <pc:chgData name="Kevin Prom" userId="0b530297-fa32-40c6-a4fc-18758f7e574f" providerId="ADAL" clId="{97DB818A-A6FC-4C03-84C1-28EDABD86408}" dt="2020-11-15T07:51:57.443" v="6543" actId="47"/>
        <pc:sldMkLst>
          <pc:docMk/>
          <pc:sldMk cId="943891917" sldId="292"/>
        </pc:sldMkLst>
        <pc:spChg chg="mod">
          <ac:chgData name="Kevin Prom" userId="0b530297-fa32-40c6-a4fc-18758f7e574f" providerId="ADAL" clId="{97DB818A-A6FC-4C03-84C1-28EDABD86408}" dt="2020-11-15T04:11:52.261" v="6401" actId="26606"/>
          <ac:spMkLst>
            <pc:docMk/>
            <pc:sldMk cId="943891917" sldId="292"/>
            <ac:spMk id="2" creationId="{C7A7B05F-25A8-4846-A4B2-9C495B3351B4}"/>
          </ac:spMkLst>
        </pc:spChg>
        <pc:spChg chg="mod">
          <ac:chgData name="Kevin Prom" userId="0b530297-fa32-40c6-a4fc-18758f7e574f" providerId="ADAL" clId="{97DB818A-A6FC-4C03-84C1-28EDABD86408}" dt="2020-11-15T04:11:52.261" v="6401" actId="26606"/>
          <ac:spMkLst>
            <pc:docMk/>
            <pc:sldMk cId="943891917" sldId="292"/>
            <ac:spMk id="3" creationId="{E46FBF8D-8AF2-4A1D-B5B3-DB7826106761}"/>
          </ac:spMkLst>
        </pc:spChg>
        <pc:spChg chg="add del">
          <ac:chgData name="Kevin Prom" userId="0b530297-fa32-40c6-a4fc-18758f7e574f" providerId="ADAL" clId="{97DB818A-A6FC-4C03-84C1-28EDABD86408}" dt="2020-11-15T02:18:20.860" v="3738" actId="26606"/>
          <ac:spMkLst>
            <pc:docMk/>
            <pc:sldMk cId="943891917" sldId="292"/>
            <ac:spMk id="73" creationId="{D052D0E8-5725-42F1-BA8A-2E793289AB6A}"/>
          </ac:spMkLst>
        </pc:spChg>
        <pc:spChg chg="add del">
          <ac:chgData name="Kevin Prom" userId="0b530297-fa32-40c6-a4fc-18758f7e574f" providerId="ADAL" clId="{97DB818A-A6FC-4C03-84C1-28EDABD86408}" dt="2020-11-15T02:18:20.860" v="3738" actId="26606"/>
          <ac:spMkLst>
            <pc:docMk/>
            <pc:sldMk cId="943891917" sldId="292"/>
            <ac:spMk id="75" creationId="{31C81BFC-A665-4DFF-AFE8-B85ACB3E04B0}"/>
          </ac:spMkLst>
        </pc:spChg>
        <pc:spChg chg="add">
          <ac:chgData name="Kevin Prom" userId="0b530297-fa32-40c6-a4fc-18758f7e574f" providerId="ADAL" clId="{97DB818A-A6FC-4C03-84C1-28EDABD86408}" dt="2020-11-15T04:11:52.261" v="6401" actId="26606"/>
          <ac:spMkLst>
            <pc:docMk/>
            <pc:sldMk cId="943891917" sldId="292"/>
            <ac:spMk id="77" creationId="{10973A55-5440-4A99-B526-B5812E46271E}"/>
          </ac:spMkLst>
        </pc:spChg>
        <pc:spChg chg="add">
          <ac:chgData name="Kevin Prom" userId="0b530297-fa32-40c6-a4fc-18758f7e574f" providerId="ADAL" clId="{97DB818A-A6FC-4C03-84C1-28EDABD86408}" dt="2020-11-15T04:11:52.261" v="6401" actId="26606"/>
          <ac:spMkLst>
            <pc:docMk/>
            <pc:sldMk cId="943891917" sldId="292"/>
            <ac:spMk id="79" creationId="{A9682493-588A-4D52-98F6-FBBD80C07ECB}"/>
          </ac:spMkLst>
        </pc:spChg>
        <pc:spChg chg="add">
          <ac:chgData name="Kevin Prom" userId="0b530297-fa32-40c6-a4fc-18758f7e574f" providerId="ADAL" clId="{97DB818A-A6FC-4C03-84C1-28EDABD86408}" dt="2020-11-15T04:11:52.261" v="6401" actId="26606"/>
          <ac:spMkLst>
            <pc:docMk/>
            <pc:sldMk cId="943891917" sldId="292"/>
            <ac:spMk id="81" creationId="{FBEC5A7A-ADE4-48D9-B89C-2BA1C9110632}"/>
          </ac:spMkLst>
        </pc:spChg>
        <pc:spChg chg="add">
          <ac:chgData name="Kevin Prom" userId="0b530297-fa32-40c6-a4fc-18758f7e574f" providerId="ADAL" clId="{97DB818A-A6FC-4C03-84C1-28EDABD86408}" dt="2020-11-15T04:11:52.261" v="6401" actId="26606"/>
          <ac:spMkLst>
            <pc:docMk/>
            <pc:sldMk cId="943891917" sldId="292"/>
            <ac:spMk id="83" creationId="{82095FCE-EF05-4443-B97A-85DEE3A5CA17}"/>
          </ac:spMkLst>
        </pc:spChg>
        <pc:spChg chg="add del">
          <ac:chgData name="Kevin Prom" userId="0b530297-fa32-40c6-a4fc-18758f7e574f" providerId="ADAL" clId="{97DB818A-A6FC-4C03-84C1-28EDABD86408}" dt="2020-11-15T04:11:52.261" v="6401" actId="26606"/>
          <ac:spMkLst>
            <pc:docMk/>
            <pc:sldMk cId="943891917" sldId="292"/>
            <ac:spMk id="1030" creationId="{746E2A38-ACC8-44E6-85E2-A79CBAF15174}"/>
          </ac:spMkLst>
        </pc:spChg>
        <pc:spChg chg="add">
          <ac:chgData name="Kevin Prom" userId="0b530297-fa32-40c6-a4fc-18758f7e574f" providerId="ADAL" clId="{97DB818A-A6FC-4C03-84C1-28EDABD86408}" dt="2020-11-15T04:11:52.261" v="6401" actId="26606"/>
          <ac:spMkLst>
            <pc:docMk/>
            <pc:sldMk cId="943891917" sldId="292"/>
            <ac:spMk id="1032" creationId="{115719BB-48A7-4AF4-BB91-DC82E0DF727D}"/>
          </ac:spMkLst>
        </pc:spChg>
        <pc:picChg chg="add del mod">
          <ac:chgData name="Kevin Prom" userId="0b530297-fa32-40c6-a4fc-18758f7e574f" providerId="ADAL" clId="{97DB818A-A6FC-4C03-84C1-28EDABD86408}" dt="2020-11-15T02:16:44.629" v="3729" actId="478"/>
          <ac:picMkLst>
            <pc:docMk/>
            <pc:sldMk cId="943891917" sldId="292"/>
            <ac:picMk id="5" creationId="{0DDA8714-5886-4131-8EC4-BE4554172D15}"/>
          </ac:picMkLst>
        </pc:picChg>
        <pc:picChg chg="add mod ord">
          <ac:chgData name="Kevin Prom" userId="0b530297-fa32-40c6-a4fc-18758f7e574f" providerId="ADAL" clId="{97DB818A-A6FC-4C03-84C1-28EDABD86408}" dt="2020-11-15T04:11:56.510" v="6402" actId="27614"/>
          <ac:picMkLst>
            <pc:docMk/>
            <pc:sldMk cId="943891917" sldId="292"/>
            <ac:picMk id="7" creationId="{DBA3F8E1-88BE-4358-8154-A31897A0497C}"/>
          </ac:picMkLst>
        </pc:picChg>
        <pc:picChg chg="add del mod">
          <ac:chgData name="Kevin Prom" userId="0b530297-fa32-40c6-a4fc-18758f7e574f" providerId="ADAL" clId="{97DB818A-A6FC-4C03-84C1-28EDABD86408}" dt="2020-11-15T02:14:50.545" v="3725" actId="478"/>
          <ac:picMkLst>
            <pc:docMk/>
            <pc:sldMk cId="943891917" sldId="292"/>
            <ac:picMk id="1026" creationId="{C8550909-BF28-4866-9C4C-3C18A47492CF}"/>
          </ac:picMkLst>
        </pc:picChg>
        <pc:picChg chg="add mod">
          <ac:chgData name="Kevin Prom" userId="0b530297-fa32-40c6-a4fc-18758f7e574f" providerId="ADAL" clId="{97DB818A-A6FC-4C03-84C1-28EDABD86408}" dt="2020-11-15T04:11:52.261" v="6401" actId="26606"/>
          <ac:picMkLst>
            <pc:docMk/>
            <pc:sldMk cId="943891917" sldId="292"/>
            <ac:picMk id="1028" creationId="{52C64681-8FF9-4BD0-A51F-972BA9BDCF9E}"/>
          </ac:picMkLst>
        </pc:picChg>
      </pc:sldChg>
      <pc:sldChg chg="addSp delSp modSp new mod modTransition setBg modAnim">
        <pc:chgData name="Kevin Prom" userId="0b530297-fa32-40c6-a4fc-18758f7e574f" providerId="ADAL" clId="{97DB818A-A6FC-4C03-84C1-28EDABD86408}" dt="2020-11-15T07:48:05.407" v="6475" actId="1076"/>
        <pc:sldMkLst>
          <pc:docMk/>
          <pc:sldMk cId="1812561448" sldId="293"/>
        </pc:sldMkLst>
        <pc:spChg chg="mod">
          <ac:chgData name="Kevin Prom" userId="0b530297-fa32-40c6-a4fc-18758f7e574f" providerId="ADAL" clId="{97DB818A-A6FC-4C03-84C1-28EDABD86408}" dt="2020-11-15T07:47:53.389" v="6467" actId="26606"/>
          <ac:spMkLst>
            <pc:docMk/>
            <pc:sldMk cId="1812561448" sldId="293"/>
            <ac:spMk id="2" creationId="{199DABF8-2621-4C5E-B8F9-24D3E25219D8}"/>
          </ac:spMkLst>
        </pc:spChg>
        <pc:spChg chg="add del mod">
          <ac:chgData name="Kevin Prom" userId="0b530297-fa32-40c6-a4fc-18758f7e574f" providerId="ADAL" clId="{97DB818A-A6FC-4C03-84C1-28EDABD86408}" dt="2020-11-15T02:36:28.697" v="4278" actId="26606"/>
          <ac:spMkLst>
            <pc:docMk/>
            <pc:sldMk cId="1812561448" sldId="293"/>
            <ac:spMk id="3" creationId="{23C89105-271B-4C92-B478-9A21EC0D9C1D}"/>
          </ac:spMkLst>
        </pc:spChg>
        <pc:spChg chg="add del">
          <ac:chgData name="Kevin Prom" userId="0b530297-fa32-40c6-a4fc-18758f7e574f" providerId="ADAL" clId="{97DB818A-A6FC-4C03-84C1-28EDABD86408}" dt="2020-11-15T02:36:28.692" v="4277" actId="26606"/>
          <ac:spMkLst>
            <pc:docMk/>
            <pc:sldMk cId="1812561448" sldId="293"/>
            <ac:spMk id="8" creationId="{F0BC1D9E-4401-4EC0-88FD-ED103CB570EA}"/>
          </ac:spMkLst>
        </pc:spChg>
        <pc:spChg chg="add del">
          <ac:chgData name="Kevin Prom" userId="0b530297-fa32-40c6-a4fc-18758f7e574f" providerId="ADAL" clId="{97DB818A-A6FC-4C03-84C1-28EDABD86408}" dt="2020-11-15T02:36:24.005" v="4275" actId="26606"/>
          <ac:spMkLst>
            <pc:docMk/>
            <pc:sldMk cId="1812561448" sldId="293"/>
            <ac:spMk id="9" creationId="{42285737-90EE-47DC-AC80-8AE156B11969}"/>
          </ac:spMkLst>
        </pc:spChg>
        <pc:spChg chg="add del">
          <ac:chgData name="Kevin Prom" userId="0b530297-fa32-40c6-a4fc-18758f7e574f" providerId="ADAL" clId="{97DB818A-A6FC-4C03-84C1-28EDABD86408}" dt="2020-11-15T02:36:28.692" v="4277" actId="26606"/>
          <ac:spMkLst>
            <pc:docMk/>
            <pc:sldMk cId="1812561448" sldId="293"/>
            <ac:spMk id="10" creationId="{6200B311-3585-4069-AAC6-CD443FA5B8AD}"/>
          </ac:spMkLst>
        </pc:spChg>
        <pc:spChg chg="add del">
          <ac:chgData name="Kevin Prom" userId="0b530297-fa32-40c6-a4fc-18758f7e574f" providerId="ADAL" clId="{97DB818A-A6FC-4C03-84C1-28EDABD86408}" dt="2020-11-15T02:36:28.692" v="4277" actId="26606"/>
          <ac:spMkLst>
            <pc:docMk/>
            <pc:sldMk cId="1812561448" sldId="293"/>
            <ac:spMk id="12" creationId="{B0AAF7C9-094E-400C-A428-F6C2262F6527}"/>
          </ac:spMkLst>
        </pc:spChg>
        <pc:spChg chg="add del">
          <ac:chgData name="Kevin Prom" userId="0b530297-fa32-40c6-a4fc-18758f7e574f" providerId="ADAL" clId="{97DB818A-A6FC-4C03-84C1-28EDABD86408}" dt="2020-11-15T02:36:28.692" v="4277" actId="26606"/>
          <ac:spMkLst>
            <pc:docMk/>
            <pc:sldMk cId="1812561448" sldId="293"/>
            <ac:spMk id="19" creationId="{23C89105-271B-4C92-B478-9A21EC0D9C1D}"/>
          </ac:spMkLst>
        </pc:spChg>
        <pc:spChg chg="add del">
          <ac:chgData name="Kevin Prom" userId="0b530297-fa32-40c6-a4fc-18758f7e574f" providerId="ADAL" clId="{97DB818A-A6FC-4C03-84C1-28EDABD86408}" dt="2020-11-15T02:38:43.310" v="4308" actId="26606"/>
          <ac:spMkLst>
            <pc:docMk/>
            <pc:sldMk cId="1812561448" sldId="293"/>
            <ac:spMk id="21" creationId="{7CB4857B-ED7C-444D-9F04-2F885114A1C2}"/>
          </ac:spMkLst>
        </pc:spChg>
        <pc:spChg chg="add del">
          <ac:chgData name="Kevin Prom" userId="0b530297-fa32-40c6-a4fc-18758f7e574f" providerId="ADAL" clId="{97DB818A-A6FC-4C03-84C1-28EDABD86408}" dt="2020-11-15T02:38:43.310" v="4308" actId="26606"/>
          <ac:spMkLst>
            <pc:docMk/>
            <pc:sldMk cId="1812561448" sldId="293"/>
            <ac:spMk id="22" creationId="{D18046FB-44EA-4FD8-A585-EA09A319B2D0}"/>
          </ac:spMkLst>
        </pc:spChg>
        <pc:spChg chg="add del">
          <ac:chgData name="Kevin Prom" userId="0b530297-fa32-40c6-a4fc-18758f7e574f" providerId="ADAL" clId="{97DB818A-A6FC-4C03-84C1-28EDABD86408}" dt="2020-11-15T02:38:43.310" v="4308" actId="26606"/>
          <ac:spMkLst>
            <pc:docMk/>
            <pc:sldMk cId="1812561448" sldId="293"/>
            <ac:spMk id="23" creationId="{479F5F2B-8B58-4140-AE6A-51F6C67B18D9}"/>
          </ac:spMkLst>
        </pc:spChg>
        <pc:spChg chg="add mod ord">
          <ac:chgData name="Kevin Prom" userId="0b530297-fa32-40c6-a4fc-18758f7e574f" providerId="ADAL" clId="{97DB818A-A6FC-4C03-84C1-28EDABD86408}" dt="2020-11-15T07:48:01.644" v="6473" actId="14100"/>
          <ac:spMkLst>
            <pc:docMk/>
            <pc:sldMk cId="1812561448" sldId="293"/>
            <ac:spMk id="24" creationId="{23C89105-271B-4C92-B478-9A21EC0D9C1D}"/>
          </ac:spMkLst>
        </pc:spChg>
        <pc:spChg chg="add del">
          <ac:chgData name="Kevin Prom" userId="0b530297-fa32-40c6-a4fc-18758f7e574f" providerId="ADAL" clId="{97DB818A-A6FC-4C03-84C1-28EDABD86408}" dt="2020-11-15T02:38:43.305" v="4307" actId="26606"/>
          <ac:spMkLst>
            <pc:docMk/>
            <pc:sldMk cId="1812561448" sldId="293"/>
            <ac:spMk id="71" creationId="{F4C0B10B-D2C4-4A54-AFAD-3D27DF88BB37}"/>
          </ac:spMkLst>
        </pc:spChg>
        <pc:spChg chg="add">
          <ac:chgData name="Kevin Prom" userId="0b530297-fa32-40c6-a4fc-18758f7e574f" providerId="ADAL" clId="{97DB818A-A6FC-4C03-84C1-28EDABD86408}" dt="2020-11-15T07:47:53.389" v="6467" actId="26606"/>
          <ac:spMkLst>
            <pc:docMk/>
            <pc:sldMk cId="1812561448" sldId="293"/>
            <ac:spMk id="75" creationId="{2E80C965-DB6D-4F81-9E9E-B027384D0BD6}"/>
          </ac:spMkLst>
        </pc:spChg>
        <pc:spChg chg="add">
          <ac:chgData name="Kevin Prom" userId="0b530297-fa32-40c6-a4fc-18758f7e574f" providerId="ADAL" clId="{97DB818A-A6FC-4C03-84C1-28EDABD86408}" dt="2020-11-15T07:47:53.389" v="6467" actId="26606"/>
          <ac:spMkLst>
            <pc:docMk/>
            <pc:sldMk cId="1812561448" sldId="293"/>
            <ac:spMk id="77" creationId="{A580F890-B085-4E95-96AA-55AEBEC5CE6E}"/>
          </ac:spMkLst>
        </pc:spChg>
        <pc:spChg chg="add">
          <ac:chgData name="Kevin Prom" userId="0b530297-fa32-40c6-a4fc-18758f7e574f" providerId="ADAL" clId="{97DB818A-A6FC-4C03-84C1-28EDABD86408}" dt="2020-11-15T07:47:53.389" v="6467" actId="26606"/>
          <ac:spMkLst>
            <pc:docMk/>
            <pc:sldMk cId="1812561448" sldId="293"/>
            <ac:spMk id="79" creationId="{D3F51FEB-38FB-4F6C-9F7B-2F2AFAB65463}"/>
          </ac:spMkLst>
        </pc:spChg>
        <pc:spChg chg="add">
          <ac:chgData name="Kevin Prom" userId="0b530297-fa32-40c6-a4fc-18758f7e574f" providerId="ADAL" clId="{97DB818A-A6FC-4C03-84C1-28EDABD86408}" dt="2020-11-15T07:47:53.389" v="6467" actId="26606"/>
          <ac:spMkLst>
            <pc:docMk/>
            <pc:sldMk cId="1812561448" sldId="293"/>
            <ac:spMk id="81" creationId="{1E547BA6-BAE0-43BB-A7CA-60F69CE252F0}"/>
          </ac:spMkLst>
        </pc:spChg>
        <pc:spChg chg="add del">
          <ac:chgData name="Kevin Prom" userId="0b530297-fa32-40c6-a4fc-18758f7e574f" providerId="ADAL" clId="{97DB818A-A6FC-4C03-84C1-28EDABD86408}" dt="2020-11-15T07:47:53.389" v="6467" actId="26606"/>
          <ac:spMkLst>
            <pc:docMk/>
            <pc:sldMk cId="1812561448" sldId="293"/>
            <ac:spMk id="3076" creationId="{EBF87945-A001-489F-9D9B-7D9435F0B9CA}"/>
          </ac:spMkLst>
        </pc:spChg>
        <pc:spChg chg="add">
          <ac:chgData name="Kevin Prom" userId="0b530297-fa32-40c6-a4fc-18758f7e574f" providerId="ADAL" clId="{97DB818A-A6FC-4C03-84C1-28EDABD86408}" dt="2020-11-15T07:47:53.389" v="6467" actId="26606"/>
          <ac:spMkLst>
            <pc:docMk/>
            <pc:sldMk cId="1812561448" sldId="293"/>
            <ac:spMk id="3078" creationId="{2B566528-1B12-4246-9431-5C2D7D081168}"/>
          </ac:spMkLst>
        </pc:spChg>
        <pc:grpChg chg="add del">
          <ac:chgData name="Kevin Prom" userId="0b530297-fa32-40c6-a4fc-18758f7e574f" providerId="ADAL" clId="{97DB818A-A6FC-4C03-84C1-28EDABD86408}" dt="2020-11-15T02:36:24.005" v="4275" actId="26606"/>
          <ac:grpSpMkLst>
            <pc:docMk/>
            <pc:sldMk cId="1812561448" sldId="293"/>
            <ac:grpSpMk id="11" creationId="{B57BDC17-F1B3-455F-BBF1-680AA1F25C06}"/>
          </ac:grpSpMkLst>
        </pc:grpChg>
        <pc:grpChg chg="add del">
          <ac:chgData name="Kevin Prom" userId="0b530297-fa32-40c6-a4fc-18758f7e574f" providerId="ADAL" clId="{97DB818A-A6FC-4C03-84C1-28EDABD86408}" dt="2020-11-15T02:38:43.305" v="4307" actId="26606"/>
          <ac:grpSpMkLst>
            <pc:docMk/>
            <pc:sldMk cId="1812561448" sldId="293"/>
            <ac:grpSpMk id="73" creationId="{B6BADB90-C74B-40D6-86DC-503F65FCE8DC}"/>
          </ac:grpSpMkLst>
        </pc:grpChg>
        <pc:graphicFrameChg chg="add del">
          <ac:chgData name="Kevin Prom" userId="0b530297-fa32-40c6-a4fc-18758f7e574f" providerId="ADAL" clId="{97DB818A-A6FC-4C03-84C1-28EDABD86408}" dt="2020-11-15T02:36:24.005" v="4275" actId="26606"/>
          <ac:graphicFrameMkLst>
            <pc:docMk/>
            <pc:sldMk cId="1812561448" sldId="293"/>
            <ac:graphicFrameMk id="5" creationId="{B87264BB-A9F7-401B-88E1-4933774FE4A8}"/>
          </ac:graphicFrameMkLst>
        </pc:graphicFrameChg>
        <pc:picChg chg="add mod">
          <ac:chgData name="Kevin Prom" userId="0b530297-fa32-40c6-a4fc-18758f7e574f" providerId="ADAL" clId="{97DB818A-A6FC-4C03-84C1-28EDABD86408}" dt="2020-11-15T07:48:05.407" v="6475" actId="1076"/>
          <ac:picMkLst>
            <pc:docMk/>
            <pc:sldMk cId="1812561448" sldId="293"/>
            <ac:picMk id="3" creationId="{073CB4C9-C765-4D9A-9CBA-170B9EB867B4}"/>
          </ac:picMkLst>
        </pc:picChg>
        <pc:picChg chg="add del mod ord">
          <ac:chgData name="Kevin Prom" userId="0b530297-fa32-40c6-a4fc-18758f7e574f" providerId="ADAL" clId="{97DB818A-A6FC-4C03-84C1-28EDABD86408}" dt="2020-11-15T07:47:55.842" v="6469" actId="478"/>
          <ac:picMkLst>
            <pc:docMk/>
            <pc:sldMk cId="1812561448" sldId="293"/>
            <ac:picMk id="3074" creationId="{AE53EC03-27B0-4A57-B907-FE1059756660}"/>
          </ac:picMkLst>
        </pc:picChg>
      </pc:sldChg>
      <pc:sldChg chg="addSp modSp new mod ord setBg modAnim modNotesTx">
        <pc:chgData name="Kevin Prom" userId="0b530297-fa32-40c6-a4fc-18758f7e574f" providerId="ADAL" clId="{97DB818A-A6FC-4C03-84C1-28EDABD86408}" dt="2020-11-28T20:51:58.612" v="11698" actId="20577"/>
        <pc:sldMkLst>
          <pc:docMk/>
          <pc:sldMk cId="3325504598" sldId="294"/>
        </pc:sldMkLst>
        <pc:spChg chg="mod">
          <ac:chgData name="Kevin Prom" userId="0b530297-fa32-40c6-a4fc-18758f7e574f" providerId="ADAL" clId="{97DB818A-A6FC-4C03-84C1-28EDABD86408}" dt="2020-11-28T20:51:30.770" v="11631" actId="20577"/>
          <ac:spMkLst>
            <pc:docMk/>
            <pc:sldMk cId="3325504598" sldId="294"/>
            <ac:spMk id="2" creationId="{9E949E3F-8C9D-4F01-AC10-C3A5966DB4DE}"/>
          </ac:spMkLst>
        </pc:spChg>
        <pc:spChg chg="mod">
          <ac:chgData name="Kevin Prom" userId="0b530297-fa32-40c6-a4fc-18758f7e574f" providerId="ADAL" clId="{97DB818A-A6FC-4C03-84C1-28EDABD86408}" dt="2020-11-28T20:51:58.612" v="11698" actId="20577"/>
          <ac:spMkLst>
            <pc:docMk/>
            <pc:sldMk cId="3325504598" sldId="294"/>
            <ac:spMk id="3" creationId="{996AB2D9-4F71-4E2F-842E-4371F25CBC5D}"/>
          </ac:spMkLst>
        </pc:spChg>
        <pc:spChg chg="add">
          <ac:chgData name="Kevin Prom" userId="0b530297-fa32-40c6-a4fc-18758f7e574f" providerId="ADAL" clId="{97DB818A-A6FC-4C03-84C1-28EDABD86408}" dt="2020-11-15T07:49:53.522" v="6493" actId="26606"/>
          <ac:spMkLst>
            <pc:docMk/>
            <pc:sldMk cId="3325504598" sldId="294"/>
            <ac:spMk id="8" creationId="{2B566528-1B12-4246-9431-5C2D7D081168}"/>
          </ac:spMkLst>
        </pc:spChg>
        <pc:spChg chg="add">
          <ac:chgData name="Kevin Prom" userId="0b530297-fa32-40c6-a4fc-18758f7e574f" providerId="ADAL" clId="{97DB818A-A6FC-4C03-84C1-28EDABD86408}" dt="2020-11-15T07:49:53.522" v="6493" actId="26606"/>
          <ac:spMkLst>
            <pc:docMk/>
            <pc:sldMk cId="3325504598" sldId="294"/>
            <ac:spMk id="10" creationId="{2E80C965-DB6D-4F81-9E9E-B027384D0BD6}"/>
          </ac:spMkLst>
        </pc:spChg>
        <pc:spChg chg="add">
          <ac:chgData name="Kevin Prom" userId="0b530297-fa32-40c6-a4fc-18758f7e574f" providerId="ADAL" clId="{97DB818A-A6FC-4C03-84C1-28EDABD86408}" dt="2020-11-15T07:49:53.522" v="6493" actId="26606"/>
          <ac:spMkLst>
            <pc:docMk/>
            <pc:sldMk cId="3325504598" sldId="294"/>
            <ac:spMk id="12" creationId="{A580F890-B085-4E95-96AA-55AEBEC5CE6E}"/>
          </ac:spMkLst>
        </pc:spChg>
        <pc:spChg chg="add">
          <ac:chgData name="Kevin Prom" userId="0b530297-fa32-40c6-a4fc-18758f7e574f" providerId="ADAL" clId="{97DB818A-A6FC-4C03-84C1-28EDABD86408}" dt="2020-11-15T07:49:53.522" v="6493" actId="26606"/>
          <ac:spMkLst>
            <pc:docMk/>
            <pc:sldMk cId="3325504598" sldId="294"/>
            <ac:spMk id="14" creationId="{D3F51FEB-38FB-4F6C-9F7B-2F2AFAB65463}"/>
          </ac:spMkLst>
        </pc:spChg>
        <pc:spChg chg="add">
          <ac:chgData name="Kevin Prom" userId="0b530297-fa32-40c6-a4fc-18758f7e574f" providerId="ADAL" clId="{97DB818A-A6FC-4C03-84C1-28EDABD86408}" dt="2020-11-15T07:49:53.522" v="6493" actId="26606"/>
          <ac:spMkLst>
            <pc:docMk/>
            <pc:sldMk cId="3325504598" sldId="294"/>
            <ac:spMk id="16" creationId="{1E547BA6-BAE0-43BB-A7CA-60F69CE252F0}"/>
          </ac:spMkLst>
        </pc:spChg>
      </pc:sldChg>
      <pc:sldChg chg="delSp modSp add del mod ord setBg delDesignElem">
        <pc:chgData name="Kevin Prom" userId="0b530297-fa32-40c6-a4fc-18758f7e574f" providerId="ADAL" clId="{97DB818A-A6FC-4C03-84C1-28EDABD86408}" dt="2020-11-15T04:08:14.690" v="6272" actId="47"/>
        <pc:sldMkLst>
          <pc:docMk/>
          <pc:sldMk cId="1257462549" sldId="295"/>
        </pc:sldMkLst>
        <pc:spChg chg="mod">
          <ac:chgData name="Kevin Prom" userId="0b530297-fa32-40c6-a4fc-18758f7e574f" providerId="ADAL" clId="{97DB818A-A6FC-4C03-84C1-28EDABD86408}" dt="2020-11-15T04:06:55.717" v="6227" actId="20577"/>
          <ac:spMkLst>
            <pc:docMk/>
            <pc:sldMk cId="1257462549" sldId="295"/>
            <ac:spMk id="2" creationId="{D5E595F5-9F15-4202-9A7A-D915D5D7478E}"/>
          </ac:spMkLst>
        </pc:spChg>
        <pc:spChg chg="mod">
          <ac:chgData name="Kevin Prom" userId="0b530297-fa32-40c6-a4fc-18758f7e574f" providerId="ADAL" clId="{97DB818A-A6FC-4C03-84C1-28EDABD86408}" dt="2020-11-15T04:08:07.476" v="6271" actId="20577"/>
          <ac:spMkLst>
            <pc:docMk/>
            <pc:sldMk cId="1257462549" sldId="295"/>
            <ac:spMk id="3" creationId="{5CC02BB5-55C2-4B8E-A0FC-BA7579DD821D}"/>
          </ac:spMkLst>
        </pc:spChg>
        <pc:spChg chg="del">
          <ac:chgData name="Kevin Prom" userId="0b530297-fa32-40c6-a4fc-18758f7e574f" providerId="ADAL" clId="{97DB818A-A6FC-4C03-84C1-28EDABD86408}" dt="2020-11-15T04:06:36.745" v="6186"/>
          <ac:spMkLst>
            <pc:docMk/>
            <pc:sldMk cId="1257462549" sldId="295"/>
            <ac:spMk id="12" creationId="{74751229-0244-4FBB-BED1-407467F4C951}"/>
          </ac:spMkLst>
        </pc:spChg>
        <pc:picChg chg="del">
          <ac:chgData name="Kevin Prom" userId="0b530297-fa32-40c6-a4fc-18758f7e574f" providerId="ADAL" clId="{97DB818A-A6FC-4C03-84C1-28EDABD86408}" dt="2020-11-15T04:06:36.745" v="6186"/>
          <ac:picMkLst>
            <pc:docMk/>
            <pc:sldMk cId="1257462549" sldId="295"/>
            <ac:picMk id="9" creationId="{C36BED64-C30A-4C4E-8C3F-8B79B7959078}"/>
          </ac:picMkLst>
        </pc:picChg>
      </pc:sldChg>
      <pc:sldChg chg="delSp add del setBg delDesignElem">
        <pc:chgData name="Kevin Prom" userId="0b530297-fa32-40c6-a4fc-18758f7e574f" providerId="ADAL" clId="{97DB818A-A6FC-4C03-84C1-28EDABD86408}" dt="2020-11-15T04:08:20.594" v="6276" actId="47"/>
        <pc:sldMkLst>
          <pc:docMk/>
          <pc:sldMk cId="2434986565" sldId="295"/>
        </pc:sldMkLst>
        <pc:spChg chg="del">
          <ac:chgData name="Kevin Prom" userId="0b530297-fa32-40c6-a4fc-18758f7e574f" providerId="ADAL" clId="{97DB818A-A6FC-4C03-84C1-28EDABD86408}" dt="2020-11-15T04:08:15.618" v="6274"/>
          <ac:spMkLst>
            <pc:docMk/>
            <pc:sldMk cId="2434986565" sldId="295"/>
            <ac:spMk id="12" creationId="{74751229-0244-4FBB-BED1-407467F4C951}"/>
          </ac:spMkLst>
        </pc:spChg>
        <pc:picChg chg="del">
          <ac:chgData name="Kevin Prom" userId="0b530297-fa32-40c6-a4fc-18758f7e574f" providerId="ADAL" clId="{97DB818A-A6FC-4C03-84C1-28EDABD86408}" dt="2020-11-15T04:08:15.618" v="6274"/>
          <ac:picMkLst>
            <pc:docMk/>
            <pc:sldMk cId="2434986565" sldId="295"/>
            <ac:picMk id="9" creationId="{C36BED64-C30A-4C4E-8C3F-8B79B7959078}"/>
          </ac:picMkLst>
        </pc:picChg>
      </pc:sldChg>
      <pc:sldChg chg="modSp new del mod">
        <pc:chgData name="Kevin Prom" userId="0b530297-fa32-40c6-a4fc-18758f7e574f" providerId="ADAL" clId="{97DB818A-A6FC-4C03-84C1-28EDABD86408}" dt="2020-11-15T04:04:09.903" v="6184" actId="47"/>
        <pc:sldMkLst>
          <pc:docMk/>
          <pc:sldMk cId="3834848536" sldId="295"/>
        </pc:sldMkLst>
        <pc:spChg chg="mod">
          <ac:chgData name="Kevin Prom" userId="0b530297-fa32-40c6-a4fc-18758f7e574f" providerId="ADAL" clId="{97DB818A-A6FC-4C03-84C1-28EDABD86408}" dt="2020-11-15T04:03:35.544" v="6183" actId="20577"/>
          <ac:spMkLst>
            <pc:docMk/>
            <pc:sldMk cId="3834848536" sldId="295"/>
            <ac:spMk id="2" creationId="{F5D400D1-2D9D-465C-97E6-79A80874F1FA}"/>
          </ac:spMkLst>
        </pc:spChg>
      </pc:sldChg>
      <pc:sldChg chg="modSp add mod ord">
        <pc:chgData name="Kevin Prom" userId="0b530297-fa32-40c6-a4fc-18758f7e574f" providerId="ADAL" clId="{97DB818A-A6FC-4C03-84C1-28EDABD86408}" dt="2020-11-15T04:08:39.262" v="6328"/>
        <pc:sldMkLst>
          <pc:docMk/>
          <pc:sldMk cId="415942055" sldId="296"/>
        </pc:sldMkLst>
        <pc:spChg chg="mod">
          <ac:chgData name="Kevin Prom" userId="0b530297-fa32-40c6-a4fc-18758f7e574f" providerId="ADAL" clId="{97DB818A-A6FC-4C03-84C1-28EDABD86408}" dt="2020-11-15T04:08:28.742" v="6282" actId="20577"/>
          <ac:spMkLst>
            <pc:docMk/>
            <pc:sldMk cId="415942055" sldId="296"/>
            <ac:spMk id="2" creationId="{D5E595F5-9F15-4202-9A7A-D915D5D7478E}"/>
          </ac:spMkLst>
        </pc:spChg>
        <pc:spChg chg="mod">
          <ac:chgData name="Kevin Prom" userId="0b530297-fa32-40c6-a4fc-18758f7e574f" providerId="ADAL" clId="{97DB818A-A6FC-4C03-84C1-28EDABD86408}" dt="2020-11-15T04:08:37.647" v="6326" actId="20577"/>
          <ac:spMkLst>
            <pc:docMk/>
            <pc:sldMk cId="415942055" sldId="296"/>
            <ac:spMk id="3" creationId="{5CC02BB5-55C2-4B8E-A0FC-BA7579DD821D}"/>
          </ac:spMkLst>
        </pc:spChg>
      </pc:sldChg>
      <pc:sldChg chg="addSp delSp modSp add mod setBg delDesignElem">
        <pc:chgData name="Kevin Prom" userId="0b530297-fa32-40c6-a4fc-18758f7e574f" providerId="ADAL" clId="{97DB818A-A6FC-4C03-84C1-28EDABD86408}" dt="2020-12-07T20:49:27.767" v="11710" actId="20577"/>
        <pc:sldMkLst>
          <pc:docMk/>
          <pc:sldMk cId="3066065848" sldId="297"/>
        </pc:sldMkLst>
        <pc:spChg chg="mod">
          <ac:chgData name="Kevin Prom" userId="0b530297-fa32-40c6-a4fc-18758f7e574f" providerId="ADAL" clId="{97DB818A-A6FC-4C03-84C1-28EDABD86408}" dt="2020-11-15T07:54:29.376" v="6546" actId="26606"/>
          <ac:spMkLst>
            <pc:docMk/>
            <pc:sldMk cId="3066065848" sldId="297"/>
            <ac:spMk id="2" creationId="{0824178F-6F63-4875-9A81-95D33CF81017}"/>
          </ac:spMkLst>
        </pc:spChg>
        <pc:spChg chg="mod">
          <ac:chgData name="Kevin Prom" userId="0b530297-fa32-40c6-a4fc-18758f7e574f" providerId="ADAL" clId="{97DB818A-A6FC-4C03-84C1-28EDABD86408}" dt="2020-12-07T20:49:27.767" v="11710" actId="20577"/>
          <ac:spMkLst>
            <pc:docMk/>
            <pc:sldMk cId="3066065848" sldId="297"/>
            <ac:spMk id="3" creationId="{5502376C-0C04-49CA-B707-B7DAE4F2454C}"/>
          </ac:spMkLst>
        </pc:spChg>
        <pc:spChg chg="add">
          <ac:chgData name="Kevin Prom" userId="0b530297-fa32-40c6-a4fc-18758f7e574f" providerId="ADAL" clId="{97DB818A-A6FC-4C03-84C1-28EDABD86408}" dt="2020-11-15T07:54:29.376" v="6546" actId="26606"/>
          <ac:spMkLst>
            <pc:docMk/>
            <pc:sldMk cId="3066065848" sldId="297"/>
            <ac:spMk id="8" creationId="{46D6306C-ED4F-4AAE-B4A5-EEA6AFAD726E}"/>
          </ac:spMkLst>
        </pc:spChg>
        <pc:spChg chg="add">
          <ac:chgData name="Kevin Prom" userId="0b530297-fa32-40c6-a4fc-18758f7e574f" providerId="ADAL" clId="{97DB818A-A6FC-4C03-84C1-28EDABD86408}" dt="2020-11-15T07:54:29.376" v="6546" actId="26606"/>
          <ac:spMkLst>
            <pc:docMk/>
            <pc:sldMk cId="3066065848" sldId="297"/>
            <ac:spMk id="10" creationId="{0EC5361D-F897-4856-B945-0455A365EB24}"/>
          </ac:spMkLst>
        </pc:spChg>
        <pc:spChg chg="add">
          <ac:chgData name="Kevin Prom" userId="0b530297-fa32-40c6-a4fc-18758f7e574f" providerId="ADAL" clId="{97DB818A-A6FC-4C03-84C1-28EDABD86408}" dt="2020-11-15T07:54:29.376" v="6546" actId="26606"/>
          <ac:spMkLst>
            <pc:docMk/>
            <pc:sldMk cId="3066065848" sldId="297"/>
            <ac:spMk id="12" creationId="{4508C0C5-2268-42B5-B3C8-4D0899E05F8C}"/>
          </ac:spMkLst>
        </pc:spChg>
        <pc:spChg chg="add">
          <ac:chgData name="Kevin Prom" userId="0b530297-fa32-40c6-a4fc-18758f7e574f" providerId="ADAL" clId="{97DB818A-A6FC-4C03-84C1-28EDABD86408}" dt="2020-11-15T07:54:29.376" v="6546" actId="26606"/>
          <ac:spMkLst>
            <pc:docMk/>
            <pc:sldMk cId="3066065848" sldId="297"/>
            <ac:spMk id="14" creationId="{141ACBDB-38F8-4B34-8183-BD95B4E55A62}"/>
          </ac:spMkLst>
        </pc:spChg>
        <pc:spChg chg="add">
          <ac:chgData name="Kevin Prom" userId="0b530297-fa32-40c6-a4fc-18758f7e574f" providerId="ADAL" clId="{97DB818A-A6FC-4C03-84C1-28EDABD86408}" dt="2020-11-15T07:54:29.376" v="6546" actId="26606"/>
          <ac:spMkLst>
            <pc:docMk/>
            <pc:sldMk cId="3066065848" sldId="297"/>
            <ac:spMk id="16" creationId="{DE00DB52-3455-4E2F-867B-A6D0516E175B}"/>
          </ac:spMkLst>
        </pc:spChg>
        <pc:spChg chg="add">
          <ac:chgData name="Kevin Prom" userId="0b530297-fa32-40c6-a4fc-18758f7e574f" providerId="ADAL" clId="{97DB818A-A6FC-4C03-84C1-28EDABD86408}" dt="2020-11-15T07:54:29.376" v="6546" actId="26606"/>
          <ac:spMkLst>
            <pc:docMk/>
            <pc:sldMk cId="3066065848" sldId="297"/>
            <ac:spMk id="18" creationId="{9E914C83-E0D8-4953-92D5-169D28CB43AE}"/>
          </ac:spMkLst>
        </pc:spChg>
        <pc:spChg chg="add">
          <ac:chgData name="Kevin Prom" userId="0b530297-fa32-40c6-a4fc-18758f7e574f" providerId="ADAL" clId="{97DB818A-A6FC-4C03-84C1-28EDABD86408}" dt="2020-11-15T07:54:29.376" v="6546" actId="26606"/>
          <ac:spMkLst>
            <pc:docMk/>
            <pc:sldMk cId="3066065848" sldId="297"/>
            <ac:spMk id="20" creationId="{3512E083-F550-46AF-8490-767ECFD00CB7}"/>
          </ac:spMkLst>
        </pc:spChg>
        <pc:spChg chg="del">
          <ac:chgData name="Kevin Prom" userId="0b530297-fa32-40c6-a4fc-18758f7e574f" providerId="ADAL" clId="{97DB818A-A6FC-4C03-84C1-28EDABD86408}" dt="2020-11-15T07:48:36.888" v="6477"/>
          <ac:spMkLst>
            <pc:docMk/>
            <pc:sldMk cId="3066065848" sldId="297"/>
            <ac:spMk id="31" creationId="{2B566528-1B12-4246-9431-5C2D7D081168}"/>
          </ac:spMkLst>
        </pc:spChg>
        <pc:spChg chg="del">
          <ac:chgData name="Kevin Prom" userId="0b530297-fa32-40c6-a4fc-18758f7e574f" providerId="ADAL" clId="{97DB818A-A6FC-4C03-84C1-28EDABD86408}" dt="2020-11-15T07:48:36.888" v="6477"/>
          <ac:spMkLst>
            <pc:docMk/>
            <pc:sldMk cId="3066065848" sldId="297"/>
            <ac:spMk id="32" creationId="{2E80C965-DB6D-4F81-9E9E-B027384D0BD6}"/>
          </ac:spMkLst>
        </pc:spChg>
        <pc:spChg chg="del">
          <ac:chgData name="Kevin Prom" userId="0b530297-fa32-40c6-a4fc-18758f7e574f" providerId="ADAL" clId="{97DB818A-A6FC-4C03-84C1-28EDABD86408}" dt="2020-11-15T07:48:36.888" v="6477"/>
          <ac:spMkLst>
            <pc:docMk/>
            <pc:sldMk cId="3066065848" sldId="297"/>
            <ac:spMk id="33" creationId="{A580F890-B085-4E95-96AA-55AEBEC5CE6E}"/>
          </ac:spMkLst>
        </pc:spChg>
        <pc:spChg chg="del">
          <ac:chgData name="Kevin Prom" userId="0b530297-fa32-40c6-a4fc-18758f7e574f" providerId="ADAL" clId="{97DB818A-A6FC-4C03-84C1-28EDABD86408}" dt="2020-11-15T07:48:36.888" v="6477"/>
          <ac:spMkLst>
            <pc:docMk/>
            <pc:sldMk cId="3066065848" sldId="297"/>
            <ac:spMk id="34" creationId="{D3F51FEB-38FB-4F6C-9F7B-2F2AFAB65463}"/>
          </ac:spMkLst>
        </pc:spChg>
        <pc:spChg chg="del">
          <ac:chgData name="Kevin Prom" userId="0b530297-fa32-40c6-a4fc-18758f7e574f" providerId="ADAL" clId="{97DB818A-A6FC-4C03-84C1-28EDABD86408}" dt="2020-11-15T07:48:36.888" v="6477"/>
          <ac:spMkLst>
            <pc:docMk/>
            <pc:sldMk cId="3066065848" sldId="297"/>
            <ac:spMk id="35" creationId="{1E547BA6-BAE0-43BB-A7CA-60F69CE252F0}"/>
          </ac:spMkLst>
        </pc:spChg>
      </pc:sldChg>
      <pc:sldChg chg="addSp modSp add mod modAnim">
        <pc:chgData name="Kevin Prom" userId="0b530297-fa32-40c6-a4fc-18758f7e574f" providerId="ADAL" clId="{97DB818A-A6FC-4C03-84C1-28EDABD86408}" dt="2020-11-15T07:52:03.201" v="6544"/>
        <pc:sldMkLst>
          <pc:docMk/>
          <pc:sldMk cId="3106554430" sldId="298"/>
        </pc:sldMkLst>
        <pc:spChg chg="mod">
          <ac:chgData name="Kevin Prom" userId="0b530297-fa32-40c6-a4fc-18758f7e574f" providerId="ADAL" clId="{97DB818A-A6FC-4C03-84C1-28EDABD86408}" dt="2020-11-15T07:51:37.353" v="6533" actId="20577"/>
          <ac:spMkLst>
            <pc:docMk/>
            <pc:sldMk cId="3106554430" sldId="298"/>
            <ac:spMk id="2" creationId="{5719774A-B868-4530-95E9-881C34E9F64A}"/>
          </ac:spMkLst>
        </pc:spChg>
        <pc:spChg chg="mod">
          <ac:chgData name="Kevin Prom" userId="0b530297-fa32-40c6-a4fc-18758f7e574f" providerId="ADAL" clId="{97DB818A-A6FC-4C03-84C1-28EDABD86408}" dt="2020-11-15T07:51:44.208" v="6536"/>
          <ac:spMkLst>
            <pc:docMk/>
            <pc:sldMk cId="3106554430" sldId="298"/>
            <ac:spMk id="3" creationId="{0388B6CC-5AF4-4FCA-AF33-CC89C0E2FA7D}"/>
          </ac:spMkLst>
        </pc:spChg>
        <pc:picChg chg="add mod">
          <ac:chgData name="Kevin Prom" userId="0b530297-fa32-40c6-a4fc-18758f7e574f" providerId="ADAL" clId="{97DB818A-A6FC-4C03-84C1-28EDABD86408}" dt="2020-11-15T07:51:55.828" v="6542" actId="1076"/>
          <ac:picMkLst>
            <pc:docMk/>
            <pc:sldMk cId="3106554430" sldId="298"/>
            <ac:picMk id="4" creationId="{111F4E68-6918-49B4-9737-EAA021BBCF21}"/>
          </ac:picMkLst>
        </pc:picChg>
      </pc:sldChg>
      <pc:sldChg chg="addSp delSp modSp new mod ord setBg">
        <pc:chgData name="Kevin Prom" userId="0b530297-fa32-40c6-a4fc-18758f7e574f" providerId="ADAL" clId="{97DB818A-A6FC-4C03-84C1-28EDABD86408}" dt="2020-11-28T03:59:39.239" v="8561"/>
        <pc:sldMkLst>
          <pc:docMk/>
          <pc:sldMk cId="1118168451" sldId="299"/>
        </pc:sldMkLst>
        <pc:spChg chg="mod">
          <ac:chgData name="Kevin Prom" userId="0b530297-fa32-40c6-a4fc-18758f7e574f" providerId="ADAL" clId="{97DB818A-A6FC-4C03-84C1-28EDABD86408}" dt="2020-11-28T00:04:46.206" v="7275" actId="20577"/>
          <ac:spMkLst>
            <pc:docMk/>
            <pc:sldMk cId="1118168451" sldId="299"/>
            <ac:spMk id="2" creationId="{AA67AC1C-BE4D-422F-A8DC-B5B2D92534AD}"/>
          </ac:spMkLst>
        </pc:spChg>
        <pc:spChg chg="mod">
          <ac:chgData name="Kevin Prom" userId="0b530297-fa32-40c6-a4fc-18758f7e574f" providerId="ADAL" clId="{97DB818A-A6FC-4C03-84C1-28EDABD86408}" dt="2020-11-28T00:05:10.765" v="7369" actId="20577"/>
          <ac:spMkLst>
            <pc:docMk/>
            <pc:sldMk cId="1118168451" sldId="299"/>
            <ac:spMk id="3" creationId="{D25543F4-B109-4D99-AC7F-82E4860186B4}"/>
          </ac:spMkLst>
        </pc:spChg>
        <pc:spChg chg="add del">
          <ac:chgData name="Kevin Prom" userId="0b530297-fa32-40c6-a4fc-18758f7e574f" providerId="ADAL" clId="{97DB818A-A6FC-4C03-84C1-28EDABD86408}" dt="2020-11-27T23:57:36.357" v="6850" actId="26606"/>
          <ac:spMkLst>
            <pc:docMk/>
            <pc:sldMk cId="1118168451" sldId="299"/>
            <ac:spMk id="10" creationId="{6F4C891B-62D0-4250-AEB7-0F42BAD78D7D}"/>
          </ac:spMkLst>
        </pc:spChg>
        <pc:picChg chg="add del">
          <ac:chgData name="Kevin Prom" userId="0b530297-fa32-40c6-a4fc-18758f7e574f" providerId="ADAL" clId="{97DB818A-A6FC-4C03-84C1-28EDABD86408}" dt="2020-11-27T23:57:36.357" v="6850" actId="26606"/>
          <ac:picMkLst>
            <pc:docMk/>
            <pc:sldMk cId="1118168451" sldId="299"/>
            <ac:picMk id="7" creationId="{7AEB3463-1E9C-4925-A941-44C65686B9E1}"/>
          </ac:picMkLst>
        </pc:picChg>
      </pc:sldChg>
      <pc:sldChg chg="modSp new mod ord">
        <pc:chgData name="Kevin Prom" userId="0b530297-fa32-40c6-a4fc-18758f7e574f" providerId="ADAL" clId="{97DB818A-A6FC-4C03-84C1-28EDABD86408}" dt="2020-12-01T21:44:47.313" v="11708" actId="20577"/>
        <pc:sldMkLst>
          <pc:docMk/>
          <pc:sldMk cId="2003913888" sldId="300"/>
        </pc:sldMkLst>
        <pc:spChg chg="mod">
          <ac:chgData name="Kevin Prom" userId="0b530297-fa32-40c6-a4fc-18758f7e574f" providerId="ADAL" clId="{97DB818A-A6FC-4C03-84C1-28EDABD86408}" dt="2020-11-28T00:05:54.450" v="7406" actId="20577"/>
          <ac:spMkLst>
            <pc:docMk/>
            <pc:sldMk cId="2003913888" sldId="300"/>
            <ac:spMk id="2" creationId="{1227C44A-73A1-459B-9EED-D0C67A4ADB05}"/>
          </ac:spMkLst>
        </pc:spChg>
        <pc:spChg chg="mod">
          <ac:chgData name="Kevin Prom" userId="0b530297-fa32-40c6-a4fc-18758f7e574f" providerId="ADAL" clId="{97DB818A-A6FC-4C03-84C1-28EDABD86408}" dt="2020-12-01T21:44:47.313" v="11708" actId="20577"/>
          <ac:spMkLst>
            <pc:docMk/>
            <pc:sldMk cId="2003913888" sldId="300"/>
            <ac:spMk id="3" creationId="{F92987F7-A95E-4342-B2D9-D97899A53915}"/>
          </ac:spMkLst>
        </pc:spChg>
      </pc:sldChg>
      <pc:sldChg chg="addSp modSp new mod ord modNotesTx">
        <pc:chgData name="Kevin Prom" userId="0b530297-fa32-40c6-a4fc-18758f7e574f" providerId="ADAL" clId="{97DB818A-A6FC-4C03-84C1-28EDABD86408}" dt="2020-11-28T18:19:02.724" v="11302" actId="20577"/>
        <pc:sldMkLst>
          <pc:docMk/>
          <pc:sldMk cId="1902044194" sldId="301"/>
        </pc:sldMkLst>
        <pc:spChg chg="mod">
          <ac:chgData name="Kevin Prom" userId="0b530297-fa32-40c6-a4fc-18758f7e574f" providerId="ADAL" clId="{97DB818A-A6FC-4C03-84C1-28EDABD86408}" dt="2020-11-28T04:04:45.391" v="8705" actId="20577"/>
          <ac:spMkLst>
            <pc:docMk/>
            <pc:sldMk cId="1902044194" sldId="301"/>
            <ac:spMk id="2" creationId="{CF033D58-06E1-4B82-9597-87EABB5CDB8C}"/>
          </ac:spMkLst>
        </pc:spChg>
        <pc:spChg chg="mod">
          <ac:chgData name="Kevin Prom" userId="0b530297-fa32-40c6-a4fc-18758f7e574f" providerId="ADAL" clId="{97DB818A-A6FC-4C03-84C1-28EDABD86408}" dt="2020-11-28T03:53:12.449" v="8459" actId="20577"/>
          <ac:spMkLst>
            <pc:docMk/>
            <pc:sldMk cId="1902044194" sldId="301"/>
            <ac:spMk id="3" creationId="{0EBF6C9F-19DC-43EC-ADAC-16458D9CA809}"/>
          </ac:spMkLst>
        </pc:spChg>
        <pc:picChg chg="add mod">
          <ac:chgData name="Kevin Prom" userId="0b530297-fa32-40c6-a4fc-18758f7e574f" providerId="ADAL" clId="{97DB818A-A6FC-4C03-84C1-28EDABD86408}" dt="2020-11-28T03:53:16.814" v="8462" actId="1076"/>
          <ac:picMkLst>
            <pc:docMk/>
            <pc:sldMk cId="1902044194" sldId="301"/>
            <ac:picMk id="1026" creationId="{C0DC7542-E389-4D82-BF81-33254F271B03}"/>
          </ac:picMkLst>
        </pc:picChg>
      </pc:sldChg>
      <pc:sldChg chg="add del">
        <pc:chgData name="Kevin Prom" userId="0b530297-fa32-40c6-a4fc-18758f7e574f" providerId="ADAL" clId="{97DB818A-A6FC-4C03-84C1-28EDABD86408}" dt="2020-11-28T03:49:16.173" v="8084" actId="2696"/>
        <pc:sldMkLst>
          <pc:docMk/>
          <pc:sldMk cId="2188514186" sldId="301"/>
        </pc:sldMkLst>
      </pc:sldChg>
      <pc:sldChg chg="new del">
        <pc:chgData name="Kevin Prom" userId="0b530297-fa32-40c6-a4fc-18758f7e574f" providerId="ADAL" clId="{97DB818A-A6FC-4C03-84C1-28EDABD86408}" dt="2020-11-28T03:48:56.971" v="8082" actId="2696"/>
        <pc:sldMkLst>
          <pc:docMk/>
          <pc:sldMk cId="3686348286" sldId="301"/>
        </pc:sldMkLst>
      </pc:sldChg>
      <pc:sldChg chg="new del">
        <pc:chgData name="Kevin Prom" userId="0b530297-fa32-40c6-a4fc-18758f7e574f" providerId="ADAL" clId="{97DB818A-A6FC-4C03-84C1-28EDABD86408}" dt="2020-11-28T04:13:39.283" v="9166" actId="47"/>
        <pc:sldMkLst>
          <pc:docMk/>
          <pc:sldMk cId="88586187" sldId="302"/>
        </pc:sldMkLst>
      </pc:sldChg>
      <pc:sldChg chg="addSp delSp modSp new mod ord setBg modNotesTx">
        <pc:chgData name="Kevin Prom" userId="0b530297-fa32-40c6-a4fc-18758f7e574f" providerId="ADAL" clId="{97DB818A-A6FC-4C03-84C1-28EDABD86408}" dt="2020-11-28T18:21:32.612" v="11603" actId="20577"/>
        <pc:sldMkLst>
          <pc:docMk/>
          <pc:sldMk cId="1510148210" sldId="303"/>
        </pc:sldMkLst>
        <pc:spChg chg="mod">
          <ac:chgData name="Kevin Prom" userId="0b530297-fa32-40c6-a4fc-18758f7e574f" providerId="ADAL" clId="{97DB818A-A6FC-4C03-84C1-28EDABD86408}" dt="2020-11-28T04:04:36.583" v="8680" actId="20577"/>
          <ac:spMkLst>
            <pc:docMk/>
            <pc:sldMk cId="1510148210" sldId="303"/>
            <ac:spMk id="2" creationId="{78E41527-44B9-4E79-97A3-D6FB1953CF97}"/>
          </ac:spMkLst>
        </pc:spChg>
        <pc:spChg chg="del">
          <ac:chgData name="Kevin Prom" userId="0b530297-fa32-40c6-a4fc-18758f7e574f" providerId="ADAL" clId="{97DB818A-A6FC-4C03-84C1-28EDABD86408}" dt="2020-11-28T04:02:32.429" v="8604" actId="26606"/>
          <ac:spMkLst>
            <pc:docMk/>
            <pc:sldMk cId="1510148210" sldId="303"/>
            <ac:spMk id="3" creationId="{31AB2DB0-8865-4A2B-BD87-4DF17118527A}"/>
          </ac:spMkLst>
        </pc:spChg>
        <pc:spChg chg="add del">
          <ac:chgData name="Kevin Prom" userId="0b530297-fa32-40c6-a4fc-18758f7e574f" providerId="ADAL" clId="{97DB818A-A6FC-4C03-84C1-28EDABD86408}" dt="2020-11-28T04:02:53.024" v="8609" actId="26606"/>
          <ac:spMkLst>
            <pc:docMk/>
            <pc:sldMk cId="1510148210" sldId="303"/>
            <ac:spMk id="71" creationId="{F8446B12-7391-4711-8B31-112A0B896C76}"/>
          </ac:spMkLst>
        </pc:spChg>
        <pc:spChg chg="add del">
          <ac:chgData name="Kevin Prom" userId="0b530297-fa32-40c6-a4fc-18758f7e574f" providerId="ADAL" clId="{97DB818A-A6FC-4C03-84C1-28EDABD86408}" dt="2020-11-28T04:02:53.014" v="8608" actId="26606"/>
          <ac:spMkLst>
            <pc:docMk/>
            <pc:sldMk cId="1510148210" sldId="303"/>
            <ac:spMk id="135" creationId="{86295E7F-EA66-480B-B001-C8BE7CD61903}"/>
          </ac:spMkLst>
        </pc:spChg>
        <pc:spChg chg="add">
          <ac:chgData name="Kevin Prom" userId="0b530297-fa32-40c6-a4fc-18758f7e574f" providerId="ADAL" clId="{97DB818A-A6FC-4C03-84C1-28EDABD86408}" dt="2020-11-28T04:02:53.024" v="8609" actId="26606"/>
          <ac:spMkLst>
            <pc:docMk/>
            <pc:sldMk cId="1510148210" sldId="303"/>
            <ac:spMk id="2052" creationId="{870A1295-61BC-4214-AA3E-D396673024D0}"/>
          </ac:spMkLst>
        </pc:spChg>
        <pc:grpChg chg="add del">
          <ac:chgData name="Kevin Prom" userId="0b530297-fa32-40c6-a4fc-18758f7e574f" providerId="ADAL" clId="{97DB818A-A6FC-4C03-84C1-28EDABD86408}" dt="2020-11-28T04:02:53.024" v="8609" actId="26606"/>
          <ac:grpSpMkLst>
            <pc:docMk/>
            <pc:sldMk cId="1510148210" sldId="303"/>
            <ac:grpSpMk id="73" creationId="{4252769E-B9F0-4068-A645-5BBEF16E9C28}"/>
          </ac:grpSpMkLst>
        </pc:grpChg>
        <pc:grpChg chg="add">
          <ac:chgData name="Kevin Prom" userId="0b530297-fa32-40c6-a4fc-18758f7e574f" providerId="ADAL" clId="{97DB818A-A6FC-4C03-84C1-28EDABD86408}" dt="2020-11-28T04:02:53.024" v="8609" actId="26606"/>
          <ac:grpSpMkLst>
            <pc:docMk/>
            <pc:sldMk cId="1510148210" sldId="303"/>
            <ac:grpSpMk id="2053" creationId="{0B139475-2B26-4CA9-9413-DE741E49F7BB}"/>
          </ac:grpSpMkLst>
        </pc:grpChg>
        <pc:picChg chg="add mod">
          <ac:chgData name="Kevin Prom" userId="0b530297-fa32-40c6-a4fc-18758f7e574f" providerId="ADAL" clId="{97DB818A-A6FC-4C03-84C1-28EDABD86408}" dt="2020-11-28T04:02:53.024" v="8609" actId="26606"/>
          <ac:picMkLst>
            <pc:docMk/>
            <pc:sldMk cId="1510148210" sldId="303"/>
            <ac:picMk id="2050" creationId="{B79CFB27-AFEA-4669-B91C-64EAAD4B8431}"/>
          </ac:picMkLst>
        </pc:picChg>
        <pc:cxnChg chg="add del">
          <ac:chgData name="Kevin Prom" userId="0b530297-fa32-40c6-a4fc-18758f7e574f" providerId="ADAL" clId="{97DB818A-A6FC-4C03-84C1-28EDABD86408}" dt="2020-11-28T04:02:53.014" v="8608" actId="26606"/>
          <ac:cxnSpMkLst>
            <pc:docMk/>
            <pc:sldMk cId="1510148210" sldId="303"/>
            <ac:cxnSpMk id="137" creationId="{E126E481-B945-4179-BD79-05E96E9B29E1}"/>
          </ac:cxnSpMkLst>
        </pc:cxnChg>
      </pc:sldChg>
      <pc:sldChg chg="modSp new del mod">
        <pc:chgData name="Kevin Prom" userId="0b530297-fa32-40c6-a4fc-18758f7e574f" providerId="ADAL" clId="{97DB818A-A6FC-4C03-84C1-28EDABD86408}" dt="2020-11-28T04:13:24.538" v="9162" actId="47"/>
        <pc:sldMkLst>
          <pc:docMk/>
          <pc:sldMk cId="3592294093" sldId="304"/>
        </pc:sldMkLst>
        <pc:spChg chg="mod">
          <ac:chgData name="Kevin Prom" userId="0b530297-fa32-40c6-a4fc-18758f7e574f" providerId="ADAL" clId="{97DB818A-A6FC-4C03-84C1-28EDABD86408}" dt="2020-11-28T04:03:21.343" v="8637" actId="20577"/>
          <ac:spMkLst>
            <pc:docMk/>
            <pc:sldMk cId="3592294093" sldId="304"/>
            <ac:spMk id="2" creationId="{3A9A2D2C-5158-474C-BD75-143028E72DC1}"/>
          </ac:spMkLst>
        </pc:spChg>
        <pc:spChg chg="mod">
          <ac:chgData name="Kevin Prom" userId="0b530297-fa32-40c6-a4fc-18758f7e574f" providerId="ADAL" clId="{97DB818A-A6FC-4C03-84C1-28EDABD86408}" dt="2020-11-28T04:10:20.289" v="9120" actId="20577"/>
          <ac:spMkLst>
            <pc:docMk/>
            <pc:sldMk cId="3592294093" sldId="304"/>
            <ac:spMk id="3" creationId="{DD03358C-5176-4E9A-9F2C-AF7C09C0C0C2}"/>
          </ac:spMkLst>
        </pc:spChg>
      </pc:sldChg>
      <pc:sldChg chg="modSp new del mod">
        <pc:chgData name="Kevin Prom" userId="0b530297-fa32-40c6-a4fc-18758f7e574f" providerId="ADAL" clId="{97DB818A-A6FC-4C03-84C1-28EDABD86408}" dt="2020-11-28T04:13:25.434" v="9163" actId="47"/>
        <pc:sldMkLst>
          <pc:docMk/>
          <pc:sldMk cId="1635566857" sldId="305"/>
        </pc:sldMkLst>
        <pc:spChg chg="mod">
          <ac:chgData name="Kevin Prom" userId="0b530297-fa32-40c6-a4fc-18758f7e574f" providerId="ADAL" clId="{97DB818A-A6FC-4C03-84C1-28EDABD86408}" dt="2020-11-28T04:10:27.938" v="9134" actId="20577"/>
          <ac:spMkLst>
            <pc:docMk/>
            <pc:sldMk cId="1635566857" sldId="305"/>
            <ac:spMk id="2" creationId="{919BF809-21A3-4C3D-8A97-2A67AFC01850}"/>
          </ac:spMkLst>
        </pc:spChg>
      </pc:sldChg>
      <pc:sldChg chg="modSp new del mod">
        <pc:chgData name="Kevin Prom" userId="0b530297-fa32-40c6-a4fc-18758f7e574f" providerId="ADAL" clId="{97DB818A-A6FC-4C03-84C1-28EDABD86408}" dt="2020-11-28T04:13:26.194" v="9164" actId="47"/>
        <pc:sldMkLst>
          <pc:docMk/>
          <pc:sldMk cId="69225359" sldId="306"/>
        </pc:sldMkLst>
        <pc:spChg chg="mod">
          <ac:chgData name="Kevin Prom" userId="0b530297-fa32-40c6-a4fc-18758f7e574f" providerId="ADAL" clId="{97DB818A-A6FC-4C03-84C1-28EDABD86408}" dt="2020-11-28T04:10:34.203" v="9150" actId="20577"/>
          <ac:spMkLst>
            <pc:docMk/>
            <pc:sldMk cId="69225359" sldId="306"/>
            <ac:spMk id="2" creationId="{E5178E94-B215-4B02-BB96-161FC5196CFB}"/>
          </ac:spMkLst>
        </pc:spChg>
      </pc:sldChg>
      <pc:sldChg chg="modSp new del mod">
        <pc:chgData name="Kevin Prom" userId="0b530297-fa32-40c6-a4fc-18758f7e574f" providerId="ADAL" clId="{97DB818A-A6FC-4C03-84C1-28EDABD86408}" dt="2020-11-28T04:13:26.907" v="9165" actId="47"/>
        <pc:sldMkLst>
          <pc:docMk/>
          <pc:sldMk cId="2639361665" sldId="307"/>
        </pc:sldMkLst>
        <pc:spChg chg="mod">
          <ac:chgData name="Kevin Prom" userId="0b530297-fa32-40c6-a4fc-18758f7e574f" providerId="ADAL" clId="{97DB818A-A6FC-4C03-84C1-28EDABD86408}" dt="2020-11-28T04:10:38.163" v="9161" actId="20577"/>
          <ac:spMkLst>
            <pc:docMk/>
            <pc:sldMk cId="2639361665" sldId="307"/>
            <ac:spMk id="2" creationId="{D50CA8D9-322E-4217-8FC5-FDD8B1C98B80}"/>
          </ac:spMkLst>
        </pc:spChg>
      </pc:sldChg>
    </pc:docChg>
  </pc:docChgLst>
  <pc:docChgLst>
    <pc:chgData name="Kevin Prom" userId="0b530297-fa32-40c6-a4fc-18758f7e574f" providerId="ADAL" clId="{9A5C5FAE-81D9-42D5-80E3-F8FB6B8A0DAB}"/>
    <pc:docChg chg="undo redo custSel mod addSld delSld modSld sldOrd">
      <pc:chgData name="Kevin Prom" userId="0b530297-fa32-40c6-a4fc-18758f7e574f" providerId="ADAL" clId="{9A5C5FAE-81D9-42D5-80E3-F8FB6B8A0DAB}" dt="2020-11-13T01:29:35.315" v="5717" actId="26606"/>
      <pc:docMkLst>
        <pc:docMk/>
      </pc:docMkLst>
      <pc:sldChg chg="modSp mod ord">
        <pc:chgData name="Kevin Prom" userId="0b530297-fa32-40c6-a4fc-18758f7e574f" providerId="ADAL" clId="{9A5C5FAE-81D9-42D5-80E3-F8FB6B8A0DAB}" dt="2020-10-31T18:27:59.818" v="36" actId="20578"/>
        <pc:sldMkLst>
          <pc:docMk/>
          <pc:sldMk cId="3343594444" sldId="261"/>
        </pc:sldMkLst>
        <pc:spChg chg="mod">
          <ac:chgData name="Kevin Prom" userId="0b530297-fa32-40c6-a4fc-18758f7e574f" providerId="ADAL" clId="{9A5C5FAE-81D9-42D5-80E3-F8FB6B8A0DAB}" dt="2020-10-31T18:27:32.049" v="33" actId="27636"/>
          <ac:spMkLst>
            <pc:docMk/>
            <pc:sldMk cId="3343594444" sldId="261"/>
            <ac:spMk id="3" creationId="{5502376C-0C04-49CA-B707-B7DAE4F2454C}"/>
          </ac:spMkLst>
        </pc:spChg>
      </pc:sldChg>
      <pc:sldChg chg="addSp delSp modSp mod setBg">
        <pc:chgData name="Kevin Prom" userId="0b530297-fa32-40c6-a4fc-18758f7e574f" providerId="ADAL" clId="{9A5C5FAE-81D9-42D5-80E3-F8FB6B8A0DAB}" dt="2020-11-13T01:29:35.315" v="5717" actId="26606"/>
        <pc:sldMkLst>
          <pc:docMk/>
          <pc:sldMk cId="2491156886" sldId="262"/>
        </pc:sldMkLst>
        <pc:spChg chg="mod">
          <ac:chgData name="Kevin Prom" userId="0b530297-fa32-40c6-a4fc-18758f7e574f" providerId="ADAL" clId="{9A5C5FAE-81D9-42D5-80E3-F8FB6B8A0DAB}" dt="2020-11-13T01:29:35.315" v="5717" actId="26606"/>
          <ac:spMkLst>
            <pc:docMk/>
            <pc:sldMk cId="2491156886" sldId="262"/>
            <ac:spMk id="2" creationId="{F945C170-07BB-4F61-9202-1D9B0A19995A}"/>
          </ac:spMkLst>
        </pc:spChg>
        <pc:spChg chg="del">
          <ac:chgData name="Kevin Prom" userId="0b530297-fa32-40c6-a4fc-18758f7e574f" providerId="ADAL" clId="{9A5C5FAE-81D9-42D5-80E3-F8FB6B8A0DAB}" dt="2020-11-13T01:29:35.315" v="5717" actId="26606"/>
          <ac:spMkLst>
            <pc:docMk/>
            <pc:sldMk cId="2491156886" sldId="262"/>
            <ac:spMk id="3" creationId="{89F20E1A-56AA-43E5-A7A6-0F9C688866E5}"/>
          </ac:spMkLst>
        </pc:spChg>
        <pc:spChg chg="add">
          <ac:chgData name="Kevin Prom" userId="0b530297-fa32-40c6-a4fc-18758f7e574f" providerId="ADAL" clId="{9A5C5FAE-81D9-42D5-80E3-F8FB6B8A0DAB}" dt="2020-11-13T01:29:35.315" v="5717" actId="26606"/>
          <ac:spMkLst>
            <pc:docMk/>
            <pc:sldMk cId="2491156886" sldId="262"/>
            <ac:spMk id="12" creationId="{74751229-0244-4FBB-BED1-407467F4C951}"/>
          </ac:spMkLst>
        </pc:spChg>
        <pc:picChg chg="add">
          <ac:chgData name="Kevin Prom" userId="0b530297-fa32-40c6-a4fc-18758f7e574f" providerId="ADAL" clId="{9A5C5FAE-81D9-42D5-80E3-F8FB6B8A0DAB}" dt="2020-11-13T01:29:35.315" v="5717" actId="26606"/>
          <ac:picMkLst>
            <pc:docMk/>
            <pc:sldMk cId="2491156886" sldId="262"/>
            <ac:picMk id="7" creationId="{488BCF31-A29C-45FB-8573-6B43D370CC44}"/>
          </ac:picMkLst>
        </pc:picChg>
        <pc:picChg chg="add">
          <ac:chgData name="Kevin Prom" userId="0b530297-fa32-40c6-a4fc-18758f7e574f" providerId="ADAL" clId="{9A5C5FAE-81D9-42D5-80E3-F8FB6B8A0DAB}" dt="2020-11-13T01:29:35.315" v="5717" actId="26606"/>
          <ac:picMkLst>
            <pc:docMk/>
            <pc:sldMk cId="2491156886" sldId="262"/>
            <ac:picMk id="9" creationId="{C5F5A56F-FF91-4AEF-9B33-CE3670BA3718}"/>
          </ac:picMkLst>
        </pc:picChg>
      </pc:sldChg>
      <pc:sldChg chg="modSp mod">
        <pc:chgData name="Kevin Prom" userId="0b530297-fa32-40c6-a4fc-18758f7e574f" providerId="ADAL" clId="{9A5C5FAE-81D9-42D5-80E3-F8FB6B8A0DAB}" dt="2020-10-31T19:21:44.902" v="2192" actId="20577"/>
        <pc:sldMkLst>
          <pc:docMk/>
          <pc:sldMk cId="4226116447" sldId="265"/>
        </pc:sldMkLst>
        <pc:spChg chg="mod">
          <ac:chgData name="Kevin Prom" userId="0b530297-fa32-40c6-a4fc-18758f7e574f" providerId="ADAL" clId="{9A5C5FAE-81D9-42D5-80E3-F8FB6B8A0DAB}" dt="2020-10-31T19:21:44.902" v="2192" actId="20577"/>
          <ac:spMkLst>
            <pc:docMk/>
            <pc:sldMk cId="4226116447" sldId="265"/>
            <ac:spMk id="3" creationId="{0388B6CC-5AF4-4FCA-AF33-CC89C0E2FA7D}"/>
          </ac:spMkLst>
        </pc:spChg>
      </pc:sldChg>
      <pc:sldChg chg="addSp modSp mod setBg">
        <pc:chgData name="Kevin Prom" userId="0b530297-fa32-40c6-a4fc-18758f7e574f" providerId="ADAL" clId="{9A5C5FAE-81D9-42D5-80E3-F8FB6B8A0DAB}" dt="2020-11-13T01:22:21.108" v="5107" actId="26606"/>
        <pc:sldMkLst>
          <pc:docMk/>
          <pc:sldMk cId="2663342887" sldId="268"/>
        </pc:sldMkLst>
        <pc:spChg chg="mod">
          <ac:chgData name="Kevin Prom" userId="0b530297-fa32-40c6-a4fc-18758f7e574f" providerId="ADAL" clId="{9A5C5FAE-81D9-42D5-80E3-F8FB6B8A0DAB}" dt="2020-11-13T01:22:21.108" v="5107" actId="26606"/>
          <ac:spMkLst>
            <pc:docMk/>
            <pc:sldMk cId="2663342887" sldId="268"/>
            <ac:spMk id="2" creationId="{67265153-3A88-4524-81C3-B79E9500422A}"/>
          </ac:spMkLst>
        </pc:spChg>
        <pc:spChg chg="mod">
          <ac:chgData name="Kevin Prom" userId="0b530297-fa32-40c6-a4fc-18758f7e574f" providerId="ADAL" clId="{9A5C5FAE-81D9-42D5-80E3-F8FB6B8A0DAB}" dt="2020-11-13T01:22:21.108" v="5107" actId="26606"/>
          <ac:spMkLst>
            <pc:docMk/>
            <pc:sldMk cId="2663342887" sldId="268"/>
            <ac:spMk id="3" creationId="{11392678-756A-4969-A23E-BB47168FB92C}"/>
          </ac:spMkLst>
        </pc:spChg>
        <pc:spChg chg="add">
          <ac:chgData name="Kevin Prom" userId="0b530297-fa32-40c6-a4fc-18758f7e574f" providerId="ADAL" clId="{9A5C5FAE-81D9-42D5-80E3-F8FB6B8A0DAB}" dt="2020-11-13T01:22:21.108" v="5107" actId="26606"/>
          <ac:spMkLst>
            <pc:docMk/>
            <pc:sldMk cId="2663342887" sldId="268"/>
            <ac:spMk id="10" creationId="{5DD103AA-7536-490B-973F-73CA63A7ED09}"/>
          </ac:spMkLst>
        </pc:spChg>
        <pc:picChg chg="add">
          <ac:chgData name="Kevin Prom" userId="0b530297-fa32-40c6-a4fc-18758f7e574f" providerId="ADAL" clId="{9A5C5FAE-81D9-42D5-80E3-F8FB6B8A0DAB}" dt="2020-11-13T01:22:21.108" v="5107" actId="26606"/>
          <ac:picMkLst>
            <pc:docMk/>
            <pc:sldMk cId="2663342887" sldId="268"/>
            <ac:picMk id="7" creationId="{3C89AFD8-A65A-4BB5-8B4D-3C4F1751593C}"/>
          </ac:picMkLst>
        </pc:picChg>
      </pc:sldChg>
      <pc:sldChg chg="modSp mod">
        <pc:chgData name="Kevin Prom" userId="0b530297-fa32-40c6-a4fc-18758f7e574f" providerId="ADAL" clId="{9A5C5FAE-81D9-42D5-80E3-F8FB6B8A0DAB}" dt="2020-10-31T19:32:39.511" v="3815" actId="20577"/>
        <pc:sldMkLst>
          <pc:docMk/>
          <pc:sldMk cId="2307584670" sldId="270"/>
        </pc:sldMkLst>
        <pc:spChg chg="mod">
          <ac:chgData name="Kevin Prom" userId="0b530297-fa32-40c6-a4fc-18758f7e574f" providerId="ADAL" clId="{9A5C5FAE-81D9-42D5-80E3-F8FB6B8A0DAB}" dt="2020-10-31T19:32:39.511" v="3815" actId="20577"/>
          <ac:spMkLst>
            <pc:docMk/>
            <pc:sldMk cId="2307584670" sldId="270"/>
            <ac:spMk id="55" creationId="{35BE083A-B1AF-4CD6-BD04-44D9EE8BCDD0}"/>
          </ac:spMkLst>
        </pc:spChg>
      </pc:sldChg>
      <pc:sldChg chg="addSp modSp mod ord setBg">
        <pc:chgData name="Kevin Prom" userId="0b530297-fa32-40c6-a4fc-18758f7e574f" providerId="ADAL" clId="{9A5C5FAE-81D9-42D5-80E3-F8FB6B8A0DAB}" dt="2020-11-13T01:23:22.213" v="5123"/>
        <pc:sldMkLst>
          <pc:docMk/>
          <pc:sldMk cId="1676774142" sldId="271"/>
        </pc:sldMkLst>
        <pc:spChg chg="mod">
          <ac:chgData name="Kevin Prom" userId="0b530297-fa32-40c6-a4fc-18758f7e574f" providerId="ADAL" clId="{9A5C5FAE-81D9-42D5-80E3-F8FB6B8A0DAB}" dt="2020-11-13T01:22:25.587" v="5108" actId="26606"/>
          <ac:spMkLst>
            <pc:docMk/>
            <pc:sldMk cId="1676774142" sldId="271"/>
            <ac:spMk id="2" creationId="{D5E595F5-9F15-4202-9A7A-D915D5D7478E}"/>
          </ac:spMkLst>
        </pc:spChg>
        <pc:spChg chg="mod">
          <ac:chgData name="Kevin Prom" userId="0b530297-fa32-40c6-a4fc-18758f7e574f" providerId="ADAL" clId="{9A5C5FAE-81D9-42D5-80E3-F8FB6B8A0DAB}" dt="2020-11-13T01:22:25.587" v="5108" actId="26606"/>
          <ac:spMkLst>
            <pc:docMk/>
            <pc:sldMk cId="1676774142" sldId="271"/>
            <ac:spMk id="3" creationId="{5CC02BB5-55C2-4B8E-A0FC-BA7579DD821D}"/>
          </ac:spMkLst>
        </pc:spChg>
        <pc:spChg chg="add">
          <ac:chgData name="Kevin Prom" userId="0b530297-fa32-40c6-a4fc-18758f7e574f" providerId="ADAL" clId="{9A5C5FAE-81D9-42D5-80E3-F8FB6B8A0DAB}" dt="2020-11-13T01:22:25.587" v="5108" actId="26606"/>
          <ac:spMkLst>
            <pc:docMk/>
            <pc:sldMk cId="1676774142" sldId="271"/>
            <ac:spMk id="12" creationId="{74751229-0244-4FBB-BED1-407467F4C951}"/>
          </ac:spMkLst>
        </pc:spChg>
        <pc:picChg chg="add">
          <ac:chgData name="Kevin Prom" userId="0b530297-fa32-40c6-a4fc-18758f7e574f" providerId="ADAL" clId="{9A5C5FAE-81D9-42D5-80E3-F8FB6B8A0DAB}" dt="2020-11-13T01:22:25.587" v="5108" actId="26606"/>
          <ac:picMkLst>
            <pc:docMk/>
            <pc:sldMk cId="1676774142" sldId="271"/>
            <ac:picMk id="7" creationId="{FF078231-C7AE-48C2-BAC8-B324FAA0D4EE}"/>
          </ac:picMkLst>
        </pc:picChg>
        <pc:picChg chg="add">
          <ac:chgData name="Kevin Prom" userId="0b530297-fa32-40c6-a4fc-18758f7e574f" providerId="ADAL" clId="{9A5C5FAE-81D9-42D5-80E3-F8FB6B8A0DAB}" dt="2020-11-13T01:22:25.587" v="5108" actId="26606"/>
          <ac:picMkLst>
            <pc:docMk/>
            <pc:sldMk cId="1676774142" sldId="271"/>
            <ac:picMk id="9" creationId="{C36BED64-C30A-4C4E-8C3F-8B79B7959078}"/>
          </ac:picMkLst>
        </pc:picChg>
      </pc:sldChg>
      <pc:sldChg chg="del">
        <pc:chgData name="Kevin Prom" userId="0b530297-fa32-40c6-a4fc-18758f7e574f" providerId="ADAL" clId="{9A5C5FAE-81D9-42D5-80E3-F8FB6B8A0DAB}" dt="2020-10-31T19:17:51.132" v="2157" actId="47"/>
        <pc:sldMkLst>
          <pc:docMk/>
          <pc:sldMk cId="1278525374" sldId="272"/>
        </pc:sldMkLst>
      </pc:sldChg>
      <pc:sldChg chg="modSp mod">
        <pc:chgData name="Kevin Prom" userId="0b530297-fa32-40c6-a4fc-18758f7e574f" providerId="ADAL" clId="{9A5C5FAE-81D9-42D5-80E3-F8FB6B8A0DAB}" dt="2020-11-13T01:28:43.315" v="5714" actId="20577"/>
        <pc:sldMkLst>
          <pc:docMk/>
          <pc:sldMk cId="356453236" sldId="274"/>
        </pc:sldMkLst>
        <pc:spChg chg="mod">
          <ac:chgData name="Kevin Prom" userId="0b530297-fa32-40c6-a4fc-18758f7e574f" providerId="ADAL" clId="{9A5C5FAE-81D9-42D5-80E3-F8FB6B8A0DAB}" dt="2020-11-13T01:28:43.315" v="5714" actId="20577"/>
          <ac:spMkLst>
            <pc:docMk/>
            <pc:sldMk cId="356453236" sldId="274"/>
            <ac:spMk id="2" creationId="{5719774A-B868-4530-95E9-881C34E9F64A}"/>
          </ac:spMkLst>
        </pc:spChg>
      </pc:sldChg>
      <pc:sldChg chg="addSp delSp modSp new mod setBg setClrOvrMap">
        <pc:chgData name="Kevin Prom" userId="0b530297-fa32-40c6-a4fc-18758f7e574f" providerId="ADAL" clId="{9A5C5FAE-81D9-42D5-80E3-F8FB6B8A0DAB}" dt="2020-10-31T19:02:38.086" v="800" actId="20577"/>
        <pc:sldMkLst>
          <pc:docMk/>
          <pc:sldMk cId="3207226986" sldId="275"/>
        </pc:sldMkLst>
        <pc:spChg chg="mod">
          <ac:chgData name="Kevin Prom" userId="0b530297-fa32-40c6-a4fc-18758f7e574f" providerId="ADAL" clId="{9A5C5FAE-81D9-42D5-80E3-F8FB6B8A0DAB}" dt="2020-10-31T19:02:38.086" v="800" actId="20577"/>
          <ac:spMkLst>
            <pc:docMk/>
            <pc:sldMk cId="3207226986" sldId="275"/>
            <ac:spMk id="2" creationId="{EDC96A2A-1F69-4E10-BD91-E477233A5B52}"/>
          </ac:spMkLst>
        </pc:spChg>
        <pc:spChg chg="add del mod">
          <ac:chgData name="Kevin Prom" userId="0b530297-fa32-40c6-a4fc-18758f7e574f" providerId="ADAL" clId="{9A5C5FAE-81D9-42D5-80E3-F8FB6B8A0DAB}" dt="2020-10-31T19:02:09.613" v="788" actId="26606"/>
          <ac:spMkLst>
            <pc:docMk/>
            <pc:sldMk cId="3207226986" sldId="275"/>
            <ac:spMk id="3" creationId="{A6CB8DDA-6C64-4A47-9D8B-74FD503813F5}"/>
          </ac:spMkLst>
        </pc:spChg>
        <pc:spChg chg="add del">
          <ac:chgData name="Kevin Prom" userId="0b530297-fa32-40c6-a4fc-18758f7e574f" providerId="ADAL" clId="{9A5C5FAE-81D9-42D5-80E3-F8FB6B8A0DAB}" dt="2020-10-31T19:01:59.852" v="785" actId="26606"/>
          <ac:spMkLst>
            <pc:docMk/>
            <pc:sldMk cId="3207226986" sldId="275"/>
            <ac:spMk id="8" creationId="{A6CB8DDA-6C64-4A47-9D8B-74FD503813F5}"/>
          </ac:spMkLst>
        </pc:spChg>
        <pc:spChg chg="add del">
          <ac:chgData name="Kevin Prom" userId="0b530297-fa32-40c6-a4fc-18758f7e574f" providerId="ADAL" clId="{9A5C5FAE-81D9-42D5-80E3-F8FB6B8A0DAB}" dt="2020-10-31T19:01:59.852" v="785" actId="26606"/>
          <ac:spMkLst>
            <pc:docMk/>
            <pc:sldMk cId="3207226986" sldId="275"/>
            <ac:spMk id="10" creationId="{E0D60ECE-8986-45DC-B7FE-EC7699B466B8}"/>
          </ac:spMkLst>
        </pc:spChg>
        <pc:spChg chg="add del">
          <ac:chgData name="Kevin Prom" userId="0b530297-fa32-40c6-a4fc-18758f7e574f" providerId="ADAL" clId="{9A5C5FAE-81D9-42D5-80E3-F8FB6B8A0DAB}" dt="2020-10-31T19:01:59.852" v="785" actId="26606"/>
          <ac:spMkLst>
            <pc:docMk/>
            <pc:sldMk cId="3207226986" sldId="275"/>
            <ac:spMk id="12" creationId="{96964194-5878-40D2-8EC0-DDC58387FA56}"/>
          </ac:spMkLst>
        </pc:spChg>
        <pc:spChg chg="add">
          <ac:chgData name="Kevin Prom" userId="0b530297-fa32-40c6-a4fc-18758f7e574f" providerId="ADAL" clId="{9A5C5FAE-81D9-42D5-80E3-F8FB6B8A0DAB}" dt="2020-10-31T19:02:09.613" v="788" actId="26606"/>
          <ac:spMkLst>
            <pc:docMk/>
            <pc:sldMk cId="3207226986" sldId="275"/>
            <ac:spMk id="16" creationId="{6F4C891B-62D0-4250-AEB7-0F42BAD78D7D}"/>
          </ac:spMkLst>
        </pc:spChg>
        <pc:spChg chg="add">
          <ac:chgData name="Kevin Prom" userId="0b530297-fa32-40c6-a4fc-18758f7e574f" providerId="ADAL" clId="{9A5C5FAE-81D9-42D5-80E3-F8FB6B8A0DAB}" dt="2020-10-31T19:02:09.613" v="788" actId="26606"/>
          <ac:spMkLst>
            <pc:docMk/>
            <pc:sldMk cId="3207226986" sldId="275"/>
            <ac:spMk id="18" creationId="{A6CB8DDA-6C64-4A47-9D8B-74FD503813F5}"/>
          </ac:spMkLst>
        </pc:spChg>
        <pc:graphicFrameChg chg="add del">
          <ac:chgData name="Kevin Prom" userId="0b530297-fa32-40c6-a4fc-18758f7e574f" providerId="ADAL" clId="{9A5C5FAE-81D9-42D5-80E3-F8FB6B8A0DAB}" dt="2020-10-31T19:01:49.007" v="783" actId="26606"/>
          <ac:graphicFrameMkLst>
            <pc:docMk/>
            <pc:sldMk cId="3207226986" sldId="275"/>
            <ac:graphicFrameMk id="5" creationId="{E7E52A7E-2545-47CA-9218-3F929224B144}"/>
          </ac:graphicFrameMkLst>
        </pc:graphicFrameChg>
        <pc:graphicFrameChg chg="add del">
          <ac:chgData name="Kevin Prom" userId="0b530297-fa32-40c6-a4fc-18758f7e574f" providerId="ADAL" clId="{9A5C5FAE-81D9-42D5-80E3-F8FB6B8A0DAB}" dt="2020-10-31T19:02:09.597" v="787" actId="26606"/>
          <ac:graphicFrameMkLst>
            <pc:docMk/>
            <pc:sldMk cId="3207226986" sldId="275"/>
            <ac:graphicFrameMk id="14" creationId="{05B3CFD1-BC4B-4CF9-82F0-B624D0632F55}"/>
          </ac:graphicFrameMkLst>
        </pc:graphicFrameChg>
        <pc:picChg chg="add del">
          <ac:chgData name="Kevin Prom" userId="0b530297-fa32-40c6-a4fc-18758f7e574f" providerId="ADAL" clId="{9A5C5FAE-81D9-42D5-80E3-F8FB6B8A0DAB}" dt="2020-10-31T19:01:59.852" v="785" actId="26606"/>
          <ac:picMkLst>
            <pc:docMk/>
            <pc:sldMk cId="3207226986" sldId="275"/>
            <ac:picMk id="7" creationId="{D170645E-7889-40FB-A3F1-1072AB1B9012}"/>
          </ac:picMkLst>
        </pc:picChg>
        <pc:picChg chg="add">
          <ac:chgData name="Kevin Prom" userId="0b530297-fa32-40c6-a4fc-18758f7e574f" providerId="ADAL" clId="{9A5C5FAE-81D9-42D5-80E3-F8FB6B8A0DAB}" dt="2020-10-31T19:02:09.613" v="788" actId="26606"/>
          <ac:picMkLst>
            <pc:docMk/>
            <pc:sldMk cId="3207226986" sldId="275"/>
            <ac:picMk id="17" creationId="{BE5D8001-4F44-4242-BB9B-4CF6A1F39E38}"/>
          </ac:picMkLst>
        </pc:picChg>
      </pc:sldChg>
      <pc:sldChg chg="addSp modSp new mod setBg modNotesTx">
        <pc:chgData name="Kevin Prom" userId="0b530297-fa32-40c6-a4fc-18758f7e574f" providerId="ADAL" clId="{9A5C5FAE-81D9-42D5-80E3-F8FB6B8A0DAB}" dt="2020-10-31T19:19:01.771" v="2179"/>
        <pc:sldMkLst>
          <pc:docMk/>
          <pc:sldMk cId="1936319402" sldId="276"/>
        </pc:sldMkLst>
        <pc:spChg chg="mod">
          <ac:chgData name="Kevin Prom" userId="0b530297-fa32-40c6-a4fc-18758f7e574f" providerId="ADAL" clId="{9A5C5FAE-81D9-42D5-80E3-F8FB6B8A0DAB}" dt="2020-10-31T19:17:08.458" v="2153" actId="26606"/>
          <ac:spMkLst>
            <pc:docMk/>
            <pc:sldMk cId="1936319402" sldId="276"/>
            <ac:spMk id="2" creationId="{646615F1-3C3A-4157-99DA-5597F80B3455}"/>
          </ac:spMkLst>
        </pc:spChg>
        <pc:spChg chg="mod">
          <ac:chgData name="Kevin Prom" userId="0b530297-fa32-40c6-a4fc-18758f7e574f" providerId="ADAL" clId="{9A5C5FAE-81D9-42D5-80E3-F8FB6B8A0DAB}" dt="2020-10-31T19:17:08.458" v="2153" actId="26606"/>
          <ac:spMkLst>
            <pc:docMk/>
            <pc:sldMk cId="1936319402" sldId="276"/>
            <ac:spMk id="3" creationId="{92FEF184-EB74-4B03-AE0D-5C10194C5A41}"/>
          </ac:spMkLst>
        </pc:spChg>
        <pc:spChg chg="add">
          <ac:chgData name="Kevin Prom" userId="0b530297-fa32-40c6-a4fc-18758f7e574f" providerId="ADAL" clId="{9A5C5FAE-81D9-42D5-80E3-F8FB6B8A0DAB}" dt="2020-10-31T19:17:08.458" v="2153" actId="26606"/>
          <ac:spMkLst>
            <pc:docMk/>
            <pc:sldMk cId="1936319402" sldId="276"/>
            <ac:spMk id="10" creationId="{6F4C891B-62D0-4250-AEB7-0F42BAD78D7D}"/>
          </ac:spMkLst>
        </pc:spChg>
        <pc:picChg chg="add">
          <ac:chgData name="Kevin Prom" userId="0b530297-fa32-40c6-a4fc-18758f7e574f" providerId="ADAL" clId="{9A5C5FAE-81D9-42D5-80E3-F8FB6B8A0DAB}" dt="2020-10-31T19:17:08.458" v="2153" actId="26606"/>
          <ac:picMkLst>
            <pc:docMk/>
            <pc:sldMk cId="1936319402" sldId="276"/>
            <ac:picMk id="7" creationId="{D72D502D-A7F7-44F8-96E7-3D601FDC760C}"/>
          </ac:picMkLst>
        </pc:picChg>
      </pc:sldChg>
      <pc:sldChg chg="addSp modSp new mod setBg">
        <pc:chgData name="Kevin Prom" userId="0b530297-fa32-40c6-a4fc-18758f7e574f" providerId="ADAL" clId="{9A5C5FAE-81D9-42D5-80E3-F8FB6B8A0DAB}" dt="2020-10-31T19:17:13.049" v="2154" actId="26606"/>
        <pc:sldMkLst>
          <pc:docMk/>
          <pc:sldMk cId="3608105818" sldId="277"/>
        </pc:sldMkLst>
        <pc:spChg chg="mod">
          <ac:chgData name="Kevin Prom" userId="0b530297-fa32-40c6-a4fc-18758f7e574f" providerId="ADAL" clId="{9A5C5FAE-81D9-42D5-80E3-F8FB6B8A0DAB}" dt="2020-10-31T19:17:13.049" v="2154" actId="26606"/>
          <ac:spMkLst>
            <pc:docMk/>
            <pc:sldMk cId="3608105818" sldId="277"/>
            <ac:spMk id="2" creationId="{8E2712AF-F998-4D99-97D2-6D1C451D865C}"/>
          </ac:spMkLst>
        </pc:spChg>
        <pc:spChg chg="mod">
          <ac:chgData name="Kevin Prom" userId="0b530297-fa32-40c6-a4fc-18758f7e574f" providerId="ADAL" clId="{9A5C5FAE-81D9-42D5-80E3-F8FB6B8A0DAB}" dt="2020-10-31T19:17:13.049" v="2154" actId="26606"/>
          <ac:spMkLst>
            <pc:docMk/>
            <pc:sldMk cId="3608105818" sldId="277"/>
            <ac:spMk id="3" creationId="{5CE3BC49-7B13-4357-A866-D69AB20AC3AC}"/>
          </ac:spMkLst>
        </pc:spChg>
        <pc:spChg chg="add">
          <ac:chgData name="Kevin Prom" userId="0b530297-fa32-40c6-a4fc-18758f7e574f" providerId="ADAL" clId="{9A5C5FAE-81D9-42D5-80E3-F8FB6B8A0DAB}" dt="2020-10-31T19:17:13.049" v="2154" actId="26606"/>
          <ac:spMkLst>
            <pc:docMk/>
            <pc:sldMk cId="3608105818" sldId="277"/>
            <ac:spMk id="10" creationId="{6F4C891B-62D0-4250-AEB7-0F42BAD78D7D}"/>
          </ac:spMkLst>
        </pc:spChg>
        <pc:picChg chg="add">
          <ac:chgData name="Kevin Prom" userId="0b530297-fa32-40c6-a4fc-18758f7e574f" providerId="ADAL" clId="{9A5C5FAE-81D9-42D5-80E3-F8FB6B8A0DAB}" dt="2020-10-31T19:17:13.049" v="2154" actId="26606"/>
          <ac:picMkLst>
            <pc:docMk/>
            <pc:sldMk cId="3608105818" sldId="277"/>
            <ac:picMk id="7" creationId="{5A62BE0B-C29D-42EA-9520-FF424C572C9F}"/>
          </ac:picMkLst>
        </pc:picChg>
      </pc:sldChg>
      <pc:sldChg chg="addSp modSp new mod setBg">
        <pc:chgData name="Kevin Prom" userId="0b530297-fa32-40c6-a4fc-18758f7e574f" providerId="ADAL" clId="{9A5C5FAE-81D9-42D5-80E3-F8FB6B8A0DAB}" dt="2020-11-13T01:28:28.628" v="5710" actId="26606"/>
        <pc:sldMkLst>
          <pc:docMk/>
          <pc:sldMk cId="2984096424" sldId="278"/>
        </pc:sldMkLst>
        <pc:spChg chg="mod">
          <ac:chgData name="Kevin Prom" userId="0b530297-fa32-40c6-a4fc-18758f7e574f" providerId="ADAL" clId="{9A5C5FAE-81D9-42D5-80E3-F8FB6B8A0DAB}" dt="2020-11-13T01:28:28.628" v="5710" actId="26606"/>
          <ac:spMkLst>
            <pc:docMk/>
            <pc:sldMk cId="2984096424" sldId="278"/>
            <ac:spMk id="2" creationId="{31E7556E-F0AB-447C-9349-72FE40064FC2}"/>
          </ac:spMkLst>
        </pc:spChg>
        <pc:spChg chg="mod">
          <ac:chgData name="Kevin Prom" userId="0b530297-fa32-40c6-a4fc-18758f7e574f" providerId="ADAL" clId="{9A5C5FAE-81D9-42D5-80E3-F8FB6B8A0DAB}" dt="2020-11-13T01:28:28.628" v="5710" actId="26606"/>
          <ac:spMkLst>
            <pc:docMk/>
            <pc:sldMk cId="2984096424" sldId="278"/>
            <ac:spMk id="3" creationId="{C0A8C7A0-6316-44AB-93A1-3D4CB8A1EFEB}"/>
          </ac:spMkLst>
        </pc:spChg>
        <pc:spChg chg="add">
          <ac:chgData name="Kevin Prom" userId="0b530297-fa32-40c6-a4fc-18758f7e574f" providerId="ADAL" clId="{9A5C5FAE-81D9-42D5-80E3-F8FB6B8A0DAB}" dt="2020-11-13T01:28:28.628" v="5710" actId="26606"/>
          <ac:spMkLst>
            <pc:docMk/>
            <pc:sldMk cId="2984096424" sldId="278"/>
            <ac:spMk id="10" creationId="{5DD103AA-7536-490B-973F-73CA63A7ED09}"/>
          </ac:spMkLst>
        </pc:spChg>
        <pc:picChg chg="add">
          <ac:chgData name="Kevin Prom" userId="0b530297-fa32-40c6-a4fc-18758f7e574f" providerId="ADAL" clId="{9A5C5FAE-81D9-42D5-80E3-F8FB6B8A0DAB}" dt="2020-11-13T01:28:28.628" v="5710" actId="26606"/>
          <ac:picMkLst>
            <pc:docMk/>
            <pc:sldMk cId="2984096424" sldId="278"/>
            <ac:picMk id="7" creationId="{B1CEB634-E60A-4D79-B337-3EAA5D67DC2D}"/>
          </ac:picMkLst>
        </pc:picChg>
      </pc:sldChg>
      <pc:sldChg chg="new del">
        <pc:chgData name="Kevin Prom" userId="0b530297-fa32-40c6-a4fc-18758f7e574f" providerId="ADAL" clId="{9A5C5FAE-81D9-42D5-80E3-F8FB6B8A0DAB}" dt="2020-10-31T19:17:40.443" v="2156" actId="47"/>
        <pc:sldMkLst>
          <pc:docMk/>
          <pc:sldMk cId="4206385765" sldId="278"/>
        </pc:sldMkLst>
      </pc:sldChg>
      <pc:sldChg chg="addSp modSp new mod ord setBg">
        <pc:chgData name="Kevin Prom" userId="0b530297-fa32-40c6-a4fc-18758f7e574f" providerId="ADAL" clId="{9A5C5FAE-81D9-42D5-80E3-F8FB6B8A0DAB}" dt="2020-11-13T01:29:03.248" v="5715" actId="26606"/>
        <pc:sldMkLst>
          <pc:docMk/>
          <pc:sldMk cId="773182808" sldId="279"/>
        </pc:sldMkLst>
        <pc:spChg chg="mod">
          <ac:chgData name="Kevin Prom" userId="0b530297-fa32-40c6-a4fc-18758f7e574f" providerId="ADAL" clId="{9A5C5FAE-81D9-42D5-80E3-F8FB6B8A0DAB}" dt="2020-11-13T01:29:03.248" v="5715" actId="26606"/>
          <ac:spMkLst>
            <pc:docMk/>
            <pc:sldMk cId="773182808" sldId="279"/>
            <ac:spMk id="2" creationId="{70D42AB6-A59D-4D88-B39D-DED318B8DF53}"/>
          </ac:spMkLst>
        </pc:spChg>
        <pc:spChg chg="mod">
          <ac:chgData name="Kevin Prom" userId="0b530297-fa32-40c6-a4fc-18758f7e574f" providerId="ADAL" clId="{9A5C5FAE-81D9-42D5-80E3-F8FB6B8A0DAB}" dt="2020-11-13T01:29:03.248" v="5715" actId="26606"/>
          <ac:spMkLst>
            <pc:docMk/>
            <pc:sldMk cId="773182808" sldId="279"/>
            <ac:spMk id="3" creationId="{860B29E4-FBDA-4028-9C6E-A8625CCF56A6}"/>
          </ac:spMkLst>
        </pc:spChg>
        <pc:spChg chg="add">
          <ac:chgData name="Kevin Prom" userId="0b530297-fa32-40c6-a4fc-18758f7e574f" providerId="ADAL" clId="{9A5C5FAE-81D9-42D5-80E3-F8FB6B8A0DAB}" dt="2020-11-13T01:29:03.248" v="5715" actId="26606"/>
          <ac:spMkLst>
            <pc:docMk/>
            <pc:sldMk cId="773182808" sldId="279"/>
            <ac:spMk id="10" creationId="{E02239D2-A05D-4A1C-9F06-FBA7FC730E1B}"/>
          </ac:spMkLst>
        </pc:spChg>
        <pc:picChg chg="add">
          <ac:chgData name="Kevin Prom" userId="0b530297-fa32-40c6-a4fc-18758f7e574f" providerId="ADAL" clId="{9A5C5FAE-81D9-42D5-80E3-F8FB6B8A0DAB}" dt="2020-11-13T01:29:03.248" v="5715" actId="26606"/>
          <ac:picMkLst>
            <pc:docMk/>
            <pc:sldMk cId="773182808" sldId="279"/>
            <ac:picMk id="7" creationId="{62C7AF77-079D-439B-80CC-C4E048E313C7}"/>
          </ac:picMkLst>
        </pc:picChg>
      </pc:sldChg>
      <pc:sldChg chg="addSp delSp modSp new mod setBg">
        <pc:chgData name="Kevin Prom" userId="0b530297-fa32-40c6-a4fc-18758f7e574f" providerId="ADAL" clId="{9A5C5FAE-81D9-42D5-80E3-F8FB6B8A0DAB}" dt="2020-11-13T01:22:11.084" v="5106" actId="26606"/>
        <pc:sldMkLst>
          <pc:docMk/>
          <pc:sldMk cId="755183402" sldId="280"/>
        </pc:sldMkLst>
        <pc:spChg chg="mod">
          <ac:chgData name="Kevin Prom" userId="0b530297-fa32-40c6-a4fc-18758f7e574f" providerId="ADAL" clId="{9A5C5FAE-81D9-42D5-80E3-F8FB6B8A0DAB}" dt="2020-11-13T01:22:11.084" v="5106" actId="26606"/>
          <ac:spMkLst>
            <pc:docMk/>
            <pc:sldMk cId="755183402" sldId="280"/>
            <ac:spMk id="2" creationId="{7494BAB9-B68E-4D74-BB42-FC002D721D33}"/>
          </ac:spMkLst>
        </pc:spChg>
        <pc:spChg chg="mod">
          <ac:chgData name="Kevin Prom" userId="0b530297-fa32-40c6-a4fc-18758f7e574f" providerId="ADAL" clId="{9A5C5FAE-81D9-42D5-80E3-F8FB6B8A0DAB}" dt="2020-11-13T01:22:11.084" v="5106" actId="26606"/>
          <ac:spMkLst>
            <pc:docMk/>
            <pc:sldMk cId="755183402" sldId="280"/>
            <ac:spMk id="3" creationId="{C1401265-DDA4-4027-ADB1-6B6DBFF54F2A}"/>
          </ac:spMkLst>
        </pc:spChg>
        <pc:spChg chg="add del">
          <ac:chgData name="Kevin Prom" userId="0b530297-fa32-40c6-a4fc-18758f7e574f" providerId="ADAL" clId="{9A5C5FAE-81D9-42D5-80E3-F8FB6B8A0DAB}" dt="2020-11-13T01:22:11.064" v="5105" actId="26606"/>
          <ac:spMkLst>
            <pc:docMk/>
            <pc:sldMk cId="755183402" sldId="280"/>
            <ac:spMk id="8" creationId="{85016AEC-0320-4ED0-8ECB-FE11DDDFE17A}"/>
          </ac:spMkLst>
        </pc:spChg>
        <pc:spChg chg="add del">
          <ac:chgData name="Kevin Prom" userId="0b530297-fa32-40c6-a4fc-18758f7e574f" providerId="ADAL" clId="{9A5C5FAE-81D9-42D5-80E3-F8FB6B8A0DAB}" dt="2020-11-13T01:22:09.211" v="5103" actId="26606"/>
          <ac:spMkLst>
            <pc:docMk/>
            <pc:sldMk cId="755183402" sldId="280"/>
            <ac:spMk id="10" creationId="{5DD103AA-7536-490B-973F-73CA63A7ED09}"/>
          </ac:spMkLst>
        </pc:spChg>
        <pc:spChg chg="add del">
          <ac:chgData name="Kevin Prom" userId="0b530297-fa32-40c6-a4fc-18758f7e574f" providerId="ADAL" clId="{9A5C5FAE-81D9-42D5-80E3-F8FB6B8A0DAB}" dt="2020-11-13T01:22:11.064" v="5105" actId="26606"/>
          <ac:spMkLst>
            <pc:docMk/>
            <pc:sldMk cId="755183402" sldId="280"/>
            <ac:spMk id="12" creationId="{2DDA86DD-F997-4F66-A87C-5B58AB6D19EC}"/>
          </ac:spMkLst>
        </pc:spChg>
        <pc:spChg chg="add del">
          <ac:chgData name="Kevin Prom" userId="0b530297-fa32-40c6-a4fc-18758f7e574f" providerId="ADAL" clId="{9A5C5FAE-81D9-42D5-80E3-F8FB6B8A0DAB}" dt="2020-11-13T01:22:11.064" v="5105" actId="26606"/>
          <ac:spMkLst>
            <pc:docMk/>
            <pc:sldMk cId="755183402" sldId="280"/>
            <ac:spMk id="13" creationId="{D3CDB30C-1F82-41E6-A067-831D6E89184F}"/>
          </ac:spMkLst>
        </pc:spChg>
        <pc:spChg chg="add del">
          <ac:chgData name="Kevin Prom" userId="0b530297-fa32-40c6-a4fc-18758f7e574f" providerId="ADAL" clId="{9A5C5FAE-81D9-42D5-80E3-F8FB6B8A0DAB}" dt="2020-11-13T01:22:11.064" v="5105" actId="26606"/>
          <ac:spMkLst>
            <pc:docMk/>
            <pc:sldMk cId="755183402" sldId="280"/>
            <ac:spMk id="14" creationId="{D241B827-437E-40A3-A732-669230D6A5BC}"/>
          </ac:spMkLst>
        </pc:spChg>
        <pc:spChg chg="add">
          <ac:chgData name="Kevin Prom" userId="0b530297-fa32-40c6-a4fc-18758f7e574f" providerId="ADAL" clId="{9A5C5FAE-81D9-42D5-80E3-F8FB6B8A0DAB}" dt="2020-11-13T01:22:11.084" v="5106" actId="26606"/>
          <ac:spMkLst>
            <pc:docMk/>
            <pc:sldMk cId="755183402" sldId="280"/>
            <ac:spMk id="16" creationId="{5DD103AA-7536-490B-973F-73CA63A7ED09}"/>
          </ac:spMkLst>
        </pc:spChg>
        <pc:picChg chg="add del">
          <ac:chgData name="Kevin Prom" userId="0b530297-fa32-40c6-a4fc-18758f7e574f" providerId="ADAL" clId="{9A5C5FAE-81D9-42D5-80E3-F8FB6B8A0DAB}" dt="2020-11-13T01:22:09.211" v="5103" actId="26606"/>
          <ac:picMkLst>
            <pc:docMk/>
            <pc:sldMk cId="755183402" sldId="280"/>
            <ac:picMk id="7" creationId="{B87D8163-C019-491D-BEAE-37670BADF686}"/>
          </ac:picMkLst>
        </pc:picChg>
        <pc:picChg chg="add">
          <ac:chgData name="Kevin Prom" userId="0b530297-fa32-40c6-a4fc-18758f7e574f" providerId="ADAL" clId="{9A5C5FAE-81D9-42D5-80E3-F8FB6B8A0DAB}" dt="2020-11-13T01:22:11.084" v="5106" actId="26606"/>
          <ac:picMkLst>
            <pc:docMk/>
            <pc:sldMk cId="755183402" sldId="280"/>
            <ac:picMk id="17" creationId="{B87D8163-C019-491D-BEAE-37670BADF686}"/>
          </ac:picMkLst>
        </pc:picChg>
      </pc:sldChg>
      <pc:sldChg chg="addSp modSp new mod ord setBg">
        <pc:chgData name="Kevin Prom" userId="0b530297-fa32-40c6-a4fc-18758f7e574f" providerId="ADAL" clId="{9A5C5FAE-81D9-42D5-80E3-F8FB6B8A0DAB}" dt="2020-11-13T01:28:21.767" v="5709" actId="26606"/>
        <pc:sldMkLst>
          <pc:docMk/>
          <pc:sldMk cId="1387337206" sldId="281"/>
        </pc:sldMkLst>
        <pc:spChg chg="mod">
          <ac:chgData name="Kevin Prom" userId="0b530297-fa32-40c6-a4fc-18758f7e574f" providerId="ADAL" clId="{9A5C5FAE-81D9-42D5-80E3-F8FB6B8A0DAB}" dt="2020-11-13T01:28:21.767" v="5709" actId="26606"/>
          <ac:spMkLst>
            <pc:docMk/>
            <pc:sldMk cId="1387337206" sldId="281"/>
            <ac:spMk id="2" creationId="{911D4A88-03C4-4045-9FFD-6035D61B8DAB}"/>
          </ac:spMkLst>
        </pc:spChg>
        <pc:spChg chg="mod">
          <ac:chgData name="Kevin Prom" userId="0b530297-fa32-40c6-a4fc-18758f7e574f" providerId="ADAL" clId="{9A5C5FAE-81D9-42D5-80E3-F8FB6B8A0DAB}" dt="2020-11-13T01:28:21.767" v="5709" actId="26606"/>
          <ac:spMkLst>
            <pc:docMk/>
            <pc:sldMk cId="1387337206" sldId="281"/>
            <ac:spMk id="3" creationId="{2FAE58F7-29A9-4BF0-A2CD-064E9C26BFDB}"/>
          </ac:spMkLst>
        </pc:spChg>
        <pc:spChg chg="add">
          <ac:chgData name="Kevin Prom" userId="0b530297-fa32-40c6-a4fc-18758f7e574f" providerId="ADAL" clId="{9A5C5FAE-81D9-42D5-80E3-F8FB6B8A0DAB}" dt="2020-11-13T01:28:21.767" v="5709" actId="26606"/>
          <ac:spMkLst>
            <pc:docMk/>
            <pc:sldMk cId="1387337206" sldId="281"/>
            <ac:spMk id="10" creationId="{5DD103AA-7536-490B-973F-73CA63A7ED09}"/>
          </ac:spMkLst>
        </pc:spChg>
        <pc:picChg chg="add">
          <ac:chgData name="Kevin Prom" userId="0b530297-fa32-40c6-a4fc-18758f7e574f" providerId="ADAL" clId="{9A5C5FAE-81D9-42D5-80E3-F8FB6B8A0DAB}" dt="2020-11-13T01:28:21.767" v="5709" actId="26606"/>
          <ac:picMkLst>
            <pc:docMk/>
            <pc:sldMk cId="1387337206" sldId="281"/>
            <ac:picMk id="7" creationId="{D9C22C6A-FBDA-48FF-8A98-A65FA08608E4}"/>
          </ac:picMkLst>
        </pc:picChg>
      </pc:sldChg>
      <pc:sldChg chg="addSp modSp new del mod setBg">
        <pc:chgData name="Kevin Prom" userId="0b530297-fa32-40c6-a4fc-18758f7e574f" providerId="ADAL" clId="{9A5C5FAE-81D9-42D5-80E3-F8FB6B8A0DAB}" dt="2020-11-13T01:23:23.492" v="5124" actId="47"/>
        <pc:sldMkLst>
          <pc:docMk/>
          <pc:sldMk cId="2013327770" sldId="282"/>
        </pc:sldMkLst>
        <pc:spChg chg="mod">
          <ac:chgData name="Kevin Prom" userId="0b530297-fa32-40c6-a4fc-18758f7e574f" providerId="ADAL" clId="{9A5C5FAE-81D9-42D5-80E3-F8FB6B8A0DAB}" dt="2020-11-13T01:22:37.169" v="5109" actId="26606"/>
          <ac:spMkLst>
            <pc:docMk/>
            <pc:sldMk cId="2013327770" sldId="282"/>
            <ac:spMk id="2" creationId="{344136EA-F23B-455A-995F-0DC0FD89D5C3}"/>
          </ac:spMkLst>
        </pc:spChg>
        <pc:spChg chg="mod">
          <ac:chgData name="Kevin Prom" userId="0b530297-fa32-40c6-a4fc-18758f7e574f" providerId="ADAL" clId="{9A5C5FAE-81D9-42D5-80E3-F8FB6B8A0DAB}" dt="2020-11-13T01:22:37.169" v="5109" actId="26606"/>
          <ac:spMkLst>
            <pc:docMk/>
            <pc:sldMk cId="2013327770" sldId="282"/>
            <ac:spMk id="3" creationId="{FA3A3EE9-2137-4BB3-A26D-98A30B682A06}"/>
          </ac:spMkLst>
        </pc:spChg>
        <pc:spChg chg="add">
          <ac:chgData name="Kevin Prom" userId="0b530297-fa32-40c6-a4fc-18758f7e574f" providerId="ADAL" clId="{9A5C5FAE-81D9-42D5-80E3-F8FB6B8A0DAB}" dt="2020-11-13T01:22:37.169" v="5109" actId="26606"/>
          <ac:spMkLst>
            <pc:docMk/>
            <pc:sldMk cId="2013327770" sldId="282"/>
            <ac:spMk id="12" creationId="{74751229-0244-4FBB-BED1-407467F4C951}"/>
          </ac:spMkLst>
        </pc:spChg>
        <pc:picChg chg="add">
          <ac:chgData name="Kevin Prom" userId="0b530297-fa32-40c6-a4fc-18758f7e574f" providerId="ADAL" clId="{9A5C5FAE-81D9-42D5-80E3-F8FB6B8A0DAB}" dt="2020-11-13T01:22:37.169" v="5109" actId="26606"/>
          <ac:picMkLst>
            <pc:docMk/>
            <pc:sldMk cId="2013327770" sldId="282"/>
            <ac:picMk id="7" creationId="{F56A9C66-4E4C-4954-93FA-5658C6FDE1DB}"/>
          </ac:picMkLst>
        </pc:picChg>
        <pc:picChg chg="add">
          <ac:chgData name="Kevin Prom" userId="0b530297-fa32-40c6-a4fc-18758f7e574f" providerId="ADAL" clId="{9A5C5FAE-81D9-42D5-80E3-F8FB6B8A0DAB}" dt="2020-11-13T01:22:37.169" v="5109" actId="26606"/>
          <ac:picMkLst>
            <pc:docMk/>
            <pc:sldMk cId="2013327770" sldId="282"/>
            <ac:picMk id="9" creationId="{EC79F958-BE7E-4916-90F0-E2D0BDCAE56F}"/>
          </ac:picMkLst>
        </pc:picChg>
      </pc:sldChg>
      <pc:sldChg chg="addSp modSp mod setBg">
        <pc:chgData name="Kevin Prom" userId="0b530297-fa32-40c6-a4fc-18758f7e574f" providerId="ADAL" clId="{9A5C5FAE-81D9-42D5-80E3-F8FB6B8A0DAB}" dt="2020-11-13T01:29:11.018" v="5716" actId="26606"/>
        <pc:sldMkLst>
          <pc:docMk/>
          <pc:sldMk cId="76609664" sldId="283"/>
        </pc:sldMkLst>
        <pc:spChg chg="mod">
          <ac:chgData name="Kevin Prom" userId="0b530297-fa32-40c6-a4fc-18758f7e574f" providerId="ADAL" clId="{9A5C5FAE-81D9-42D5-80E3-F8FB6B8A0DAB}" dt="2020-11-13T01:29:11.018" v="5716" actId="26606"/>
          <ac:spMkLst>
            <pc:docMk/>
            <pc:sldMk cId="76609664" sldId="283"/>
            <ac:spMk id="2" creationId="{9934D1B3-E788-4630-A852-00AFAE8113E2}"/>
          </ac:spMkLst>
        </pc:spChg>
        <pc:spChg chg="mod">
          <ac:chgData name="Kevin Prom" userId="0b530297-fa32-40c6-a4fc-18758f7e574f" providerId="ADAL" clId="{9A5C5FAE-81D9-42D5-80E3-F8FB6B8A0DAB}" dt="2020-11-13T01:29:11.018" v="5716" actId="26606"/>
          <ac:spMkLst>
            <pc:docMk/>
            <pc:sldMk cId="76609664" sldId="283"/>
            <ac:spMk id="3" creationId="{3DA227C4-59C9-43E9-B4BD-7BC0A3F14B65}"/>
          </ac:spMkLst>
        </pc:spChg>
        <pc:spChg chg="add">
          <ac:chgData name="Kevin Prom" userId="0b530297-fa32-40c6-a4fc-18758f7e574f" providerId="ADAL" clId="{9A5C5FAE-81D9-42D5-80E3-F8FB6B8A0DAB}" dt="2020-11-13T01:29:11.018" v="5716" actId="26606"/>
          <ac:spMkLst>
            <pc:docMk/>
            <pc:sldMk cId="76609664" sldId="283"/>
            <ac:spMk id="10" creationId="{E02239D2-A05D-4A1C-9F06-FBA7FC730E1B}"/>
          </ac:spMkLst>
        </pc:spChg>
        <pc:picChg chg="add">
          <ac:chgData name="Kevin Prom" userId="0b530297-fa32-40c6-a4fc-18758f7e574f" providerId="ADAL" clId="{9A5C5FAE-81D9-42D5-80E3-F8FB6B8A0DAB}" dt="2020-11-13T01:29:11.018" v="5716" actId="26606"/>
          <ac:picMkLst>
            <pc:docMk/>
            <pc:sldMk cId="76609664" sldId="283"/>
            <ac:picMk id="7" creationId="{2D28B250-EE8D-4A24-A9E0-FCEA3C7FD644}"/>
          </ac:picMkLst>
        </pc:picChg>
      </pc:sldChg>
      <pc:sldChg chg="addSp modSp new mod setBg">
        <pc:chgData name="Kevin Prom" userId="0b530297-fa32-40c6-a4fc-18758f7e574f" providerId="ADAL" clId="{9A5C5FAE-81D9-42D5-80E3-F8FB6B8A0DAB}" dt="2020-11-13T01:21:58.293" v="5101" actId="26606"/>
        <pc:sldMkLst>
          <pc:docMk/>
          <pc:sldMk cId="343040656" sldId="284"/>
        </pc:sldMkLst>
        <pc:spChg chg="mod">
          <ac:chgData name="Kevin Prom" userId="0b530297-fa32-40c6-a4fc-18758f7e574f" providerId="ADAL" clId="{9A5C5FAE-81D9-42D5-80E3-F8FB6B8A0DAB}" dt="2020-11-13T01:21:58.293" v="5101" actId="26606"/>
          <ac:spMkLst>
            <pc:docMk/>
            <pc:sldMk cId="343040656" sldId="284"/>
            <ac:spMk id="2" creationId="{B5AAABE4-2581-4D74-8980-A9BD94D1EEB9}"/>
          </ac:spMkLst>
        </pc:spChg>
        <pc:spChg chg="mod">
          <ac:chgData name="Kevin Prom" userId="0b530297-fa32-40c6-a4fc-18758f7e574f" providerId="ADAL" clId="{9A5C5FAE-81D9-42D5-80E3-F8FB6B8A0DAB}" dt="2020-11-13T01:21:58.293" v="5101" actId="26606"/>
          <ac:spMkLst>
            <pc:docMk/>
            <pc:sldMk cId="343040656" sldId="284"/>
            <ac:spMk id="3" creationId="{10A91834-C5B2-4FE3-86A6-E6596AA1B2D9}"/>
          </ac:spMkLst>
        </pc:spChg>
        <pc:spChg chg="add">
          <ac:chgData name="Kevin Prom" userId="0b530297-fa32-40c6-a4fc-18758f7e574f" providerId="ADAL" clId="{9A5C5FAE-81D9-42D5-80E3-F8FB6B8A0DAB}" dt="2020-11-13T01:21:58.293" v="5101" actId="26606"/>
          <ac:spMkLst>
            <pc:docMk/>
            <pc:sldMk cId="343040656" sldId="284"/>
            <ac:spMk id="8" creationId="{F0BC1D9E-4401-4EC0-88FD-ED103CB570EA}"/>
          </ac:spMkLst>
        </pc:spChg>
        <pc:spChg chg="add">
          <ac:chgData name="Kevin Prom" userId="0b530297-fa32-40c6-a4fc-18758f7e574f" providerId="ADAL" clId="{9A5C5FAE-81D9-42D5-80E3-F8FB6B8A0DAB}" dt="2020-11-13T01:21:58.293" v="5101" actId="26606"/>
          <ac:spMkLst>
            <pc:docMk/>
            <pc:sldMk cId="343040656" sldId="284"/>
            <ac:spMk id="10" creationId="{6200B311-3585-4069-AAC6-CD443FA5B8AD}"/>
          </ac:spMkLst>
        </pc:spChg>
        <pc:spChg chg="add">
          <ac:chgData name="Kevin Prom" userId="0b530297-fa32-40c6-a4fc-18758f7e574f" providerId="ADAL" clId="{9A5C5FAE-81D9-42D5-80E3-F8FB6B8A0DAB}" dt="2020-11-13T01:21:58.293" v="5101" actId="26606"/>
          <ac:spMkLst>
            <pc:docMk/>
            <pc:sldMk cId="343040656" sldId="284"/>
            <ac:spMk id="12" creationId="{B0AAF7C9-094E-400C-A428-F6C2262F6527}"/>
          </ac:spMkLst>
        </pc:spChg>
      </pc:sldChg>
      <pc:sldChg chg="addSp delSp modSp new mod setBg modAnim">
        <pc:chgData name="Kevin Prom" userId="0b530297-fa32-40c6-a4fc-18758f7e574f" providerId="ADAL" clId="{9A5C5FAE-81D9-42D5-80E3-F8FB6B8A0DAB}" dt="2020-11-13T01:21:54.490" v="5100" actId="26606"/>
        <pc:sldMkLst>
          <pc:docMk/>
          <pc:sldMk cId="911629127" sldId="285"/>
        </pc:sldMkLst>
        <pc:spChg chg="mod">
          <ac:chgData name="Kevin Prom" userId="0b530297-fa32-40c6-a4fc-18758f7e574f" providerId="ADAL" clId="{9A5C5FAE-81D9-42D5-80E3-F8FB6B8A0DAB}" dt="2020-11-13T01:21:54.490" v="5100" actId="26606"/>
          <ac:spMkLst>
            <pc:docMk/>
            <pc:sldMk cId="911629127" sldId="285"/>
            <ac:spMk id="2" creationId="{49D6AFE6-40BE-4173-A2F0-EC310BF422B9}"/>
          </ac:spMkLst>
        </pc:spChg>
        <pc:spChg chg="mod">
          <ac:chgData name="Kevin Prom" userId="0b530297-fa32-40c6-a4fc-18758f7e574f" providerId="ADAL" clId="{9A5C5FAE-81D9-42D5-80E3-F8FB6B8A0DAB}" dt="2020-11-13T01:21:54.490" v="5100" actId="26606"/>
          <ac:spMkLst>
            <pc:docMk/>
            <pc:sldMk cId="911629127" sldId="285"/>
            <ac:spMk id="3" creationId="{A0C26CA2-12A9-41B2-BC64-25FA0E706B76}"/>
          </ac:spMkLst>
        </pc:spChg>
        <pc:spChg chg="add del">
          <ac:chgData name="Kevin Prom" userId="0b530297-fa32-40c6-a4fc-18758f7e574f" providerId="ADAL" clId="{9A5C5FAE-81D9-42D5-80E3-F8FB6B8A0DAB}" dt="2020-11-13T01:21:49.923" v="5095" actId="26606"/>
          <ac:spMkLst>
            <pc:docMk/>
            <pc:sldMk cId="911629127" sldId="285"/>
            <ac:spMk id="8" creationId="{DBF61EA3-B236-439E-9C0B-340980D56BEE}"/>
          </ac:spMkLst>
        </pc:spChg>
        <pc:spChg chg="add del">
          <ac:chgData name="Kevin Prom" userId="0b530297-fa32-40c6-a4fc-18758f7e574f" providerId="ADAL" clId="{9A5C5FAE-81D9-42D5-80E3-F8FB6B8A0DAB}" dt="2020-11-13T01:21:54.473" v="5099" actId="26606"/>
          <ac:spMkLst>
            <pc:docMk/>
            <pc:sldMk cId="911629127" sldId="285"/>
            <ac:spMk id="12" creationId="{A580F890-B085-4E95-96AA-55AEBEC5CE6E}"/>
          </ac:spMkLst>
        </pc:spChg>
        <pc:spChg chg="add del">
          <ac:chgData name="Kevin Prom" userId="0b530297-fa32-40c6-a4fc-18758f7e574f" providerId="ADAL" clId="{9A5C5FAE-81D9-42D5-80E3-F8FB6B8A0DAB}" dt="2020-11-13T01:21:49.923" v="5095" actId="26606"/>
          <ac:spMkLst>
            <pc:docMk/>
            <pc:sldMk cId="911629127" sldId="285"/>
            <ac:spMk id="14" creationId="{E659831F-0D9A-4C63-9EBB-8435B85A440F}"/>
          </ac:spMkLst>
        </pc:spChg>
        <pc:spChg chg="add del">
          <ac:chgData name="Kevin Prom" userId="0b530297-fa32-40c6-a4fc-18758f7e574f" providerId="ADAL" clId="{9A5C5FAE-81D9-42D5-80E3-F8FB6B8A0DAB}" dt="2020-11-13T01:21:52.997" v="5097" actId="26606"/>
          <ac:spMkLst>
            <pc:docMk/>
            <pc:sldMk cId="911629127" sldId="285"/>
            <ac:spMk id="16" creationId="{82211336-CFF3-412D-868A-6679C1004C45}"/>
          </ac:spMkLst>
        </pc:spChg>
        <pc:spChg chg="add del">
          <ac:chgData name="Kevin Prom" userId="0b530297-fa32-40c6-a4fc-18758f7e574f" providerId="ADAL" clId="{9A5C5FAE-81D9-42D5-80E3-F8FB6B8A0DAB}" dt="2020-11-13T01:21:52.997" v="5097" actId="26606"/>
          <ac:spMkLst>
            <pc:docMk/>
            <pc:sldMk cId="911629127" sldId="285"/>
            <ac:spMk id="17" creationId="{76EFD3D9-44F0-4267-BCC1-1613E79D8274}"/>
          </ac:spMkLst>
        </pc:spChg>
        <pc:spChg chg="add del">
          <ac:chgData name="Kevin Prom" userId="0b530297-fa32-40c6-a4fc-18758f7e574f" providerId="ADAL" clId="{9A5C5FAE-81D9-42D5-80E3-F8FB6B8A0DAB}" dt="2020-11-13T01:21:52.997" v="5097" actId="26606"/>
          <ac:spMkLst>
            <pc:docMk/>
            <pc:sldMk cId="911629127" sldId="285"/>
            <ac:spMk id="18" creationId="{A779A851-95D6-41AF-937A-B0E4B7F6FA8D}"/>
          </ac:spMkLst>
        </pc:spChg>
        <pc:spChg chg="add del">
          <ac:chgData name="Kevin Prom" userId="0b530297-fa32-40c6-a4fc-18758f7e574f" providerId="ADAL" clId="{9A5C5FAE-81D9-42D5-80E3-F8FB6B8A0DAB}" dt="2020-11-13T01:21:52.997" v="5097" actId="26606"/>
          <ac:spMkLst>
            <pc:docMk/>
            <pc:sldMk cId="911629127" sldId="285"/>
            <ac:spMk id="19" creationId="{953FB2E7-B6CB-429C-81EB-D9516D6D5C8D}"/>
          </ac:spMkLst>
        </pc:spChg>
        <pc:spChg chg="add del">
          <ac:chgData name="Kevin Prom" userId="0b530297-fa32-40c6-a4fc-18758f7e574f" providerId="ADAL" clId="{9A5C5FAE-81D9-42D5-80E3-F8FB6B8A0DAB}" dt="2020-11-13T01:21:52.997" v="5097" actId="26606"/>
          <ac:spMkLst>
            <pc:docMk/>
            <pc:sldMk cId="911629127" sldId="285"/>
            <ac:spMk id="20" creationId="{2EC40DB1-B719-4A13-9A4D-0966B4B27866}"/>
          </ac:spMkLst>
        </pc:spChg>
        <pc:spChg chg="add del">
          <ac:chgData name="Kevin Prom" userId="0b530297-fa32-40c6-a4fc-18758f7e574f" providerId="ADAL" clId="{9A5C5FAE-81D9-42D5-80E3-F8FB6B8A0DAB}" dt="2020-11-13T01:21:54.473" v="5099" actId="26606"/>
          <ac:spMkLst>
            <pc:docMk/>
            <pc:sldMk cId="911629127" sldId="285"/>
            <ac:spMk id="22" creationId="{2B566528-1B12-4246-9431-5C2D7D081168}"/>
          </ac:spMkLst>
        </pc:spChg>
        <pc:spChg chg="add del">
          <ac:chgData name="Kevin Prom" userId="0b530297-fa32-40c6-a4fc-18758f7e574f" providerId="ADAL" clId="{9A5C5FAE-81D9-42D5-80E3-F8FB6B8A0DAB}" dt="2020-11-13T01:21:54.473" v="5099" actId="26606"/>
          <ac:spMkLst>
            <pc:docMk/>
            <pc:sldMk cId="911629127" sldId="285"/>
            <ac:spMk id="23" creationId="{2E80C965-DB6D-4F81-9E9E-B027384D0BD6}"/>
          </ac:spMkLst>
        </pc:spChg>
        <pc:spChg chg="add del">
          <ac:chgData name="Kevin Prom" userId="0b530297-fa32-40c6-a4fc-18758f7e574f" providerId="ADAL" clId="{9A5C5FAE-81D9-42D5-80E3-F8FB6B8A0DAB}" dt="2020-11-13T01:21:54.473" v="5099" actId="26606"/>
          <ac:spMkLst>
            <pc:docMk/>
            <pc:sldMk cId="911629127" sldId="285"/>
            <ac:spMk id="24" creationId="{D3F51FEB-38FB-4F6C-9F7B-2F2AFAB65463}"/>
          </ac:spMkLst>
        </pc:spChg>
        <pc:spChg chg="add del">
          <ac:chgData name="Kevin Prom" userId="0b530297-fa32-40c6-a4fc-18758f7e574f" providerId="ADAL" clId="{9A5C5FAE-81D9-42D5-80E3-F8FB6B8A0DAB}" dt="2020-11-13T01:21:54.473" v="5099" actId="26606"/>
          <ac:spMkLst>
            <pc:docMk/>
            <pc:sldMk cId="911629127" sldId="285"/>
            <ac:spMk id="25" creationId="{1E547BA6-BAE0-43BB-A7CA-60F69CE252F0}"/>
          </ac:spMkLst>
        </pc:spChg>
        <pc:spChg chg="add">
          <ac:chgData name="Kevin Prom" userId="0b530297-fa32-40c6-a4fc-18758f7e574f" providerId="ADAL" clId="{9A5C5FAE-81D9-42D5-80E3-F8FB6B8A0DAB}" dt="2020-11-13T01:21:54.490" v="5100" actId="26606"/>
          <ac:spMkLst>
            <pc:docMk/>
            <pc:sldMk cId="911629127" sldId="285"/>
            <ac:spMk id="27" creationId="{7CB4857B-ED7C-444D-9F04-2F885114A1C2}"/>
          </ac:spMkLst>
        </pc:spChg>
        <pc:spChg chg="add">
          <ac:chgData name="Kevin Prom" userId="0b530297-fa32-40c6-a4fc-18758f7e574f" providerId="ADAL" clId="{9A5C5FAE-81D9-42D5-80E3-F8FB6B8A0DAB}" dt="2020-11-13T01:21:54.490" v="5100" actId="26606"/>
          <ac:spMkLst>
            <pc:docMk/>
            <pc:sldMk cId="911629127" sldId="285"/>
            <ac:spMk id="28" creationId="{D18046FB-44EA-4FD8-A585-EA09A319B2D0}"/>
          </ac:spMkLst>
        </pc:spChg>
        <pc:spChg chg="add">
          <ac:chgData name="Kevin Prom" userId="0b530297-fa32-40c6-a4fc-18758f7e574f" providerId="ADAL" clId="{9A5C5FAE-81D9-42D5-80E3-F8FB6B8A0DAB}" dt="2020-11-13T01:21:54.490" v="5100" actId="26606"/>
          <ac:spMkLst>
            <pc:docMk/>
            <pc:sldMk cId="911629127" sldId="285"/>
            <ac:spMk id="29" creationId="{479F5F2B-8B58-4140-AE6A-51F6C67B18D9}"/>
          </ac:spMkLst>
        </pc:spChg>
        <pc:grpChg chg="add del">
          <ac:chgData name="Kevin Prom" userId="0b530297-fa32-40c6-a4fc-18758f7e574f" providerId="ADAL" clId="{9A5C5FAE-81D9-42D5-80E3-F8FB6B8A0DAB}" dt="2020-11-13T01:21:49.923" v="5095" actId="26606"/>
          <ac:grpSpMkLst>
            <pc:docMk/>
            <pc:sldMk cId="911629127" sldId="285"/>
            <ac:grpSpMk id="10" creationId="{28FAF094-D087-493F-8DF9-A486C2D6BBAA}"/>
          </ac:grpSpMkLst>
        </pc:grpChg>
      </pc:sldChg>
      <pc:sldChg chg="delSp add ord setBg delDesignElem">
        <pc:chgData name="Kevin Prom" userId="0b530297-fa32-40c6-a4fc-18758f7e574f" providerId="ADAL" clId="{9A5C5FAE-81D9-42D5-80E3-F8FB6B8A0DAB}" dt="2020-11-13T01:23:07.378" v="5119"/>
        <pc:sldMkLst>
          <pc:docMk/>
          <pc:sldMk cId="3655470936" sldId="286"/>
        </pc:sldMkLst>
        <pc:spChg chg="del">
          <ac:chgData name="Kevin Prom" userId="0b530297-fa32-40c6-a4fc-18758f7e574f" providerId="ADAL" clId="{9A5C5FAE-81D9-42D5-80E3-F8FB6B8A0DAB}" dt="2020-11-13T01:22:52.962" v="5111"/>
          <ac:spMkLst>
            <pc:docMk/>
            <pc:sldMk cId="3655470936" sldId="286"/>
            <ac:spMk id="12" creationId="{74751229-0244-4FBB-BED1-407467F4C951}"/>
          </ac:spMkLst>
        </pc:spChg>
        <pc:picChg chg="del">
          <ac:chgData name="Kevin Prom" userId="0b530297-fa32-40c6-a4fc-18758f7e574f" providerId="ADAL" clId="{9A5C5FAE-81D9-42D5-80E3-F8FB6B8A0DAB}" dt="2020-11-13T01:22:52.962" v="5111"/>
          <ac:picMkLst>
            <pc:docMk/>
            <pc:sldMk cId="3655470936" sldId="286"/>
            <ac:picMk id="9" creationId="{C36BED64-C30A-4C4E-8C3F-8B79B7959078}"/>
          </ac:picMkLst>
        </pc:picChg>
      </pc:sldChg>
    </pc:docChg>
  </pc:docChgLst>
  <pc:docChgLst>
    <pc:chgData name="Kevin Prom" userId="0b530297-fa32-40c6-a4fc-18758f7e574f" providerId="ADAL" clId="{68079C27-7E26-4D35-982E-2C301C554580}"/>
    <pc:docChg chg="undo custSel mod addSld delSld modSld sldOrd">
      <pc:chgData name="Kevin Prom" userId="0b530297-fa32-40c6-a4fc-18758f7e574f" providerId="ADAL" clId="{68079C27-7E26-4D35-982E-2C301C554580}" dt="2020-11-11T03:43:10.934" v="4043"/>
      <pc:docMkLst>
        <pc:docMk/>
      </pc:docMkLst>
      <pc:sldChg chg="addSp delSp modSp add mod setBg">
        <pc:chgData name="Kevin Prom" userId="0b530297-fa32-40c6-a4fc-18758f7e574f" providerId="ADAL" clId="{68079C27-7E26-4D35-982E-2C301C554580}" dt="2020-10-22T01:03:57.317" v="57" actId="27636"/>
        <pc:sldMkLst>
          <pc:docMk/>
          <pc:sldMk cId="2771265987" sldId="256"/>
        </pc:sldMkLst>
        <pc:spChg chg="mod">
          <ac:chgData name="Kevin Prom" userId="0b530297-fa32-40c6-a4fc-18758f7e574f" providerId="ADAL" clId="{68079C27-7E26-4D35-982E-2C301C554580}" dt="2020-10-22T01:03:57.317" v="57" actId="27636"/>
          <ac:spMkLst>
            <pc:docMk/>
            <pc:sldMk cId="2771265987" sldId="256"/>
            <ac:spMk id="2" creationId="{7395F4CD-0C8A-4BF2-ABE9-7909A2E52D50}"/>
          </ac:spMkLst>
        </pc:spChg>
        <pc:spChg chg="mod">
          <ac:chgData name="Kevin Prom" userId="0b530297-fa32-40c6-a4fc-18758f7e574f" providerId="ADAL" clId="{68079C27-7E26-4D35-982E-2C301C554580}" dt="2020-10-22T01:03:38.520" v="15" actId="26606"/>
          <ac:spMkLst>
            <pc:docMk/>
            <pc:sldMk cId="2771265987" sldId="256"/>
            <ac:spMk id="3" creationId="{CEE4DA36-8746-4747-AE9E-C44C831ADF96}"/>
          </ac:spMkLst>
        </pc:spChg>
        <pc:spChg chg="add">
          <ac:chgData name="Kevin Prom" userId="0b530297-fa32-40c6-a4fc-18758f7e574f" providerId="ADAL" clId="{68079C27-7E26-4D35-982E-2C301C554580}" dt="2020-10-22T01:03:38.520" v="15" actId="26606"/>
          <ac:spMkLst>
            <pc:docMk/>
            <pc:sldMk cId="2771265987" sldId="256"/>
            <ac:spMk id="17" creationId="{41F18803-BE79-4916-AE6B-5DE238B367F0}"/>
          </ac:spMkLst>
        </pc:spChg>
        <pc:spChg chg="add">
          <ac:chgData name="Kevin Prom" userId="0b530297-fa32-40c6-a4fc-18758f7e574f" providerId="ADAL" clId="{68079C27-7E26-4D35-982E-2C301C554580}" dt="2020-10-22T01:03:38.520" v="15" actId="26606"/>
          <ac:spMkLst>
            <pc:docMk/>
            <pc:sldMk cId="2771265987" sldId="256"/>
            <ac:spMk id="19" creationId="{C15229F3-7A2E-4558-98FE-7A5F69409DCE}"/>
          </ac:spMkLst>
        </pc:spChg>
        <pc:graphicFrameChg chg="add del mod">
          <ac:chgData name="Kevin Prom" userId="0b530297-fa32-40c6-a4fc-18758f7e574f" providerId="ADAL" clId="{68079C27-7E26-4D35-982E-2C301C554580}" dt="2020-10-22T01:02:30.647" v="2" actId="478"/>
          <ac:graphicFrameMkLst>
            <pc:docMk/>
            <pc:sldMk cId="2771265987" sldId="256"/>
            <ac:graphicFrameMk id="4" creationId="{B931FF75-43A7-489A-8462-79F940862A28}"/>
          </ac:graphicFrameMkLst>
        </pc:graphicFrameChg>
        <pc:picChg chg="add del mod">
          <ac:chgData name="Kevin Prom" userId="0b530297-fa32-40c6-a4fc-18758f7e574f" providerId="ADAL" clId="{68079C27-7E26-4D35-982E-2C301C554580}" dt="2020-10-22T01:03:26.577" v="9" actId="478"/>
          <ac:picMkLst>
            <pc:docMk/>
            <pc:sldMk cId="2771265987" sldId="256"/>
            <ac:picMk id="6" creationId="{B879F831-6471-44E4-9758-3235C44868F1}"/>
          </ac:picMkLst>
        </pc:picChg>
        <pc:picChg chg="add del mod">
          <ac:chgData name="Kevin Prom" userId="0b530297-fa32-40c6-a4fc-18758f7e574f" providerId="ADAL" clId="{68079C27-7E26-4D35-982E-2C301C554580}" dt="2020-10-22T01:03:26.105" v="8" actId="478"/>
          <ac:picMkLst>
            <pc:docMk/>
            <pc:sldMk cId="2771265987" sldId="256"/>
            <ac:picMk id="8" creationId="{5EF3D285-E65D-45C4-BFC8-CC4D5EBF798D}"/>
          </ac:picMkLst>
        </pc:picChg>
        <pc:picChg chg="add mod">
          <ac:chgData name="Kevin Prom" userId="0b530297-fa32-40c6-a4fc-18758f7e574f" providerId="ADAL" clId="{68079C27-7E26-4D35-982E-2C301C554580}" dt="2020-10-22T01:03:38.520" v="15" actId="26606"/>
          <ac:picMkLst>
            <pc:docMk/>
            <pc:sldMk cId="2771265987" sldId="256"/>
            <ac:picMk id="10" creationId="{2A331BF4-8720-44E1-9C36-9E2737AAD2CD}"/>
          </ac:picMkLst>
        </pc:picChg>
        <pc:picChg chg="add mod">
          <ac:chgData name="Kevin Prom" userId="0b530297-fa32-40c6-a4fc-18758f7e574f" providerId="ADAL" clId="{68079C27-7E26-4D35-982E-2C301C554580}" dt="2020-10-22T01:03:38.520" v="15" actId="26606"/>
          <ac:picMkLst>
            <pc:docMk/>
            <pc:sldMk cId="2771265987" sldId="256"/>
            <ac:picMk id="12" creationId="{ED6A91B3-1F41-407F-ADCF-A217A82F82E3}"/>
          </ac:picMkLst>
        </pc:picChg>
      </pc:sldChg>
      <pc:sldChg chg="addSp delSp modSp add mod ord setBg">
        <pc:chgData name="Kevin Prom" userId="0b530297-fa32-40c6-a4fc-18758f7e574f" providerId="ADAL" clId="{68079C27-7E26-4D35-982E-2C301C554580}" dt="2020-10-23T03:35:50.571" v="1866" actId="26606"/>
        <pc:sldMkLst>
          <pc:docMk/>
          <pc:sldMk cId="4119007171" sldId="257"/>
        </pc:sldMkLst>
        <pc:spChg chg="mod">
          <ac:chgData name="Kevin Prom" userId="0b530297-fa32-40c6-a4fc-18758f7e574f" providerId="ADAL" clId="{68079C27-7E26-4D35-982E-2C301C554580}" dt="2020-10-23T03:35:50.571" v="1866" actId="26606"/>
          <ac:spMkLst>
            <pc:docMk/>
            <pc:sldMk cId="4119007171" sldId="257"/>
            <ac:spMk id="2" creationId="{5719774A-B868-4530-95E9-881C34E9F64A}"/>
          </ac:spMkLst>
        </pc:spChg>
        <pc:spChg chg="del mod">
          <ac:chgData name="Kevin Prom" userId="0b530297-fa32-40c6-a4fc-18758f7e574f" providerId="ADAL" clId="{68079C27-7E26-4D35-982E-2C301C554580}" dt="2020-10-23T03:34:57.851" v="1833" actId="478"/>
          <ac:spMkLst>
            <pc:docMk/>
            <pc:sldMk cId="4119007171" sldId="257"/>
            <ac:spMk id="3" creationId="{0388B6CC-5AF4-4FCA-AF33-CC89C0E2FA7D}"/>
          </ac:spMkLst>
        </pc:spChg>
        <pc:spChg chg="add del">
          <ac:chgData name="Kevin Prom" userId="0b530297-fa32-40c6-a4fc-18758f7e574f" providerId="ADAL" clId="{68079C27-7E26-4D35-982E-2C301C554580}" dt="2020-10-23T03:35:50.571" v="1866" actId="26606"/>
          <ac:spMkLst>
            <pc:docMk/>
            <pc:sldMk cId="4119007171" sldId="257"/>
            <ac:spMk id="8" creationId="{7CB4857B-ED7C-444D-9F04-2F885114A1C2}"/>
          </ac:spMkLst>
        </pc:spChg>
        <pc:spChg chg="add del">
          <ac:chgData name="Kevin Prom" userId="0b530297-fa32-40c6-a4fc-18758f7e574f" providerId="ADAL" clId="{68079C27-7E26-4D35-982E-2C301C554580}" dt="2020-10-23T03:35:50.571" v="1866" actId="26606"/>
          <ac:spMkLst>
            <pc:docMk/>
            <pc:sldMk cId="4119007171" sldId="257"/>
            <ac:spMk id="10" creationId="{D18046FB-44EA-4FD8-A585-EA09A319B2D0}"/>
          </ac:spMkLst>
        </pc:spChg>
        <pc:spChg chg="add del">
          <ac:chgData name="Kevin Prom" userId="0b530297-fa32-40c6-a4fc-18758f7e574f" providerId="ADAL" clId="{68079C27-7E26-4D35-982E-2C301C554580}" dt="2020-10-23T03:35:50.571" v="1866" actId="26606"/>
          <ac:spMkLst>
            <pc:docMk/>
            <pc:sldMk cId="4119007171" sldId="257"/>
            <ac:spMk id="12" creationId="{479F5F2B-8B58-4140-AE6A-51F6C67B18D9}"/>
          </ac:spMkLst>
        </pc:spChg>
        <pc:spChg chg="add">
          <ac:chgData name="Kevin Prom" userId="0b530297-fa32-40c6-a4fc-18758f7e574f" providerId="ADAL" clId="{68079C27-7E26-4D35-982E-2C301C554580}" dt="2020-10-23T03:35:50.571" v="1866" actId="26606"/>
          <ac:spMkLst>
            <pc:docMk/>
            <pc:sldMk cId="4119007171" sldId="257"/>
            <ac:spMk id="17" creationId="{1707FC24-6981-43D9-B525-C7832BA22463}"/>
          </ac:spMkLst>
        </pc:spChg>
        <pc:picChg chg="add mod">
          <ac:chgData name="Kevin Prom" userId="0b530297-fa32-40c6-a4fc-18758f7e574f" providerId="ADAL" clId="{68079C27-7E26-4D35-982E-2C301C554580}" dt="2020-10-23T03:35:50.571" v="1866" actId="26606"/>
          <ac:picMkLst>
            <pc:docMk/>
            <pc:sldMk cId="4119007171" sldId="257"/>
            <ac:picMk id="5" creationId="{BA5A2919-46C4-4EB6-883D-CEDBEAB7E6F4}"/>
          </ac:picMkLst>
        </pc:picChg>
      </pc:sldChg>
      <pc:sldChg chg="delSp modSp add del">
        <pc:chgData name="Kevin Prom" userId="0b530297-fa32-40c6-a4fc-18758f7e574f" providerId="ADAL" clId="{68079C27-7E26-4D35-982E-2C301C554580}" dt="2020-10-22T01:39:21.436" v="1403" actId="2696"/>
        <pc:sldMkLst>
          <pc:docMk/>
          <pc:sldMk cId="2378186877" sldId="258"/>
        </pc:sldMkLst>
        <pc:spChg chg="mod">
          <ac:chgData name="Kevin Prom" userId="0b530297-fa32-40c6-a4fc-18758f7e574f" providerId="ADAL" clId="{68079C27-7E26-4D35-982E-2C301C554580}" dt="2020-10-22T01:12:08.831" v="701" actId="20577"/>
          <ac:spMkLst>
            <pc:docMk/>
            <pc:sldMk cId="2378186877" sldId="258"/>
            <ac:spMk id="2" creationId="{7E2734DE-94E3-4E12-9EDD-71E861FB39B4}"/>
          </ac:spMkLst>
        </pc:spChg>
        <pc:spChg chg="del">
          <ac:chgData name="Kevin Prom" userId="0b530297-fa32-40c6-a4fc-18758f7e574f" providerId="ADAL" clId="{68079C27-7E26-4D35-982E-2C301C554580}" dt="2020-10-22T01:12:16.841" v="702" actId="478"/>
          <ac:spMkLst>
            <pc:docMk/>
            <pc:sldMk cId="2378186877" sldId="258"/>
            <ac:spMk id="4" creationId="{6A373EBC-9F02-4ABE-B0C9-3E882CC31F94}"/>
          </ac:spMkLst>
        </pc:spChg>
      </pc:sldChg>
      <pc:sldChg chg="addSp delSp modSp add mod ord setBg modAnim">
        <pc:chgData name="Kevin Prom" userId="0b530297-fa32-40c6-a4fc-18758f7e574f" providerId="ADAL" clId="{68079C27-7E26-4D35-982E-2C301C554580}" dt="2020-11-11T03:43:10.934" v="4043"/>
        <pc:sldMkLst>
          <pc:docMk/>
          <pc:sldMk cId="2391033643" sldId="259"/>
        </pc:sldMkLst>
        <pc:spChg chg="mod">
          <ac:chgData name="Kevin Prom" userId="0b530297-fa32-40c6-a4fc-18758f7e574f" providerId="ADAL" clId="{68079C27-7E26-4D35-982E-2C301C554580}" dt="2020-10-25T04:22:57.361" v="3429" actId="26606"/>
          <ac:spMkLst>
            <pc:docMk/>
            <pc:sldMk cId="2391033643" sldId="259"/>
            <ac:spMk id="2" creationId="{35E698B7-68CD-4422-9DEA-A40DE8B90208}"/>
          </ac:spMkLst>
        </pc:spChg>
        <pc:spChg chg="mod">
          <ac:chgData name="Kevin Prom" userId="0b530297-fa32-40c6-a4fc-18758f7e574f" providerId="ADAL" clId="{68079C27-7E26-4D35-982E-2C301C554580}" dt="2020-10-25T04:25:53.276" v="3490" actId="1076"/>
          <ac:spMkLst>
            <pc:docMk/>
            <pc:sldMk cId="2391033643" sldId="259"/>
            <ac:spMk id="3" creationId="{211EF272-EEC4-401D-8CAA-081204FB11CC}"/>
          </ac:spMkLst>
        </pc:spChg>
        <pc:spChg chg="add mod ord">
          <ac:chgData name="Kevin Prom" userId="0b530297-fa32-40c6-a4fc-18758f7e574f" providerId="ADAL" clId="{68079C27-7E26-4D35-982E-2C301C554580}" dt="2020-10-25T04:24:13.240" v="3479" actId="1076"/>
          <ac:spMkLst>
            <pc:docMk/>
            <pc:sldMk cId="2391033643" sldId="259"/>
            <ac:spMk id="4" creationId="{6303F2F3-FC40-4B6E-93A8-9314A5A0B504}"/>
          </ac:spMkLst>
        </pc:spChg>
        <pc:spChg chg="add del">
          <ac:chgData name="Kevin Prom" userId="0b530297-fa32-40c6-a4fc-18758f7e574f" providerId="ADAL" clId="{68079C27-7E26-4D35-982E-2C301C554580}" dt="2020-10-25T04:22:57.361" v="3429" actId="26606"/>
          <ac:spMkLst>
            <pc:docMk/>
            <pc:sldMk cId="2391033643" sldId="259"/>
            <ac:spMk id="9" creationId="{4C608BEB-860E-4094-8511-78603564A75E}"/>
          </ac:spMkLst>
        </pc:spChg>
        <pc:spChg chg="add">
          <ac:chgData name="Kevin Prom" userId="0b530297-fa32-40c6-a4fc-18758f7e574f" providerId="ADAL" clId="{68079C27-7E26-4D35-982E-2C301C554580}" dt="2020-10-25T04:22:57.361" v="3429" actId="26606"/>
          <ac:spMkLst>
            <pc:docMk/>
            <pc:sldMk cId="2391033643" sldId="259"/>
            <ac:spMk id="73" creationId="{022BDE4A-8A20-4A69-9C5A-581C82036A4D}"/>
          </ac:spMkLst>
        </pc:spChg>
        <pc:picChg chg="add mod">
          <ac:chgData name="Kevin Prom" userId="0b530297-fa32-40c6-a4fc-18758f7e574f" providerId="ADAL" clId="{68079C27-7E26-4D35-982E-2C301C554580}" dt="2020-11-11T03:42:51.871" v="4040" actId="732"/>
          <ac:picMkLst>
            <pc:docMk/>
            <pc:sldMk cId="2391033643" sldId="259"/>
            <ac:picMk id="7" creationId="{C3E97E4D-90EB-4450-9F0D-A2261C608B55}"/>
          </ac:picMkLst>
        </pc:picChg>
        <pc:picChg chg="add del mod ord">
          <ac:chgData name="Kevin Prom" userId="0b530297-fa32-40c6-a4fc-18758f7e574f" providerId="ADAL" clId="{68079C27-7E26-4D35-982E-2C301C554580}" dt="2020-10-25T04:25:41.053" v="3483" actId="478"/>
          <ac:picMkLst>
            <pc:docMk/>
            <pc:sldMk cId="2391033643" sldId="259"/>
            <ac:picMk id="1026" creationId="{A82E5FF0-8648-4497-91AB-E935FEEA5FE1}"/>
          </ac:picMkLst>
        </pc:picChg>
        <pc:picChg chg="add del mod">
          <ac:chgData name="Kevin Prom" userId="0b530297-fa32-40c6-a4fc-18758f7e574f" providerId="ADAL" clId="{68079C27-7E26-4D35-982E-2C301C554580}" dt="2020-10-25T04:23:19.423" v="3438" actId="478"/>
          <ac:picMkLst>
            <pc:docMk/>
            <pc:sldMk cId="2391033643" sldId="259"/>
            <ac:picMk id="1028" creationId="{4736FC50-2AF2-40FC-BB66-8D1DF25DFC99}"/>
          </ac:picMkLst>
        </pc:picChg>
        <pc:picChg chg="add del mod">
          <ac:chgData name="Kevin Prom" userId="0b530297-fa32-40c6-a4fc-18758f7e574f" providerId="ADAL" clId="{68079C27-7E26-4D35-982E-2C301C554580}" dt="2020-10-25T04:25:41.415" v="3484" actId="478"/>
          <ac:picMkLst>
            <pc:docMk/>
            <pc:sldMk cId="2391033643" sldId="259"/>
            <ac:picMk id="1030" creationId="{DA76019D-0BBC-446F-BADC-DB7DA551438C}"/>
          </ac:picMkLst>
        </pc:picChg>
        <pc:picChg chg="add mod">
          <ac:chgData name="Kevin Prom" userId="0b530297-fa32-40c6-a4fc-18758f7e574f" providerId="ADAL" clId="{68079C27-7E26-4D35-982E-2C301C554580}" dt="2020-11-11T03:42:56.865" v="4041" actId="732"/>
          <ac:picMkLst>
            <pc:docMk/>
            <pc:sldMk cId="2391033643" sldId="259"/>
            <ac:picMk id="1032" creationId="{88B95B36-1822-4562-B4AA-2BED75106B20}"/>
          </ac:picMkLst>
        </pc:picChg>
        <pc:cxnChg chg="add del">
          <ac:chgData name="Kevin Prom" userId="0b530297-fa32-40c6-a4fc-18758f7e574f" providerId="ADAL" clId="{68079C27-7E26-4D35-982E-2C301C554580}" dt="2020-10-25T04:22:57.361" v="3429" actId="26606"/>
          <ac:cxnSpMkLst>
            <pc:docMk/>
            <pc:sldMk cId="2391033643" sldId="259"/>
            <ac:cxnSpMk id="11" creationId="{1F16A8D4-FE87-4604-88B2-394B5D1EB437}"/>
          </ac:cxnSpMkLst>
        </pc:cxnChg>
      </pc:sldChg>
      <pc:sldChg chg="addSp delSp modSp add mod setBg modAnim">
        <pc:chgData name="Kevin Prom" userId="0b530297-fa32-40c6-a4fc-18758f7e574f" providerId="ADAL" clId="{68079C27-7E26-4D35-982E-2C301C554580}" dt="2020-11-11T03:42:34.943" v="4035"/>
        <pc:sldMkLst>
          <pc:docMk/>
          <pc:sldMk cId="1030571625" sldId="260"/>
        </pc:sldMkLst>
        <pc:spChg chg="mod">
          <ac:chgData name="Kevin Prom" userId="0b530297-fa32-40c6-a4fc-18758f7e574f" providerId="ADAL" clId="{68079C27-7E26-4D35-982E-2C301C554580}" dt="2020-10-22T01:17:20.536" v="787" actId="20577"/>
          <ac:spMkLst>
            <pc:docMk/>
            <pc:sldMk cId="1030571625" sldId="260"/>
            <ac:spMk id="2" creationId="{1447E10A-6C27-44FE-8AA5-B5C4D84521E6}"/>
          </ac:spMkLst>
        </pc:spChg>
        <pc:spChg chg="del">
          <ac:chgData name="Kevin Prom" userId="0b530297-fa32-40c6-a4fc-18758f7e574f" providerId="ADAL" clId="{68079C27-7E26-4D35-982E-2C301C554580}" dt="2020-10-22T01:14:18.412" v="755"/>
          <ac:spMkLst>
            <pc:docMk/>
            <pc:sldMk cId="1030571625" sldId="260"/>
            <ac:spMk id="3" creationId="{783AB048-B600-46E3-8BA0-D41F01FEA33F}"/>
          </ac:spMkLst>
        </pc:spChg>
        <pc:spChg chg="add del">
          <ac:chgData name="Kevin Prom" userId="0b530297-fa32-40c6-a4fc-18758f7e574f" providerId="ADAL" clId="{68079C27-7E26-4D35-982E-2C301C554580}" dt="2020-10-22T01:14:44.230" v="761" actId="26606"/>
          <ac:spMkLst>
            <pc:docMk/>
            <pc:sldMk cId="1030571625" sldId="260"/>
            <ac:spMk id="9" creationId="{6C57E108-6E0C-4DB2-8817-F6B7E7E31229}"/>
          </ac:spMkLst>
        </pc:spChg>
        <pc:spChg chg="add del">
          <ac:chgData name="Kevin Prom" userId="0b530297-fa32-40c6-a4fc-18758f7e574f" providerId="ADAL" clId="{68079C27-7E26-4D35-982E-2C301C554580}" dt="2020-10-22T01:14:44.230" v="761" actId="26606"/>
          <ac:spMkLst>
            <pc:docMk/>
            <pc:sldMk cId="1030571625" sldId="260"/>
            <ac:spMk id="12" creationId="{F60FCA6E-0894-46CD-BD49-5955A51E0084}"/>
          </ac:spMkLst>
        </pc:spChg>
        <pc:spChg chg="add del">
          <ac:chgData name="Kevin Prom" userId="0b530297-fa32-40c6-a4fc-18758f7e574f" providerId="ADAL" clId="{68079C27-7E26-4D35-982E-2C301C554580}" dt="2020-10-22T01:14:44.230" v="761" actId="26606"/>
          <ac:spMkLst>
            <pc:docMk/>
            <pc:sldMk cId="1030571625" sldId="260"/>
            <ac:spMk id="14" creationId="{E78C6E4B-A1F1-4B6C-97EC-BE997495D6AC}"/>
          </ac:spMkLst>
        </pc:spChg>
        <pc:spChg chg="add del">
          <ac:chgData name="Kevin Prom" userId="0b530297-fa32-40c6-a4fc-18758f7e574f" providerId="ADAL" clId="{68079C27-7E26-4D35-982E-2C301C554580}" dt="2020-10-22T01:14:45.685" v="763" actId="26606"/>
          <ac:spMkLst>
            <pc:docMk/>
            <pc:sldMk cId="1030571625" sldId="260"/>
            <ac:spMk id="16" creationId="{32840F7B-98B9-4A44-803E-794E063342CB}"/>
          </ac:spMkLst>
        </pc:spChg>
        <pc:spChg chg="add del">
          <ac:chgData name="Kevin Prom" userId="0b530297-fa32-40c6-a4fc-18758f7e574f" providerId="ADAL" clId="{68079C27-7E26-4D35-982E-2C301C554580}" dt="2020-10-22T01:14:46.326" v="765" actId="26606"/>
          <ac:spMkLst>
            <pc:docMk/>
            <pc:sldMk cId="1030571625" sldId="260"/>
            <ac:spMk id="19" creationId="{80DF40B2-80F7-4E71-B46C-284163F3654A}"/>
          </ac:spMkLst>
        </pc:spChg>
        <pc:spChg chg="add del">
          <ac:chgData name="Kevin Prom" userId="0b530297-fa32-40c6-a4fc-18758f7e574f" providerId="ADAL" clId="{68079C27-7E26-4D35-982E-2C301C554580}" dt="2020-10-22T01:14:46.326" v="765" actId="26606"/>
          <ac:spMkLst>
            <pc:docMk/>
            <pc:sldMk cId="1030571625" sldId="260"/>
            <ac:spMk id="20" creationId="{8428FC1D-D1F3-419F-A780-33077947E668}"/>
          </ac:spMkLst>
        </pc:spChg>
        <pc:spChg chg="add del">
          <ac:chgData name="Kevin Prom" userId="0b530297-fa32-40c6-a4fc-18758f7e574f" providerId="ADAL" clId="{68079C27-7E26-4D35-982E-2C301C554580}" dt="2020-10-22T01:14:47.749" v="767" actId="26606"/>
          <ac:spMkLst>
            <pc:docMk/>
            <pc:sldMk cId="1030571625" sldId="260"/>
            <ac:spMk id="22" creationId="{9427AF5F-9A0E-42B7-A252-FD64C9885F9C}"/>
          </ac:spMkLst>
        </pc:spChg>
        <pc:spChg chg="add del">
          <ac:chgData name="Kevin Prom" userId="0b530297-fa32-40c6-a4fc-18758f7e574f" providerId="ADAL" clId="{68079C27-7E26-4D35-982E-2C301C554580}" dt="2020-10-22T01:14:47.749" v="767" actId="26606"/>
          <ac:spMkLst>
            <pc:docMk/>
            <pc:sldMk cId="1030571625" sldId="260"/>
            <ac:spMk id="23" creationId="{8A14B465-75C5-4D65-B909-F5662A705663}"/>
          </ac:spMkLst>
        </pc:spChg>
        <pc:spChg chg="add">
          <ac:chgData name="Kevin Prom" userId="0b530297-fa32-40c6-a4fc-18758f7e574f" providerId="ADAL" clId="{68079C27-7E26-4D35-982E-2C301C554580}" dt="2020-10-22T01:14:47.756" v="768" actId="26606"/>
          <ac:spMkLst>
            <pc:docMk/>
            <pc:sldMk cId="1030571625" sldId="260"/>
            <ac:spMk id="25" creationId="{F60FCA6E-0894-46CD-BD49-5955A51E0084}"/>
          </ac:spMkLst>
        </pc:spChg>
        <pc:spChg chg="add">
          <ac:chgData name="Kevin Prom" userId="0b530297-fa32-40c6-a4fc-18758f7e574f" providerId="ADAL" clId="{68079C27-7E26-4D35-982E-2C301C554580}" dt="2020-10-22T01:14:47.756" v="768" actId="26606"/>
          <ac:spMkLst>
            <pc:docMk/>
            <pc:sldMk cId="1030571625" sldId="260"/>
            <ac:spMk id="26" creationId="{E78C6E4B-A1F1-4B6C-97EC-BE997495D6AC}"/>
          </ac:spMkLst>
        </pc:spChg>
        <pc:spChg chg="add mod">
          <ac:chgData name="Kevin Prom" userId="0b530297-fa32-40c6-a4fc-18758f7e574f" providerId="ADAL" clId="{68079C27-7E26-4D35-982E-2C301C554580}" dt="2020-10-22T01:39:17.575" v="1402" actId="20577"/>
          <ac:spMkLst>
            <pc:docMk/>
            <pc:sldMk cId="1030571625" sldId="260"/>
            <ac:spMk id="27" creationId="{6C57E108-6E0C-4DB2-8817-F6B7E7E31229}"/>
          </ac:spMkLst>
        </pc:spChg>
        <pc:picChg chg="add mod">
          <ac:chgData name="Kevin Prom" userId="0b530297-fa32-40c6-a4fc-18758f7e574f" providerId="ADAL" clId="{68079C27-7E26-4D35-982E-2C301C554580}" dt="2020-10-22T01:14:47.756" v="768" actId="26606"/>
          <ac:picMkLst>
            <pc:docMk/>
            <pc:sldMk cId="1030571625" sldId="260"/>
            <ac:picMk id="5" creationId="{37F72212-EF8A-4EDD-9E33-F3E92AA5ECA1}"/>
          </ac:picMkLst>
        </pc:picChg>
        <pc:cxnChg chg="add del">
          <ac:chgData name="Kevin Prom" userId="0b530297-fa32-40c6-a4fc-18758f7e574f" providerId="ADAL" clId="{68079C27-7E26-4D35-982E-2C301C554580}" dt="2020-10-22T01:14:45.685" v="763" actId="26606"/>
          <ac:cxnSpMkLst>
            <pc:docMk/>
            <pc:sldMk cId="1030571625" sldId="260"/>
            <ac:cxnSpMk id="17" creationId="{A7F400EE-A8A5-48AF-B4D6-291B52C6F0B0}"/>
          </ac:cxnSpMkLst>
        </pc:cxnChg>
      </pc:sldChg>
      <pc:sldChg chg="add del">
        <pc:chgData name="Kevin Prom" userId="0b530297-fa32-40c6-a4fc-18758f7e574f" providerId="ADAL" clId="{68079C27-7E26-4D35-982E-2C301C554580}" dt="2020-10-22T01:18:28.442" v="878" actId="2696"/>
        <pc:sldMkLst>
          <pc:docMk/>
          <pc:sldMk cId="1997906438" sldId="261"/>
        </pc:sldMkLst>
      </pc:sldChg>
      <pc:sldChg chg="addSp modSp add mod setBg">
        <pc:chgData name="Kevin Prom" userId="0b530297-fa32-40c6-a4fc-18758f7e574f" providerId="ADAL" clId="{68079C27-7E26-4D35-982E-2C301C554580}" dt="2020-11-11T03:42:24.776" v="4033" actId="27636"/>
        <pc:sldMkLst>
          <pc:docMk/>
          <pc:sldMk cId="3343594444" sldId="261"/>
        </pc:sldMkLst>
        <pc:spChg chg="mod">
          <ac:chgData name="Kevin Prom" userId="0b530297-fa32-40c6-a4fc-18758f7e574f" providerId="ADAL" clId="{68079C27-7E26-4D35-982E-2C301C554580}" dt="2020-10-22T01:28:16.286" v="1281" actId="26606"/>
          <ac:spMkLst>
            <pc:docMk/>
            <pc:sldMk cId="3343594444" sldId="261"/>
            <ac:spMk id="2" creationId="{0824178F-6F63-4875-9A81-95D33CF81017}"/>
          </ac:spMkLst>
        </pc:spChg>
        <pc:spChg chg="mod">
          <ac:chgData name="Kevin Prom" userId="0b530297-fa32-40c6-a4fc-18758f7e574f" providerId="ADAL" clId="{68079C27-7E26-4D35-982E-2C301C554580}" dt="2020-11-11T03:42:24.776" v="4033" actId="27636"/>
          <ac:spMkLst>
            <pc:docMk/>
            <pc:sldMk cId="3343594444" sldId="261"/>
            <ac:spMk id="3" creationId="{5502376C-0C04-49CA-B707-B7DAE4F2454C}"/>
          </ac:spMkLst>
        </pc:spChg>
        <pc:spChg chg="add">
          <ac:chgData name="Kevin Prom" userId="0b530297-fa32-40c6-a4fc-18758f7e574f" providerId="ADAL" clId="{68079C27-7E26-4D35-982E-2C301C554580}" dt="2020-10-22T01:28:16.286" v="1281" actId="26606"/>
          <ac:spMkLst>
            <pc:docMk/>
            <pc:sldMk cId="3343594444" sldId="261"/>
            <ac:spMk id="8" creationId="{F0BC1D9E-4401-4EC0-88FD-ED103CB570EA}"/>
          </ac:spMkLst>
        </pc:spChg>
        <pc:spChg chg="add">
          <ac:chgData name="Kevin Prom" userId="0b530297-fa32-40c6-a4fc-18758f7e574f" providerId="ADAL" clId="{68079C27-7E26-4D35-982E-2C301C554580}" dt="2020-10-22T01:28:16.286" v="1281" actId="26606"/>
          <ac:spMkLst>
            <pc:docMk/>
            <pc:sldMk cId="3343594444" sldId="261"/>
            <ac:spMk id="10" creationId="{6200B311-3585-4069-AAC6-CD443FA5B8AD}"/>
          </ac:spMkLst>
        </pc:spChg>
        <pc:spChg chg="add">
          <ac:chgData name="Kevin Prom" userId="0b530297-fa32-40c6-a4fc-18758f7e574f" providerId="ADAL" clId="{68079C27-7E26-4D35-982E-2C301C554580}" dt="2020-10-22T01:28:16.286" v="1281" actId="26606"/>
          <ac:spMkLst>
            <pc:docMk/>
            <pc:sldMk cId="3343594444" sldId="261"/>
            <ac:spMk id="12" creationId="{B0AAF7C9-094E-400C-A428-F6C2262F6527}"/>
          </ac:spMkLst>
        </pc:spChg>
      </pc:sldChg>
      <pc:sldChg chg="modSp add">
        <pc:chgData name="Kevin Prom" userId="0b530297-fa32-40c6-a4fc-18758f7e574f" providerId="ADAL" clId="{68079C27-7E26-4D35-982E-2C301C554580}" dt="2020-10-22T02:05:30.614" v="1407" actId="20577"/>
        <pc:sldMkLst>
          <pc:docMk/>
          <pc:sldMk cId="2491156886" sldId="262"/>
        </pc:sldMkLst>
        <pc:spChg chg="mod">
          <ac:chgData name="Kevin Prom" userId="0b530297-fa32-40c6-a4fc-18758f7e574f" providerId="ADAL" clId="{68079C27-7E26-4D35-982E-2C301C554580}" dt="2020-10-22T02:05:30.614" v="1407" actId="20577"/>
          <ac:spMkLst>
            <pc:docMk/>
            <pc:sldMk cId="2491156886" sldId="262"/>
            <ac:spMk id="2" creationId="{F945C170-07BB-4F61-9202-1D9B0A19995A}"/>
          </ac:spMkLst>
        </pc:spChg>
      </pc:sldChg>
      <pc:sldChg chg="addSp delSp modSp add mod setBg">
        <pc:chgData name="Kevin Prom" userId="0b530297-fa32-40c6-a4fc-18758f7e574f" providerId="ADAL" clId="{68079C27-7E26-4D35-982E-2C301C554580}" dt="2020-10-25T03:02:31.345" v="2640" actId="115"/>
        <pc:sldMkLst>
          <pc:docMk/>
          <pc:sldMk cId="2834935147" sldId="263"/>
        </pc:sldMkLst>
        <pc:spChg chg="mod">
          <ac:chgData name="Kevin Prom" userId="0b530297-fa32-40c6-a4fc-18758f7e574f" providerId="ADAL" clId="{68079C27-7E26-4D35-982E-2C301C554580}" dt="2020-10-22T02:08:44.370" v="1799" actId="26606"/>
          <ac:spMkLst>
            <pc:docMk/>
            <pc:sldMk cId="2834935147" sldId="263"/>
            <ac:spMk id="2" creationId="{433B51FB-1651-4B80-9D62-6B28181D3B09}"/>
          </ac:spMkLst>
        </pc:spChg>
        <pc:spChg chg="mod">
          <ac:chgData name="Kevin Prom" userId="0b530297-fa32-40c6-a4fc-18758f7e574f" providerId="ADAL" clId="{68079C27-7E26-4D35-982E-2C301C554580}" dt="2020-10-25T03:02:31.345" v="2640" actId="115"/>
          <ac:spMkLst>
            <pc:docMk/>
            <pc:sldMk cId="2834935147" sldId="263"/>
            <ac:spMk id="3" creationId="{5916906C-4DDD-45D9-9999-8C82126064E3}"/>
          </ac:spMkLst>
        </pc:spChg>
        <pc:spChg chg="add del">
          <ac:chgData name="Kevin Prom" userId="0b530297-fa32-40c6-a4fc-18758f7e574f" providerId="ADAL" clId="{68079C27-7E26-4D35-982E-2C301C554580}" dt="2020-10-22T02:08:01.693" v="1758" actId="26606"/>
          <ac:spMkLst>
            <pc:docMk/>
            <pc:sldMk cId="2834935147" sldId="263"/>
            <ac:spMk id="8" creationId="{C4E4288A-DFC8-40A2-90E5-70E851A933AD}"/>
          </ac:spMkLst>
        </pc:spChg>
        <pc:spChg chg="add del">
          <ac:chgData name="Kevin Prom" userId="0b530297-fa32-40c6-a4fc-18758f7e574f" providerId="ADAL" clId="{68079C27-7E26-4D35-982E-2C301C554580}" dt="2020-10-22T02:08:01.693" v="1758" actId="26606"/>
          <ac:spMkLst>
            <pc:docMk/>
            <pc:sldMk cId="2834935147" sldId="263"/>
            <ac:spMk id="10" creationId="{9AD93FD3-7DF2-4DC8-BD55-8B2EB5F63F2A}"/>
          </ac:spMkLst>
        </pc:spChg>
        <pc:spChg chg="add del">
          <ac:chgData name="Kevin Prom" userId="0b530297-fa32-40c6-a4fc-18758f7e574f" providerId="ADAL" clId="{68079C27-7E26-4D35-982E-2C301C554580}" dt="2020-10-22T02:08:01.693" v="1758" actId="26606"/>
          <ac:spMkLst>
            <pc:docMk/>
            <pc:sldMk cId="2834935147" sldId="263"/>
            <ac:spMk id="12" creationId="{956571CF-1434-4180-A385-D4AC63B6269D}"/>
          </ac:spMkLst>
        </pc:spChg>
        <pc:spChg chg="add del">
          <ac:chgData name="Kevin Prom" userId="0b530297-fa32-40c6-a4fc-18758f7e574f" providerId="ADAL" clId="{68079C27-7E26-4D35-982E-2C301C554580}" dt="2020-10-22T02:08:01.693" v="1758" actId="26606"/>
          <ac:spMkLst>
            <pc:docMk/>
            <pc:sldMk cId="2834935147" sldId="263"/>
            <ac:spMk id="14" creationId="{19D0EF7D-8D7F-4A18-A68B-92E2D448730D}"/>
          </ac:spMkLst>
        </pc:spChg>
        <pc:spChg chg="add del">
          <ac:chgData name="Kevin Prom" userId="0b530297-fa32-40c6-a4fc-18758f7e574f" providerId="ADAL" clId="{68079C27-7E26-4D35-982E-2C301C554580}" dt="2020-10-22T02:08:44.370" v="1799" actId="26606"/>
          <ac:spMkLst>
            <pc:docMk/>
            <pc:sldMk cId="2834935147" sldId="263"/>
            <ac:spMk id="20" creationId="{7CB4857B-ED7C-444D-9F04-2F885114A1C2}"/>
          </ac:spMkLst>
        </pc:spChg>
        <pc:spChg chg="add del">
          <ac:chgData name="Kevin Prom" userId="0b530297-fa32-40c6-a4fc-18758f7e574f" providerId="ADAL" clId="{68079C27-7E26-4D35-982E-2C301C554580}" dt="2020-10-22T02:08:44.370" v="1799" actId="26606"/>
          <ac:spMkLst>
            <pc:docMk/>
            <pc:sldMk cId="2834935147" sldId="263"/>
            <ac:spMk id="21" creationId="{D18046FB-44EA-4FD8-A585-EA09A319B2D0}"/>
          </ac:spMkLst>
        </pc:spChg>
        <pc:spChg chg="add del">
          <ac:chgData name="Kevin Prom" userId="0b530297-fa32-40c6-a4fc-18758f7e574f" providerId="ADAL" clId="{68079C27-7E26-4D35-982E-2C301C554580}" dt="2020-10-22T02:08:44.370" v="1799" actId="26606"/>
          <ac:spMkLst>
            <pc:docMk/>
            <pc:sldMk cId="2834935147" sldId="263"/>
            <ac:spMk id="22" creationId="{479F5F2B-8B58-4140-AE6A-51F6C67B18D9}"/>
          </ac:spMkLst>
        </pc:spChg>
        <pc:spChg chg="add">
          <ac:chgData name="Kevin Prom" userId="0b530297-fa32-40c6-a4fc-18758f7e574f" providerId="ADAL" clId="{68079C27-7E26-4D35-982E-2C301C554580}" dt="2020-10-22T02:08:44.370" v="1799" actId="26606"/>
          <ac:spMkLst>
            <pc:docMk/>
            <pc:sldMk cId="2834935147" sldId="263"/>
            <ac:spMk id="27" creationId="{F0BC1D9E-4401-4EC0-88FD-ED103CB570EA}"/>
          </ac:spMkLst>
        </pc:spChg>
        <pc:spChg chg="add">
          <ac:chgData name="Kevin Prom" userId="0b530297-fa32-40c6-a4fc-18758f7e574f" providerId="ADAL" clId="{68079C27-7E26-4D35-982E-2C301C554580}" dt="2020-10-22T02:08:44.370" v="1799" actId="26606"/>
          <ac:spMkLst>
            <pc:docMk/>
            <pc:sldMk cId="2834935147" sldId="263"/>
            <ac:spMk id="29" creationId="{6200B311-3585-4069-AAC6-CD443FA5B8AD}"/>
          </ac:spMkLst>
        </pc:spChg>
        <pc:spChg chg="add">
          <ac:chgData name="Kevin Prom" userId="0b530297-fa32-40c6-a4fc-18758f7e574f" providerId="ADAL" clId="{68079C27-7E26-4D35-982E-2C301C554580}" dt="2020-10-22T02:08:44.370" v="1799" actId="26606"/>
          <ac:spMkLst>
            <pc:docMk/>
            <pc:sldMk cId="2834935147" sldId="263"/>
            <ac:spMk id="31" creationId="{B0AAF7C9-094E-400C-A428-F6C2262F6527}"/>
          </ac:spMkLst>
        </pc:spChg>
        <pc:grpChg chg="add del">
          <ac:chgData name="Kevin Prom" userId="0b530297-fa32-40c6-a4fc-18758f7e574f" providerId="ADAL" clId="{68079C27-7E26-4D35-982E-2C301C554580}" dt="2020-10-22T02:08:01.693" v="1758" actId="26606"/>
          <ac:grpSpMkLst>
            <pc:docMk/>
            <pc:sldMk cId="2834935147" sldId="263"/>
            <ac:grpSpMk id="16" creationId="{C770F868-28FE-4B38-8FC7-E9C841B837FA}"/>
          </ac:grpSpMkLst>
        </pc:grpChg>
      </pc:sldChg>
      <pc:sldChg chg="addSp delSp modSp add mod setBg">
        <pc:chgData name="Kevin Prom" userId="0b530297-fa32-40c6-a4fc-18758f7e574f" providerId="ADAL" clId="{68079C27-7E26-4D35-982E-2C301C554580}" dt="2020-10-22T02:09:39.054" v="1828" actId="26606"/>
        <pc:sldMkLst>
          <pc:docMk/>
          <pc:sldMk cId="2723906682" sldId="264"/>
        </pc:sldMkLst>
        <pc:spChg chg="mod">
          <ac:chgData name="Kevin Prom" userId="0b530297-fa32-40c6-a4fc-18758f7e574f" providerId="ADAL" clId="{68079C27-7E26-4D35-982E-2C301C554580}" dt="2020-10-22T02:09:39.054" v="1828" actId="26606"/>
          <ac:spMkLst>
            <pc:docMk/>
            <pc:sldMk cId="2723906682" sldId="264"/>
            <ac:spMk id="2" creationId="{4F4E21AE-AA20-43A2-A148-9AE6454CDBAA}"/>
          </ac:spMkLst>
        </pc:spChg>
        <pc:spChg chg="del">
          <ac:chgData name="Kevin Prom" userId="0b530297-fa32-40c6-a4fc-18758f7e574f" providerId="ADAL" clId="{68079C27-7E26-4D35-982E-2C301C554580}" dt="2020-10-22T02:09:12.584" v="1824"/>
          <ac:spMkLst>
            <pc:docMk/>
            <pc:sldMk cId="2723906682" sldId="264"/>
            <ac:spMk id="3" creationId="{A68D30F4-5A45-424B-B4C0-FA9085E3D9D8}"/>
          </ac:spMkLst>
        </pc:spChg>
        <pc:spChg chg="add">
          <ac:chgData name="Kevin Prom" userId="0b530297-fa32-40c6-a4fc-18758f7e574f" providerId="ADAL" clId="{68079C27-7E26-4D35-982E-2C301C554580}" dt="2020-10-22T02:09:39.054" v="1828" actId="26606"/>
          <ac:spMkLst>
            <pc:docMk/>
            <pc:sldMk cId="2723906682" sldId="264"/>
            <ac:spMk id="9" creationId="{AD5CCF74-BEF1-4454-B1D0-9831AEDEEC78}"/>
          </ac:spMkLst>
        </pc:spChg>
        <pc:spChg chg="add">
          <ac:chgData name="Kevin Prom" userId="0b530297-fa32-40c6-a4fc-18758f7e574f" providerId="ADAL" clId="{68079C27-7E26-4D35-982E-2C301C554580}" dt="2020-10-22T02:09:39.054" v="1828" actId="26606"/>
          <ac:spMkLst>
            <pc:docMk/>
            <pc:sldMk cId="2723906682" sldId="264"/>
            <ac:spMk id="12" creationId="{F60FCA6E-0894-46CD-BD49-5955A51E0084}"/>
          </ac:spMkLst>
        </pc:spChg>
        <pc:spChg chg="add">
          <ac:chgData name="Kevin Prom" userId="0b530297-fa32-40c6-a4fc-18758f7e574f" providerId="ADAL" clId="{68079C27-7E26-4D35-982E-2C301C554580}" dt="2020-10-22T02:09:39.054" v="1828" actId="26606"/>
          <ac:spMkLst>
            <pc:docMk/>
            <pc:sldMk cId="2723906682" sldId="264"/>
            <ac:spMk id="14" creationId="{E78C6E4B-A1F1-4B6C-97EC-BE997495D6AC}"/>
          </ac:spMkLst>
        </pc:spChg>
        <pc:picChg chg="add mod modCrop">
          <ac:chgData name="Kevin Prom" userId="0b530297-fa32-40c6-a4fc-18758f7e574f" providerId="ADAL" clId="{68079C27-7E26-4D35-982E-2C301C554580}" dt="2020-10-22T02:09:39.054" v="1828" actId="26606"/>
          <ac:picMkLst>
            <pc:docMk/>
            <pc:sldMk cId="2723906682" sldId="264"/>
            <ac:picMk id="5" creationId="{E0632880-8D78-4E74-9078-469A2CFB7D30}"/>
          </ac:picMkLst>
        </pc:picChg>
      </pc:sldChg>
      <pc:sldChg chg="add del">
        <pc:chgData name="Kevin Prom" userId="0b530297-fa32-40c6-a4fc-18758f7e574f" providerId="ADAL" clId="{68079C27-7E26-4D35-982E-2C301C554580}" dt="2020-10-23T03:34:50.260" v="1830" actId="2696"/>
        <pc:sldMkLst>
          <pc:docMk/>
          <pc:sldMk cId="1330981782" sldId="265"/>
        </pc:sldMkLst>
      </pc:sldChg>
      <pc:sldChg chg="modSp add modAnim">
        <pc:chgData name="Kevin Prom" userId="0b530297-fa32-40c6-a4fc-18758f7e574f" providerId="ADAL" clId="{68079C27-7E26-4D35-982E-2C301C554580}" dt="2020-11-11T03:38:59.415" v="3992"/>
        <pc:sldMkLst>
          <pc:docMk/>
          <pc:sldMk cId="4226116447" sldId="265"/>
        </pc:sldMkLst>
        <pc:spChg chg="mod">
          <ac:chgData name="Kevin Prom" userId="0b530297-fa32-40c6-a4fc-18758f7e574f" providerId="ADAL" clId="{68079C27-7E26-4D35-982E-2C301C554580}" dt="2020-10-23T21:13:57.966" v="1936" actId="20577"/>
          <ac:spMkLst>
            <pc:docMk/>
            <pc:sldMk cId="4226116447" sldId="265"/>
            <ac:spMk id="3" creationId="{0388B6CC-5AF4-4FCA-AF33-CC89C0E2FA7D}"/>
          </ac:spMkLst>
        </pc:spChg>
      </pc:sldChg>
      <pc:sldChg chg="add del">
        <pc:chgData name="Kevin Prom" userId="0b530297-fa32-40c6-a4fc-18758f7e574f" providerId="ADAL" clId="{68079C27-7E26-4D35-982E-2C301C554580}" dt="2020-10-23T03:36:23.370" v="1869" actId="2696"/>
        <pc:sldMkLst>
          <pc:docMk/>
          <pc:sldMk cId="4095855591" sldId="266"/>
        </pc:sldMkLst>
      </pc:sldChg>
      <pc:sldChg chg="add del">
        <pc:chgData name="Kevin Prom" userId="0b530297-fa32-40c6-a4fc-18758f7e574f" providerId="ADAL" clId="{68079C27-7E26-4D35-982E-2C301C554580}" dt="2020-10-25T04:28:55.912" v="3491" actId="2696"/>
        <pc:sldMkLst>
          <pc:docMk/>
          <pc:sldMk cId="4166175997" sldId="267"/>
        </pc:sldMkLst>
      </pc:sldChg>
      <pc:sldChg chg="modSp add">
        <pc:chgData name="Kevin Prom" userId="0b530297-fa32-40c6-a4fc-18758f7e574f" providerId="ADAL" clId="{68079C27-7E26-4D35-982E-2C301C554580}" dt="2020-10-25T03:01:52.743" v="2548" actId="20577"/>
        <pc:sldMkLst>
          <pc:docMk/>
          <pc:sldMk cId="2663342887" sldId="268"/>
        </pc:sldMkLst>
        <pc:spChg chg="mod">
          <ac:chgData name="Kevin Prom" userId="0b530297-fa32-40c6-a4fc-18758f7e574f" providerId="ADAL" clId="{68079C27-7E26-4D35-982E-2C301C554580}" dt="2020-10-25T01:43:35.034" v="2019" actId="20577"/>
          <ac:spMkLst>
            <pc:docMk/>
            <pc:sldMk cId="2663342887" sldId="268"/>
            <ac:spMk id="2" creationId="{67265153-3A88-4524-81C3-B79E9500422A}"/>
          </ac:spMkLst>
        </pc:spChg>
        <pc:spChg chg="mod">
          <ac:chgData name="Kevin Prom" userId="0b530297-fa32-40c6-a4fc-18758f7e574f" providerId="ADAL" clId="{68079C27-7E26-4D35-982E-2C301C554580}" dt="2020-10-25T03:01:52.743" v="2548" actId="20577"/>
          <ac:spMkLst>
            <pc:docMk/>
            <pc:sldMk cId="2663342887" sldId="268"/>
            <ac:spMk id="3" creationId="{11392678-756A-4969-A23E-BB47168FB92C}"/>
          </ac:spMkLst>
        </pc:spChg>
      </pc:sldChg>
      <pc:sldChg chg="addSp modSp add mod ord setBg modAnim">
        <pc:chgData name="Kevin Prom" userId="0b530297-fa32-40c6-a4fc-18758f7e574f" providerId="ADAL" clId="{68079C27-7E26-4D35-982E-2C301C554580}" dt="2020-11-11T03:41:00.624" v="4010"/>
        <pc:sldMkLst>
          <pc:docMk/>
          <pc:sldMk cId="1805883759" sldId="269"/>
        </pc:sldMkLst>
        <pc:spChg chg="mod">
          <ac:chgData name="Kevin Prom" userId="0b530297-fa32-40c6-a4fc-18758f7e574f" providerId="ADAL" clId="{68079C27-7E26-4D35-982E-2C301C554580}" dt="2020-10-25T03:01:28.024" v="2525" actId="26606"/>
          <ac:spMkLst>
            <pc:docMk/>
            <pc:sldMk cId="1805883759" sldId="269"/>
            <ac:spMk id="2" creationId="{A8D565A2-5FCC-4A0A-9A91-61617D98F7C3}"/>
          </ac:spMkLst>
        </pc:spChg>
        <pc:spChg chg="mod">
          <ac:chgData name="Kevin Prom" userId="0b530297-fa32-40c6-a4fc-18758f7e574f" providerId="ADAL" clId="{68079C27-7E26-4D35-982E-2C301C554580}" dt="2020-10-25T03:01:28.024" v="2525" actId="26606"/>
          <ac:spMkLst>
            <pc:docMk/>
            <pc:sldMk cId="1805883759" sldId="269"/>
            <ac:spMk id="3" creationId="{27DCA630-91A1-4C16-B34B-0E73982D3CB0}"/>
          </ac:spMkLst>
        </pc:spChg>
        <pc:spChg chg="add">
          <ac:chgData name="Kevin Prom" userId="0b530297-fa32-40c6-a4fc-18758f7e574f" providerId="ADAL" clId="{68079C27-7E26-4D35-982E-2C301C554580}" dt="2020-10-25T03:01:28.024" v="2525" actId="26606"/>
          <ac:spMkLst>
            <pc:docMk/>
            <pc:sldMk cId="1805883759" sldId="269"/>
            <ac:spMk id="8" creationId="{5112AC23-F046-4DC5-9B92-07CA6CC7C580}"/>
          </ac:spMkLst>
        </pc:spChg>
        <pc:spChg chg="add">
          <ac:chgData name="Kevin Prom" userId="0b530297-fa32-40c6-a4fc-18758f7e574f" providerId="ADAL" clId="{68079C27-7E26-4D35-982E-2C301C554580}" dt="2020-10-25T03:01:28.024" v="2525" actId="26606"/>
          <ac:spMkLst>
            <pc:docMk/>
            <pc:sldMk cId="1805883759" sldId="269"/>
            <ac:spMk id="10" creationId="{175AAFE7-143D-45AC-B616-09521E0F5597}"/>
          </ac:spMkLst>
        </pc:spChg>
        <pc:spChg chg="add">
          <ac:chgData name="Kevin Prom" userId="0b530297-fa32-40c6-a4fc-18758f7e574f" providerId="ADAL" clId="{68079C27-7E26-4D35-982E-2C301C554580}" dt="2020-10-25T03:01:28.024" v="2525" actId="26606"/>
          <ac:spMkLst>
            <pc:docMk/>
            <pc:sldMk cId="1805883759" sldId="269"/>
            <ac:spMk id="12" creationId="{0BA5DB72-E109-4D37-B6DD-C328D539705B}"/>
          </ac:spMkLst>
        </pc:spChg>
        <pc:spChg chg="add">
          <ac:chgData name="Kevin Prom" userId="0b530297-fa32-40c6-a4fc-18758f7e574f" providerId="ADAL" clId="{68079C27-7E26-4D35-982E-2C301C554580}" dt="2020-10-25T03:01:28.024" v="2525" actId="26606"/>
          <ac:spMkLst>
            <pc:docMk/>
            <pc:sldMk cId="1805883759" sldId="269"/>
            <ac:spMk id="22" creationId="{EB2D1A1F-B200-4444-AE01-EFC97AF7B51F}"/>
          </ac:spMkLst>
        </pc:spChg>
        <pc:spChg chg="add">
          <ac:chgData name="Kevin Prom" userId="0b530297-fa32-40c6-a4fc-18758f7e574f" providerId="ADAL" clId="{68079C27-7E26-4D35-982E-2C301C554580}" dt="2020-10-25T03:01:28.024" v="2525" actId="26606"/>
          <ac:spMkLst>
            <pc:docMk/>
            <pc:sldMk cId="1805883759" sldId="269"/>
            <ac:spMk id="36" creationId="{C8D9C5DD-B8B3-46A0-8FBC-EE462F96C4E5}"/>
          </ac:spMkLst>
        </pc:spChg>
        <pc:grpChg chg="add">
          <ac:chgData name="Kevin Prom" userId="0b530297-fa32-40c6-a4fc-18758f7e574f" providerId="ADAL" clId="{68079C27-7E26-4D35-982E-2C301C554580}" dt="2020-10-25T03:01:28.024" v="2525" actId="26606"/>
          <ac:grpSpMkLst>
            <pc:docMk/>
            <pc:sldMk cId="1805883759" sldId="269"/>
            <ac:grpSpMk id="14" creationId="{7C34EE77-74D1-42B4-801B-40B35A68C127}"/>
          </ac:grpSpMkLst>
        </pc:grpChg>
        <pc:grpChg chg="add">
          <ac:chgData name="Kevin Prom" userId="0b530297-fa32-40c6-a4fc-18758f7e574f" providerId="ADAL" clId="{68079C27-7E26-4D35-982E-2C301C554580}" dt="2020-10-25T03:01:28.024" v="2525" actId="26606"/>
          <ac:grpSpMkLst>
            <pc:docMk/>
            <pc:sldMk cId="1805883759" sldId="269"/>
            <ac:grpSpMk id="24" creationId="{70E4CB9D-2256-4786-8DDF-ADFBF3533745}"/>
          </ac:grpSpMkLst>
        </pc:grpChg>
        <pc:grpChg chg="add">
          <ac:chgData name="Kevin Prom" userId="0b530297-fa32-40c6-a4fc-18758f7e574f" providerId="ADAL" clId="{68079C27-7E26-4D35-982E-2C301C554580}" dt="2020-10-25T03:01:28.024" v="2525" actId="26606"/>
          <ac:grpSpMkLst>
            <pc:docMk/>
            <pc:sldMk cId="1805883759" sldId="269"/>
            <ac:grpSpMk id="30" creationId="{568E6F37-AE05-46BF-A77F-5505926E92C6}"/>
          </ac:grpSpMkLst>
        </pc:grpChg>
      </pc:sldChg>
      <pc:sldChg chg="addSp delSp modSp add mod setBg modAnim setClrOvrMap">
        <pc:chgData name="Kevin Prom" userId="0b530297-fa32-40c6-a4fc-18758f7e574f" providerId="ADAL" clId="{68079C27-7E26-4D35-982E-2C301C554580}" dt="2020-11-11T03:41:10.572" v="4013"/>
        <pc:sldMkLst>
          <pc:docMk/>
          <pc:sldMk cId="2307584670" sldId="270"/>
        </pc:sldMkLst>
        <pc:spChg chg="mod">
          <ac:chgData name="Kevin Prom" userId="0b530297-fa32-40c6-a4fc-18758f7e574f" providerId="ADAL" clId="{68079C27-7E26-4D35-982E-2C301C554580}" dt="2020-10-25T03:39:24.713" v="3351" actId="26606"/>
          <ac:spMkLst>
            <pc:docMk/>
            <pc:sldMk cId="2307584670" sldId="270"/>
            <ac:spMk id="2" creationId="{0758DDDF-4765-482B-8C83-71F0B3FA1713}"/>
          </ac:spMkLst>
        </pc:spChg>
        <pc:spChg chg="add del mod">
          <ac:chgData name="Kevin Prom" userId="0b530297-fa32-40c6-a4fc-18758f7e574f" providerId="ADAL" clId="{68079C27-7E26-4D35-982E-2C301C554580}" dt="2020-10-25T03:39:04.881" v="3340" actId="26606"/>
          <ac:spMkLst>
            <pc:docMk/>
            <pc:sldMk cId="2307584670" sldId="270"/>
            <ac:spMk id="3" creationId="{35BE083A-B1AF-4CD6-BD04-44D9EE8BCDD0}"/>
          </ac:spMkLst>
        </pc:spChg>
        <pc:spChg chg="add del">
          <ac:chgData name="Kevin Prom" userId="0b530297-fa32-40c6-a4fc-18758f7e574f" providerId="ADAL" clId="{68079C27-7E26-4D35-982E-2C301C554580}" dt="2020-10-25T03:38:52.453" v="3335" actId="26606"/>
          <ac:spMkLst>
            <pc:docMk/>
            <pc:sldMk cId="2307584670" sldId="270"/>
            <ac:spMk id="8" creationId="{5112AC23-F046-4DC5-9B92-07CA6CC7C580}"/>
          </ac:spMkLst>
        </pc:spChg>
        <pc:spChg chg="add del">
          <ac:chgData name="Kevin Prom" userId="0b530297-fa32-40c6-a4fc-18758f7e574f" providerId="ADAL" clId="{68079C27-7E26-4D35-982E-2C301C554580}" dt="2020-10-25T03:38:51.503" v="3333" actId="26606"/>
          <ac:spMkLst>
            <pc:docMk/>
            <pc:sldMk cId="2307584670" sldId="270"/>
            <ac:spMk id="9" creationId="{53B021B3-DE93-4AB7-8A18-CF5F1CED88B8}"/>
          </ac:spMkLst>
        </pc:spChg>
        <pc:spChg chg="add del">
          <ac:chgData name="Kevin Prom" userId="0b530297-fa32-40c6-a4fc-18758f7e574f" providerId="ADAL" clId="{68079C27-7E26-4D35-982E-2C301C554580}" dt="2020-10-25T03:38:52.453" v="3335" actId="26606"/>
          <ac:spMkLst>
            <pc:docMk/>
            <pc:sldMk cId="2307584670" sldId="270"/>
            <ac:spMk id="10" creationId="{175AAFE7-143D-45AC-B616-09521E0F5597}"/>
          </ac:spMkLst>
        </pc:spChg>
        <pc:spChg chg="add del">
          <ac:chgData name="Kevin Prom" userId="0b530297-fa32-40c6-a4fc-18758f7e574f" providerId="ADAL" clId="{68079C27-7E26-4D35-982E-2C301C554580}" dt="2020-10-25T03:38:51.503" v="3333" actId="26606"/>
          <ac:spMkLst>
            <pc:docMk/>
            <pc:sldMk cId="2307584670" sldId="270"/>
            <ac:spMk id="11" creationId="{52D502E5-F6B4-4D58-B4AE-FC466FF15EE8}"/>
          </ac:spMkLst>
        </pc:spChg>
        <pc:spChg chg="add del">
          <ac:chgData name="Kevin Prom" userId="0b530297-fa32-40c6-a4fc-18758f7e574f" providerId="ADAL" clId="{68079C27-7E26-4D35-982E-2C301C554580}" dt="2020-10-25T03:38:52.453" v="3335" actId="26606"/>
          <ac:spMkLst>
            <pc:docMk/>
            <pc:sldMk cId="2307584670" sldId="270"/>
            <ac:spMk id="12" creationId="{0BA5DB72-E109-4D37-B6DD-C328D539705B}"/>
          </ac:spMkLst>
        </pc:spChg>
        <pc:spChg chg="add del">
          <ac:chgData name="Kevin Prom" userId="0b530297-fa32-40c6-a4fc-18758f7e574f" providerId="ADAL" clId="{68079C27-7E26-4D35-982E-2C301C554580}" dt="2020-10-25T03:38:51.503" v="3333" actId="26606"/>
          <ac:spMkLst>
            <pc:docMk/>
            <pc:sldMk cId="2307584670" sldId="270"/>
            <ac:spMk id="13" creationId="{9DECDBF4-02B6-4BB4-B65B-B8107AD6A9E8}"/>
          </ac:spMkLst>
        </pc:spChg>
        <pc:spChg chg="add del">
          <ac:chgData name="Kevin Prom" userId="0b530297-fa32-40c6-a4fc-18758f7e574f" providerId="ADAL" clId="{68079C27-7E26-4D35-982E-2C301C554580}" dt="2020-10-25T03:38:52.453" v="3335" actId="26606"/>
          <ac:spMkLst>
            <pc:docMk/>
            <pc:sldMk cId="2307584670" sldId="270"/>
            <ac:spMk id="21" creationId="{35BE083A-B1AF-4CD6-BD04-44D9EE8BCDD0}"/>
          </ac:spMkLst>
        </pc:spChg>
        <pc:spChg chg="add del">
          <ac:chgData name="Kevin Prom" userId="0b530297-fa32-40c6-a4fc-18758f7e574f" providerId="ADAL" clId="{68079C27-7E26-4D35-982E-2C301C554580}" dt="2020-10-25T03:38:52.453" v="3335" actId="26606"/>
          <ac:spMkLst>
            <pc:docMk/>
            <pc:sldMk cId="2307584670" sldId="270"/>
            <ac:spMk id="22" creationId="{EB2D1A1F-B200-4444-AE01-EFC97AF7B51F}"/>
          </ac:spMkLst>
        </pc:spChg>
        <pc:spChg chg="add del">
          <ac:chgData name="Kevin Prom" userId="0b530297-fa32-40c6-a4fc-18758f7e574f" providerId="ADAL" clId="{68079C27-7E26-4D35-982E-2C301C554580}" dt="2020-10-25T03:38:52.453" v="3335" actId="26606"/>
          <ac:spMkLst>
            <pc:docMk/>
            <pc:sldMk cId="2307584670" sldId="270"/>
            <ac:spMk id="36" creationId="{C8D9C5DD-B8B3-46A0-8FBC-EE462F96C4E5}"/>
          </ac:spMkLst>
        </pc:spChg>
        <pc:spChg chg="add del">
          <ac:chgData name="Kevin Prom" userId="0b530297-fa32-40c6-a4fc-18758f7e574f" providerId="ADAL" clId="{68079C27-7E26-4D35-982E-2C301C554580}" dt="2020-10-25T03:39:03.158" v="3337" actId="26606"/>
          <ac:spMkLst>
            <pc:docMk/>
            <pc:sldMk cId="2307584670" sldId="270"/>
            <ac:spMk id="38" creationId="{35BE083A-B1AF-4CD6-BD04-44D9EE8BCDD0}"/>
          </ac:spMkLst>
        </pc:spChg>
        <pc:spChg chg="add del">
          <ac:chgData name="Kevin Prom" userId="0b530297-fa32-40c6-a4fc-18758f7e574f" providerId="ADAL" clId="{68079C27-7E26-4D35-982E-2C301C554580}" dt="2020-10-25T03:39:04.867" v="3339" actId="26606"/>
          <ac:spMkLst>
            <pc:docMk/>
            <pc:sldMk cId="2307584670" sldId="270"/>
            <ac:spMk id="42" creationId="{E8A8EAB8-D2FF-444D-B34B-7D32F106AD0E}"/>
          </ac:spMkLst>
        </pc:spChg>
        <pc:spChg chg="add del">
          <ac:chgData name="Kevin Prom" userId="0b530297-fa32-40c6-a4fc-18758f7e574f" providerId="ADAL" clId="{68079C27-7E26-4D35-982E-2C301C554580}" dt="2020-10-25T03:39:04.867" v="3339" actId="26606"/>
          <ac:spMkLst>
            <pc:docMk/>
            <pc:sldMk cId="2307584670" sldId="270"/>
            <ac:spMk id="45" creationId="{35BE083A-B1AF-4CD6-BD04-44D9EE8BCDD0}"/>
          </ac:spMkLst>
        </pc:spChg>
        <pc:spChg chg="add del">
          <ac:chgData name="Kevin Prom" userId="0b530297-fa32-40c6-a4fc-18758f7e574f" providerId="ADAL" clId="{68079C27-7E26-4D35-982E-2C301C554580}" dt="2020-10-25T03:39:24.713" v="3351" actId="26606"/>
          <ac:spMkLst>
            <pc:docMk/>
            <pc:sldMk cId="2307584670" sldId="270"/>
            <ac:spMk id="47" creationId="{5112AC23-F046-4DC5-9B92-07CA6CC7C580}"/>
          </ac:spMkLst>
        </pc:spChg>
        <pc:spChg chg="add del">
          <ac:chgData name="Kevin Prom" userId="0b530297-fa32-40c6-a4fc-18758f7e574f" providerId="ADAL" clId="{68079C27-7E26-4D35-982E-2C301C554580}" dt="2020-10-25T03:39:24.713" v="3351" actId="26606"/>
          <ac:spMkLst>
            <pc:docMk/>
            <pc:sldMk cId="2307584670" sldId="270"/>
            <ac:spMk id="48" creationId="{175AAFE7-143D-45AC-B616-09521E0F5597}"/>
          </ac:spMkLst>
        </pc:spChg>
        <pc:spChg chg="add del">
          <ac:chgData name="Kevin Prom" userId="0b530297-fa32-40c6-a4fc-18758f7e574f" providerId="ADAL" clId="{68079C27-7E26-4D35-982E-2C301C554580}" dt="2020-10-25T03:39:24.713" v="3351" actId="26606"/>
          <ac:spMkLst>
            <pc:docMk/>
            <pc:sldMk cId="2307584670" sldId="270"/>
            <ac:spMk id="49" creationId="{0BA5DB72-E109-4D37-B6DD-C328D539705B}"/>
          </ac:spMkLst>
        </pc:spChg>
        <pc:spChg chg="add del">
          <ac:chgData name="Kevin Prom" userId="0b530297-fa32-40c6-a4fc-18758f7e574f" providerId="ADAL" clId="{68079C27-7E26-4D35-982E-2C301C554580}" dt="2020-10-25T03:39:24.713" v="3351" actId="26606"/>
          <ac:spMkLst>
            <pc:docMk/>
            <pc:sldMk cId="2307584670" sldId="270"/>
            <ac:spMk id="51" creationId="{EB2D1A1F-B200-4444-AE01-EFC97AF7B51F}"/>
          </ac:spMkLst>
        </pc:spChg>
        <pc:spChg chg="add del">
          <ac:chgData name="Kevin Prom" userId="0b530297-fa32-40c6-a4fc-18758f7e574f" providerId="ADAL" clId="{68079C27-7E26-4D35-982E-2C301C554580}" dt="2020-10-25T03:39:24.713" v="3351" actId="26606"/>
          <ac:spMkLst>
            <pc:docMk/>
            <pc:sldMk cId="2307584670" sldId="270"/>
            <ac:spMk id="54" creationId="{C8D9C5DD-B8B3-46A0-8FBC-EE462F96C4E5}"/>
          </ac:spMkLst>
        </pc:spChg>
        <pc:spChg chg="add mod">
          <ac:chgData name="Kevin Prom" userId="0b530297-fa32-40c6-a4fc-18758f7e574f" providerId="ADAL" clId="{68079C27-7E26-4D35-982E-2C301C554580}" dt="2020-10-25T03:39:24.713" v="3351" actId="26606"/>
          <ac:spMkLst>
            <pc:docMk/>
            <pc:sldMk cId="2307584670" sldId="270"/>
            <ac:spMk id="55" creationId="{35BE083A-B1AF-4CD6-BD04-44D9EE8BCDD0}"/>
          </ac:spMkLst>
        </pc:spChg>
        <pc:spChg chg="add del">
          <ac:chgData name="Kevin Prom" userId="0b530297-fa32-40c6-a4fc-18758f7e574f" providerId="ADAL" clId="{68079C27-7E26-4D35-982E-2C301C554580}" dt="2020-10-25T03:39:24.707" v="3350" actId="26606"/>
          <ac:spMkLst>
            <pc:docMk/>
            <pc:sldMk cId="2307584670" sldId="270"/>
            <ac:spMk id="60" creationId="{EA67B5B4-3A24-436E-B663-1B2EBFF8A0CD}"/>
          </ac:spMkLst>
        </pc:spChg>
        <pc:spChg chg="add del">
          <ac:chgData name="Kevin Prom" userId="0b530297-fa32-40c6-a4fc-18758f7e574f" providerId="ADAL" clId="{68079C27-7E26-4D35-982E-2C301C554580}" dt="2020-10-25T03:39:24.707" v="3350" actId="26606"/>
          <ac:spMkLst>
            <pc:docMk/>
            <pc:sldMk cId="2307584670" sldId="270"/>
            <ac:spMk id="62" creationId="{987FDF89-C993-41F4-A1B8-DBAFF16008A9}"/>
          </ac:spMkLst>
        </pc:spChg>
        <pc:spChg chg="add del">
          <ac:chgData name="Kevin Prom" userId="0b530297-fa32-40c6-a4fc-18758f7e574f" providerId="ADAL" clId="{68079C27-7E26-4D35-982E-2C301C554580}" dt="2020-10-25T03:39:24.707" v="3350" actId="26606"/>
          <ac:spMkLst>
            <pc:docMk/>
            <pc:sldMk cId="2307584670" sldId="270"/>
            <ac:spMk id="64" creationId="{D1D7179B-FF7C-482F-B3D9-2BE9ED1139F9}"/>
          </ac:spMkLst>
        </pc:spChg>
        <pc:spChg chg="add">
          <ac:chgData name="Kevin Prom" userId="0b530297-fa32-40c6-a4fc-18758f7e574f" providerId="ADAL" clId="{68079C27-7E26-4D35-982E-2C301C554580}" dt="2020-10-25T03:39:24.713" v="3351" actId="26606"/>
          <ac:spMkLst>
            <pc:docMk/>
            <pc:sldMk cId="2307584670" sldId="270"/>
            <ac:spMk id="66" creationId="{7264F718-7FAC-4056-9FA9-A603EC682FE7}"/>
          </ac:spMkLst>
        </pc:spChg>
        <pc:spChg chg="add">
          <ac:chgData name="Kevin Prom" userId="0b530297-fa32-40c6-a4fc-18758f7e574f" providerId="ADAL" clId="{68079C27-7E26-4D35-982E-2C301C554580}" dt="2020-10-25T03:39:24.713" v="3351" actId="26606"/>
          <ac:spMkLst>
            <pc:docMk/>
            <pc:sldMk cId="2307584670" sldId="270"/>
            <ac:spMk id="67" creationId="{AAD98D1C-F2EB-49D5-899B-086F7E26FCAF}"/>
          </ac:spMkLst>
        </pc:spChg>
        <pc:spChg chg="add">
          <ac:chgData name="Kevin Prom" userId="0b530297-fa32-40c6-a4fc-18758f7e574f" providerId="ADAL" clId="{68079C27-7E26-4D35-982E-2C301C554580}" dt="2020-10-25T03:39:24.713" v="3351" actId="26606"/>
          <ac:spMkLst>
            <pc:docMk/>
            <pc:sldMk cId="2307584670" sldId="270"/>
            <ac:spMk id="68" creationId="{7B4CA2D6-8008-4CEE-8D65-E6BE5477FC69}"/>
          </ac:spMkLst>
        </pc:spChg>
        <pc:grpChg chg="add del">
          <ac:chgData name="Kevin Prom" userId="0b530297-fa32-40c6-a4fc-18758f7e574f" providerId="ADAL" clId="{68079C27-7E26-4D35-982E-2C301C554580}" dt="2020-10-25T03:38:52.453" v="3335" actId="26606"/>
          <ac:grpSpMkLst>
            <pc:docMk/>
            <pc:sldMk cId="2307584670" sldId="270"/>
            <ac:grpSpMk id="14" creationId="{7C34EE77-74D1-42B4-801B-40B35A68C127}"/>
          </ac:grpSpMkLst>
        </pc:grpChg>
        <pc:grpChg chg="add del">
          <ac:chgData name="Kevin Prom" userId="0b530297-fa32-40c6-a4fc-18758f7e574f" providerId="ADAL" clId="{68079C27-7E26-4D35-982E-2C301C554580}" dt="2020-10-25T03:38:52.453" v="3335" actId="26606"/>
          <ac:grpSpMkLst>
            <pc:docMk/>
            <pc:sldMk cId="2307584670" sldId="270"/>
            <ac:grpSpMk id="24" creationId="{70E4CB9D-2256-4786-8DDF-ADFBF3533745}"/>
          </ac:grpSpMkLst>
        </pc:grpChg>
        <pc:grpChg chg="add del">
          <ac:chgData name="Kevin Prom" userId="0b530297-fa32-40c6-a4fc-18758f7e574f" providerId="ADAL" clId="{68079C27-7E26-4D35-982E-2C301C554580}" dt="2020-10-25T03:38:52.453" v="3335" actId="26606"/>
          <ac:grpSpMkLst>
            <pc:docMk/>
            <pc:sldMk cId="2307584670" sldId="270"/>
            <ac:grpSpMk id="30" creationId="{568E6F37-AE05-46BF-A77F-5505926E92C6}"/>
          </ac:grpSpMkLst>
        </pc:grpChg>
        <pc:grpChg chg="add del">
          <ac:chgData name="Kevin Prom" userId="0b530297-fa32-40c6-a4fc-18758f7e574f" providerId="ADAL" clId="{68079C27-7E26-4D35-982E-2C301C554580}" dt="2020-10-25T03:39:24.713" v="3351" actId="26606"/>
          <ac:grpSpMkLst>
            <pc:docMk/>
            <pc:sldMk cId="2307584670" sldId="270"/>
            <ac:grpSpMk id="50" creationId="{7C34EE77-74D1-42B4-801B-40B35A68C127}"/>
          </ac:grpSpMkLst>
        </pc:grpChg>
        <pc:grpChg chg="add del">
          <ac:chgData name="Kevin Prom" userId="0b530297-fa32-40c6-a4fc-18758f7e574f" providerId="ADAL" clId="{68079C27-7E26-4D35-982E-2C301C554580}" dt="2020-10-25T03:39:24.713" v="3351" actId="26606"/>
          <ac:grpSpMkLst>
            <pc:docMk/>
            <pc:sldMk cId="2307584670" sldId="270"/>
            <ac:grpSpMk id="52" creationId="{70E4CB9D-2256-4786-8DDF-ADFBF3533745}"/>
          </ac:grpSpMkLst>
        </pc:grpChg>
        <pc:grpChg chg="add del">
          <ac:chgData name="Kevin Prom" userId="0b530297-fa32-40c6-a4fc-18758f7e574f" providerId="ADAL" clId="{68079C27-7E26-4D35-982E-2C301C554580}" dt="2020-10-25T03:39:24.713" v="3351" actId="26606"/>
          <ac:grpSpMkLst>
            <pc:docMk/>
            <pc:sldMk cId="2307584670" sldId="270"/>
            <ac:grpSpMk id="53" creationId="{568E6F37-AE05-46BF-A77F-5505926E92C6}"/>
          </ac:grpSpMkLst>
        </pc:grpChg>
        <pc:graphicFrameChg chg="add del">
          <ac:chgData name="Kevin Prom" userId="0b530297-fa32-40c6-a4fc-18758f7e574f" providerId="ADAL" clId="{68079C27-7E26-4D35-982E-2C301C554580}" dt="2020-10-25T03:38:51.503" v="3333" actId="26606"/>
          <ac:graphicFrameMkLst>
            <pc:docMk/>
            <pc:sldMk cId="2307584670" sldId="270"/>
            <ac:graphicFrameMk id="5" creationId="{B132BCBF-0CD8-4A19-97F4-F8772546EECC}"/>
          </ac:graphicFrameMkLst>
        </pc:graphicFrameChg>
        <pc:picChg chg="add del">
          <ac:chgData name="Kevin Prom" userId="0b530297-fa32-40c6-a4fc-18758f7e574f" providerId="ADAL" clId="{68079C27-7E26-4D35-982E-2C301C554580}" dt="2020-10-25T03:39:03.158" v="3337" actId="26606"/>
          <ac:picMkLst>
            <pc:docMk/>
            <pc:sldMk cId="2307584670" sldId="270"/>
            <ac:picMk id="39" creationId="{1FEBA62B-47EF-40B9-9825-8758F7085FBF}"/>
          </ac:picMkLst>
        </pc:picChg>
        <pc:cxnChg chg="add del">
          <ac:chgData name="Kevin Prom" userId="0b530297-fa32-40c6-a4fc-18758f7e574f" providerId="ADAL" clId="{68079C27-7E26-4D35-982E-2C301C554580}" dt="2020-10-25T03:39:03.158" v="3337" actId="26606"/>
          <ac:cxnSpMkLst>
            <pc:docMk/>
            <pc:sldMk cId="2307584670" sldId="270"/>
            <ac:cxnSpMk id="40" creationId="{A7F400EE-A8A5-48AF-B4D6-291B52C6F0B0}"/>
          </ac:cxnSpMkLst>
        </pc:cxnChg>
        <pc:cxnChg chg="add del">
          <ac:chgData name="Kevin Prom" userId="0b530297-fa32-40c6-a4fc-18758f7e574f" providerId="ADAL" clId="{68079C27-7E26-4D35-982E-2C301C554580}" dt="2020-10-25T03:39:04.867" v="3339" actId="26606"/>
          <ac:cxnSpMkLst>
            <pc:docMk/>
            <pc:sldMk cId="2307584670" sldId="270"/>
            <ac:cxnSpMk id="43" creationId="{067633D1-6EE6-4118-B9F0-B363477BEE7A}"/>
          </ac:cxnSpMkLst>
        </pc:cxnChg>
        <pc:cxnChg chg="add del">
          <ac:chgData name="Kevin Prom" userId="0b530297-fa32-40c6-a4fc-18758f7e574f" providerId="ADAL" clId="{68079C27-7E26-4D35-982E-2C301C554580}" dt="2020-10-25T03:39:04.867" v="3339" actId="26606"/>
          <ac:cxnSpMkLst>
            <pc:docMk/>
            <pc:sldMk cId="2307584670" sldId="270"/>
            <ac:cxnSpMk id="44" creationId="{4AD7FFC6-42A9-49CB-B5E9-B3F6B038331B}"/>
          </ac:cxnSpMkLst>
        </pc:cxnChg>
      </pc:sldChg>
      <pc:sldChg chg="modSp add">
        <pc:chgData name="Kevin Prom" userId="0b530297-fa32-40c6-a4fc-18758f7e574f" providerId="ADAL" clId="{68079C27-7E26-4D35-982E-2C301C554580}" dt="2020-10-25T03:40:21.045" v="3395" actId="20577"/>
        <pc:sldMkLst>
          <pc:docMk/>
          <pc:sldMk cId="1676774142" sldId="271"/>
        </pc:sldMkLst>
        <pc:spChg chg="mod">
          <ac:chgData name="Kevin Prom" userId="0b530297-fa32-40c6-a4fc-18758f7e574f" providerId="ADAL" clId="{68079C27-7E26-4D35-982E-2C301C554580}" dt="2020-10-25T03:40:14.364" v="3357" actId="20577"/>
          <ac:spMkLst>
            <pc:docMk/>
            <pc:sldMk cId="1676774142" sldId="271"/>
            <ac:spMk id="2" creationId="{D5E595F5-9F15-4202-9A7A-D915D5D7478E}"/>
          </ac:spMkLst>
        </pc:spChg>
        <pc:spChg chg="mod">
          <ac:chgData name="Kevin Prom" userId="0b530297-fa32-40c6-a4fc-18758f7e574f" providerId="ADAL" clId="{68079C27-7E26-4D35-982E-2C301C554580}" dt="2020-10-25T03:40:21.045" v="3395" actId="20577"/>
          <ac:spMkLst>
            <pc:docMk/>
            <pc:sldMk cId="1676774142" sldId="271"/>
            <ac:spMk id="3" creationId="{5CC02BB5-55C2-4B8E-A0FC-BA7579DD821D}"/>
          </ac:spMkLst>
        </pc:spChg>
      </pc:sldChg>
      <pc:sldChg chg="modSp add del">
        <pc:chgData name="Kevin Prom" userId="0b530297-fa32-40c6-a4fc-18758f7e574f" providerId="ADAL" clId="{68079C27-7E26-4D35-982E-2C301C554580}" dt="2020-10-25T04:21:41.171" v="3419" actId="2696"/>
        <pc:sldMkLst>
          <pc:docMk/>
          <pc:sldMk cId="693034586" sldId="272"/>
        </pc:sldMkLst>
        <pc:spChg chg="mod">
          <ac:chgData name="Kevin Prom" userId="0b530297-fa32-40c6-a4fc-18758f7e574f" providerId="ADAL" clId="{68079C27-7E26-4D35-982E-2C301C554580}" dt="2020-10-25T04:21:36.276" v="3418" actId="20577"/>
          <ac:spMkLst>
            <pc:docMk/>
            <pc:sldMk cId="693034586" sldId="272"/>
            <ac:spMk id="2" creationId="{4A5E1859-0550-4C65-8B74-D6E24DE3AC80}"/>
          </ac:spMkLst>
        </pc:spChg>
      </pc:sldChg>
      <pc:sldChg chg="add">
        <pc:chgData name="Kevin Prom" userId="0b530297-fa32-40c6-a4fc-18758f7e574f" providerId="ADAL" clId="{68079C27-7E26-4D35-982E-2C301C554580}" dt="2020-10-25T17:23:05.189" v="3492"/>
        <pc:sldMkLst>
          <pc:docMk/>
          <pc:sldMk cId="1278525374" sldId="272"/>
        </pc:sldMkLst>
      </pc:sldChg>
      <pc:sldChg chg="add del">
        <pc:chgData name="Kevin Prom" userId="0b530297-fa32-40c6-a4fc-18758f7e574f" providerId="ADAL" clId="{68079C27-7E26-4D35-982E-2C301C554580}" dt="2020-10-25T03:41:01.923" v="3397" actId="2696"/>
        <pc:sldMkLst>
          <pc:docMk/>
          <pc:sldMk cId="3868789134" sldId="272"/>
        </pc:sldMkLst>
      </pc:sldChg>
      <pc:sldChg chg="modSp add ord modAnim">
        <pc:chgData name="Kevin Prom" userId="0b530297-fa32-40c6-a4fc-18758f7e574f" providerId="ADAL" clId="{68079C27-7E26-4D35-982E-2C301C554580}" dt="2020-11-11T03:42:12.370" v="4031"/>
        <pc:sldMkLst>
          <pc:docMk/>
          <pc:sldMk cId="2147880826" sldId="273"/>
        </pc:sldMkLst>
        <pc:spChg chg="mod">
          <ac:chgData name="Kevin Prom" userId="0b530297-fa32-40c6-a4fc-18758f7e574f" providerId="ADAL" clId="{68079C27-7E26-4D35-982E-2C301C554580}" dt="2020-10-25T18:09:45.811" v="3590" actId="20577"/>
          <ac:spMkLst>
            <pc:docMk/>
            <pc:sldMk cId="2147880826" sldId="273"/>
            <ac:spMk id="2" creationId="{A8D565A2-5FCC-4A0A-9A91-61617D98F7C3}"/>
          </ac:spMkLst>
        </pc:spChg>
        <pc:spChg chg="mod">
          <ac:chgData name="Kevin Prom" userId="0b530297-fa32-40c6-a4fc-18758f7e574f" providerId="ADAL" clId="{68079C27-7E26-4D35-982E-2C301C554580}" dt="2020-10-27T00:05:27.317" v="3967" actId="20577"/>
          <ac:spMkLst>
            <pc:docMk/>
            <pc:sldMk cId="2147880826" sldId="273"/>
            <ac:spMk id="3" creationId="{27DCA630-91A1-4C16-B34B-0E73982D3CB0}"/>
          </ac:spMkLst>
        </pc:spChg>
      </pc:sldChg>
      <pc:sldChg chg="modSp add ord modAnim">
        <pc:chgData name="Kevin Prom" userId="0b530297-fa32-40c6-a4fc-18758f7e574f" providerId="ADAL" clId="{68079C27-7E26-4D35-982E-2C301C554580}" dt="2020-11-11T03:41:15.856" v="4014"/>
        <pc:sldMkLst>
          <pc:docMk/>
          <pc:sldMk cId="356453236" sldId="274"/>
        </pc:sldMkLst>
        <pc:spChg chg="mod">
          <ac:chgData name="Kevin Prom" userId="0b530297-fa32-40c6-a4fc-18758f7e574f" providerId="ADAL" clId="{68079C27-7E26-4D35-982E-2C301C554580}" dt="2020-10-25T19:06:20.151" v="3714" actId="20577"/>
          <ac:spMkLst>
            <pc:docMk/>
            <pc:sldMk cId="356453236" sldId="274"/>
            <ac:spMk id="2" creationId="{5719774A-B868-4530-95E9-881C34E9F64A}"/>
          </ac:spMkLst>
        </pc:spChg>
        <pc:spChg chg="mod">
          <ac:chgData name="Kevin Prom" userId="0b530297-fa32-40c6-a4fc-18758f7e574f" providerId="ADAL" clId="{68079C27-7E26-4D35-982E-2C301C554580}" dt="2020-10-25T19:07:59.994" v="3966" actId="20577"/>
          <ac:spMkLst>
            <pc:docMk/>
            <pc:sldMk cId="356453236" sldId="274"/>
            <ac:spMk id="3" creationId="{0388B6CC-5AF4-4FCA-AF33-CC89C0E2FA7D}"/>
          </ac:spMkLst>
        </pc:spChg>
      </pc:sldChg>
      <pc:sldChg chg="modAnim">
        <pc:chgData name="Kevin Prom" userId="0b530297-fa32-40c6-a4fc-18758f7e574f" providerId="ADAL" clId="{68079C27-7E26-4D35-982E-2C301C554580}" dt="2020-11-11T03:41:47.915" v="4023"/>
        <pc:sldMkLst>
          <pc:docMk/>
          <pc:sldMk cId="3207226986" sldId="275"/>
        </pc:sldMkLst>
      </pc:sldChg>
      <pc:sldChg chg="modAnim">
        <pc:chgData name="Kevin Prom" userId="0b530297-fa32-40c6-a4fc-18758f7e574f" providerId="ADAL" clId="{68079C27-7E26-4D35-982E-2C301C554580}" dt="2020-11-11T03:42:07.922" v="4030"/>
        <pc:sldMkLst>
          <pc:docMk/>
          <pc:sldMk cId="1936319402" sldId="276"/>
        </pc:sldMkLst>
      </pc:sldChg>
      <pc:sldChg chg="modSp modAnim">
        <pc:chgData name="Kevin Prom" userId="0b530297-fa32-40c6-a4fc-18758f7e574f" providerId="ADAL" clId="{68079C27-7E26-4D35-982E-2C301C554580}" dt="2020-11-11T03:40:39.563" v="4007"/>
        <pc:sldMkLst>
          <pc:docMk/>
          <pc:sldMk cId="755183402" sldId="280"/>
        </pc:sldMkLst>
        <pc:spChg chg="mod">
          <ac:chgData name="Kevin Prom" userId="0b530297-fa32-40c6-a4fc-18758f7e574f" providerId="ADAL" clId="{68079C27-7E26-4D35-982E-2C301C554580}" dt="2020-11-11T03:39:26.326" v="3996" actId="20577"/>
          <ac:spMkLst>
            <pc:docMk/>
            <pc:sldMk cId="755183402" sldId="280"/>
            <ac:spMk id="3" creationId="{C1401265-DDA4-4027-ADB1-6B6DBFF54F2A}"/>
          </ac:spMkLst>
        </pc:spChg>
      </pc:sldChg>
      <pc:sldChg chg="modAnim">
        <pc:chgData name="Kevin Prom" userId="0b530297-fa32-40c6-a4fc-18758f7e574f" providerId="ADAL" clId="{68079C27-7E26-4D35-982E-2C301C554580}" dt="2020-11-11T03:41:28.962" v="4020"/>
        <pc:sldMkLst>
          <pc:docMk/>
          <pc:sldMk cId="1387337206" sldId="281"/>
        </pc:sldMkLst>
      </pc:sldChg>
      <pc:sldChg chg="modSp add">
        <pc:chgData name="Kevin Prom" userId="0b530297-fa32-40c6-a4fc-18758f7e574f" providerId="ADAL" clId="{68079C27-7E26-4D35-982E-2C301C554580}" dt="2020-11-11T03:37:05.358" v="3981" actId="20577"/>
        <pc:sldMkLst>
          <pc:docMk/>
          <pc:sldMk cId="76609664" sldId="283"/>
        </pc:sldMkLst>
        <pc:spChg chg="mod">
          <ac:chgData name="Kevin Prom" userId="0b530297-fa32-40c6-a4fc-18758f7e574f" providerId="ADAL" clId="{68079C27-7E26-4D35-982E-2C301C554580}" dt="2020-11-11T03:37:05.358" v="3981" actId="20577"/>
          <ac:spMkLst>
            <pc:docMk/>
            <pc:sldMk cId="76609664" sldId="283"/>
            <ac:spMk id="2" creationId="{9934D1B3-E788-4630-A852-00AFAE8113E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16DCA0-E155-4C6A-8291-1C0C9F356C24}" type="datetimeFigureOut">
              <a:rPr lang="en-CA" smtClean="0"/>
              <a:t>2020-12-07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91F721-FB13-4549-A2F9-2D2E9E3425F7}" type="slidenum">
              <a:rPr lang="en-CA" smtClean="0"/>
              <a:t>‹#›</a:t>
            </a:fld>
            <a:endParaRPr lang="en-CA"/>
          </a:p>
        </p:txBody>
      </p:sp>
    </p:spTree>
    <p:extLst>
      <p:ext uri="{BB962C8B-B14F-4D97-AF65-F5344CB8AC3E}">
        <p14:creationId xmlns:p14="http://schemas.microsoft.com/office/powerpoint/2010/main" val="1096107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Traditional: </a:t>
            </a:r>
          </a:p>
          <a:p>
            <a:pPr marL="171450" indent="-171450">
              <a:buFontTx/>
              <a:buChar char="-"/>
            </a:pPr>
            <a:r>
              <a:rPr lang="en-CA" dirty="0"/>
              <a:t>Cannot define resource boundaries for applications</a:t>
            </a:r>
          </a:p>
          <a:p>
            <a:pPr marL="171450" indent="-171450">
              <a:buFontTx/>
              <a:buChar char="-"/>
            </a:pPr>
            <a:r>
              <a:rPr lang="en-CA" dirty="0"/>
              <a:t>Causes resource allocation issues</a:t>
            </a:r>
          </a:p>
          <a:p>
            <a:pPr marL="171450" indent="-171450">
              <a:buFontTx/>
              <a:buChar char="-"/>
            </a:pPr>
            <a:r>
              <a:rPr lang="en-CA" dirty="0"/>
              <a:t>An application could hoard resources and cause degraded </a:t>
            </a:r>
          </a:p>
          <a:p>
            <a:pPr marL="171450" indent="-171450">
              <a:buFontTx/>
              <a:buChar char="-"/>
            </a:pPr>
            <a:endParaRPr lang="en-CA" dirty="0"/>
          </a:p>
          <a:p>
            <a:r>
              <a:rPr lang="en-CA" dirty="0"/>
              <a:t>Virtualized: </a:t>
            </a:r>
          </a:p>
          <a:p>
            <a:r>
              <a:rPr lang="en-CA" dirty="0"/>
              <a:t>Container: </a:t>
            </a:r>
          </a:p>
        </p:txBody>
      </p:sp>
      <p:sp>
        <p:nvSpPr>
          <p:cNvPr id="4" name="Slide Number Placeholder 3"/>
          <p:cNvSpPr>
            <a:spLocks noGrp="1"/>
          </p:cNvSpPr>
          <p:nvPr>
            <p:ph type="sldNum" sz="quarter" idx="5"/>
          </p:nvPr>
        </p:nvSpPr>
        <p:spPr/>
        <p:txBody>
          <a:bodyPr/>
          <a:lstStyle/>
          <a:p>
            <a:fld id="{FC91F721-FB13-4549-A2F9-2D2E9E3425F7}" type="slidenum">
              <a:rPr lang="en-CA" smtClean="0"/>
              <a:t>8</a:t>
            </a:fld>
            <a:endParaRPr lang="en-CA"/>
          </a:p>
        </p:txBody>
      </p:sp>
    </p:spTree>
    <p:extLst>
      <p:ext uri="{BB962C8B-B14F-4D97-AF65-F5344CB8AC3E}">
        <p14:creationId xmlns:p14="http://schemas.microsoft.com/office/powerpoint/2010/main" val="1832946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open sans"/>
              </a:rPr>
              <a:t>For example, consider a stateless image-processing backend which is running with 3 replicas. Those replicas are fungible—frontends do not care which backend they use. While the actual Pods that compose the backend set may change, the frontend clients should not need to be aware of that, nor should they need to keep track of the set of backends themselves.</a:t>
            </a:r>
          </a:p>
          <a:p>
            <a:pPr algn="l"/>
            <a:r>
              <a:rPr lang="en-US" b="0" i="0" dirty="0">
                <a:solidFill>
                  <a:srgbClr val="222222"/>
                </a:solidFill>
                <a:effectLst/>
                <a:latin typeface="open sans"/>
              </a:rPr>
              <a:t>The Service abstraction enables this decoupling.</a:t>
            </a:r>
          </a:p>
          <a:p>
            <a:endParaRPr lang="en-CA" dirty="0"/>
          </a:p>
        </p:txBody>
      </p:sp>
      <p:sp>
        <p:nvSpPr>
          <p:cNvPr id="4" name="Slide Number Placeholder 3"/>
          <p:cNvSpPr>
            <a:spLocks noGrp="1"/>
          </p:cNvSpPr>
          <p:nvPr>
            <p:ph type="sldNum" sz="quarter" idx="5"/>
          </p:nvPr>
        </p:nvSpPr>
        <p:spPr/>
        <p:txBody>
          <a:bodyPr/>
          <a:lstStyle/>
          <a:p>
            <a:fld id="{FC91F721-FB13-4549-A2F9-2D2E9E3425F7}" type="slidenum">
              <a:rPr lang="en-CA" smtClean="0"/>
              <a:t>22</a:t>
            </a:fld>
            <a:endParaRPr lang="en-CA"/>
          </a:p>
        </p:txBody>
      </p:sp>
    </p:spTree>
    <p:extLst>
      <p:ext uri="{BB962C8B-B14F-4D97-AF65-F5344CB8AC3E}">
        <p14:creationId xmlns:p14="http://schemas.microsoft.com/office/powerpoint/2010/main" val="3823443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FC91F721-FB13-4549-A2F9-2D2E9E3425F7}" type="slidenum">
              <a:rPr lang="en-CA" smtClean="0"/>
              <a:t>26</a:t>
            </a:fld>
            <a:endParaRPr lang="en-CA"/>
          </a:p>
        </p:txBody>
      </p:sp>
    </p:spTree>
    <p:extLst>
      <p:ext uri="{BB962C8B-B14F-4D97-AF65-F5344CB8AC3E}">
        <p14:creationId xmlns:p14="http://schemas.microsoft.com/office/powerpoint/2010/main" val="300924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the enterprise context, applications are often targeted by attacks that seek to cause damage for monetary gain. Security is arguably the most important aspect of deploying applications on Docker and Kubernetes. Your application is useless if it’s vulnerable and can be abused by others. Having a vulnerable application will lead to poor reliability and reduced trust among users, hence making your application useless for others.</a:t>
            </a:r>
          </a:p>
        </p:txBody>
      </p:sp>
      <p:sp>
        <p:nvSpPr>
          <p:cNvPr id="4" name="Slide Number Placeholder 3"/>
          <p:cNvSpPr>
            <a:spLocks noGrp="1"/>
          </p:cNvSpPr>
          <p:nvPr>
            <p:ph type="sldNum" sz="quarter" idx="5"/>
          </p:nvPr>
        </p:nvSpPr>
        <p:spPr/>
        <p:txBody>
          <a:bodyPr/>
          <a:lstStyle/>
          <a:p>
            <a:fld id="{FC91F721-FB13-4549-A2F9-2D2E9E3425F7}" type="slidenum">
              <a:rPr lang="en-CA" smtClean="0"/>
              <a:t>30</a:t>
            </a:fld>
            <a:endParaRPr lang="en-CA"/>
          </a:p>
        </p:txBody>
      </p:sp>
    </p:spTree>
    <p:extLst>
      <p:ext uri="{BB962C8B-B14F-4D97-AF65-F5344CB8AC3E}">
        <p14:creationId xmlns:p14="http://schemas.microsoft.com/office/powerpoint/2010/main" val="1595034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the context of a cloud application, there are four layers that must implement proper security practices. I will only focus on the container and cluster aspects for now, but be aware that the two other</a:t>
            </a:r>
          </a:p>
        </p:txBody>
      </p:sp>
      <p:sp>
        <p:nvSpPr>
          <p:cNvPr id="4" name="Slide Number Placeholder 3"/>
          <p:cNvSpPr>
            <a:spLocks noGrp="1"/>
          </p:cNvSpPr>
          <p:nvPr>
            <p:ph type="sldNum" sz="quarter" idx="5"/>
          </p:nvPr>
        </p:nvSpPr>
        <p:spPr/>
        <p:txBody>
          <a:bodyPr/>
          <a:lstStyle/>
          <a:p>
            <a:fld id="{FC91F721-FB13-4549-A2F9-2D2E9E3425F7}" type="slidenum">
              <a:rPr lang="en-CA" smtClean="0"/>
              <a:t>31</a:t>
            </a:fld>
            <a:endParaRPr lang="en-CA"/>
          </a:p>
        </p:txBody>
      </p:sp>
    </p:spTree>
    <p:extLst>
      <p:ext uri="{BB962C8B-B14F-4D97-AF65-F5344CB8AC3E}">
        <p14:creationId xmlns:p14="http://schemas.microsoft.com/office/powerpoint/2010/main" val="3346589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C91F721-FB13-4549-A2F9-2D2E9E3425F7}" type="slidenum">
              <a:rPr lang="en-CA" smtClean="0"/>
              <a:t>32</a:t>
            </a:fld>
            <a:endParaRPr lang="en-CA"/>
          </a:p>
        </p:txBody>
      </p:sp>
    </p:spTree>
    <p:extLst>
      <p:ext uri="{BB962C8B-B14F-4D97-AF65-F5344CB8AC3E}">
        <p14:creationId xmlns:p14="http://schemas.microsoft.com/office/powerpoint/2010/main" val="299688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Authentication – we need to know who you are to know what you have access to</a:t>
            </a:r>
          </a:p>
          <a:p>
            <a:pPr marL="171450" indent="-171450">
              <a:buFont typeface="Arial" panose="020B0604020202020204" pitchFamily="34" charset="0"/>
              <a:buChar char="•"/>
            </a:pPr>
            <a:r>
              <a:rPr lang="en-CA" dirty="0"/>
              <a:t>Client certificate: key pair associated with an identifier and signed by a trusted authority</a:t>
            </a:r>
          </a:p>
          <a:p>
            <a:pPr marL="171450" indent="-171450">
              <a:buFont typeface="Arial" panose="020B0604020202020204" pitchFamily="34" charset="0"/>
              <a:buChar char="•"/>
            </a:pPr>
            <a:r>
              <a:rPr lang="en-CA" dirty="0"/>
              <a:t>Bearer token: a string that you pass to get access which identifies you, but there are many ways to pass it</a:t>
            </a:r>
          </a:p>
          <a:p>
            <a:pPr marL="171450" indent="-171450">
              <a:buFont typeface="Arial" panose="020B0604020202020204" pitchFamily="34" charset="0"/>
              <a:buChar char="•"/>
            </a:pPr>
            <a:r>
              <a:rPr lang="en-CA" dirty="0"/>
              <a:t>Static password file: you use a password to gain access</a:t>
            </a:r>
          </a:p>
          <a:p>
            <a:pPr marL="171450" indent="-171450">
              <a:buFont typeface="Arial" panose="020B0604020202020204" pitchFamily="34" charset="0"/>
              <a:buChar char="•"/>
            </a:pPr>
            <a:r>
              <a:rPr lang="en-CA" dirty="0"/>
              <a:t>OpenID Connect: a modification of </a:t>
            </a:r>
            <a:r>
              <a:rPr lang="en-CA" dirty="0" err="1"/>
              <a:t>Oauth</a:t>
            </a:r>
            <a:r>
              <a:rPr lang="en-CA" dirty="0"/>
              <a:t> 2.0 which redirects you to a third party service to log in, and then passes a token</a:t>
            </a:r>
          </a:p>
          <a:p>
            <a:pPr marL="0" indent="0">
              <a:buFont typeface="Arial" panose="020B0604020202020204" pitchFamily="34" charset="0"/>
              <a:buNone/>
            </a:pPr>
            <a:r>
              <a:rPr lang="en-CA" dirty="0"/>
              <a:t>Authorization – select which resources a specified user has access to</a:t>
            </a:r>
          </a:p>
          <a:p>
            <a:pPr marL="171450" indent="-171450">
              <a:buFont typeface="Arial" panose="020B0604020202020204" pitchFamily="34" charset="0"/>
              <a:buChar char="•"/>
            </a:pPr>
            <a:r>
              <a:rPr lang="en-CA" dirty="0"/>
              <a:t>RBAC: each role has access to a set of resources, and you can give that role to users. The user than inherits the role’s access permissions</a:t>
            </a:r>
          </a:p>
          <a:p>
            <a:pPr marL="171450" indent="-171450">
              <a:buFont typeface="Arial" panose="020B0604020202020204" pitchFamily="34" charset="0"/>
              <a:buChar char="•"/>
            </a:pPr>
            <a:r>
              <a:rPr lang="en-CA" dirty="0"/>
              <a:t>ABAC: more granular control based on user, resource and environmental attributes.</a:t>
            </a:r>
          </a:p>
          <a:p>
            <a:pPr marL="628650" lvl="1" indent="-171450">
              <a:buFont typeface="Arial" panose="020B0604020202020204" pitchFamily="34" charset="0"/>
              <a:buChar char="•"/>
            </a:pPr>
            <a:r>
              <a:rPr lang="en-CA" dirty="0"/>
              <a:t>User: name, role, security clearance, location of user</a:t>
            </a:r>
          </a:p>
          <a:p>
            <a:pPr marL="628650" lvl="1" indent="-171450">
              <a:buFont typeface="Arial" panose="020B0604020202020204" pitchFamily="34" charset="0"/>
              <a:buChar char="•"/>
            </a:pPr>
            <a:r>
              <a:rPr lang="en-CA" dirty="0"/>
              <a:t>Resource: creation date, resource owner, data sensitivity</a:t>
            </a:r>
          </a:p>
          <a:p>
            <a:pPr marL="628650" lvl="1" indent="-171450">
              <a:buFont typeface="Arial" panose="020B0604020202020204" pitchFamily="34" charset="0"/>
              <a:buChar char="•"/>
            </a:pPr>
            <a:r>
              <a:rPr lang="en-CA" dirty="0"/>
              <a:t>Environmental attributes: time of day, location of data</a:t>
            </a:r>
          </a:p>
        </p:txBody>
      </p:sp>
      <p:sp>
        <p:nvSpPr>
          <p:cNvPr id="4" name="Slide Number Placeholder 3"/>
          <p:cNvSpPr>
            <a:spLocks noGrp="1"/>
          </p:cNvSpPr>
          <p:nvPr>
            <p:ph type="sldNum" sz="quarter" idx="5"/>
          </p:nvPr>
        </p:nvSpPr>
        <p:spPr/>
        <p:txBody>
          <a:bodyPr/>
          <a:lstStyle/>
          <a:p>
            <a:fld id="{FC91F721-FB13-4549-A2F9-2D2E9E3425F7}" type="slidenum">
              <a:rPr lang="en-CA" smtClean="0"/>
              <a:t>38</a:t>
            </a:fld>
            <a:endParaRPr lang="en-CA"/>
          </a:p>
        </p:txBody>
      </p:sp>
    </p:spTree>
    <p:extLst>
      <p:ext uri="{BB962C8B-B14F-4D97-AF65-F5344CB8AC3E}">
        <p14:creationId xmlns:p14="http://schemas.microsoft.com/office/powerpoint/2010/main" val="2272090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D9E4-93D0-4EFC-99CB-3DB7C24CAD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3C0314F-2CC3-4126-BFC2-511A7B7A1E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56E4153-DF81-4345-BB2D-433A9F7C0D0D}"/>
              </a:ext>
            </a:extLst>
          </p:cNvPr>
          <p:cNvSpPr>
            <a:spLocks noGrp="1"/>
          </p:cNvSpPr>
          <p:nvPr>
            <p:ph type="dt" sz="half" idx="10"/>
          </p:nvPr>
        </p:nvSpPr>
        <p:spPr/>
        <p:txBody>
          <a:bodyPr/>
          <a:lstStyle/>
          <a:p>
            <a:fld id="{24BAED44-7BE8-4C7F-876F-D710E533E521}" type="datetimeFigureOut">
              <a:rPr lang="en-CA" smtClean="0"/>
              <a:t>2020-12-07</a:t>
            </a:fld>
            <a:endParaRPr lang="en-CA"/>
          </a:p>
        </p:txBody>
      </p:sp>
      <p:sp>
        <p:nvSpPr>
          <p:cNvPr id="5" name="Footer Placeholder 4">
            <a:extLst>
              <a:ext uri="{FF2B5EF4-FFF2-40B4-BE49-F238E27FC236}">
                <a16:creationId xmlns:a16="http://schemas.microsoft.com/office/drawing/2014/main" id="{EEDDDF47-6EA6-404D-9588-C909F1A2276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5C22A62-7725-4EB9-95A4-4BA7608CC0FE}"/>
              </a:ext>
            </a:extLst>
          </p:cNvPr>
          <p:cNvSpPr>
            <a:spLocks noGrp="1"/>
          </p:cNvSpPr>
          <p:nvPr>
            <p:ph type="sldNum" sz="quarter" idx="12"/>
          </p:nvPr>
        </p:nvSpPr>
        <p:spPr/>
        <p:txBody>
          <a:bodyPr/>
          <a:lstStyle/>
          <a:p>
            <a:fld id="{A5906C7A-60C5-4C4A-895D-32C12B97C530}" type="slidenum">
              <a:rPr lang="en-CA" smtClean="0"/>
              <a:t>‹#›</a:t>
            </a:fld>
            <a:endParaRPr lang="en-CA"/>
          </a:p>
        </p:txBody>
      </p:sp>
    </p:spTree>
    <p:extLst>
      <p:ext uri="{BB962C8B-B14F-4D97-AF65-F5344CB8AC3E}">
        <p14:creationId xmlns:p14="http://schemas.microsoft.com/office/powerpoint/2010/main" val="1723824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4CCAB-490B-4ED9-92B6-3587998E75A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12CABF-D23E-4FC4-9E10-2314A645B3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E92DE26-1F21-46AA-A639-D95774C47283}"/>
              </a:ext>
            </a:extLst>
          </p:cNvPr>
          <p:cNvSpPr>
            <a:spLocks noGrp="1"/>
          </p:cNvSpPr>
          <p:nvPr>
            <p:ph type="dt" sz="half" idx="10"/>
          </p:nvPr>
        </p:nvSpPr>
        <p:spPr/>
        <p:txBody>
          <a:bodyPr/>
          <a:lstStyle/>
          <a:p>
            <a:fld id="{24BAED44-7BE8-4C7F-876F-D710E533E521}" type="datetimeFigureOut">
              <a:rPr lang="en-CA" smtClean="0"/>
              <a:t>2020-12-07</a:t>
            </a:fld>
            <a:endParaRPr lang="en-CA"/>
          </a:p>
        </p:txBody>
      </p:sp>
      <p:sp>
        <p:nvSpPr>
          <p:cNvPr id="5" name="Footer Placeholder 4">
            <a:extLst>
              <a:ext uri="{FF2B5EF4-FFF2-40B4-BE49-F238E27FC236}">
                <a16:creationId xmlns:a16="http://schemas.microsoft.com/office/drawing/2014/main" id="{305CEAF7-79F3-485D-B48F-029A750444C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8347564-DFE7-4F13-880B-3EDAAC72C966}"/>
              </a:ext>
            </a:extLst>
          </p:cNvPr>
          <p:cNvSpPr>
            <a:spLocks noGrp="1"/>
          </p:cNvSpPr>
          <p:nvPr>
            <p:ph type="sldNum" sz="quarter" idx="12"/>
          </p:nvPr>
        </p:nvSpPr>
        <p:spPr/>
        <p:txBody>
          <a:bodyPr/>
          <a:lstStyle/>
          <a:p>
            <a:fld id="{A5906C7A-60C5-4C4A-895D-32C12B97C530}" type="slidenum">
              <a:rPr lang="en-CA" smtClean="0"/>
              <a:t>‹#›</a:t>
            </a:fld>
            <a:endParaRPr lang="en-CA"/>
          </a:p>
        </p:txBody>
      </p:sp>
    </p:spTree>
    <p:extLst>
      <p:ext uri="{BB962C8B-B14F-4D97-AF65-F5344CB8AC3E}">
        <p14:creationId xmlns:p14="http://schemas.microsoft.com/office/powerpoint/2010/main" val="3370639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CF024D-9AB2-4801-93D1-94CFDD23E4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A8FD68C-1701-4B01-AD83-8CC0E0EF6B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90BC9D7-8E43-4C60-88F7-50ADACD516F0}"/>
              </a:ext>
            </a:extLst>
          </p:cNvPr>
          <p:cNvSpPr>
            <a:spLocks noGrp="1"/>
          </p:cNvSpPr>
          <p:nvPr>
            <p:ph type="dt" sz="half" idx="10"/>
          </p:nvPr>
        </p:nvSpPr>
        <p:spPr/>
        <p:txBody>
          <a:bodyPr/>
          <a:lstStyle/>
          <a:p>
            <a:fld id="{24BAED44-7BE8-4C7F-876F-D710E533E521}" type="datetimeFigureOut">
              <a:rPr lang="en-CA" smtClean="0"/>
              <a:t>2020-12-07</a:t>
            </a:fld>
            <a:endParaRPr lang="en-CA"/>
          </a:p>
        </p:txBody>
      </p:sp>
      <p:sp>
        <p:nvSpPr>
          <p:cNvPr id="5" name="Footer Placeholder 4">
            <a:extLst>
              <a:ext uri="{FF2B5EF4-FFF2-40B4-BE49-F238E27FC236}">
                <a16:creationId xmlns:a16="http://schemas.microsoft.com/office/drawing/2014/main" id="{F890E351-9965-4CD1-A621-E2F208E4A1E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9BED938-F4FE-41C4-BBA1-9694CB4C5786}"/>
              </a:ext>
            </a:extLst>
          </p:cNvPr>
          <p:cNvSpPr>
            <a:spLocks noGrp="1"/>
          </p:cNvSpPr>
          <p:nvPr>
            <p:ph type="sldNum" sz="quarter" idx="12"/>
          </p:nvPr>
        </p:nvSpPr>
        <p:spPr/>
        <p:txBody>
          <a:bodyPr/>
          <a:lstStyle/>
          <a:p>
            <a:fld id="{A5906C7A-60C5-4C4A-895D-32C12B97C530}" type="slidenum">
              <a:rPr lang="en-CA" smtClean="0"/>
              <a:t>‹#›</a:t>
            </a:fld>
            <a:endParaRPr lang="en-CA"/>
          </a:p>
        </p:txBody>
      </p:sp>
    </p:spTree>
    <p:extLst>
      <p:ext uri="{BB962C8B-B14F-4D97-AF65-F5344CB8AC3E}">
        <p14:creationId xmlns:p14="http://schemas.microsoft.com/office/powerpoint/2010/main" val="2538959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4C8E1-5E8C-4E86-BC76-E2349C42424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B54B5B6-F470-4DAB-AE5A-101139ACEB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4D6FB46-4370-4738-A39C-6BE4DF9D4DF6}"/>
              </a:ext>
            </a:extLst>
          </p:cNvPr>
          <p:cNvSpPr>
            <a:spLocks noGrp="1"/>
          </p:cNvSpPr>
          <p:nvPr>
            <p:ph type="dt" sz="half" idx="10"/>
          </p:nvPr>
        </p:nvSpPr>
        <p:spPr/>
        <p:txBody>
          <a:bodyPr/>
          <a:lstStyle/>
          <a:p>
            <a:fld id="{24BAED44-7BE8-4C7F-876F-D710E533E521}" type="datetimeFigureOut">
              <a:rPr lang="en-CA" smtClean="0"/>
              <a:t>2020-12-07</a:t>
            </a:fld>
            <a:endParaRPr lang="en-CA"/>
          </a:p>
        </p:txBody>
      </p:sp>
      <p:sp>
        <p:nvSpPr>
          <p:cNvPr id="5" name="Footer Placeholder 4">
            <a:extLst>
              <a:ext uri="{FF2B5EF4-FFF2-40B4-BE49-F238E27FC236}">
                <a16:creationId xmlns:a16="http://schemas.microsoft.com/office/drawing/2014/main" id="{2B778FFE-88CC-4D56-ACBF-A71ED2F69B4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14B674B-0EB8-4FB0-A3E3-7B22767A0EA0}"/>
              </a:ext>
            </a:extLst>
          </p:cNvPr>
          <p:cNvSpPr>
            <a:spLocks noGrp="1"/>
          </p:cNvSpPr>
          <p:nvPr>
            <p:ph type="sldNum" sz="quarter" idx="12"/>
          </p:nvPr>
        </p:nvSpPr>
        <p:spPr/>
        <p:txBody>
          <a:bodyPr/>
          <a:lstStyle/>
          <a:p>
            <a:fld id="{A5906C7A-60C5-4C4A-895D-32C12B97C530}" type="slidenum">
              <a:rPr lang="en-CA" smtClean="0"/>
              <a:t>‹#›</a:t>
            </a:fld>
            <a:endParaRPr lang="en-CA"/>
          </a:p>
        </p:txBody>
      </p:sp>
    </p:spTree>
    <p:extLst>
      <p:ext uri="{BB962C8B-B14F-4D97-AF65-F5344CB8AC3E}">
        <p14:creationId xmlns:p14="http://schemas.microsoft.com/office/powerpoint/2010/main" val="2399896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7BDA2-686A-4DD3-85E0-60A4A5C10A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3D397F1-D905-4410-8C68-64C2EB09A4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FD0BA6-AF54-4499-A280-4CD1AB9091AD}"/>
              </a:ext>
            </a:extLst>
          </p:cNvPr>
          <p:cNvSpPr>
            <a:spLocks noGrp="1"/>
          </p:cNvSpPr>
          <p:nvPr>
            <p:ph type="dt" sz="half" idx="10"/>
          </p:nvPr>
        </p:nvSpPr>
        <p:spPr/>
        <p:txBody>
          <a:bodyPr/>
          <a:lstStyle/>
          <a:p>
            <a:fld id="{24BAED44-7BE8-4C7F-876F-D710E533E521}" type="datetimeFigureOut">
              <a:rPr lang="en-CA" smtClean="0"/>
              <a:t>2020-12-07</a:t>
            </a:fld>
            <a:endParaRPr lang="en-CA"/>
          </a:p>
        </p:txBody>
      </p:sp>
      <p:sp>
        <p:nvSpPr>
          <p:cNvPr id="5" name="Footer Placeholder 4">
            <a:extLst>
              <a:ext uri="{FF2B5EF4-FFF2-40B4-BE49-F238E27FC236}">
                <a16:creationId xmlns:a16="http://schemas.microsoft.com/office/drawing/2014/main" id="{0FE952D6-D5EB-401F-A645-45FB2D2913D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B90AB0F-CD35-48DA-BB43-805463CB1495}"/>
              </a:ext>
            </a:extLst>
          </p:cNvPr>
          <p:cNvSpPr>
            <a:spLocks noGrp="1"/>
          </p:cNvSpPr>
          <p:nvPr>
            <p:ph type="sldNum" sz="quarter" idx="12"/>
          </p:nvPr>
        </p:nvSpPr>
        <p:spPr/>
        <p:txBody>
          <a:bodyPr/>
          <a:lstStyle/>
          <a:p>
            <a:fld id="{A5906C7A-60C5-4C4A-895D-32C12B97C530}" type="slidenum">
              <a:rPr lang="en-CA" smtClean="0"/>
              <a:t>‹#›</a:t>
            </a:fld>
            <a:endParaRPr lang="en-CA"/>
          </a:p>
        </p:txBody>
      </p:sp>
    </p:spTree>
    <p:extLst>
      <p:ext uri="{BB962C8B-B14F-4D97-AF65-F5344CB8AC3E}">
        <p14:creationId xmlns:p14="http://schemas.microsoft.com/office/powerpoint/2010/main" val="3358724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F2123-CD2A-45D1-A210-18E1D469385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15CBB00-348D-46DA-A28A-7E0A9A382A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759F611-299A-466A-96F2-081C98C15C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B969FFB-31A7-4DE4-8112-B1A9FD382688}"/>
              </a:ext>
            </a:extLst>
          </p:cNvPr>
          <p:cNvSpPr>
            <a:spLocks noGrp="1"/>
          </p:cNvSpPr>
          <p:nvPr>
            <p:ph type="dt" sz="half" idx="10"/>
          </p:nvPr>
        </p:nvSpPr>
        <p:spPr/>
        <p:txBody>
          <a:bodyPr/>
          <a:lstStyle/>
          <a:p>
            <a:fld id="{24BAED44-7BE8-4C7F-876F-D710E533E521}" type="datetimeFigureOut">
              <a:rPr lang="en-CA" smtClean="0"/>
              <a:t>2020-12-07</a:t>
            </a:fld>
            <a:endParaRPr lang="en-CA"/>
          </a:p>
        </p:txBody>
      </p:sp>
      <p:sp>
        <p:nvSpPr>
          <p:cNvPr id="6" name="Footer Placeholder 5">
            <a:extLst>
              <a:ext uri="{FF2B5EF4-FFF2-40B4-BE49-F238E27FC236}">
                <a16:creationId xmlns:a16="http://schemas.microsoft.com/office/drawing/2014/main" id="{285C46EF-EF39-4B31-B42F-94F08B5774F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C8D8F2D-413F-4CAB-9A90-931F23C4A264}"/>
              </a:ext>
            </a:extLst>
          </p:cNvPr>
          <p:cNvSpPr>
            <a:spLocks noGrp="1"/>
          </p:cNvSpPr>
          <p:nvPr>
            <p:ph type="sldNum" sz="quarter" idx="12"/>
          </p:nvPr>
        </p:nvSpPr>
        <p:spPr/>
        <p:txBody>
          <a:bodyPr/>
          <a:lstStyle/>
          <a:p>
            <a:fld id="{A5906C7A-60C5-4C4A-895D-32C12B97C530}" type="slidenum">
              <a:rPr lang="en-CA" smtClean="0"/>
              <a:t>‹#›</a:t>
            </a:fld>
            <a:endParaRPr lang="en-CA"/>
          </a:p>
        </p:txBody>
      </p:sp>
    </p:spTree>
    <p:extLst>
      <p:ext uri="{BB962C8B-B14F-4D97-AF65-F5344CB8AC3E}">
        <p14:creationId xmlns:p14="http://schemas.microsoft.com/office/powerpoint/2010/main" val="3546949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45BA0-70F7-4AE3-9E33-F1A61602CF8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8943DD3-29F2-4E36-B9F2-158E7586C0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67336D-2CD5-4CB7-9D86-0D65018A32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3CEFF7F-BB78-4749-86EF-06A5E1CD0B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0C3668-0525-4E78-833F-3214CE10D1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73EA5DD-D91C-4650-867F-9F3FBFFCC39C}"/>
              </a:ext>
            </a:extLst>
          </p:cNvPr>
          <p:cNvSpPr>
            <a:spLocks noGrp="1"/>
          </p:cNvSpPr>
          <p:nvPr>
            <p:ph type="dt" sz="half" idx="10"/>
          </p:nvPr>
        </p:nvSpPr>
        <p:spPr/>
        <p:txBody>
          <a:bodyPr/>
          <a:lstStyle/>
          <a:p>
            <a:fld id="{24BAED44-7BE8-4C7F-876F-D710E533E521}" type="datetimeFigureOut">
              <a:rPr lang="en-CA" smtClean="0"/>
              <a:t>2020-12-07</a:t>
            </a:fld>
            <a:endParaRPr lang="en-CA"/>
          </a:p>
        </p:txBody>
      </p:sp>
      <p:sp>
        <p:nvSpPr>
          <p:cNvPr id="8" name="Footer Placeholder 7">
            <a:extLst>
              <a:ext uri="{FF2B5EF4-FFF2-40B4-BE49-F238E27FC236}">
                <a16:creationId xmlns:a16="http://schemas.microsoft.com/office/drawing/2014/main" id="{2A99EE6E-4058-49CE-BE7E-AD7FEE07D66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804823C-CD6B-49F9-A1F6-E46B7CA9020C}"/>
              </a:ext>
            </a:extLst>
          </p:cNvPr>
          <p:cNvSpPr>
            <a:spLocks noGrp="1"/>
          </p:cNvSpPr>
          <p:nvPr>
            <p:ph type="sldNum" sz="quarter" idx="12"/>
          </p:nvPr>
        </p:nvSpPr>
        <p:spPr/>
        <p:txBody>
          <a:bodyPr/>
          <a:lstStyle/>
          <a:p>
            <a:fld id="{A5906C7A-60C5-4C4A-895D-32C12B97C530}" type="slidenum">
              <a:rPr lang="en-CA" smtClean="0"/>
              <a:t>‹#›</a:t>
            </a:fld>
            <a:endParaRPr lang="en-CA"/>
          </a:p>
        </p:txBody>
      </p:sp>
    </p:spTree>
    <p:extLst>
      <p:ext uri="{BB962C8B-B14F-4D97-AF65-F5344CB8AC3E}">
        <p14:creationId xmlns:p14="http://schemas.microsoft.com/office/powerpoint/2010/main" val="3516645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3D40F-D74A-4028-8D65-A5602544A5E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5AF8CE5-7F58-4A22-B544-3C06431D965B}"/>
              </a:ext>
            </a:extLst>
          </p:cNvPr>
          <p:cNvSpPr>
            <a:spLocks noGrp="1"/>
          </p:cNvSpPr>
          <p:nvPr>
            <p:ph type="dt" sz="half" idx="10"/>
          </p:nvPr>
        </p:nvSpPr>
        <p:spPr/>
        <p:txBody>
          <a:bodyPr/>
          <a:lstStyle/>
          <a:p>
            <a:fld id="{24BAED44-7BE8-4C7F-876F-D710E533E521}" type="datetimeFigureOut">
              <a:rPr lang="en-CA" smtClean="0"/>
              <a:t>2020-12-07</a:t>
            </a:fld>
            <a:endParaRPr lang="en-CA"/>
          </a:p>
        </p:txBody>
      </p:sp>
      <p:sp>
        <p:nvSpPr>
          <p:cNvPr id="4" name="Footer Placeholder 3">
            <a:extLst>
              <a:ext uri="{FF2B5EF4-FFF2-40B4-BE49-F238E27FC236}">
                <a16:creationId xmlns:a16="http://schemas.microsoft.com/office/drawing/2014/main" id="{0E15D6FE-896A-4922-B492-C36B42C60E5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64C08B9-F7DA-4C59-BC4B-4F75D42B3AC2}"/>
              </a:ext>
            </a:extLst>
          </p:cNvPr>
          <p:cNvSpPr>
            <a:spLocks noGrp="1"/>
          </p:cNvSpPr>
          <p:nvPr>
            <p:ph type="sldNum" sz="quarter" idx="12"/>
          </p:nvPr>
        </p:nvSpPr>
        <p:spPr/>
        <p:txBody>
          <a:bodyPr/>
          <a:lstStyle/>
          <a:p>
            <a:fld id="{A5906C7A-60C5-4C4A-895D-32C12B97C530}" type="slidenum">
              <a:rPr lang="en-CA" smtClean="0"/>
              <a:t>‹#›</a:t>
            </a:fld>
            <a:endParaRPr lang="en-CA"/>
          </a:p>
        </p:txBody>
      </p:sp>
    </p:spTree>
    <p:extLst>
      <p:ext uri="{BB962C8B-B14F-4D97-AF65-F5344CB8AC3E}">
        <p14:creationId xmlns:p14="http://schemas.microsoft.com/office/powerpoint/2010/main" val="275178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006870-EEB0-4E36-98BE-58BD6B220412}"/>
              </a:ext>
            </a:extLst>
          </p:cNvPr>
          <p:cNvSpPr>
            <a:spLocks noGrp="1"/>
          </p:cNvSpPr>
          <p:nvPr>
            <p:ph type="dt" sz="half" idx="10"/>
          </p:nvPr>
        </p:nvSpPr>
        <p:spPr/>
        <p:txBody>
          <a:bodyPr/>
          <a:lstStyle/>
          <a:p>
            <a:fld id="{24BAED44-7BE8-4C7F-876F-D710E533E521}" type="datetimeFigureOut">
              <a:rPr lang="en-CA" smtClean="0"/>
              <a:t>2020-12-07</a:t>
            </a:fld>
            <a:endParaRPr lang="en-CA"/>
          </a:p>
        </p:txBody>
      </p:sp>
      <p:sp>
        <p:nvSpPr>
          <p:cNvPr id="3" name="Footer Placeholder 2">
            <a:extLst>
              <a:ext uri="{FF2B5EF4-FFF2-40B4-BE49-F238E27FC236}">
                <a16:creationId xmlns:a16="http://schemas.microsoft.com/office/drawing/2014/main" id="{4D9E2D14-E3F1-429B-A6B7-C8FF43C9A43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BCD5325-AEB2-40EE-ABFB-73688DF473C0}"/>
              </a:ext>
            </a:extLst>
          </p:cNvPr>
          <p:cNvSpPr>
            <a:spLocks noGrp="1"/>
          </p:cNvSpPr>
          <p:nvPr>
            <p:ph type="sldNum" sz="quarter" idx="12"/>
          </p:nvPr>
        </p:nvSpPr>
        <p:spPr/>
        <p:txBody>
          <a:bodyPr/>
          <a:lstStyle/>
          <a:p>
            <a:fld id="{A5906C7A-60C5-4C4A-895D-32C12B97C530}" type="slidenum">
              <a:rPr lang="en-CA" smtClean="0"/>
              <a:t>‹#›</a:t>
            </a:fld>
            <a:endParaRPr lang="en-CA"/>
          </a:p>
        </p:txBody>
      </p:sp>
    </p:spTree>
    <p:extLst>
      <p:ext uri="{BB962C8B-B14F-4D97-AF65-F5344CB8AC3E}">
        <p14:creationId xmlns:p14="http://schemas.microsoft.com/office/powerpoint/2010/main" val="2607868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DFAB0-26A8-4104-8F30-4DB2293C50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F11ED99-C2AD-4159-A5DA-B50F2E979A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4E4A1A5-311C-4224-B648-F8EDE3D2E4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7AA540-AF6E-4CF0-ACCD-2B5898242305}"/>
              </a:ext>
            </a:extLst>
          </p:cNvPr>
          <p:cNvSpPr>
            <a:spLocks noGrp="1"/>
          </p:cNvSpPr>
          <p:nvPr>
            <p:ph type="dt" sz="half" idx="10"/>
          </p:nvPr>
        </p:nvSpPr>
        <p:spPr/>
        <p:txBody>
          <a:bodyPr/>
          <a:lstStyle/>
          <a:p>
            <a:fld id="{24BAED44-7BE8-4C7F-876F-D710E533E521}" type="datetimeFigureOut">
              <a:rPr lang="en-CA" smtClean="0"/>
              <a:t>2020-12-07</a:t>
            </a:fld>
            <a:endParaRPr lang="en-CA"/>
          </a:p>
        </p:txBody>
      </p:sp>
      <p:sp>
        <p:nvSpPr>
          <p:cNvPr id="6" name="Footer Placeholder 5">
            <a:extLst>
              <a:ext uri="{FF2B5EF4-FFF2-40B4-BE49-F238E27FC236}">
                <a16:creationId xmlns:a16="http://schemas.microsoft.com/office/drawing/2014/main" id="{33864469-B289-4231-99B1-D4AB396AEED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AAA2FF2-EA75-47FF-983B-228902090992}"/>
              </a:ext>
            </a:extLst>
          </p:cNvPr>
          <p:cNvSpPr>
            <a:spLocks noGrp="1"/>
          </p:cNvSpPr>
          <p:nvPr>
            <p:ph type="sldNum" sz="quarter" idx="12"/>
          </p:nvPr>
        </p:nvSpPr>
        <p:spPr/>
        <p:txBody>
          <a:bodyPr/>
          <a:lstStyle/>
          <a:p>
            <a:fld id="{A5906C7A-60C5-4C4A-895D-32C12B97C530}" type="slidenum">
              <a:rPr lang="en-CA" smtClean="0"/>
              <a:t>‹#›</a:t>
            </a:fld>
            <a:endParaRPr lang="en-CA"/>
          </a:p>
        </p:txBody>
      </p:sp>
    </p:spTree>
    <p:extLst>
      <p:ext uri="{BB962C8B-B14F-4D97-AF65-F5344CB8AC3E}">
        <p14:creationId xmlns:p14="http://schemas.microsoft.com/office/powerpoint/2010/main" val="71239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6EA87-21D3-4400-A9A6-01F36F981D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83ED8E2-792B-4D39-831E-3399CFFC27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9B82692-1A00-4BB3-9D3D-D633FE29C4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4A9CD6-F889-4401-8059-19DBFC41BE30}"/>
              </a:ext>
            </a:extLst>
          </p:cNvPr>
          <p:cNvSpPr>
            <a:spLocks noGrp="1"/>
          </p:cNvSpPr>
          <p:nvPr>
            <p:ph type="dt" sz="half" idx="10"/>
          </p:nvPr>
        </p:nvSpPr>
        <p:spPr/>
        <p:txBody>
          <a:bodyPr/>
          <a:lstStyle/>
          <a:p>
            <a:fld id="{24BAED44-7BE8-4C7F-876F-D710E533E521}" type="datetimeFigureOut">
              <a:rPr lang="en-CA" smtClean="0"/>
              <a:t>2020-12-07</a:t>
            </a:fld>
            <a:endParaRPr lang="en-CA"/>
          </a:p>
        </p:txBody>
      </p:sp>
      <p:sp>
        <p:nvSpPr>
          <p:cNvPr id="6" name="Footer Placeholder 5">
            <a:extLst>
              <a:ext uri="{FF2B5EF4-FFF2-40B4-BE49-F238E27FC236}">
                <a16:creationId xmlns:a16="http://schemas.microsoft.com/office/drawing/2014/main" id="{DA927924-3255-4675-83A9-7919FF7B145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9E50ABF-E91A-4979-840E-82EA609CAD5F}"/>
              </a:ext>
            </a:extLst>
          </p:cNvPr>
          <p:cNvSpPr>
            <a:spLocks noGrp="1"/>
          </p:cNvSpPr>
          <p:nvPr>
            <p:ph type="sldNum" sz="quarter" idx="12"/>
          </p:nvPr>
        </p:nvSpPr>
        <p:spPr/>
        <p:txBody>
          <a:bodyPr/>
          <a:lstStyle/>
          <a:p>
            <a:fld id="{A5906C7A-60C5-4C4A-895D-32C12B97C530}" type="slidenum">
              <a:rPr lang="en-CA" smtClean="0"/>
              <a:t>‹#›</a:t>
            </a:fld>
            <a:endParaRPr lang="en-CA"/>
          </a:p>
        </p:txBody>
      </p:sp>
    </p:spTree>
    <p:extLst>
      <p:ext uri="{BB962C8B-B14F-4D97-AF65-F5344CB8AC3E}">
        <p14:creationId xmlns:p14="http://schemas.microsoft.com/office/powerpoint/2010/main" val="1763302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3A6C3D-FA76-4FFA-A36F-C20E866CDB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618F805-A556-4DB3-8AF9-8854D124D0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892C524-34CA-4A5F-97C6-3289A7F27A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BAED44-7BE8-4C7F-876F-D710E533E521}" type="datetimeFigureOut">
              <a:rPr lang="en-CA" smtClean="0"/>
              <a:t>2020-12-07</a:t>
            </a:fld>
            <a:endParaRPr lang="en-CA"/>
          </a:p>
        </p:txBody>
      </p:sp>
      <p:sp>
        <p:nvSpPr>
          <p:cNvPr id="5" name="Footer Placeholder 4">
            <a:extLst>
              <a:ext uri="{FF2B5EF4-FFF2-40B4-BE49-F238E27FC236}">
                <a16:creationId xmlns:a16="http://schemas.microsoft.com/office/drawing/2014/main" id="{9FACEC1C-DB0D-41B1-890D-5C17CCAEB4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71DB988-4B9B-4D80-BBC8-70BAC9976B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906C7A-60C5-4C4A-895D-32C12B97C530}" type="slidenum">
              <a:rPr lang="en-CA" smtClean="0"/>
              <a:t>‹#›</a:t>
            </a:fld>
            <a:endParaRPr lang="en-CA"/>
          </a:p>
        </p:txBody>
      </p:sp>
    </p:spTree>
    <p:extLst>
      <p:ext uri="{BB962C8B-B14F-4D97-AF65-F5344CB8AC3E}">
        <p14:creationId xmlns:p14="http://schemas.microsoft.com/office/powerpoint/2010/main" val="1990726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docs.docker.com/engine/reference/builder/"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2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2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24178F-6F63-4875-9A81-95D33CF81017}"/>
              </a:ext>
            </a:extLst>
          </p:cNvPr>
          <p:cNvSpPr>
            <a:spLocks noGrp="1"/>
          </p:cNvSpPr>
          <p:nvPr>
            <p:ph type="title"/>
          </p:nvPr>
        </p:nvSpPr>
        <p:spPr>
          <a:xfrm>
            <a:off x="643467" y="321734"/>
            <a:ext cx="10905066" cy="1135737"/>
          </a:xfrm>
        </p:spPr>
        <p:txBody>
          <a:bodyPr>
            <a:normAutofit/>
          </a:bodyPr>
          <a:lstStyle/>
          <a:p>
            <a:r>
              <a:rPr lang="en-US" sz="3600" kern="1200" dirty="0">
                <a:solidFill>
                  <a:schemeClr val="tx1"/>
                </a:solidFill>
                <a:latin typeface="+mj-lt"/>
                <a:ea typeface="+mj-ea"/>
                <a:cs typeface="+mj-cs"/>
              </a:rPr>
              <a:t>Before we start</a:t>
            </a:r>
            <a:endParaRPr lang="en-CA" sz="3600" dirty="0"/>
          </a:p>
        </p:txBody>
      </p:sp>
      <p:sp>
        <p:nvSpPr>
          <p:cNvPr id="3" name="Content Placeholder 2">
            <a:extLst>
              <a:ext uri="{FF2B5EF4-FFF2-40B4-BE49-F238E27FC236}">
                <a16:creationId xmlns:a16="http://schemas.microsoft.com/office/drawing/2014/main" id="{5502376C-0C04-49CA-B707-B7DAE4F2454C}"/>
              </a:ext>
            </a:extLst>
          </p:cNvPr>
          <p:cNvSpPr>
            <a:spLocks noGrp="1"/>
          </p:cNvSpPr>
          <p:nvPr>
            <p:ph idx="1"/>
          </p:nvPr>
        </p:nvSpPr>
        <p:spPr>
          <a:xfrm>
            <a:off x="643467" y="1782981"/>
            <a:ext cx="10905066" cy="4393982"/>
          </a:xfrm>
        </p:spPr>
        <p:txBody>
          <a:bodyPr>
            <a:normAutofit/>
          </a:bodyPr>
          <a:lstStyle/>
          <a:p>
            <a:pPr marL="342900" indent="-228600" algn="l">
              <a:buFont typeface="Arial" panose="020B0604020202020204" pitchFamily="34" charset="0"/>
              <a:buChar char="•"/>
            </a:pPr>
            <a:r>
              <a:rPr lang="en-US" sz="1800" dirty="0"/>
              <a:t>This will be recorded, so if you missed something, you will be able to come back to it</a:t>
            </a:r>
          </a:p>
          <a:p>
            <a:pPr marL="342900" indent="-228600" algn="l">
              <a:buFont typeface="Arial" panose="020B0604020202020204" pitchFamily="34" charset="0"/>
              <a:buChar char="•"/>
            </a:pPr>
            <a:r>
              <a:rPr lang="en-US" sz="1800" dirty="0"/>
              <a:t>There will be a Q&amp;A at the end, so take note of any questions you have during the talk (or send them to me </a:t>
            </a:r>
          </a:p>
          <a:p>
            <a:pPr marL="342900" indent="-228600" algn="l">
              <a:buFont typeface="Arial" panose="020B0604020202020204" pitchFamily="34" charset="0"/>
              <a:buChar char="•"/>
            </a:pPr>
            <a:r>
              <a:rPr lang="en-US" sz="1800" dirty="0"/>
              <a:t>You can ask questions both in voice chat or text chat, however, questions in voice chat will be recorded too</a:t>
            </a:r>
          </a:p>
          <a:p>
            <a:pPr marL="342900" indent="-228600" algn="l">
              <a:buFont typeface="Arial" panose="020B0604020202020204" pitchFamily="34" charset="0"/>
              <a:buChar char="•"/>
            </a:pPr>
            <a:r>
              <a:rPr lang="en-US" sz="1800" dirty="0"/>
              <a:t>Repository containing the files used can be found here: </a:t>
            </a:r>
            <a:r>
              <a:rPr lang="en-US" sz="1800" b="1" u="sng" dirty="0"/>
              <a:t>https://github.com/GryPr/TT-DockerK8S</a:t>
            </a:r>
          </a:p>
          <a:p>
            <a:pPr marL="342900" indent="-228600" algn="l">
              <a:buFont typeface="Arial" panose="020B0604020202020204" pitchFamily="34" charset="0"/>
              <a:buChar char="•"/>
            </a:pPr>
            <a:r>
              <a:rPr lang="en-US" sz="1800" dirty="0"/>
              <a:t>Enjoy!</a:t>
            </a:r>
          </a:p>
        </p:txBody>
      </p:sp>
      <p:sp>
        <p:nvSpPr>
          <p:cNvPr id="32"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2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43594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AAABE4-2581-4D74-8980-A9BD94D1EEB9}"/>
              </a:ext>
            </a:extLst>
          </p:cNvPr>
          <p:cNvSpPr>
            <a:spLocks noGrp="1"/>
          </p:cNvSpPr>
          <p:nvPr>
            <p:ph type="title"/>
          </p:nvPr>
        </p:nvSpPr>
        <p:spPr>
          <a:xfrm>
            <a:off x="643467" y="321734"/>
            <a:ext cx="10905066" cy="1135737"/>
          </a:xfrm>
        </p:spPr>
        <p:txBody>
          <a:bodyPr>
            <a:normAutofit/>
          </a:bodyPr>
          <a:lstStyle/>
          <a:p>
            <a:r>
              <a:rPr lang="en-CA" sz="3600"/>
              <a:t>Docker at home</a:t>
            </a:r>
          </a:p>
        </p:txBody>
      </p:sp>
      <p:sp>
        <p:nvSpPr>
          <p:cNvPr id="3" name="Content Placeholder 2">
            <a:extLst>
              <a:ext uri="{FF2B5EF4-FFF2-40B4-BE49-F238E27FC236}">
                <a16:creationId xmlns:a16="http://schemas.microsoft.com/office/drawing/2014/main" id="{10A91834-C5B2-4FE3-86A6-E6596AA1B2D9}"/>
              </a:ext>
            </a:extLst>
          </p:cNvPr>
          <p:cNvSpPr>
            <a:spLocks noGrp="1"/>
          </p:cNvSpPr>
          <p:nvPr>
            <p:ph idx="1"/>
          </p:nvPr>
        </p:nvSpPr>
        <p:spPr>
          <a:xfrm>
            <a:off x="643467" y="1782981"/>
            <a:ext cx="10905066" cy="4393982"/>
          </a:xfrm>
        </p:spPr>
        <p:txBody>
          <a:bodyPr>
            <a:normAutofit/>
          </a:bodyPr>
          <a:lstStyle/>
          <a:p>
            <a:pPr marL="0" indent="0">
              <a:buNone/>
            </a:pPr>
            <a:r>
              <a:rPr lang="en-CA" sz="2000"/>
              <a:t>Did you know that Docker is one of the best ways to deploy software at home?</a:t>
            </a:r>
          </a:p>
          <a:p>
            <a:pPr marL="0" indent="0">
              <a:buNone/>
            </a:pPr>
            <a:r>
              <a:rPr lang="en-CA" sz="2000" b="1"/>
              <a:t>Some examples of software you can deploy in containers on a Linux server machine:</a:t>
            </a:r>
          </a:p>
          <a:p>
            <a:r>
              <a:rPr lang="en-CA" sz="2000"/>
              <a:t>BitTorrent client (Qbittorrent, Deluge, etc…)</a:t>
            </a:r>
          </a:p>
          <a:p>
            <a:r>
              <a:rPr lang="en-CA" sz="2000"/>
              <a:t>Media server (Jellyfin, Emby, Plex)</a:t>
            </a:r>
          </a:p>
          <a:p>
            <a:r>
              <a:rPr lang="en-CA" sz="2000"/>
              <a:t>Game servers (Minecraft, CSGO, etc…)</a:t>
            </a:r>
          </a:p>
          <a:p>
            <a:r>
              <a:rPr lang="en-CA" sz="2000"/>
              <a:t>Home automation (Huginn, n8n)</a:t>
            </a:r>
          </a:p>
        </p:txBody>
      </p:sp>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304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D6AFE6-40BE-4173-A2F0-EC310BF422B9}"/>
              </a:ext>
            </a:extLst>
          </p:cNvPr>
          <p:cNvSpPr>
            <a:spLocks noGrp="1"/>
          </p:cNvSpPr>
          <p:nvPr>
            <p:ph type="title"/>
          </p:nvPr>
        </p:nvSpPr>
        <p:spPr>
          <a:xfrm>
            <a:off x="643467" y="321734"/>
            <a:ext cx="10905066" cy="1135737"/>
          </a:xfrm>
        </p:spPr>
        <p:txBody>
          <a:bodyPr>
            <a:normAutofit/>
          </a:bodyPr>
          <a:lstStyle/>
          <a:p>
            <a:r>
              <a:rPr lang="en-CA" sz="3600" dirty="0"/>
              <a:t>Docker compose</a:t>
            </a:r>
          </a:p>
        </p:txBody>
      </p:sp>
      <p:sp>
        <p:nvSpPr>
          <p:cNvPr id="3" name="Content Placeholder 2">
            <a:extLst>
              <a:ext uri="{FF2B5EF4-FFF2-40B4-BE49-F238E27FC236}">
                <a16:creationId xmlns:a16="http://schemas.microsoft.com/office/drawing/2014/main" id="{A0C26CA2-12A9-41B2-BC64-25FA0E706B76}"/>
              </a:ext>
            </a:extLst>
          </p:cNvPr>
          <p:cNvSpPr>
            <a:spLocks noGrp="1"/>
          </p:cNvSpPr>
          <p:nvPr>
            <p:ph idx="1"/>
          </p:nvPr>
        </p:nvSpPr>
        <p:spPr>
          <a:xfrm>
            <a:off x="643467" y="1782981"/>
            <a:ext cx="10905066" cy="4393982"/>
          </a:xfrm>
        </p:spPr>
        <p:txBody>
          <a:bodyPr>
            <a:normAutofit/>
          </a:bodyPr>
          <a:lstStyle/>
          <a:p>
            <a:r>
              <a:rPr lang="en-CA" sz="2000"/>
              <a:t>Docker compose is an easy way to declaratively deploy containers</a:t>
            </a:r>
          </a:p>
          <a:p>
            <a:r>
              <a:rPr lang="en-CA" sz="2000"/>
              <a:t>You write YAML files that declare all the parameters of the deployment</a:t>
            </a:r>
          </a:p>
          <a:p>
            <a:r>
              <a:rPr lang="en-CA" sz="2000"/>
              <a:t>Allows for the use of version control software such as Git</a:t>
            </a:r>
          </a:p>
          <a:p>
            <a:r>
              <a:rPr lang="en-CA" sz="2000"/>
              <a:t>Eases the deployment since all the parameters are in the YAML file, and deploying it can be simply done using docker-compose up</a:t>
            </a:r>
          </a:p>
          <a:p>
            <a:r>
              <a:rPr lang="en-CA" sz="2000"/>
              <a:t>Very useful to deploy single containers, or small group of containers (i.e. application and database)</a:t>
            </a:r>
          </a:p>
          <a:p>
            <a:r>
              <a:rPr lang="en-CA" sz="2000"/>
              <a:t>Other better software exist for more complex deployments of containers</a:t>
            </a:r>
          </a:p>
        </p:txBody>
      </p:sp>
      <p:sp>
        <p:nvSpPr>
          <p:cNvPr id="36" name="Rectangle 3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Rectangle 4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1162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3EAD5-220A-4C9B-8EFA-CFE6F9A849DD}"/>
              </a:ext>
            </a:extLst>
          </p:cNvPr>
          <p:cNvSpPr>
            <a:spLocks noGrp="1"/>
          </p:cNvSpPr>
          <p:nvPr>
            <p:ph type="title"/>
          </p:nvPr>
        </p:nvSpPr>
        <p:spPr>
          <a:xfrm>
            <a:off x="8153400" y="640081"/>
            <a:ext cx="3398518" cy="5255364"/>
          </a:xfrm>
        </p:spPr>
        <p:txBody>
          <a:bodyPr vert="horz" lIns="91440" tIns="45720" rIns="91440" bIns="45720" rtlCol="0" anchor="ctr">
            <a:normAutofit/>
          </a:bodyPr>
          <a:lstStyle/>
          <a:p>
            <a:r>
              <a:rPr lang="en-US" sz="4800" dirty="0"/>
              <a:t>Docker-compose example</a:t>
            </a:r>
          </a:p>
        </p:txBody>
      </p:sp>
      <p:sp>
        <p:nvSpPr>
          <p:cNvPr id="14" name="Rectangle 9">
            <a:extLst>
              <a:ext uri="{FF2B5EF4-FFF2-40B4-BE49-F238E27FC236}">
                <a16:creationId xmlns:a16="http://schemas.microsoft.com/office/drawing/2014/main" id="{3FA8EA49-487B-4E62-AC3C-3D4A96EF0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9">
            <a:extLst>
              <a:ext uri="{FF2B5EF4-FFF2-40B4-BE49-F238E27FC236}">
                <a16:creationId xmlns:a16="http://schemas.microsoft.com/office/drawing/2014/main" id="{F3C8D54F-CA08-42F3-9924-FBA3CB680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208" y="484632"/>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49C25B2-A007-4B8E-A750-69A7FD5AFC58}"/>
              </a:ext>
            </a:extLst>
          </p:cNvPr>
          <p:cNvPicPr>
            <a:picLocks noGrp="1" noChangeAspect="1"/>
          </p:cNvPicPr>
          <p:nvPr>
            <p:ph idx="1"/>
          </p:nvPr>
        </p:nvPicPr>
        <p:blipFill rotWithShape="1">
          <a:blip r:embed="rId2"/>
          <a:srcRect t="10534" r="-3" b="-3"/>
          <a:stretch/>
        </p:blipFill>
        <p:spPr>
          <a:xfrm>
            <a:off x="474208" y="484632"/>
            <a:ext cx="6589079" cy="5625223"/>
          </a:xfrm>
          <a:prstGeom prst="rect">
            <a:avLst/>
          </a:prstGeom>
          <a:effectLst/>
        </p:spPr>
      </p:pic>
      <p:cxnSp>
        <p:nvCxnSpPr>
          <p:cNvPr id="7" name="Straight Arrow Connector 6">
            <a:extLst>
              <a:ext uri="{FF2B5EF4-FFF2-40B4-BE49-F238E27FC236}">
                <a16:creationId xmlns:a16="http://schemas.microsoft.com/office/drawing/2014/main" id="{87E954CF-5A1E-42C5-8BE6-5C786426CB89}"/>
              </a:ext>
            </a:extLst>
          </p:cNvPr>
          <p:cNvCxnSpPr>
            <a:cxnSpLocks/>
          </p:cNvCxnSpPr>
          <p:nvPr/>
        </p:nvCxnSpPr>
        <p:spPr>
          <a:xfrm flipH="1">
            <a:off x="3002973" y="748145"/>
            <a:ext cx="816552" cy="2493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E08AD153-94EE-4E0C-A4A0-9ACE870D8AA0}"/>
              </a:ext>
            </a:extLst>
          </p:cNvPr>
          <p:cNvSpPr txBox="1"/>
          <p:nvPr/>
        </p:nvSpPr>
        <p:spPr>
          <a:xfrm>
            <a:off x="3819525" y="563479"/>
            <a:ext cx="1934760" cy="369332"/>
          </a:xfrm>
          <a:prstGeom prst="rect">
            <a:avLst/>
          </a:prstGeom>
          <a:noFill/>
        </p:spPr>
        <p:txBody>
          <a:bodyPr wrap="none" rtlCol="0">
            <a:spAutoFit/>
          </a:bodyPr>
          <a:lstStyle/>
          <a:p>
            <a:r>
              <a:rPr lang="en-CA" dirty="0"/>
              <a:t>File format version</a:t>
            </a:r>
          </a:p>
        </p:txBody>
      </p:sp>
      <p:cxnSp>
        <p:nvCxnSpPr>
          <p:cNvPr id="13" name="Straight Arrow Connector 12">
            <a:extLst>
              <a:ext uri="{FF2B5EF4-FFF2-40B4-BE49-F238E27FC236}">
                <a16:creationId xmlns:a16="http://schemas.microsoft.com/office/drawing/2014/main" id="{B2DD08C9-AE21-458C-834E-4E4CE63918ED}"/>
              </a:ext>
            </a:extLst>
          </p:cNvPr>
          <p:cNvCxnSpPr>
            <a:cxnSpLocks/>
          </p:cNvCxnSpPr>
          <p:nvPr/>
        </p:nvCxnSpPr>
        <p:spPr>
          <a:xfrm flipH="1">
            <a:off x="2543176" y="1482159"/>
            <a:ext cx="704849" cy="2132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B3A5A6D2-51BB-445B-974A-37AF41C2F6BB}"/>
              </a:ext>
            </a:extLst>
          </p:cNvPr>
          <p:cNvSpPr txBox="1"/>
          <p:nvPr/>
        </p:nvSpPr>
        <p:spPr>
          <a:xfrm>
            <a:off x="3248025" y="1297493"/>
            <a:ext cx="1443537" cy="369332"/>
          </a:xfrm>
          <a:prstGeom prst="rect">
            <a:avLst/>
          </a:prstGeom>
          <a:noFill/>
        </p:spPr>
        <p:txBody>
          <a:bodyPr wrap="none" rtlCol="0">
            <a:spAutoFit/>
          </a:bodyPr>
          <a:lstStyle/>
          <a:p>
            <a:r>
              <a:rPr lang="en-CA" dirty="0"/>
              <a:t>Service name</a:t>
            </a:r>
          </a:p>
        </p:txBody>
      </p:sp>
      <p:cxnSp>
        <p:nvCxnSpPr>
          <p:cNvPr id="19" name="Straight Arrow Connector 18">
            <a:extLst>
              <a:ext uri="{FF2B5EF4-FFF2-40B4-BE49-F238E27FC236}">
                <a16:creationId xmlns:a16="http://schemas.microsoft.com/office/drawing/2014/main" id="{2DD929DB-98CF-4426-8528-541E96DE9A9A}"/>
              </a:ext>
            </a:extLst>
          </p:cNvPr>
          <p:cNvCxnSpPr/>
          <p:nvPr/>
        </p:nvCxnSpPr>
        <p:spPr>
          <a:xfrm flipH="1">
            <a:off x="4648200" y="1827874"/>
            <a:ext cx="561975" cy="1671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149C8C21-49BB-4D20-AFEE-FA08D8B3BA21}"/>
              </a:ext>
            </a:extLst>
          </p:cNvPr>
          <p:cNvSpPr txBox="1"/>
          <p:nvPr/>
        </p:nvSpPr>
        <p:spPr>
          <a:xfrm>
            <a:off x="5196387" y="1625722"/>
            <a:ext cx="2502993" cy="369332"/>
          </a:xfrm>
          <a:prstGeom prst="rect">
            <a:avLst/>
          </a:prstGeom>
          <a:noFill/>
        </p:spPr>
        <p:txBody>
          <a:bodyPr wrap="none" rtlCol="0">
            <a:spAutoFit/>
          </a:bodyPr>
          <a:lstStyle/>
          <a:p>
            <a:r>
              <a:rPr lang="en-CA" dirty="0"/>
              <a:t>Image name from library</a:t>
            </a:r>
          </a:p>
        </p:txBody>
      </p:sp>
      <p:cxnSp>
        <p:nvCxnSpPr>
          <p:cNvPr id="25" name="Straight Arrow Connector 24">
            <a:extLst>
              <a:ext uri="{FF2B5EF4-FFF2-40B4-BE49-F238E27FC236}">
                <a16:creationId xmlns:a16="http://schemas.microsoft.com/office/drawing/2014/main" id="{436932E1-9879-4AAA-9173-CE42EB3B658F}"/>
              </a:ext>
            </a:extLst>
          </p:cNvPr>
          <p:cNvCxnSpPr/>
          <p:nvPr/>
        </p:nvCxnSpPr>
        <p:spPr>
          <a:xfrm flipH="1">
            <a:off x="3324225" y="2905125"/>
            <a:ext cx="645568" cy="66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EC021DFA-0D9C-49AB-A3C3-3E204889C6DA}"/>
              </a:ext>
            </a:extLst>
          </p:cNvPr>
          <p:cNvSpPr txBox="1"/>
          <p:nvPr/>
        </p:nvSpPr>
        <p:spPr>
          <a:xfrm>
            <a:off x="3956138" y="2692007"/>
            <a:ext cx="2276329" cy="369332"/>
          </a:xfrm>
          <a:prstGeom prst="rect">
            <a:avLst/>
          </a:prstGeom>
          <a:noFill/>
        </p:spPr>
        <p:txBody>
          <a:bodyPr wrap="none" rtlCol="0">
            <a:spAutoFit/>
          </a:bodyPr>
          <a:lstStyle/>
          <a:p>
            <a:r>
              <a:rPr lang="en-CA" dirty="0"/>
              <a:t>Environment variables</a:t>
            </a:r>
          </a:p>
        </p:txBody>
      </p:sp>
      <p:cxnSp>
        <p:nvCxnSpPr>
          <p:cNvPr id="39" name="Straight Arrow Connector 38">
            <a:extLst>
              <a:ext uri="{FF2B5EF4-FFF2-40B4-BE49-F238E27FC236}">
                <a16:creationId xmlns:a16="http://schemas.microsoft.com/office/drawing/2014/main" id="{FF99F062-C545-45D8-9A8D-79D3A6D44194}"/>
              </a:ext>
            </a:extLst>
          </p:cNvPr>
          <p:cNvCxnSpPr>
            <a:cxnSpLocks/>
          </p:cNvCxnSpPr>
          <p:nvPr/>
        </p:nvCxnSpPr>
        <p:spPr>
          <a:xfrm flipH="1">
            <a:off x="2904848" y="4762500"/>
            <a:ext cx="5064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05065DC5-F556-40EC-8A90-47079C747012}"/>
              </a:ext>
            </a:extLst>
          </p:cNvPr>
          <p:cNvSpPr txBox="1"/>
          <p:nvPr/>
        </p:nvSpPr>
        <p:spPr>
          <a:xfrm>
            <a:off x="3383344" y="4577834"/>
            <a:ext cx="3272178" cy="369332"/>
          </a:xfrm>
          <a:prstGeom prst="rect">
            <a:avLst/>
          </a:prstGeom>
          <a:noFill/>
        </p:spPr>
        <p:txBody>
          <a:bodyPr wrap="none" rtlCol="0">
            <a:spAutoFit/>
          </a:bodyPr>
          <a:lstStyle/>
          <a:p>
            <a:r>
              <a:rPr lang="en-CA" dirty="0"/>
              <a:t>Volumes mounted into container</a:t>
            </a:r>
          </a:p>
        </p:txBody>
      </p:sp>
    </p:spTree>
    <p:extLst>
      <p:ext uri="{BB962C8B-B14F-4D97-AF65-F5344CB8AC3E}">
        <p14:creationId xmlns:p14="http://schemas.microsoft.com/office/powerpoint/2010/main" val="393539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10"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P spid="21" grpId="0"/>
      <p:bldP spid="31" grpId="0"/>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D565A2-5FCC-4A0A-9A91-61617D98F7C3}"/>
              </a:ext>
            </a:extLst>
          </p:cNvPr>
          <p:cNvSpPr>
            <a:spLocks noGrp="1"/>
          </p:cNvSpPr>
          <p:nvPr>
            <p:ph type="title"/>
          </p:nvPr>
        </p:nvSpPr>
        <p:spPr>
          <a:xfrm>
            <a:off x="643468" y="1698171"/>
            <a:ext cx="3252258" cy="4516360"/>
          </a:xfrm>
        </p:spPr>
        <p:txBody>
          <a:bodyPr anchor="t">
            <a:normAutofit/>
          </a:bodyPr>
          <a:lstStyle/>
          <a:p>
            <a:r>
              <a:rPr lang="en-CA" sz="3600" dirty="0"/>
              <a:t>Docker Environment on Windows</a:t>
            </a:r>
          </a:p>
        </p:txBody>
      </p:sp>
      <p:sp>
        <p:nvSpPr>
          <p:cNvPr id="59" name="Rectangle 58">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3" name="Freeform: Shape 62">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5" name="Rectangle 64">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7DCA630-91A1-4C16-B34B-0E73982D3CB0}"/>
              </a:ext>
            </a:extLst>
          </p:cNvPr>
          <p:cNvSpPr>
            <a:spLocks noGrp="1"/>
          </p:cNvSpPr>
          <p:nvPr>
            <p:ph idx="1"/>
          </p:nvPr>
        </p:nvSpPr>
        <p:spPr>
          <a:xfrm>
            <a:off x="4438650" y="1698170"/>
            <a:ext cx="7109883" cy="4516361"/>
          </a:xfrm>
        </p:spPr>
        <p:txBody>
          <a:bodyPr>
            <a:normAutofit/>
          </a:bodyPr>
          <a:lstStyle/>
          <a:p>
            <a:r>
              <a:rPr lang="en-CA" sz="2000" dirty="0"/>
              <a:t>Docker Desktop for Windows is used alongside a WSL 2 backend</a:t>
            </a:r>
          </a:p>
          <a:p>
            <a:r>
              <a:rPr lang="en-CA" sz="2000" dirty="0"/>
              <a:t>Be aware that Docker is meant to be run on Linux</a:t>
            </a:r>
          </a:p>
          <a:p>
            <a:pPr lvl="1"/>
            <a:r>
              <a:rPr lang="en-CA" sz="2000" dirty="0"/>
              <a:t>Docker Desktop virtualizes Linux to run Docker</a:t>
            </a:r>
          </a:p>
          <a:p>
            <a:pPr lvl="1"/>
            <a:r>
              <a:rPr lang="en-CA" sz="2000" dirty="0"/>
              <a:t>WSL 2 allows you to select the distro you will run Docker on</a:t>
            </a:r>
          </a:p>
          <a:p>
            <a:pPr lvl="1"/>
            <a:r>
              <a:rPr lang="en-CA" sz="2000" dirty="0"/>
              <a:t>Docker Desktop exposes the commands to Command Prompt and </a:t>
            </a:r>
            <a:r>
              <a:rPr lang="en-CA" sz="2000" dirty="0" err="1"/>
              <a:t>Powershell</a:t>
            </a:r>
            <a:endParaRPr lang="en-CA" sz="2000" dirty="0"/>
          </a:p>
        </p:txBody>
      </p:sp>
      <p:sp>
        <p:nvSpPr>
          <p:cNvPr id="67" name="Isosceles Triangle 66">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Isosceles Triangle 68">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0588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58DDDF-4765-482B-8C83-71F0B3FA1713}"/>
              </a:ext>
            </a:extLst>
          </p:cNvPr>
          <p:cNvSpPr>
            <a:spLocks noGrp="1"/>
          </p:cNvSpPr>
          <p:nvPr>
            <p:ph type="title"/>
          </p:nvPr>
        </p:nvSpPr>
        <p:spPr>
          <a:xfrm>
            <a:off x="643468" y="621792"/>
            <a:ext cx="2814107" cy="5413248"/>
          </a:xfrm>
        </p:spPr>
        <p:txBody>
          <a:bodyPr>
            <a:normAutofit/>
          </a:bodyPr>
          <a:lstStyle/>
          <a:p>
            <a:r>
              <a:rPr lang="en-CA" sz="3600" dirty="0"/>
              <a:t>Application to deploy</a:t>
            </a:r>
          </a:p>
        </p:txBody>
      </p:sp>
      <p:sp>
        <p:nvSpPr>
          <p:cNvPr id="75" name="Freeform: Shape 74">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Rectangle 76">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Rectangle 84">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Content Placeholder 2">
            <a:extLst>
              <a:ext uri="{FF2B5EF4-FFF2-40B4-BE49-F238E27FC236}">
                <a16:creationId xmlns:a16="http://schemas.microsoft.com/office/drawing/2014/main" id="{35BE083A-B1AF-4CD6-BD04-44D9EE8BCDD0}"/>
              </a:ext>
            </a:extLst>
          </p:cNvPr>
          <p:cNvSpPr>
            <a:spLocks noGrp="1"/>
          </p:cNvSpPr>
          <p:nvPr>
            <p:ph idx="1"/>
          </p:nvPr>
        </p:nvSpPr>
        <p:spPr>
          <a:xfrm>
            <a:off x="3838575" y="643466"/>
            <a:ext cx="7709957" cy="5571065"/>
          </a:xfrm>
          <a:noFill/>
        </p:spPr>
        <p:txBody>
          <a:bodyPr anchor="ctr">
            <a:normAutofit/>
          </a:bodyPr>
          <a:lstStyle/>
          <a:p>
            <a:r>
              <a:rPr lang="en-CA" sz="2000" dirty="0"/>
              <a:t>We are deploying an endpoint at port 8000 of localhost</a:t>
            </a:r>
          </a:p>
          <a:p>
            <a:r>
              <a:rPr lang="en-CA" sz="2000" dirty="0"/>
              <a:t>The app is written in Go with a dependency on gorilla/mux</a:t>
            </a:r>
          </a:p>
          <a:p>
            <a:pPr lvl="1"/>
            <a:r>
              <a:rPr lang="en-CA" sz="2000" dirty="0"/>
              <a:t>gorilla/mux is not actually necessary for this app</a:t>
            </a:r>
          </a:p>
          <a:p>
            <a:pPr lvl="1"/>
            <a:r>
              <a:rPr lang="en-CA" sz="2000" dirty="0"/>
              <a:t>Dependency is there only to show how to deal with dependencies in Docker</a:t>
            </a:r>
          </a:p>
          <a:p>
            <a:pPr marL="457200" lvl="1" indent="0">
              <a:buNone/>
            </a:pPr>
            <a:endParaRPr lang="en-CA" sz="2000" dirty="0"/>
          </a:p>
        </p:txBody>
      </p:sp>
    </p:spTree>
    <p:extLst>
      <p:ext uri="{BB962C8B-B14F-4D97-AF65-F5344CB8AC3E}">
        <p14:creationId xmlns:p14="http://schemas.microsoft.com/office/powerpoint/2010/main" val="23075846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animEffect transition="in" filter="fade">
                                      <p:cBhvr>
                                        <p:cTn id="7" dur="500"/>
                                        <p:tgtEl>
                                          <p:spTgt spid="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xEl>
                                              <p:pRg st="1" end="1"/>
                                            </p:txEl>
                                          </p:spTgt>
                                        </p:tgtEl>
                                        <p:attrNameLst>
                                          <p:attrName>style.visibility</p:attrName>
                                        </p:attrNameLst>
                                      </p:cBhvr>
                                      <p:to>
                                        <p:strVal val="visible"/>
                                      </p:to>
                                    </p:set>
                                    <p:animEffect transition="in" filter="fade">
                                      <p:cBhvr>
                                        <p:cTn id="12" dur="500"/>
                                        <p:tgtEl>
                                          <p:spTgt spid="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
                                            <p:txEl>
                                              <p:pRg st="2" end="2"/>
                                            </p:txEl>
                                          </p:spTgt>
                                        </p:tgtEl>
                                        <p:attrNameLst>
                                          <p:attrName>style.visibility</p:attrName>
                                        </p:attrNameLst>
                                      </p:cBhvr>
                                      <p:to>
                                        <p:strVal val="visible"/>
                                      </p:to>
                                    </p:set>
                                    <p:animEffect transition="in" filter="fade">
                                      <p:cBhvr>
                                        <p:cTn id="17" dur="500"/>
                                        <p:tgtEl>
                                          <p:spTgt spid="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5">
                                            <p:txEl>
                                              <p:pRg st="3" end="3"/>
                                            </p:txEl>
                                          </p:spTgt>
                                        </p:tgtEl>
                                        <p:attrNameLst>
                                          <p:attrName>style.visibility</p:attrName>
                                        </p:attrNameLst>
                                      </p:cBhvr>
                                      <p:to>
                                        <p:strVal val="visible"/>
                                      </p:to>
                                    </p:set>
                                    <p:animEffect transition="in" filter="fade">
                                      <p:cBhvr>
                                        <p:cTn id="22" dur="500"/>
                                        <p:tgtEl>
                                          <p:spTgt spid="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5153-3A88-4524-81C3-B79E9500422A}"/>
              </a:ext>
            </a:extLst>
          </p:cNvPr>
          <p:cNvSpPr>
            <a:spLocks noGrp="1"/>
          </p:cNvSpPr>
          <p:nvPr>
            <p:ph type="title"/>
          </p:nvPr>
        </p:nvSpPr>
        <p:spPr>
          <a:xfrm>
            <a:off x="1913468" y="365125"/>
            <a:ext cx="9440332" cy="1325563"/>
          </a:xfrm>
        </p:spPr>
        <p:txBody>
          <a:bodyPr>
            <a:normAutofit/>
          </a:bodyPr>
          <a:lstStyle/>
          <a:p>
            <a:r>
              <a:rPr lang="en-CA" sz="5400"/>
              <a:t>Creating a Dockerfile</a:t>
            </a:r>
          </a:p>
        </p:txBody>
      </p:sp>
      <p:sp>
        <p:nvSpPr>
          <p:cNvPr id="10" name="Rectangle 9">
            <a:extLst>
              <a:ext uri="{FF2B5EF4-FFF2-40B4-BE49-F238E27FC236}">
                <a16:creationId xmlns:a16="http://schemas.microsoft.com/office/drawing/2014/main" id="{5DD103AA-7536-490B-973F-73CA63A7E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7" name="Graphic 6" descr="Marker">
            <a:extLst>
              <a:ext uri="{FF2B5EF4-FFF2-40B4-BE49-F238E27FC236}">
                <a16:creationId xmlns:a16="http://schemas.microsoft.com/office/drawing/2014/main" id="{3C89AFD8-A65A-4BB5-8B4D-3C4F175159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11392678-756A-4969-A23E-BB47168FB92C}"/>
              </a:ext>
            </a:extLst>
          </p:cNvPr>
          <p:cNvSpPr>
            <a:spLocks noGrp="1"/>
          </p:cNvSpPr>
          <p:nvPr>
            <p:ph idx="1"/>
          </p:nvPr>
        </p:nvSpPr>
        <p:spPr>
          <a:xfrm>
            <a:off x="838200" y="1825625"/>
            <a:ext cx="10515600" cy="4351338"/>
          </a:xfrm>
        </p:spPr>
        <p:txBody>
          <a:bodyPr>
            <a:normAutofit/>
          </a:bodyPr>
          <a:lstStyle/>
          <a:p>
            <a:r>
              <a:rPr lang="en-CA" dirty="0"/>
              <a:t>More information at </a:t>
            </a:r>
            <a:r>
              <a:rPr lang="en-CA" dirty="0">
                <a:hlinkClick r:id="rId4"/>
              </a:rPr>
              <a:t>https://docs.docker.com/engine/reference/builder/</a:t>
            </a:r>
            <a:endParaRPr lang="en-CA" dirty="0"/>
          </a:p>
          <a:p>
            <a:endParaRPr lang="en-CA" dirty="0"/>
          </a:p>
        </p:txBody>
      </p:sp>
    </p:spTree>
    <p:extLst>
      <p:ext uri="{BB962C8B-B14F-4D97-AF65-F5344CB8AC3E}">
        <p14:creationId xmlns:p14="http://schemas.microsoft.com/office/powerpoint/2010/main" val="266334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595F5-9F15-4202-9A7A-D915D5D7478E}"/>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dirty="0">
                <a:solidFill>
                  <a:schemeClr val="tx1"/>
                </a:solidFill>
                <a:latin typeface="+mj-lt"/>
                <a:ea typeface="+mj-ea"/>
                <a:cs typeface="+mj-cs"/>
              </a:rPr>
              <a:t>Docker Deployment Demo</a:t>
            </a:r>
          </a:p>
        </p:txBody>
      </p:sp>
      <p:sp>
        <p:nvSpPr>
          <p:cNvPr id="3" name="Content Placeholder 2">
            <a:extLst>
              <a:ext uri="{FF2B5EF4-FFF2-40B4-BE49-F238E27FC236}">
                <a16:creationId xmlns:a16="http://schemas.microsoft.com/office/drawing/2014/main" id="{5CC02BB5-55C2-4B8E-A0FC-BA7579DD821D}"/>
              </a:ext>
            </a:extLst>
          </p:cNvPr>
          <p:cNvSpPr>
            <a:spLocks noGrp="1"/>
          </p:cNvSpPr>
          <p:nvPr>
            <p:ph idx="1"/>
          </p:nvPr>
        </p:nvSpPr>
        <p:spPr>
          <a:xfrm>
            <a:off x="2197101" y="4078423"/>
            <a:ext cx="4978399" cy="2058657"/>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Let’s go an deploy our app on Docker!</a:t>
            </a:r>
          </a:p>
        </p:txBody>
      </p:sp>
      <p:pic>
        <p:nvPicPr>
          <p:cNvPr id="7" name="Graphic 6" descr="Syncing Cloud">
            <a:extLst>
              <a:ext uri="{FF2B5EF4-FFF2-40B4-BE49-F238E27FC236}">
                <a16:creationId xmlns:a16="http://schemas.microsoft.com/office/drawing/2014/main" id="{FF078231-C7AE-48C2-BAC8-B324FAA0D4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spTree>
    <p:extLst>
      <p:ext uri="{BB962C8B-B14F-4D97-AF65-F5344CB8AC3E}">
        <p14:creationId xmlns:p14="http://schemas.microsoft.com/office/powerpoint/2010/main" val="3655470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4747089-0322-4B03-B224-817DD4C8B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228512D-3055-4911-A4D1-4A084C9C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933928"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Logo, icon&#10;&#10;Description automatically generated">
            <a:extLst>
              <a:ext uri="{FF2B5EF4-FFF2-40B4-BE49-F238E27FC236}">
                <a16:creationId xmlns:a16="http://schemas.microsoft.com/office/drawing/2014/main" id="{E0632880-8D78-4E74-9078-469A2CFB7D3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427" r="2" b="22544"/>
          <a:stretch/>
        </p:blipFill>
        <p:spPr>
          <a:xfrm>
            <a:off x="886782" y="1"/>
            <a:ext cx="8557447" cy="5347244"/>
          </a:xfrm>
          <a:custGeom>
            <a:avLst/>
            <a:gdLst/>
            <a:ahLst/>
            <a:cxnLst/>
            <a:rect l="l" t="t" r="r" b="b"/>
            <a:pathLst>
              <a:path w="9366779" h="5852967">
                <a:moveTo>
                  <a:pt x="1169579" y="0"/>
                </a:moveTo>
                <a:lnTo>
                  <a:pt x="8197201" y="0"/>
                </a:lnTo>
                <a:lnTo>
                  <a:pt x="9366779" y="1169579"/>
                </a:lnTo>
                <a:lnTo>
                  <a:pt x="4683391" y="5852967"/>
                </a:lnTo>
                <a:lnTo>
                  <a:pt x="0" y="1169579"/>
                </a:lnTo>
                <a:close/>
              </a:path>
            </a:pathLst>
          </a:custGeom>
        </p:spPr>
      </p:pic>
      <p:sp>
        <p:nvSpPr>
          <p:cNvPr id="23" name="Isosceles Triangle 22">
            <a:extLst>
              <a:ext uri="{FF2B5EF4-FFF2-40B4-BE49-F238E27FC236}">
                <a16:creationId xmlns:a16="http://schemas.microsoft.com/office/drawing/2014/main" id="{3C98C7BF-70D9-4D19-BD2D-D808991FD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3853" y="5272381"/>
            <a:ext cx="3171238" cy="158561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940246" y="2074302"/>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ame 26">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501609" y="1635665"/>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F4E21AE-AA20-43A2-A148-9AE6454CDBAA}"/>
              </a:ext>
            </a:extLst>
          </p:cNvPr>
          <p:cNvSpPr>
            <a:spLocks noGrp="1"/>
          </p:cNvSpPr>
          <p:nvPr>
            <p:ph type="title"/>
          </p:nvPr>
        </p:nvSpPr>
        <p:spPr>
          <a:xfrm>
            <a:off x="6817190" y="3087527"/>
            <a:ext cx="3618284" cy="1345720"/>
          </a:xfrm>
          <a:noFill/>
        </p:spPr>
        <p:txBody>
          <a:bodyPr vert="horz" lIns="91440" tIns="45720" rIns="91440" bIns="45720" rtlCol="0" anchor="ctr">
            <a:normAutofit/>
          </a:bodyPr>
          <a:lstStyle/>
          <a:p>
            <a:pPr algn="ctr"/>
            <a:r>
              <a:rPr lang="en-US" sz="2800">
                <a:solidFill>
                  <a:srgbClr val="080808"/>
                </a:solidFill>
              </a:rPr>
              <a:t>Part 2 - Kubernetes</a:t>
            </a:r>
          </a:p>
        </p:txBody>
      </p:sp>
      <p:sp>
        <p:nvSpPr>
          <p:cNvPr id="29" name="Freeform: Shape 28">
            <a:extLst>
              <a:ext uri="{FF2B5EF4-FFF2-40B4-BE49-F238E27FC236}">
                <a16:creationId xmlns:a16="http://schemas.microsoft.com/office/drawing/2014/main" id="{FFD685C2-1A84-41DE-BFA0-0A068F83D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914977"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390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19774A-B868-4530-95E9-881C34E9F64A}"/>
              </a:ext>
            </a:extLst>
          </p:cNvPr>
          <p:cNvSpPr>
            <a:spLocks noGrp="1"/>
          </p:cNvSpPr>
          <p:nvPr>
            <p:ph type="title"/>
          </p:nvPr>
        </p:nvSpPr>
        <p:spPr>
          <a:xfrm>
            <a:off x="643467" y="321734"/>
            <a:ext cx="10905066" cy="1135737"/>
          </a:xfrm>
        </p:spPr>
        <p:txBody>
          <a:bodyPr>
            <a:normAutofit/>
          </a:bodyPr>
          <a:lstStyle/>
          <a:p>
            <a:r>
              <a:rPr lang="en-CA" sz="3600"/>
              <a:t>What is Kubernetes?</a:t>
            </a:r>
          </a:p>
        </p:txBody>
      </p:sp>
      <p:sp>
        <p:nvSpPr>
          <p:cNvPr id="3" name="Content Placeholder 2">
            <a:extLst>
              <a:ext uri="{FF2B5EF4-FFF2-40B4-BE49-F238E27FC236}">
                <a16:creationId xmlns:a16="http://schemas.microsoft.com/office/drawing/2014/main" id="{0388B6CC-5AF4-4FCA-AF33-CC89C0E2FA7D}"/>
              </a:ext>
            </a:extLst>
          </p:cNvPr>
          <p:cNvSpPr>
            <a:spLocks noGrp="1"/>
          </p:cNvSpPr>
          <p:nvPr>
            <p:ph idx="1"/>
          </p:nvPr>
        </p:nvSpPr>
        <p:spPr>
          <a:xfrm>
            <a:off x="643467" y="1782981"/>
            <a:ext cx="10905066" cy="4393982"/>
          </a:xfrm>
        </p:spPr>
        <p:txBody>
          <a:bodyPr>
            <a:normAutofit/>
          </a:bodyPr>
          <a:lstStyle/>
          <a:p>
            <a:r>
              <a:rPr lang="en-CA" sz="2000"/>
              <a:t>Container Orchestration system</a:t>
            </a:r>
          </a:p>
          <a:p>
            <a:r>
              <a:rPr lang="en-CA" sz="2000"/>
              <a:t>Automatically deploys and manages containers</a:t>
            </a:r>
          </a:p>
          <a:p>
            <a:r>
              <a:rPr lang="en-CA" sz="2000"/>
              <a:t>Runs health checks, and restarts bad containers</a:t>
            </a:r>
          </a:p>
          <a:p>
            <a:r>
              <a:rPr lang="en-CA" sz="2000"/>
              <a:t>Automatic scaling based on demand</a:t>
            </a:r>
          </a:p>
          <a:p>
            <a:r>
              <a:rPr lang="en-CA" sz="2000"/>
              <a:t>YAML declarative management allows setup to be version controlled on Git</a:t>
            </a:r>
          </a:p>
        </p:txBody>
      </p:sp>
      <p:sp>
        <p:nvSpPr>
          <p:cNvPr id="15"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2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645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11D4A88-03C4-4045-9FFD-6035D61B8DAB}"/>
              </a:ext>
            </a:extLst>
          </p:cNvPr>
          <p:cNvSpPr>
            <a:spLocks noGrp="1"/>
          </p:cNvSpPr>
          <p:nvPr>
            <p:ph type="title"/>
          </p:nvPr>
        </p:nvSpPr>
        <p:spPr>
          <a:xfrm>
            <a:off x="643467" y="321734"/>
            <a:ext cx="10905066" cy="1135737"/>
          </a:xfrm>
        </p:spPr>
        <p:txBody>
          <a:bodyPr>
            <a:normAutofit/>
          </a:bodyPr>
          <a:lstStyle/>
          <a:p>
            <a:r>
              <a:rPr lang="en-CA" sz="3600"/>
              <a:t>Why Kubernetes?</a:t>
            </a:r>
          </a:p>
        </p:txBody>
      </p:sp>
      <p:sp>
        <p:nvSpPr>
          <p:cNvPr id="3" name="Content Placeholder 2">
            <a:extLst>
              <a:ext uri="{FF2B5EF4-FFF2-40B4-BE49-F238E27FC236}">
                <a16:creationId xmlns:a16="http://schemas.microsoft.com/office/drawing/2014/main" id="{2FAE58F7-29A9-4BF0-A2CD-064E9C26BFDB}"/>
              </a:ext>
            </a:extLst>
          </p:cNvPr>
          <p:cNvSpPr>
            <a:spLocks noGrp="1"/>
          </p:cNvSpPr>
          <p:nvPr>
            <p:ph idx="1"/>
          </p:nvPr>
        </p:nvSpPr>
        <p:spPr>
          <a:xfrm>
            <a:off x="643468" y="1782981"/>
            <a:ext cx="6842935" cy="4393982"/>
          </a:xfrm>
        </p:spPr>
        <p:txBody>
          <a:bodyPr>
            <a:normAutofit/>
          </a:bodyPr>
          <a:lstStyle/>
          <a:p>
            <a:r>
              <a:rPr lang="en-CA" sz="2000" dirty="0"/>
              <a:t>To move towards a microservice architecture instead of the old monolithic architecture</a:t>
            </a:r>
          </a:p>
          <a:p>
            <a:pPr lvl="1"/>
            <a:r>
              <a:rPr lang="en-CA" sz="2000" dirty="0"/>
              <a:t>Each part of the application can be modified, updated and scaled independently</a:t>
            </a:r>
          </a:p>
          <a:p>
            <a:pPr lvl="1"/>
            <a:r>
              <a:rPr lang="en-CA" sz="2000" dirty="0"/>
              <a:t>This allows for more efficient distribution of resources towards components that may require it</a:t>
            </a:r>
          </a:p>
          <a:p>
            <a:pPr lvl="2"/>
            <a:r>
              <a:rPr lang="en-CA" dirty="0"/>
              <a:t>Components of an app can be run on different machines, and resources can be allocated accordingly</a:t>
            </a:r>
          </a:p>
          <a:p>
            <a:pPr lvl="1"/>
            <a:r>
              <a:rPr lang="en-CA" sz="2000" dirty="0"/>
              <a:t>This is especially important when hosting an application in the cloud </a:t>
            </a:r>
          </a:p>
          <a:p>
            <a:pPr lvl="2"/>
            <a:r>
              <a:rPr lang="en-CA" dirty="0"/>
              <a:t>Companies are billed by resource consumption</a:t>
            </a:r>
          </a:p>
          <a:p>
            <a:pPr lvl="2"/>
            <a:r>
              <a:rPr lang="en-CA" dirty="0"/>
              <a:t>Microservices reduce overall cost</a:t>
            </a:r>
          </a:p>
        </p:txBody>
      </p:sp>
      <p:grpSp>
        <p:nvGrpSpPr>
          <p:cNvPr id="21" name="Group 2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Web Design">
            <a:extLst>
              <a:ext uri="{FF2B5EF4-FFF2-40B4-BE49-F238E27FC236}">
                <a16:creationId xmlns:a16="http://schemas.microsoft.com/office/drawing/2014/main" id="{D9C22C6A-FBDA-48FF-8A98-A65FA08608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32318" y="1782981"/>
            <a:ext cx="3416214" cy="3416214"/>
          </a:xfrm>
          <a:prstGeom prst="rect">
            <a:avLst/>
          </a:prstGeom>
        </p:spPr>
      </p:pic>
    </p:spTree>
    <p:extLst>
      <p:ext uri="{BB962C8B-B14F-4D97-AF65-F5344CB8AC3E}">
        <p14:creationId xmlns:p14="http://schemas.microsoft.com/office/powerpoint/2010/main" val="138733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71D5DFC5-85CD-4DB0-9549-D5AA3A1F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481849" y="4022486"/>
            <a:ext cx="3655570" cy="2646427"/>
          </a:xfrm>
          <a:custGeom>
            <a:avLst/>
            <a:gdLst>
              <a:gd name="connsiteX0" fmla="*/ 0 w 2736866"/>
              <a:gd name="connsiteY0" fmla="*/ 0 h 1981337"/>
              <a:gd name="connsiteX1" fmla="*/ 2736866 w 2736866"/>
              <a:gd name="connsiteY1" fmla="*/ 0 h 1981337"/>
              <a:gd name="connsiteX2" fmla="*/ 2736866 w 2736866"/>
              <a:gd name="connsiteY2" fmla="*/ 1225808 h 1981337"/>
              <a:gd name="connsiteX3" fmla="*/ 1981337 w 2736866"/>
              <a:gd name="connsiteY3" fmla="*/ 1981337 h 1981337"/>
            </a:gdLst>
            <a:ahLst/>
            <a:cxnLst>
              <a:cxn ang="0">
                <a:pos x="connsiteX0" y="connsiteY0"/>
              </a:cxn>
              <a:cxn ang="0">
                <a:pos x="connsiteX1" y="connsiteY1"/>
              </a:cxn>
              <a:cxn ang="0">
                <a:pos x="connsiteX2" y="connsiteY2"/>
              </a:cxn>
              <a:cxn ang="0">
                <a:pos x="connsiteX3" y="connsiteY3"/>
              </a:cxn>
            </a:cxnLst>
            <a:rect l="l" t="t" r="r" b="b"/>
            <a:pathLst>
              <a:path w="2736866" h="1981337">
                <a:moveTo>
                  <a:pt x="0" y="0"/>
                </a:moveTo>
                <a:lnTo>
                  <a:pt x="2736866" y="0"/>
                </a:lnTo>
                <a:lnTo>
                  <a:pt x="2736866" y="1225808"/>
                </a:lnTo>
                <a:lnTo>
                  <a:pt x="1981337" y="1981337"/>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19F2DF91-4956-4FED-AAF9-98B74CFED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91197" y="4070586"/>
            <a:ext cx="4070846" cy="4070846"/>
          </a:xfrm>
          <a:custGeom>
            <a:avLst/>
            <a:gdLst>
              <a:gd name="connsiteX0" fmla="*/ 0 w 4070846"/>
              <a:gd name="connsiteY0" fmla="*/ 0 h 4070846"/>
              <a:gd name="connsiteX1" fmla="*/ 4070846 w 4070846"/>
              <a:gd name="connsiteY1" fmla="*/ 0 h 4070846"/>
              <a:gd name="connsiteX2" fmla="*/ 4070846 w 4070846"/>
              <a:gd name="connsiteY2" fmla="*/ 1063476 h 4070846"/>
              <a:gd name="connsiteX3" fmla="*/ 1063476 w 4070846"/>
              <a:gd name="connsiteY3" fmla="*/ 4070846 h 4070846"/>
              <a:gd name="connsiteX4" fmla="*/ 0 w 4070846"/>
              <a:gd name="connsiteY4" fmla="*/ 4070846 h 4070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0846" h="4070846">
                <a:moveTo>
                  <a:pt x="0" y="0"/>
                </a:moveTo>
                <a:lnTo>
                  <a:pt x="4070846" y="0"/>
                </a:lnTo>
                <a:lnTo>
                  <a:pt x="4070846" y="1063476"/>
                </a:lnTo>
                <a:lnTo>
                  <a:pt x="1063476" y="4070846"/>
                </a:lnTo>
                <a:lnTo>
                  <a:pt x="0" y="4070846"/>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016AD2F9-C054-4FE3-A688-B43C21C538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933928"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409915"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6D203FA-9405-4E71-9D22-0D9ED95C7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1683736" y="1587573"/>
            <a:ext cx="1073226" cy="10732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3C5A023F-D42B-416E-9B7C-ED7627B8C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8948" y="-1"/>
            <a:ext cx="5757046" cy="2878523"/>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icture containing logo&#10;&#10;Description automatically generated">
            <a:extLst>
              <a:ext uri="{FF2B5EF4-FFF2-40B4-BE49-F238E27FC236}">
                <a16:creationId xmlns:a16="http://schemas.microsoft.com/office/drawing/2014/main" id="{ED6A91B3-1F41-407F-ADCF-A217A82F82E3}"/>
              </a:ext>
            </a:extLst>
          </p:cNvPr>
          <p:cNvPicPr>
            <a:picLocks noChangeAspect="1"/>
          </p:cNvPicPr>
          <p:nvPr/>
        </p:nvPicPr>
        <p:blipFill rotWithShape="1">
          <a:blip r:embed="rId2">
            <a:extLst>
              <a:ext uri="{28A0092B-C50C-407E-A947-70E740481C1C}">
                <a14:useLocalDpi xmlns:a14="http://schemas.microsoft.com/office/drawing/2010/main" val="0"/>
              </a:ext>
            </a:extLst>
          </a:blip>
          <a:srcRect r="3123"/>
          <a:stretch/>
        </p:blipFill>
        <p:spPr>
          <a:xfrm>
            <a:off x="8625314" y="760895"/>
            <a:ext cx="3244954" cy="1674780"/>
          </a:xfrm>
          <a:prstGeom prst="rect">
            <a:avLst/>
          </a:prstGeom>
        </p:spPr>
      </p:pic>
      <p:pic>
        <p:nvPicPr>
          <p:cNvPr id="10" name="Picture 9" descr="Logo, icon&#10;&#10;Description automatically generated">
            <a:extLst>
              <a:ext uri="{FF2B5EF4-FFF2-40B4-BE49-F238E27FC236}">
                <a16:creationId xmlns:a16="http://schemas.microsoft.com/office/drawing/2014/main" id="{2A331BF4-8720-44E1-9C36-9E2737AAD2CD}"/>
              </a:ext>
            </a:extLst>
          </p:cNvPr>
          <p:cNvPicPr>
            <a:picLocks noChangeAspect="1"/>
          </p:cNvPicPr>
          <p:nvPr/>
        </p:nvPicPr>
        <p:blipFill rotWithShape="1">
          <a:blip r:embed="rId3">
            <a:extLst>
              <a:ext uri="{28A0092B-C50C-407E-A947-70E740481C1C}">
                <a14:useLocalDpi xmlns:a14="http://schemas.microsoft.com/office/drawing/2010/main" val="0"/>
              </a:ext>
            </a:extLst>
          </a:blip>
          <a:srcRect t="69" r="-2" b="-2"/>
          <a:stretch/>
        </p:blipFill>
        <p:spPr>
          <a:xfrm>
            <a:off x="321731" y="3600450"/>
            <a:ext cx="3189139" cy="2764667"/>
          </a:xfrm>
          <a:prstGeom prst="rect">
            <a:avLst/>
          </a:prstGeom>
        </p:spPr>
      </p:pic>
      <p:sp>
        <p:nvSpPr>
          <p:cNvPr id="38" name="Frame 37">
            <a:extLst>
              <a:ext uri="{FF2B5EF4-FFF2-40B4-BE49-F238E27FC236}">
                <a16:creationId xmlns:a16="http://schemas.microsoft.com/office/drawing/2014/main" id="{D86ED005-A263-420F-9447-E00E3BF60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971277"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Subtitle 2">
            <a:extLst>
              <a:ext uri="{FF2B5EF4-FFF2-40B4-BE49-F238E27FC236}">
                <a16:creationId xmlns:a16="http://schemas.microsoft.com/office/drawing/2014/main" id="{CEE4DA36-8746-4747-AE9E-C44C831ADF96}"/>
              </a:ext>
            </a:extLst>
          </p:cNvPr>
          <p:cNvSpPr>
            <a:spLocks noGrp="1"/>
          </p:cNvSpPr>
          <p:nvPr>
            <p:ph type="subTitle" idx="1"/>
          </p:nvPr>
        </p:nvSpPr>
        <p:spPr>
          <a:xfrm>
            <a:off x="4745528" y="4201466"/>
            <a:ext cx="2700944" cy="659993"/>
          </a:xfrm>
          <a:noFill/>
        </p:spPr>
        <p:txBody>
          <a:bodyPr>
            <a:normAutofit/>
          </a:bodyPr>
          <a:lstStyle/>
          <a:p>
            <a:endParaRPr lang="en-CA" sz="1600">
              <a:solidFill>
                <a:srgbClr val="080808"/>
              </a:solidFill>
            </a:endParaRPr>
          </a:p>
        </p:txBody>
      </p:sp>
      <p:sp>
        <p:nvSpPr>
          <p:cNvPr id="2" name="Title 1">
            <a:extLst>
              <a:ext uri="{FF2B5EF4-FFF2-40B4-BE49-F238E27FC236}">
                <a16:creationId xmlns:a16="http://schemas.microsoft.com/office/drawing/2014/main" id="{7395F4CD-0C8A-4BF2-ABE9-7909A2E52D50}"/>
              </a:ext>
            </a:extLst>
          </p:cNvPr>
          <p:cNvSpPr>
            <a:spLocks noGrp="1"/>
          </p:cNvSpPr>
          <p:nvPr>
            <p:ph type="ctrTitle"/>
          </p:nvPr>
        </p:nvSpPr>
        <p:spPr>
          <a:xfrm>
            <a:off x="4286858" y="2761554"/>
            <a:ext cx="3618284" cy="1345720"/>
          </a:xfrm>
          <a:noFill/>
        </p:spPr>
        <p:txBody>
          <a:bodyPr anchor="ctr">
            <a:normAutofit/>
          </a:bodyPr>
          <a:lstStyle/>
          <a:p>
            <a:r>
              <a:rPr lang="en-CA" sz="2800" dirty="0">
                <a:solidFill>
                  <a:srgbClr val="080808"/>
                </a:solidFill>
              </a:rPr>
              <a:t>Introduction to Docker and Kubernetes</a:t>
            </a:r>
          </a:p>
        </p:txBody>
      </p:sp>
    </p:spTree>
    <p:extLst>
      <p:ext uri="{BB962C8B-B14F-4D97-AF65-F5344CB8AC3E}">
        <p14:creationId xmlns:p14="http://schemas.microsoft.com/office/powerpoint/2010/main" val="277126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8"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9DABF8-2621-4C5E-B8F9-24D3E25219D8}"/>
              </a:ext>
            </a:extLst>
          </p:cNvPr>
          <p:cNvSpPr>
            <a:spLocks noGrp="1"/>
          </p:cNvSpPr>
          <p:nvPr>
            <p:ph type="title"/>
          </p:nvPr>
        </p:nvSpPr>
        <p:spPr>
          <a:xfrm>
            <a:off x="643467" y="321734"/>
            <a:ext cx="10905066" cy="1135737"/>
          </a:xfrm>
        </p:spPr>
        <p:txBody>
          <a:bodyPr>
            <a:normAutofit/>
          </a:bodyPr>
          <a:lstStyle/>
          <a:p>
            <a:r>
              <a:rPr lang="en-CA" sz="3600"/>
              <a:t>K8S Cluster</a:t>
            </a:r>
          </a:p>
        </p:txBody>
      </p:sp>
      <p:sp>
        <p:nvSpPr>
          <p:cNvPr id="24" name="Content Placeholder 2">
            <a:extLst>
              <a:ext uri="{FF2B5EF4-FFF2-40B4-BE49-F238E27FC236}">
                <a16:creationId xmlns:a16="http://schemas.microsoft.com/office/drawing/2014/main" id="{23C89105-271B-4C92-B478-9A21EC0D9C1D}"/>
              </a:ext>
            </a:extLst>
          </p:cNvPr>
          <p:cNvSpPr>
            <a:spLocks noGrp="1"/>
          </p:cNvSpPr>
          <p:nvPr>
            <p:ph idx="1"/>
          </p:nvPr>
        </p:nvSpPr>
        <p:spPr>
          <a:xfrm>
            <a:off x="643469" y="1782981"/>
            <a:ext cx="5312324" cy="4393982"/>
          </a:xfrm>
        </p:spPr>
        <p:txBody>
          <a:bodyPr>
            <a:normAutofit/>
          </a:bodyPr>
          <a:lstStyle/>
          <a:p>
            <a:pPr marL="0" indent="0">
              <a:buNone/>
            </a:pPr>
            <a:r>
              <a:rPr lang="en-CA" sz="2000" b="1" dirty="0"/>
              <a:t>What is a cluster?</a:t>
            </a:r>
          </a:p>
          <a:p>
            <a:r>
              <a:rPr lang="en-CA" sz="2000" dirty="0"/>
              <a:t>Composed of nodes running containers</a:t>
            </a:r>
          </a:p>
          <a:p>
            <a:r>
              <a:rPr lang="en-CA" sz="2000" dirty="0"/>
              <a:t>These nodes can be physical or virtual machines</a:t>
            </a:r>
          </a:p>
          <a:p>
            <a:r>
              <a:rPr lang="en-CA" sz="2000" dirty="0"/>
              <a:t>There is a master node that controls the worker nodes</a:t>
            </a:r>
          </a:p>
          <a:p>
            <a:pPr marL="0" indent="0">
              <a:buNone/>
            </a:pPr>
            <a:r>
              <a:rPr lang="en-CA" sz="2000" b="1" dirty="0"/>
              <a:t>How can we run K8S locally?</a:t>
            </a:r>
          </a:p>
          <a:p>
            <a:r>
              <a:rPr lang="en-CA" sz="2000" dirty="0"/>
              <a:t>We use </a:t>
            </a:r>
            <a:r>
              <a:rPr lang="en-CA" sz="2000" dirty="0" err="1"/>
              <a:t>minikube</a:t>
            </a:r>
            <a:r>
              <a:rPr lang="en-CA" sz="2000" dirty="0"/>
              <a:t> which runs a single node cluster</a:t>
            </a:r>
          </a:p>
          <a:p>
            <a:r>
              <a:rPr lang="en-CA" sz="2000" dirty="0"/>
              <a:t>Typically run on a Linux virtual machine if you have a Windows dev environment</a:t>
            </a:r>
          </a:p>
          <a:p>
            <a:pPr lvl="1"/>
            <a:endParaRPr lang="en-CA" sz="2000" dirty="0"/>
          </a:p>
        </p:txBody>
      </p:sp>
      <p:sp>
        <p:nvSpPr>
          <p:cNvPr id="75" name="Rectangle 7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So You Want To Configure The Perfect DB Cluster Inside A Kubernetes Cluster  | by Tomer Froumin | Medium">
            <a:extLst>
              <a:ext uri="{FF2B5EF4-FFF2-40B4-BE49-F238E27FC236}">
                <a16:creationId xmlns:a16="http://schemas.microsoft.com/office/drawing/2014/main" id="{073CB4C9-C765-4D9A-9CBA-170B9EB867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67" r="1542" b="-1"/>
          <a:stretch/>
        </p:blipFill>
        <p:spPr bwMode="auto">
          <a:xfrm>
            <a:off x="5822511" y="1986363"/>
            <a:ext cx="6236208" cy="3660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56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xEl>
                                              <p:pRg st="1" end="1"/>
                                            </p:txEl>
                                          </p:spTgt>
                                        </p:tgtEl>
                                        <p:attrNameLst>
                                          <p:attrName>style.visibility</p:attrName>
                                        </p:attrNameLst>
                                      </p:cBhvr>
                                      <p:to>
                                        <p:strVal val="visible"/>
                                      </p:to>
                                    </p:set>
                                    <p:animEffect transition="in" filter="fade">
                                      <p:cBhvr>
                                        <p:cTn id="12" dur="500"/>
                                        <p:tgtEl>
                                          <p:spTgt spid="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xEl>
                                              <p:pRg st="2" end="2"/>
                                            </p:txEl>
                                          </p:spTgt>
                                        </p:tgtEl>
                                        <p:attrNameLst>
                                          <p:attrName>style.visibility</p:attrName>
                                        </p:attrNameLst>
                                      </p:cBhvr>
                                      <p:to>
                                        <p:strVal val="visible"/>
                                      </p:to>
                                    </p:set>
                                    <p:animEffect transition="in" filter="fade">
                                      <p:cBhvr>
                                        <p:cTn id="17" dur="500"/>
                                        <p:tgtEl>
                                          <p:spTgt spid="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xEl>
                                              <p:pRg st="3" end="3"/>
                                            </p:txEl>
                                          </p:spTgt>
                                        </p:tgtEl>
                                        <p:attrNameLst>
                                          <p:attrName>style.visibility</p:attrName>
                                        </p:attrNameLst>
                                      </p:cBhvr>
                                      <p:to>
                                        <p:strVal val="visible"/>
                                      </p:to>
                                    </p:set>
                                    <p:animEffect transition="in" filter="fade">
                                      <p:cBhvr>
                                        <p:cTn id="22" dur="500"/>
                                        <p:tgtEl>
                                          <p:spTgt spid="2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xEl>
                                              <p:pRg st="4" end="4"/>
                                            </p:txEl>
                                          </p:spTgt>
                                        </p:tgtEl>
                                        <p:attrNameLst>
                                          <p:attrName>style.visibility</p:attrName>
                                        </p:attrNameLst>
                                      </p:cBhvr>
                                      <p:to>
                                        <p:strVal val="visible"/>
                                      </p:to>
                                    </p:set>
                                    <p:animEffect transition="in" filter="fade">
                                      <p:cBhvr>
                                        <p:cTn id="27" dur="500"/>
                                        <p:tgtEl>
                                          <p:spTgt spid="2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xEl>
                                              <p:pRg st="5" end="5"/>
                                            </p:txEl>
                                          </p:spTgt>
                                        </p:tgtEl>
                                        <p:attrNameLst>
                                          <p:attrName>style.visibility</p:attrName>
                                        </p:attrNameLst>
                                      </p:cBhvr>
                                      <p:to>
                                        <p:strVal val="visible"/>
                                      </p:to>
                                    </p:set>
                                    <p:animEffect transition="in" filter="fade">
                                      <p:cBhvr>
                                        <p:cTn id="32" dur="500"/>
                                        <p:tgtEl>
                                          <p:spTgt spid="2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4">
                                            <p:txEl>
                                              <p:pRg st="6" end="6"/>
                                            </p:txEl>
                                          </p:spTgt>
                                        </p:tgtEl>
                                        <p:attrNameLst>
                                          <p:attrName>style.visibility</p:attrName>
                                        </p:attrNameLst>
                                      </p:cBhvr>
                                      <p:to>
                                        <p:strVal val="visible"/>
                                      </p:to>
                                    </p:set>
                                    <p:animEffect transition="in" filter="fade">
                                      <p:cBhvr>
                                        <p:cTn id="37" dur="500"/>
                                        <p:tgtEl>
                                          <p:spTgt spid="2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25">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EDC96A2A-1F69-4E10-BD91-E477233A5B52}"/>
              </a:ext>
            </a:extLst>
          </p:cNvPr>
          <p:cNvSpPr>
            <a:spLocks noGrp="1"/>
          </p:cNvSpPr>
          <p:nvPr>
            <p:ph type="title"/>
          </p:nvPr>
        </p:nvSpPr>
        <p:spPr>
          <a:xfrm>
            <a:off x="643467" y="321734"/>
            <a:ext cx="10905066" cy="1135737"/>
          </a:xfrm>
        </p:spPr>
        <p:txBody>
          <a:bodyPr>
            <a:normAutofit/>
          </a:bodyPr>
          <a:lstStyle/>
          <a:p>
            <a:r>
              <a:rPr lang="en-CA" sz="3600"/>
              <a:t>K8S Pods</a:t>
            </a:r>
          </a:p>
        </p:txBody>
      </p:sp>
      <p:sp>
        <p:nvSpPr>
          <p:cNvPr id="18" name="Content Placeholder 2">
            <a:extLst>
              <a:ext uri="{FF2B5EF4-FFF2-40B4-BE49-F238E27FC236}">
                <a16:creationId xmlns:a16="http://schemas.microsoft.com/office/drawing/2014/main" id="{A6CB8DDA-6C64-4A47-9D8B-74FD503813F5}"/>
              </a:ext>
            </a:extLst>
          </p:cNvPr>
          <p:cNvSpPr>
            <a:spLocks noGrp="1"/>
          </p:cNvSpPr>
          <p:nvPr>
            <p:ph idx="1"/>
          </p:nvPr>
        </p:nvSpPr>
        <p:spPr>
          <a:xfrm>
            <a:off x="643468" y="1782981"/>
            <a:ext cx="6842935" cy="4393982"/>
          </a:xfrm>
        </p:spPr>
        <p:txBody>
          <a:bodyPr>
            <a:normAutofit/>
          </a:bodyPr>
          <a:lstStyle/>
          <a:p>
            <a:r>
              <a:rPr lang="en-CA" sz="2000"/>
              <a:t>Essentially a group of one or more Docker containers</a:t>
            </a:r>
          </a:p>
          <a:p>
            <a:pPr lvl="1"/>
            <a:r>
              <a:rPr lang="en-CA" sz="2000"/>
              <a:t>Usually only one container in a pod</a:t>
            </a:r>
          </a:p>
          <a:p>
            <a:r>
              <a:rPr lang="en-CA" sz="2000"/>
              <a:t>For horizontal scaling (getting more resources by running more instance), multiple pods are used instead</a:t>
            </a:r>
          </a:p>
          <a:p>
            <a:pPr lvl="1"/>
            <a:r>
              <a:rPr lang="en-CA" sz="2000"/>
              <a:t>This is called replication, and can be specified in YAML</a:t>
            </a:r>
          </a:p>
          <a:p>
            <a:r>
              <a:rPr lang="en-CA" sz="2000"/>
              <a:t>You would usually deploy pods through other K8S resources like deployments</a:t>
            </a:r>
          </a:p>
          <a:p>
            <a:r>
              <a:rPr lang="en-CA" sz="2000"/>
              <a:t>A pod has an IP address, and all containers in a pod share it. </a:t>
            </a:r>
          </a:p>
        </p:txBody>
      </p:sp>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Graphic 6" descr="Database">
            <a:extLst>
              <a:ext uri="{FF2B5EF4-FFF2-40B4-BE49-F238E27FC236}">
                <a16:creationId xmlns:a16="http://schemas.microsoft.com/office/drawing/2014/main" id="{BE5D8001-4F44-4242-BB9B-4CF6A1F39E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32318" y="1782981"/>
            <a:ext cx="3416214" cy="3416214"/>
          </a:xfrm>
          <a:prstGeom prst="rect">
            <a:avLst/>
          </a:prstGeom>
        </p:spPr>
      </p:pic>
    </p:spTree>
    <p:extLst>
      <p:ext uri="{BB962C8B-B14F-4D97-AF65-F5344CB8AC3E}">
        <p14:creationId xmlns:p14="http://schemas.microsoft.com/office/powerpoint/2010/main" val="320722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fade">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fade">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fade">
                                      <p:cBhvr>
                                        <p:cTn id="22" dur="500"/>
                                        <p:tgtEl>
                                          <p:spTgt spid="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animEffect transition="in" filter="fade">
                                      <p:cBhvr>
                                        <p:cTn id="27" dur="500"/>
                                        <p:tgtEl>
                                          <p:spTgt spid="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xEl>
                                              <p:pRg st="5" end="5"/>
                                            </p:txEl>
                                          </p:spTgt>
                                        </p:tgtEl>
                                        <p:attrNameLst>
                                          <p:attrName>style.visibility</p:attrName>
                                        </p:attrNameLst>
                                      </p:cBhvr>
                                      <p:to>
                                        <p:strVal val="visible"/>
                                      </p:to>
                                    </p:set>
                                    <p:animEffect transition="in" filter="fade">
                                      <p:cBhvr>
                                        <p:cTn id="32" dur="5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646615F1-3C3A-4157-99DA-5597F80B3455}"/>
              </a:ext>
            </a:extLst>
          </p:cNvPr>
          <p:cNvSpPr>
            <a:spLocks noGrp="1"/>
          </p:cNvSpPr>
          <p:nvPr>
            <p:ph type="title"/>
          </p:nvPr>
        </p:nvSpPr>
        <p:spPr>
          <a:xfrm>
            <a:off x="643467" y="321734"/>
            <a:ext cx="10905066" cy="1135737"/>
          </a:xfrm>
        </p:spPr>
        <p:txBody>
          <a:bodyPr>
            <a:normAutofit/>
          </a:bodyPr>
          <a:lstStyle/>
          <a:p>
            <a:r>
              <a:rPr lang="en-CA" sz="3600"/>
              <a:t>K8S Services</a:t>
            </a:r>
          </a:p>
        </p:txBody>
      </p:sp>
      <p:sp>
        <p:nvSpPr>
          <p:cNvPr id="3" name="Content Placeholder 2">
            <a:extLst>
              <a:ext uri="{FF2B5EF4-FFF2-40B4-BE49-F238E27FC236}">
                <a16:creationId xmlns:a16="http://schemas.microsoft.com/office/drawing/2014/main" id="{92FEF184-EB74-4B03-AE0D-5C10194C5A41}"/>
              </a:ext>
            </a:extLst>
          </p:cNvPr>
          <p:cNvSpPr>
            <a:spLocks noGrp="1"/>
          </p:cNvSpPr>
          <p:nvPr>
            <p:ph idx="1"/>
          </p:nvPr>
        </p:nvSpPr>
        <p:spPr>
          <a:xfrm>
            <a:off x="643468" y="1782981"/>
            <a:ext cx="6842935" cy="4393982"/>
          </a:xfrm>
        </p:spPr>
        <p:txBody>
          <a:bodyPr>
            <a:normAutofit/>
          </a:bodyPr>
          <a:lstStyle/>
          <a:p>
            <a:r>
              <a:rPr lang="en-CA" sz="2000"/>
              <a:t>Pods are stateless and can be dynamically destroyed and respawned</a:t>
            </a:r>
          </a:p>
          <a:p>
            <a:pPr lvl="1"/>
            <a:r>
              <a:rPr lang="en-CA" sz="2000"/>
              <a:t>This changes the IP address of the pods</a:t>
            </a:r>
          </a:p>
          <a:p>
            <a:r>
              <a:rPr lang="en-CA" sz="2000"/>
              <a:t>Problem: what if a pod depends on another pod</a:t>
            </a:r>
          </a:p>
          <a:p>
            <a:pPr lvl="1"/>
            <a:r>
              <a:rPr lang="en-CA" sz="2000"/>
              <a:t>i.e. Frontend &amp; backend pods</a:t>
            </a:r>
          </a:p>
          <a:p>
            <a:pPr lvl="1"/>
            <a:r>
              <a:rPr lang="en-CA" sz="2000"/>
              <a:t>How can it find a pod with an IP that always change?</a:t>
            </a:r>
          </a:p>
          <a:p>
            <a:r>
              <a:rPr lang="en-CA" sz="2000"/>
              <a:t>Services allow for the abstraction of pods. </a:t>
            </a:r>
          </a:p>
          <a:p>
            <a:pPr lvl="1"/>
            <a:r>
              <a:rPr lang="en-CA" sz="2000"/>
              <a:t>It defines a set of pods, and how to access them.</a:t>
            </a:r>
          </a:p>
          <a:p>
            <a:r>
              <a:rPr lang="en-CA" sz="2000"/>
              <a:t>To access a pod, you would first pass through a service so that you can access the pod that provides you with what you need</a:t>
            </a:r>
          </a:p>
        </p:txBody>
      </p:sp>
      <p:grpSp>
        <p:nvGrpSpPr>
          <p:cNvPr id="21" name="Group 2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Server">
            <a:extLst>
              <a:ext uri="{FF2B5EF4-FFF2-40B4-BE49-F238E27FC236}">
                <a16:creationId xmlns:a16="http://schemas.microsoft.com/office/drawing/2014/main" id="{D72D502D-A7F7-44F8-96E7-3D601FDC76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32318" y="1782981"/>
            <a:ext cx="3416214" cy="3416214"/>
          </a:xfrm>
          <a:prstGeom prst="rect">
            <a:avLst/>
          </a:prstGeom>
        </p:spPr>
      </p:pic>
    </p:spTree>
    <p:extLst>
      <p:ext uri="{BB962C8B-B14F-4D97-AF65-F5344CB8AC3E}">
        <p14:creationId xmlns:p14="http://schemas.microsoft.com/office/powerpoint/2010/main" val="1936319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8E2712AF-F998-4D99-97D2-6D1C451D865C}"/>
              </a:ext>
            </a:extLst>
          </p:cNvPr>
          <p:cNvSpPr>
            <a:spLocks noGrp="1"/>
          </p:cNvSpPr>
          <p:nvPr>
            <p:ph type="title"/>
          </p:nvPr>
        </p:nvSpPr>
        <p:spPr>
          <a:xfrm>
            <a:off x="643467" y="321734"/>
            <a:ext cx="10905066" cy="1135737"/>
          </a:xfrm>
        </p:spPr>
        <p:txBody>
          <a:bodyPr>
            <a:normAutofit/>
          </a:bodyPr>
          <a:lstStyle/>
          <a:p>
            <a:r>
              <a:rPr lang="en-CA" sz="3600"/>
              <a:t>K8S Deployment</a:t>
            </a:r>
          </a:p>
        </p:txBody>
      </p:sp>
      <p:sp>
        <p:nvSpPr>
          <p:cNvPr id="3" name="Content Placeholder 2">
            <a:extLst>
              <a:ext uri="{FF2B5EF4-FFF2-40B4-BE49-F238E27FC236}">
                <a16:creationId xmlns:a16="http://schemas.microsoft.com/office/drawing/2014/main" id="{5CE3BC49-7B13-4357-A866-D69AB20AC3AC}"/>
              </a:ext>
            </a:extLst>
          </p:cNvPr>
          <p:cNvSpPr>
            <a:spLocks noGrp="1"/>
          </p:cNvSpPr>
          <p:nvPr>
            <p:ph idx="1"/>
          </p:nvPr>
        </p:nvSpPr>
        <p:spPr>
          <a:xfrm>
            <a:off x="643468" y="1782981"/>
            <a:ext cx="6842935" cy="4393982"/>
          </a:xfrm>
        </p:spPr>
        <p:txBody>
          <a:bodyPr>
            <a:normAutofit/>
          </a:bodyPr>
          <a:lstStyle/>
          <a:p>
            <a:r>
              <a:rPr lang="en-CA" sz="2000"/>
              <a:t>Provides a way to declare how pods are deployed</a:t>
            </a:r>
          </a:p>
          <a:p>
            <a:pPr lvl="1"/>
            <a:r>
              <a:rPr lang="en-CA" sz="2000"/>
              <a:t>Which image is used</a:t>
            </a:r>
          </a:p>
          <a:p>
            <a:pPr lvl="1"/>
            <a:r>
              <a:rPr lang="en-CA" sz="2000"/>
              <a:t>How many pod replicas</a:t>
            </a:r>
          </a:p>
          <a:p>
            <a:pPr lvl="1"/>
            <a:r>
              <a:rPr lang="en-CA" sz="2000"/>
              <a:t>How they should be updated</a:t>
            </a:r>
          </a:p>
          <a:p>
            <a:r>
              <a:rPr lang="en-CA" sz="2000"/>
              <a:t>Allows deployment of pods to be repeatable and automated according to the YAML</a:t>
            </a:r>
          </a:p>
          <a:p>
            <a:r>
              <a:rPr lang="en-CA" sz="2000"/>
              <a:t>Allows you to automatically update the deployment using the K8S backend instead of manually doing it with scripts</a:t>
            </a:r>
          </a:p>
        </p:txBody>
      </p:sp>
      <p:grpSp>
        <p:nvGrpSpPr>
          <p:cNvPr id="21" name="Group 2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Processor">
            <a:extLst>
              <a:ext uri="{FF2B5EF4-FFF2-40B4-BE49-F238E27FC236}">
                <a16:creationId xmlns:a16="http://schemas.microsoft.com/office/drawing/2014/main" id="{5A62BE0B-C29D-42EA-9520-FF424C572C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32318" y="1782981"/>
            <a:ext cx="3416214" cy="3416214"/>
          </a:xfrm>
          <a:prstGeom prst="rect">
            <a:avLst/>
          </a:prstGeom>
        </p:spPr>
      </p:pic>
    </p:spTree>
    <p:extLst>
      <p:ext uri="{BB962C8B-B14F-4D97-AF65-F5344CB8AC3E}">
        <p14:creationId xmlns:p14="http://schemas.microsoft.com/office/powerpoint/2010/main" val="360810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D42AB6-A59D-4D88-B39D-DED318B8DF53}"/>
              </a:ext>
            </a:extLst>
          </p:cNvPr>
          <p:cNvSpPr>
            <a:spLocks noGrp="1"/>
          </p:cNvSpPr>
          <p:nvPr>
            <p:ph type="title"/>
          </p:nvPr>
        </p:nvSpPr>
        <p:spPr>
          <a:xfrm>
            <a:off x="643467" y="321734"/>
            <a:ext cx="10905066" cy="1135737"/>
          </a:xfrm>
        </p:spPr>
        <p:txBody>
          <a:bodyPr>
            <a:normAutofit/>
          </a:bodyPr>
          <a:lstStyle/>
          <a:p>
            <a:r>
              <a:rPr lang="en-CA" sz="3600"/>
              <a:t>Namespaces</a:t>
            </a:r>
          </a:p>
        </p:txBody>
      </p:sp>
      <p:sp>
        <p:nvSpPr>
          <p:cNvPr id="43" name="Content Placeholder 2">
            <a:extLst>
              <a:ext uri="{FF2B5EF4-FFF2-40B4-BE49-F238E27FC236}">
                <a16:creationId xmlns:a16="http://schemas.microsoft.com/office/drawing/2014/main" id="{860B29E4-FBDA-4028-9C6E-A8625CCF56A6}"/>
              </a:ext>
            </a:extLst>
          </p:cNvPr>
          <p:cNvSpPr>
            <a:spLocks noGrp="1"/>
          </p:cNvSpPr>
          <p:nvPr>
            <p:ph idx="1"/>
          </p:nvPr>
        </p:nvSpPr>
        <p:spPr>
          <a:xfrm>
            <a:off x="643467" y="1782981"/>
            <a:ext cx="10905066" cy="4393982"/>
          </a:xfrm>
        </p:spPr>
        <p:txBody>
          <a:bodyPr>
            <a:normAutofit/>
          </a:bodyPr>
          <a:lstStyle/>
          <a:p>
            <a:r>
              <a:rPr lang="en-CA" sz="2000" dirty="0"/>
              <a:t>It is a virtual cluster within the physical cluster</a:t>
            </a:r>
          </a:p>
          <a:p>
            <a:r>
              <a:rPr lang="en-CA" sz="2000" dirty="0"/>
              <a:t>It scopes the name of resources – the name must be unique in a given namespace, but not across multiple namespaces</a:t>
            </a:r>
          </a:p>
          <a:p>
            <a:r>
              <a:rPr lang="en-CA" sz="2000" dirty="0"/>
              <a:t>Resources can only belong to one namespace</a:t>
            </a:r>
          </a:p>
          <a:p>
            <a:r>
              <a:rPr lang="en-CA" sz="2000" dirty="0"/>
              <a:t>The most common use is simply as a way to organize resources in large clusters to facilitate administration</a:t>
            </a:r>
          </a:p>
          <a:p>
            <a:r>
              <a:rPr lang="en-CA" sz="2000" dirty="0"/>
              <a:t>It also permits role-based access control (RBAC) where people can be granted roles specific to certain namespaces, and not to other namespaces</a:t>
            </a:r>
          </a:p>
        </p:txBody>
      </p:sp>
      <p:sp>
        <p:nvSpPr>
          <p:cNvPr id="44"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1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2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7318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500"/>
                                        <p:tgtEl>
                                          <p:spTgt spid="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xEl>
                                              <p:pRg st="1" end="1"/>
                                            </p:txEl>
                                          </p:spTgt>
                                        </p:tgtEl>
                                        <p:attrNameLst>
                                          <p:attrName>style.visibility</p:attrName>
                                        </p:attrNameLst>
                                      </p:cBhvr>
                                      <p:to>
                                        <p:strVal val="visible"/>
                                      </p:to>
                                    </p:set>
                                    <p:animEffect transition="in" filter="fade">
                                      <p:cBhvr>
                                        <p:cTn id="12" dur="500"/>
                                        <p:tgtEl>
                                          <p:spTgt spid="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
                                            <p:txEl>
                                              <p:pRg st="2" end="2"/>
                                            </p:txEl>
                                          </p:spTgt>
                                        </p:tgtEl>
                                        <p:attrNameLst>
                                          <p:attrName>style.visibility</p:attrName>
                                        </p:attrNameLst>
                                      </p:cBhvr>
                                      <p:to>
                                        <p:strVal val="visible"/>
                                      </p:to>
                                    </p:set>
                                    <p:animEffect transition="in" filter="fade">
                                      <p:cBhvr>
                                        <p:cTn id="17" dur="500"/>
                                        <p:tgtEl>
                                          <p:spTgt spid="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
                                            <p:txEl>
                                              <p:pRg st="3" end="3"/>
                                            </p:txEl>
                                          </p:spTgt>
                                        </p:tgtEl>
                                        <p:attrNameLst>
                                          <p:attrName>style.visibility</p:attrName>
                                        </p:attrNameLst>
                                      </p:cBhvr>
                                      <p:to>
                                        <p:strVal val="visible"/>
                                      </p:to>
                                    </p:set>
                                    <p:animEffect transition="in" filter="fade">
                                      <p:cBhvr>
                                        <p:cTn id="22" dur="500"/>
                                        <p:tgtEl>
                                          <p:spTgt spid="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
                                            <p:txEl>
                                              <p:pRg st="4" end="4"/>
                                            </p:txEl>
                                          </p:spTgt>
                                        </p:tgtEl>
                                        <p:attrNameLst>
                                          <p:attrName>style.visibility</p:attrName>
                                        </p:attrNameLst>
                                      </p:cBhvr>
                                      <p:to>
                                        <p:strVal val="visible"/>
                                      </p:to>
                                    </p:set>
                                    <p:animEffect transition="in" filter="fade">
                                      <p:cBhvr>
                                        <p:cTn id="27" dur="500"/>
                                        <p:tgtEl>
                                          <p:spTgt spid="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1E7556E-F0AB-447C-9349-72FE40064FC2}"/>
              </a:ext>
            </a:extLst>
          </p:cNvPr>
          <p:cNvSpPr>
            <a:spLocks noGrp="1"/>
          </p:cNvSpPr>
          <p:nvPr>
            <p:ph type="title"/>
          </p:nvPr>
        </p:nvSpPr>
        <p:spPr>
          <a:xfrm>
            <a:off x="643467" y="321734"/>
            <a:ext cx="10905066" cy="1135737"/>
          </a:xfrm>
        </p:spPr>
        <p:txBody>
          <a:bodyPr>
            <a:normAutofit/>
          </a:bodyPr>
          <a:lstStyle/>
          <a:p>
            <a:r>
              <a:rPr lang="en-CA" sz="3600"/>
              <a:t>Ingress</a:t>
            </a:r>
          </a:p>
        </p:txBody>
      </p:sp>
      <p:sp>
        <p:nvSpPr>
          <p:cNvPr id="3" name="Content Placeholder 2">
            <a:extLst>
              <a:ext uri="{FF2B5EF4-FFF2-40B4-BE49-F238E27FC236}">
                <a16:creationId xmlns:a16="http://schemas.microsoft.com/office/drawing/2014/main" id="{C0A8C7A0-6316-44AB-93A1-3D4CB8A1EFEB}"/>
              </a:ext>
            </a:extLst>
          </p:cNvPr>
          <p:cNvSpPr>
            <a:spLocks noGrp="1"/>
          </p:cNvSpPr>
          <p:nvPr>
            <p:ph idx="1"/>
          </p:nvPr>
        </p:nvSpPr>
        <p:spPr>
          <a:xfrm>
            <a:off x="643468" y="1782981"/>
            <a:ext cx="6842935" cy="4393982"/>
          </a:xfrm>
        </p:spPr>
        <p:txBody>
          <a:bodyPr>
            <a:normAutofit/>
          </a:bodyPr>
          <a:lstStyle/>
          <a:p>
            <a:r>
              <a:rPr lang="en-CA" sz="2000"/>
              <a:t>Ingress is a Kubernetes object that manages external access to the Kubernetes cluster</a:t>
            </a:r>
          </a:p>
          <a:p>
            <a:r>
              <a:rPr lang="en-CA" sz="2000"/>
              <a:t>It exposes HTTP and HTTPS routes from outside towards services in the cluster</a:t>
            </a:r>
          </a:p>
          <a:p>
            <a:r>
              <a:rPr lang="en-CA" sz="2000"/>
              <a:t>It can give services an URL, and does not expose arbitrary ports. Instead, it can designate a path in the URL towards a service</a:t>
            </a:r>
          </a:p>
          <a:p>
            <a:pPr lvl="1"/>
            <a:r>
              <a:rPr lang="en-CA" sz="2000"/>
              <a:t>i.e. example.com/service1, example.com/service2</a:t>
            </a:r>
          </a:p>
          <a:p>
            <a:r>
              <a:rPr lang="en-CA" sz="2000"/>
              <a:t>It can also be paired with load balancing to distribute incoming requests</a:t>
            </a:r>
          </a:p>
        </p:txBody>
      </p:sp>
      <p:grpSp>
        <p:nvGrpSpPr>
          <p:cNvPr id="21" name="Group 2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Disconnected">
            <a:extLst>
              <a:ext uri="{FF2B5EF4-FFF2-40B4-BE49-F238E27FC236}">
                <a16:creationId xmlns:a16="http://schemas.microsoft.com/office/drawing/2014/main" id="{B1CEB634-E60A-4D79-B337-3EAA5D67DC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32318" y="1782981"/>
            <a:ext cx="3416214" cy="3416214"/>
          </a:xfrm>
          <a:prstGeom prst="rect">
            <a:avLst/>
          </a:prstGeom>
        </p:spPr>
      </p:pic>
    </p:spTree>
    <p:extLst>
      <p:ext uri="{BB962C8B-B14F-4D97-AF65-F5344CB8AC3E}">
        <p14:creationId xmlns:p14="http://schemas.microsoft.com/office/powerpoint/2010/main" val="2984096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5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D565A2-5FCC-4A0A-9A91-61617D98F7C3}"/>
              </a:ext>
            </a:extLst>
          </p:cNvPr>
          <p:cNvSpPr>
            <a:spLocks noGrp="1"/>
          </p:cNvSpPr>
          <p:nvPr>
            <p:ph type="title"/>
          </p:nvPr>
        </p:nvSpPr>
        <p:spPr>
          <a:xfrm>
            <a:off x="643467" y="321734"/>
            <a:ext cx="6901193" cy="1135737"/>
          </a:xfrm>
        </p:spPr>
        <p:txBody>
          <a:bodyPr>
            <a:normAutofit/>
          </a:bodyPr>
          <a:lstStyle/>
          <a:p>
            <a:r>
              <a:rPr lang="en-CA" sz="3600" dirty="0"/>
              <a:t>Kubernetes Environment on Windows</a:t>
            </a:r>
          </a:p>
        </p:txBody>
      </p:sp>
      <p:sp>
        <p:nvSpPr>
          <p:cNvPr id="3" name="Content Placeholder 2">
            <a:extLst>
              <a:ext uri="{FF2B5EF4-FFF2-40B4-BE49-F238E27FC236}">
                <a16:creationId xmlns:a16="http://schemas.microsoft.com/office/drawing/2014/main" id="{27DCA630-91A1-4C16-B34B-0E73982D3CB0}"/>
              </a:ext>
            </a:extLst>
          </p:cNvPr>
          <p:cNvSpPr>
            <a:spLocks noGrp="1"/>
          </p:cNvSpPr>
          <p:nvPr>
            <p:ph idx="1"/>
          </p:nvPr>
        </p:nvSpPr>
        <p:spPr>
          <a:xfrm>
            <a:off x="643468" y="1782981"/>
            <a:ext cx="6901193" cy="4393982"/>
          </a:xfrm>
        </p:spPr>
        <p:txBody>
          <a:bodyPr>
            <a:normAutofit/>
          </a:bodyPr>
          <a:lstStyle/>
          <a:p>
            <a:r>
              <a:rPr lang="en-CA" sz="2000" dirty="0"/>
              <a:t>Kubernetes is run on </a:t>
            </a:r>
            <a:r>
              <a:rPr lang="en-CA" sz="2000" dirty="0" err="1"/>
              <a:t>minikube</a:t>
            </a:r>
            <a:r>
              <a:rPr lang="en-CA" sz="2000" dirty="0"/>
              <a:t>, a tool for local K8S development</a:t>
            </a:r>
          </a:p>
          <a:p>
            <a:r>
              <a:rPr lang="en-CA" sz="2000" dirty="0"/>
              <a:t>Otherwise, the same environment is used as with Docker</a:t>
            </a:r>
          </a:p>
        </p:txBody>
      </p:sp>
      <p:sp>
        <p:nvSpPr>
          <p:cNvPr id="81" name="Isosceles Triangle 6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Graphic 50" descr="Browser Window">
            <a:extLst>
              <a:ext uri="{FF2B5EF4-FFF2-40B4-BE49-F238E27FC236}">
                <a16:creationId xmlns:a16="http://schemas.microsoft.com/office/drawing/2014/main" id="{2FA1772C-AB09-4A2C-BCA5-60F632AF4F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19869" y="1714668"/>
            <a:ext cx="3428663" cy="3428663"/>
          </a:xfrm>
          <a:prstGeom prst="rect">
            <a:avLst/>
          </a:prstGeom>
        </p:spPr>
      </p:pic>
      <p:grpSp>
        <p:nvGrpSpPr>
          <p:cNvPr id="83" name="Group 64">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84" name="Isosceles Triangle 6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66">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7880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E595F5-9F15-4202-9A7A-D915D5D7478E}"/>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dirty="0">
                <a:solidFill>
                  <a:schemeClr val="tx1"/>
                </a:solidFill>
                <a:latin typeface="+mj-lt"/>
                <a:ea typeface="+mj-ea"/>
                <a:cs typeface="+mj-cs"/>
              </a:rPr>
              <a:t>Kubernetes Deployment Demo</a:t>
            </a:r>
          </a:p>
        </p:txBody>
      </p:sp>
      <p:sp>
        <p:nvSpPr>
          <p:cNvPr id="3" name="Content Placeholder 2">
            <a:extLst>
              <a:ext uri="{FF2B5EF4-FFF2-40B4-BE49-F238E27FC236}">
                <a16:creationId xmlns:a16="http://schemas.microsoft.com/office/drawing/2014/main" id="{5CC02BB5-55C2-4B8E-A0FC-BA7579DD821D}"/>
              </a:ext>
            </a:extLst>
          </p:cNvPr>
          <p:cNvSpPr>
            <a:spLocks noGrp="1"/>
          </p:cNvSpPr>
          <p:nvPr>
            <p:ph idx="1"/>
          </p:nvPr>
        </p:nvSpPr>
        <p:spPr>
          <a:xfrm>
            <a:off x="2197101" y="4078423"/>
            <a:ext cx="4978399" cy="2058657"/>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Let’s go an deploy our app on Kubernetes!</a:t>
            </a:r>
          </a:p>
        </p:txBody>
      </p:sp>
      <p:pic>
        <p:nvPicPr>
          <p:cNvPr id="7" name="Graphic 6" descr="Syncing Cloud">
            <a:extLst>
              <a:ext uri="{FF2B5EF4-FFF2-40B4-BE49-F238E27FC236}">
                <a16:creationId xmlns:a16="http://schemas.microsoft.com/office/drawing/2014/main" id="{FF078231-C7AE-48C2-BAC8-B324FAA0D4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Syncing Cloud">
            <a:extLst>
              <a:ext uri="{FF2B5EF4-FFF2-40B4-BE49-F238E27FC236}">
                <a16:creationId xmlns:a16="http://schemas.microsoft.com/office/drawing/2014/main" id="{C36BED64-C30A-4C4E-8C3F-8B79B79590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1676774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34D1B3-E788-4630-A852-00AFAE8113E2}"/>
              </a:ext>
            </a:extLst>
          </p:cNvPr>
          <p:cNvSpPr>
            <a:spLocks noGrp="1"/>
          </p:cNvSpPr>
          <p:nvPr>
            <p:ph type="title"/>
          </p:nvPr>
        </p:nvSpPr>
        <p:spPr>
          <a:xfrm>
            <a:off x="2019300" y="538956"/>
            <a:ext cx="8985250" cy="1118394"/>
          </a:xfrm>
        </p:spPr>
        <p:txBody>
          <a:bodyPr anchor="t">
            <a:normAutofit/>
          </a:bodyPr>
          <a:lstStyle/>
          <a:p>
            <a:r>
              <a:rPr lang="en-CA" sz="4000"/>
              <a:t>Helm</a:t>
            </a:r>
          </a:p>
        </p:txBody>
      </p:sp>
      <p:pic>
        <p:nvPicPr>
          <p:cNvPr id="7" name="Graphic 6">
            <a:extLst>
              <a:ext uri="{FF2B5EF4-FFF2-40B4-BE49-F238E27FC236}">
                <a16:creationId xmlns:a16="http://schemas.microsoft.com/office/drawing/2014/main" id="{2D28B250-EE8D-4A24-A9E0-FCEA3C7FD6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55067" y="538956"/>
            <a:ext cx="648966" cy="749300"/>
          </a:xfrm>
          <a:prstGeom prst="rect">
            <a:avLst/>
          </a:prstGeom>
        </p:spPr>
      </p:pic>
      <p:sp>
        <p:nvSpPr>
          <p:cNvPr id="3" name="Content Placeholder 2">
            <a:extLst>
              <a:ext uri="{FF2B5EF4-FFF2-40B4-BE49-F238E27FC236}">
                <a16:creationId xmlns:a16="http://schemas.microsoft.com/office/drawing/2014/main" id="{3DA227C4-59C9-43E9-B4BD-7BC0A3F14B65}"/>
              </a:ext>
            </a:extLst>
          </p:cNvPr>
          <p:cNvSpPr>
            <a:spLocks noGrp="1"/>
          </p:cNvSpPr>
          <p:nvPr>
            <p:ph idx="1"/>
          </p:nvPr>
        </p:nvSpPr>
        <p:spPr>
          <a:xfrm>
            <a:off x="1009650" y="1847849"/>
            <a:ext cx="9994900" cy="4254501"/>
          </a:xfrm>
        </p:spPr>
        <p:txBody>
          <a:bodyPr>
            <a:normAutofit/>
          </a:bodyPr>
          <a:lstStyle/>
          <a:p>
            <a:endParaRPr lang="en-CA" sz="2000"/>
          </a:p>
        </p:txBody>
      </p:sp>
    </p:spTree>
    <p:extLst>
      <p:ext uri="{BB962C8B-B14F-4D97-AF65-F5344CB8AC3E}">
        <p14:creationId xmlns:p14="http://schemas.microsoft.com/office/powerpoint/2010/main" val="7660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E595F5-9F15-4202-9A7A-D915D5D7478E}"/>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dirty="0">
                <a:solidFill>
                  <a:schemeClr val="tx1"/>
                </a:solidFill>
                <a:latin typeface="+mj-lt"/>
                <a:ea typeface="+mj-ea"/>
                <a:cs typeface="+mj-cs"/>
              </a:rPr>
              <a:t>Helm Demo</a:t>
            </a:r>
          </a:p>
        </p:txBody>
      </p:sp>
      <p:sp>
        <p:nvSpPr>
          <p:cNvPr id="3" name="Content Placeholder 2">
            <a:extLst>
              <a:ext uri="{FF2B5EF4-FFF2-40B4-BE49-F238E27FC236}">
                <a16:creationId xmlns:a16="http://schemas.microsoft.com/office/drawing/2014/main" id="{5CC02BB5-55C2-4B8E-A0FC-BA7579DD821D}"/>
              </a:ext>
            </a:extLst>
          </p:cNvPr>
          <p:cNvSpPr>
            <a:spLocks noGrp="1"/>
          </p:cNvSpPr>
          <p:nvPr>
            <p:ph idx="1"/>
          </p:nvPr>
        </p:nvSpPr>
        <p:spPr>
          <a:xfrm>
            <a:off x="2197101" y="4078423"/>
            <a:ext cx="4978399" cy="2058657"/>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Let’s package our deployment with Helm!</a:t>
            </a:r>
          </a:p>
        </p:txBody>
      </p:sp>
      <p:pic>
        <p:nvPicPr>
          <p:cNvPr id="7" name="Graphic 6" descr="Syncing Cloud">
            <a:extLst>
              <a:ext uri="{FF2B5EF4-FFF2-40B4-BE49-F238E27FC236}">
                <a16:creationId xmlns:a16="http://schemas.microsoft.com/office/drawing/2014/main" id="{FF078231-C7AE-48C2-BAC8-B324FAA0D4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Syncing Cloud">
            <a:extLst>
              <a:ext uri="{FF2B5EF4-FFF2-40B4-BE49-F238E27FC236}">
                <a16:creationId xmlns:a16="http://schemas.microsoft.com/office/drawing/2014/main" id="{C36BED64-C30A-4C4E-8C3F-8B79B79590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415942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24178F-6F63-4875-9A81-95D33CF81017}"/>
              </a:ext>
            </a:extLst>
          </p:cNvPr>
          <p:cNvSpPr>
            <a:spLocks noGrp="1"/>
          </p:cNvSpPr>
          <p:nvPr>
            <p:ph type="title"/>
          </p:nvPr>
        </p:nvSpPr>
        <p:spPr>
          <a:xfrm>
            <a:off x="643467" y="1698171"/>
            <a:ext cx="3962061" cy="4516360"/>
          </a:xfrm>
        </p:spPr>
        <p:txBody>
          <a:bodyPr anchor="t">
            <a:normAutofit/>
          </a:bodyPr>
          <a:lstStyle/>
          <a:p>
            <a:r>
              <a:rPr lang="en-CA" sz="3600"/>
              <a:t>Who I am</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502376C-0C04-49CA-B707-B7DAE4F2454C}"/>
              </a:ext>
            </a:extLst>
          </p:cNvPr>
          <p:cNvSpPr>
            <a:spLocks noGrp="1"/>
          </p:cNvSpPr>
          <p:nvPr>
            <p:ph idx="1"/>
          </p:nvPr>
        </p:nvSpPr>
        <p:spPr>
          <a:xfrm>
            <a:off x="3390900" y="1698170"/>
            <a:ext cx="8157633" cy="4516361"/>
          </a:xfrm>
        </p:spPr>
        <p:txBody>
          <a:bodyPr>
            <a:normAutofit/>
          </a:bodyPr>
          <a:lstStyle/>
          <a:p>
            <a:r>
              <a:rPr lang="en-CA" sz="2000" dirty="0"/>
              <a:t>Second-year Computer Engineering student at Concordia University</a:t>
            </a:r>
          </a:p>
          <a:p>
            <a:r>
              <a:rPr lang="en-CA" sz="2000" dirty="0"/>
              <a:t>Interests in technology both in modern software and hardware</a:t>
            </a:r>
          </a:p>
          <a:p>
            <a:pPr lvl="1"/>
            <a:r>
              <a:rPr lang="en-CA" sz="2000" dirty="0"/>
              <a:t>Web dev</a:t>
            </a:r>
          </a:p>
          <a:p>
            <a:pPr lvl="1"/>
            <a:r>
              <a:rPr lang="en-CA" sz="2000" dirty="0"/>
              <a:t>Cloud</a:t>
            </a:r>
          </a:p>
          <a:p>
            <a:pPr lvl="1"/>
            <a:r>
              <a:rPr lang="en-CA" sz="2000" dirty="0"/>
              <a:t>Machine Learning</a:t>
            </a:r>
          </a:p>
          <a:p>
            <a:pPr lvl="1"/>
            <a:r>
              <a:rPr lang="en-CA" sz="2000" dirty="0"/>
              <a:t>Security</a:t>
            </a:r>
          </a:p>
          <a:p>
            <a:pPr lvl="1"/>
            <a:r>
              <a:rPr lang="en-CA" sz="2000" dirty="0"/>
              <a:t>Virtual Reality</a:t>
            </a:r>
          </a:p>
          <a:p>
            <a:pPr lvl="1"/>
            <a:r>
              <a:rPr lang="en-CA" sz="2000" dirty="0"/>
              <a:t>3D Printing</a:t>
            </a:r>
          </a:p>
          <a:p>
            <a:pPr lvl="1"/>
            <a:endParaRPr lang="en-CA"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66065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134">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41527-44B9-4E79-97A3-D6FB1953CF97}"/>
              </a:ext>
            </a:extLst>
          </p:cNvPr>
          <p:cNvSpPr>
            <a:spLocks noGrp="1"/>
          </p:cNvSpPr>
          <p:nvPr>
            <p:ph type="title"/>
          </p:nvPr>
        </p:nvSpPr>
        <p:spPr>
          <a:xfrm>
            <a:off x="804672" y="5116529"/>
            <a:ext cx="10592174" cy="1000655"/>
          </a:xfrm>
        </p:spPr>
        <p:txBody>
          <a:bodyPr vert="horz" lIns="91440" tIns="45720" rIns="91440" bIns="45720" rtlCol="0" anchor="t">
            <a:normAutofit/>
          </a:bodyPr>
          <a:lstStyle/>
          <a:p>
            <a:r>
              <a:rPr lang="en-US" sz="4000" dirty="0">
                <a:solidFill>
                  <a:schemeClr val="tx2"/>
                </a:solidFill>
              </a:rPr>
              <a:t>Security in Docker and Kubernetes</a:t>
            </a:r>
          </a:p>
        </p:txBody>
      </p:sp>
      <p:pic>
        <p:nvPicPr>
          <p:cNvPr id="2050" name="Picture 2" descr="Cloud-Native Security — DevSecOps | by Suresh Rupasinghe | Medium">
            <a:extLst>
              <a:ext uri="{FF2B5EF4-FFF2-40B4-BE49-F238E27FC236}">
                <a16:creationId xmlns:a16="http://schemas.microsoft.com/office/drawing/2014/main" id="{B79CFB27-AFEA-4669-B91C-64EAAD4B8431}"/>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0185" b="5249"/>
          <a:stretch/>
        </p:blipFill>
        <p:spPr bwMode="auto">
          <a:xfrm>
            <a:off x="-1" y="10"/>
            <a:ext cx="12192001" cy="4201449"/>
          </a:xfrm>
          <a:prstGeom prst="rect">
            <a:avLst/>
          </a:prstGeom>
          <a:noFill/>
          <a:extLst>
            <a:ext uri="{909E8E84-426E-40DD-AFC4-6F175D3DCCD1}">
              <a14:hiddenFill xmlns:a14="http://schemas.microsoft.com/office/drawing/2010/main">
                <a:solidFill>
                  <a:srgbClr val="FFFFFF"/>
                </a:solidFill>
              </a14:hiddenFill>
            </a:ext>
          </a:extLst>
        </p:spPr>
      </p:pic>
      <p:grpSp>
        <p:nvGrpSpPr>
          <p:cNvPr id="2053" name="Group 136">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38" name="Freeform: Shape 137">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510148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33D58-06E1-4B82-9597-87EABB5CDB8C}"/>
              </a:ext>
            </a:extLst>
          </p:cNvPr>
          <p:cNvSpPr>
            <a:spLocks noGrp="1"/>
          </p:cNvSpPr>
          <p:nvPr>
            <p:ph type="title"/>
          </p:nvPr>
        </p:nvSpPr>
        <p:spPr/>
        <p:txBody>
          <a:bodyPr/>
          <a:lstStyle/>
          <a:p>
            <a:r>
              <a:rPr lang="en-CA" dirty="0"/>
              <a:t>Four C’s of Cloud Native Security</a:t>
            </a:r>
          </a:p>
        </p:txBody>
      </p:sp>
      <p:sp>
        <p:nvSpPr>
          <p:cNvPr id="3" name="Content Placeholder 2">
            <a:extLst>
              <a:ext uri="{FF2B5EF4-FFF2-40B4-BE49-F238E27FC236}">
                <a16:creationId xmlns:a16="http://schemas.microsoft.com/office/drawing/2014/main" id="{0EBF6C9F-19DC-43EC-ADAC-16458D9CA809}"/>
              </a:ext>
            </a:extLst>
          </p:cNvPr>
          <p:cNvSpPr>
            <a:spLocks noGrp="1"/>
          </p:cNvSpPr>
          <p:nvPr>
            <p:ph idx="1"/>
          </p:nvPr>
        </p:nvSpPr>
        <p:spPr/>
        <p:txBody>
          <a:bodyPr/>
          <a:lstStyle/>
          <a:p>
            <a:r>
              <a:rPr lang="en-CA" dirty="0"/>
              <a:t>Defense in depth by having more layers of security to penetrate</a:t>
            </a:r>
          </a:p>
          <a:p>
            <a:r>
              <a:rPr lang="en-CA" dirty="0"/>
              <a:t>The inner layers’ security is complemented by the outer layers’ security</a:t>
            </a:r>
          </a:p>
          <a:p>
            <a:r>
              <a:rPr lang="en-CA" dirty="0"/>
              <a:t>Each layer must implement proper security practices to reinforce the security of the whole software system</a:t>
            </a:r>
          </a:p>
        </p:txBody>
      </p:sp>
      <p:pic>
        <p:nvPicPr>
          <p:cNvPr id="1026" name="Picture 2">
            <a:extLst>
              <a:ext uri="{FF2B5EF4-FFF2-40B4-BE49-F238E27FC236}">
                <a16:creationId xmlns:a16="http://schemas.microsoft.com/office/drawing/2014/main" id="{C0DC7542-E389-4D82-BF81-33254F271B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549" y="3916399"/>
            <a:ext cx="4842051" cy="2792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044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A68A09-A43F-47C7-AEFF-EFF33146CFC5}"/>
              </a:ext>
            </a:extLst>
          </p:cNvPr>
          <p:cNvSpPr>
            <a:spLocks noGrp="1"/>
          </p:cNvSpPr>
          <p:nvPr>
            <p:ph type="title"/>
          </p:nvPr>
        </p:nvSpPr>
        <p:spPr>
          <a:xfrm>
            <a:off x="643467" y="321734"/>
            <a:ext cx="4970877" cy="1135737"/>
          </a:xfrm>
        </p:spPr>
        <p:txBody>
          <a:bodyPr>
            <a:normAutofit/>
          </a:bodyPr>
          <a:lstStyle/>
          <a:p>
            <a:r>
              <a:rPr lang="en-CA" sz="3600"/>
              <a:t>Docker Content Trust</a:t>
            </a:r>
          </a:p>
        </p:txBody>
      </p:sp>
      <p:sp>
        <p:nvSpPr>
          <p:cNvPr id="3" name="Content Placeholder 2">
            <a:extLst>
              <a:ext uri="{FF2B5EF4-FFF2-40B4-BE49-F238E27FC236}">
                <a16:creationId xmlns:a16="http://schemas.microsoft.com/office/drawing/2014/main" id="{E9832559-56F3-447E-9202-286B76360B9B}"/>
              </a:ext>
            </a:extLst>
          </p:cNvPr>
          <p:cNvSpPr>
            <a:spLocks noGrp="1"/>
          </p:cNvSpPr>
          <p:nvPr>
            <p:ph idx="1"/>
          </p:nvPr>
        </p:nvSpPr>
        <p:spPr>
          <a:xfrm>
            <a:off x="643468" y="1782981"/>
            <a:ext cx="6557432" cy="4393982"/>
          </a:xfrm>
        </p:spPr>
        <p:txBody>
          <a:bodyPr>
            <a:normAutofit/>
          </a:bodyPr>
          <a:lstStyle/>
          <a:p>
            <a:r>
              <a:rPr lang="en-CA" sz="2000" dirty="0"/>
              <a:t>Transport of images often cannot be trusted</a:t>
            </a:r>
          </a:p>
          <a:p>
            <a:r>
              <a:rPr lang="en-CA" sz="2000" dirty="0"/>
              <a:t>How do we know if an image wasn’t tampered in transit from a trusted source?</a:t>
            </a:r>
          </a:p>
          <a:p>
            <a:r>
              <a:rPr lang="en-CA" sz="2000" b="1" dirty="0"/>
              <a:t>Solution: attaching </a:t>
            </a:r>
            <a:r>
              <a:rPr lang="en-CA" sz="2000" b="1" u="sng" dirty="0"/>
              <a:t>digital signatures </a:t>
            </a:r>
            <a:r>
              <a:rPr lang="en-CA" sz="2000" b="1" dirty="0"/>
              <a:t>to tags of images when sending/receiving images to/from remote Docker registries.</a:t>
            </a:r>
          </a:p>
          <a:p>
            <a:r>
              <a:rPr lang="en-CA" sz="2000" dirty="0"/>
              <a:t>These signatures can be used to verify on the receiving side to confirm the integrity and authenticity of the image</a:t>
            </a:r>
          </a:p>
          <a:p>
            <a:endParaRPr lang="en-CA" sz="2000" dirty="0"/>
          </a:p>
        </p:txBody>
      </p:sp>
      <p:grpSp>
        <p:nvGrpSpPr>
          <p:cNvPr id="16" name="Group 15">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5D057D5-DFE0-4B72-9EF1-2FBF08E61973}"/>
              </a:ext>
            </a:extLst>
          </p:cNvPr>
          <p:cNvPicPr>
            <a:picLocks noChangeAspect="1"/>
          </p:cNvPicPr>
          <p:nvPr/>
        </p:nvPicPr>
        <p:blipFill rotWithShape="1">
          <a:blip r:embed="rId3"/>
          <a:srcRect l="3150" r="30100" b="1"/>
          <a:stretch/>
        </p:blipFill>
        <p:spPr>
          <a:xfrm>
            <a:off x="7814603" y="1266824"/>
            <a:ext cx="4074845" cy="3895799"/>
          </a:xfrm>
          <a:custGeom>
            <a:avLst/>
            <a:gdLst/>
            <a:ahLst/>
            <a:cxnLst/>
            <a:rect l="l" t="t" r="r" b="b"/>
            <a:pathLst>
              <a:path w="4291285" h="4291285">
                <a:moveTo>
                  <a:pt x="2145643" y="0"/>
                </a:moveTo>
                <a:lnTo>
                  <a:pt x="4291285" y="2145643"/>
                </a:lnTo>
                <a:lnTo>
                  <a:pt x="2145643" y="4291285"/>
                </a:lnTo>
                <a:lnTo>
                  <a:pt x="0" y="2145643"/>
                </a:lnTo>
                <a:close/>
              </a:path>
            </a:pathLst>
          </a:custGeom>
        </p:spPr>
      </p:pic>
    </p:spTree>
    <p:extLst>
      <p:ext uri="{BB962C8B-B14F-4D97-AF65-F5344CB8AC3E}">
        <p14:creationId xmlns:p14="http://schemas.microsoft.com/office/powerpoint/2010/main" val="2779200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405BB4-119F-48EA-AC60-021EFE8BA16F}"/>
              </a:ext>
            </a:extLst>
          </p:cNvPr>
          <p:cNvSpPr>
            <a:spLocks noGrp="1"/>
          </p:cNvSpPr>
          <p:nvPr>
            <p:ph type="title"/>
          </p:nvPr>
        </p:nvSpPr>
        <p:spPr>
          <a:xfrm>
            <a:off x="643467" y="321734"/>
            <a:ext cx="10905066" cy="1135737"/>
          </a:xfrm>
        </p:spPr>
        <p:txBody>
          <a:bodyPr>
            <a:normAutofit/>
          </a:bodyPr>
          <a:lstStyle/>
          <a:p>
            <a:r>
              <a:rPr lang="en-CA" sz="3600"/>
              <a:t>How does signing images work?</a:t>
            </a:r>
          </a:p>
        </p:txBody>
      </p:sp>
      <p:sp>
        <p:nvSpPr>
          <p:cNvPr id="3" name="Content Placeholder 2">
            <a:extLst>
              <a:ext uri="{FF2B5EF4-FFF2-40B4-BE49-F238E27FC236}">
                <a16:creationId xmlns:a16="http://schemas.microsoft.com/office/drawing/2014/main" id="{0029B275-CA40-48CB-AA38-A4D77C34365F}"/>
              </a:ext>
            </a:extLst>
          </p:cNvPr>
          <p:cNvSpPr>
            <a:spLocks noGrp="1"/>
          </p:cNvSpPr>
          <p:nvPr>
            <p:ph idx="1"/>
          </p:nvPr>
        </p:nvSpPr>
        <p:spPr>
          <a:xfrm>
            <a:off x="643467" y="1782981"/>
            <a:ext cx="10905066" cy="4393982"/>
          </a:xfrm>
        </p:spPr>
        <p:txBody>
          <a:bodyPr>
            <a:normAutofit/>
          </a:bodyPr>
          <a:lstStyle/>
          <a:p>
            <a:pPr marL="0" indent="0">
              <a:buNone/>
            </a:pPr>
            <a:r>
              <a:rPr lang="en-CA" sz="2000" b="1" dirty="0"/>
              <a:t>First, the publisher generates a pair of public/private cryptographic keys</a:t>
            </a:r>
          </a:p>
          <a:p>
            <a:pPr lvl="1"/>
            <a:r>
              <a:rPr lang="en-CA" sz="2000" dirty="0"/>
              <a:t>These are used to decrypt/encrypt data</a:t>
            </a:r>
          </a:p>
          <a:p>
            <a:pPr lvl="1"/>
            <a:r>
              <a:rPr lang="en-CA" sz="2000" dirty="0"/>
              <a:t>Data encrypted with the private key can only be decrypted by the public key, and vice-versa</a:t>
            </a:r>
          </a:p>
          <a:p>
            <a:pPr lvl="1"/>
            <a:r>
              <a:rPr lang="en-CA" sz="2000" dirty="0"/>
              <a:t>The private key is used to sign the </a:t>
            </a:r>
            <a:r>
              <a:rPr lang="en-CA" sz="2000" u="sng" dirty="0"/>
              <a:t>tag</a:t>
            </a:r>
            <a:r>
              <a:rPr lang="en-CA" sz="2000" dirty="0"/>
              <a:t> of an image</a:t>
            </a:r>
          </a:p>
          <a:p>
            <a:pPr marL="0" indent="0">
              <a:buNone/>
            </a:pPr>
            <a:r>
              <a:rPr lang="en-CA" sz="2000" b="1" dirty="0"/>
              <a:t>What is a tag?</a:t>
            </a:r>
          </a:p>
          <a:p>
            <a:pPr lvl="1"/>
            <a:r>
              <a:rPr lang="en-CA" sz="2000" dirty="0"/>
              <a:t>Alias tied to an image ID</a:t>
            </a:r>
          </a:p>
          <a:p>
            <a:pPr marL="0" indent="0">
              <a:buNone/>
            </a:pPr>
            <a:r>
              <a:rPr lang="en-CA" sz="2000" b="1" dirty="0"/>
              <a:t>What is an image ID?</a:t>
            </a:r>
          </a:p>
          <a:p>
            <a:pPr lvl="1"/>
            <a:r>
              <a:rPr lang="en-CA" sz="2000" dirty="0"/>
              <a:t>Unique to the image’s JSON configuration object</a:t>
            </a:r>
          </a:p>
          <a:p>
            <a:pPr lvl="1"/>
            <a:r>
              <a:rPr lang="en-CA" sz="2000" dirty="0"/>
              <a:t>SHA256 hash of the JSON</a:t>
            </a:r>
          </a:p>
          <a:p>
            <a:pPr lvl="1"/>
            <a:r>
              <a:rPr lang="en-CA" sz="2000" dirty="0"/>
              <a:t>Hash is completely different if even a single bit of the JSON config is changed</a:t>
            </a:r>
          </a:p>
          <a:p>
            <a:pPr lvl="1"/>
            <a:endParaRPr lang="en-CA" sz="2000" dirty="0"/>
          </a:p>
        </p:txBody>
      </p:sp>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9807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FA1144-E80C-4F3E-BC30-2782FBC02A82}"/>
              </a:ext>
            </a:extLst>
          </p:cNvPr>
          <p:cNvSpPr>
            <a:spLocks noGrp="1"/>
          </p:cNvSpPr>
          <p:nvPr>
            <p:ph type="title"/>
          </p:nvPr>
        </p:nvSpPr>
        <p:spPr>
          <a:xfrm>
            <a:off x="643467" y="321734"/>
            <a:ext cx="10905066" cy="1135737"/>
          </a:xfrm>
        </p:spPr>
        <p:txBody>
          <a:bodyPr>
            <a:normAutofit/>
          </a:bodyPr>
          <a:lstStyle/>
          <a:p>
            <a:r>
              <a:rPr lang="en-CA" sz="3600"/>
              <a:t>Basics of signature cryptography</a:t>
            </a:r>
          </a:p>
        </p:txBody>
      </p:sp>
      <p:sp>
        <p:nvSpPr>
          <p:cNvPr id="3" name="Content Placeholder 2">
            <a:extLst>
              <a:ext uri="{FF2B5EF4-FFF2-40B4-BE49-F238E27FC236}">
                <a16:creationId xmlns:a16="http://schemas.microsoft.com/office/drawing/2014/main" id="{2C773C0A-ADD0-4069-B813-D44FF52E4BF0}"/>
              </a:ext>
            </a:extLst>
          </p:cNvPr>
          <p:cNvSpPr>
            <a:spLocks noGrp="1"/>
          </p:cNvSpPr>
          <p:nvPr>
            <p:ph idx="1"/>
          </p:nvPr>
        </p:nvSpPr>
        <p:spPr>
          <a:xfrm>
            <a:off x="643467" y="1782981"/>
            <a:ext cx="10905066" cy="4393982"/>
          </a:xfrm>
        </p:spPr>
        <p:txBody>
          <a:bodyPr>
            <a:normAutofit/>
          </a:bodyPr>
          <a:lstStyle/>
          <a:p>
            <a:pPr marL="0" indent="0">
              <a:buNone/>
            </a:pPr>
            <a:r>
              <a:rPr lang="en-CA" sz="2000" b="1"/>
              <a:t>How does the image publisher sign an image?</a:t>
            </a:r>
          </a:p>
          <a:p>
            <a:pPr lvl="1"/>
            <a:r>
              <a:rPr lang="en-CA" sz="2000"/>
              <a:t>We encrypt the image ID (SHA256 hash) of the image</a:t>
            </a:r>
          </a:p>
          <a:p>
            <a:pPr lvl="1"/>
            <a:r>
              <a:rPr lang="en-CA" sz="2000"/>
              <a:t>We then publish the public key for others to verify the image</a:t>
            </a:r>
          </a:p>
          <a:p>
            <a:pPr marL="0" indent="0">
              <a:buNone/>
            </a:pPr>
            <a:r>
              <a:rPr lang="en-CA" sz="2000" b="1"/>
              <a:t>How do users validate an image?</a:t>
            </a:r>
          </a:p>
          <a:p>
            <a:pPr lvl="1"/>
            <a:r>
              <a:rPr lang="en-CA" sz="2000"/>
              <a:t>Users </a:t>
            </a:r>
            <a:r>
              <a:rPr lang="en-CA" sz="2000" u="sng"/>
              <a:t>verify the integrity </a:t>
            </a:r>
            <a:r>
              <a:rPr lang="en-CA" sz="2000"/>
              <a:t>of the image </a:t>
            </a:r>
            <a:r>
              <a:rPr lang="en-CA" sz="2000" u="sng"/>
              <a:t>by verifying the hash</a:t>
            </a:r>
          </a:p>
          <a:p>
            <a:pPr lvl="2"/>
            <a:r>
              <a:rPr lang="en-CA"/>
              <a:t>The hash is unique to the image, and cannot be replicated with a modified image</a:t>
            </a:r>
          </a:p>
          <a:p>
            <a:pPr lvl="2"/>
            <a:r>
              <a:rPr lang="en-CA"/>
              <a:t>The user hashes the JSON config in SHA256, and checks if it matches the provided image ID</a:t>
            </a:r>
          </a:p>
          <a:p>
            <a:pPr lvl="2"/>
            <a:r>
              <a:rPr lang="en-CA"/>
              <a:t>If the hash matches, then the integrity is verified</a:t>
            </a:r>
          </a:p>
          <a:p>
            <a:pPr lvl="1"/>
            <a:r>
              <a:rPr lang="en-CA" sz="2000"/>
              <a:t>Users verify the origin of the image by verifying the signature</a:t>
            </a:r>
          </a:p>
          <a:p>
            <a:pPr lvl="2"/>
            <a:r>
              <a:rPr lang="en-CA"/>
              <a:t>The user decrypts the hash with the public key provided by the publisher</a:t>
            </a:r>
          </a:p>
          <a:p>
            <a:pPr lvl="2"/>
            <a:r>
              <a:rPr lang="en-CA"/>
              <a:t>If the public key decrypts the private key, then the identity of the publisher is validated</a:t>
            </a:r>
          </a:p>
          <a:p>
            <a:pPr lvl="1"/>
            <a:endParaRPr lang="en-CA" sz="2000"/>
          </a:p>
          <a:p>
            <a:pPr lvl="1"/>
            <a:endParaRPr lang="en-CA" sz="2000"/>
          </a:p>
        </p:txBody>
      </p:sp>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11052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595F5-9F15-4202-9A7A-D915D5D7478E}"/>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dirty="0"/>
              <a:t>Docker Content Trust </a:t>
            </a:r>
            <a:r>
              <a:rPr lang="en-US" sz="5200" kern="1200" dirty="0">
                <a:solidFill>
                  <a:schemeClr val="tx1"/>
                </a:solidFill>
                <a:latin typeface="+mj-lt"/>
                <a:ea typeface="+mj-ea"/>
                <a:cs typeface="+mj-cs"/>
              </a:rPr>
              <a:t>Demo</a:t>
            </a:r>
          </a:p>
        </p:txBody>
      </p:sp>
      <p:sp>
        <p:nvSpPr>
          <p:cNvPr id="3" name="Content Placeholder 2">
            <a:extLst>
              <a:ext uri="{FF2B5EF4-FFF2-40B4-BE49-F238E27FC236}">
                <a16:creationId xmlns:a16="http://schemas.microsoft.com/office/drawing/2014/main" id="{5CC02BB5-55C2-4B8E-A0FC-BA7579DD821D}"/>
              </a:ext>
            </a:extLst>
          </p:cNvPr>
          <p:cNvSpPr>
            <a:spLocks noGrp="1"/>
          </p:cNvSpPr>
          <p:nvPr>
            <p:ph idx="1"/>
          </p:nvPr>
        </p:nvSpPr>
        <p:spPr>
          <a:xfrm>
            <a:off x="2197101" y="4078423"/>
            <a:ext cx="4978399" cy="2058657"/>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Let’s sign our image, and publish it on Docker Hub</a:t>
            </a:r>
          </a:p>
        </p:txBody>
      </p:sp>
      <p:pic>
        <p:nvPicPr>
          <p:cNvPr id="7" name="Graphic 6" descr="Syncing Cloud">
            <a:extLst>
              <a:ext uri="{FF2B5EF4-FFF2-40B4-BE49-F238E27FC236}">
                <a16:creationId xmlns:a16="http://schemas.microsoft.com/office/drawing/2014/main" id="{FF078231-C7AE-48C2-BAC8-B324FAA0D4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spTree>
    <p:extLst>
      <p:ext uri="{BB962C8B-B14F-4D97-AF65-F5344CB8AC3E}">
        <p14:creationId xmlns:p14="http://schemas.microsoft.com/office/powerpoint/2010/main" val="2095390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AC1C-BE4D-422F-A8DC-B5B2D92534AD}"/>
              </a:ext>
            </a:extLst>
          </p:cNvPr>
          <p:cNvSpPr>
            <a:spLocks noGrp="1"/>
          </p:cNvSpPr>
          <p:nvPr>
            <p:ph type="title"/>
          </p:nvPr>
        </p:nvSpPr>
        <p:spPr/>
        <p:txBody>
          <a:bodyPr/>
          <a:lstStyle/>
          <a:p>
            <a:r>
              <a:rPr lang="en-CA" dirty="0"/>
              <a:t>Docker Security Practices</a:t>
            </a:r>
          </a:p>
        </p:txBody>
      </p:sp>
      <p:sp>
        <p:nvSpPr>
          <p:cNvPr id="3" name="Content Placeholder 2">
            <a:extLst>
              <a:ext uri="{FF2B5EF4-FFF2-40B4-BE49-F238E27FC236}">
                <a16:creationId xmlns:a16="http://schemas.microsoft.com/office/drawing/2014/main" id="{D25543F4-B109-4D99-AC7F-82E4860186B4}"/>
              </a:ext>
            </a:extLst>
          </p:cNvPr>
          <p:cNvSpPr>
            <a:spLocks noGrp="1"/>
          </p:cNvSpPr>
          <p:nvPr>
            <p:ph idx="1"/>
          </p:nvPr>
        </p:nvSpPr>
        <p:spPr/>
        <p:txBody>
          <a:bodyPr/>
          <a:lstStyle/>
          <a:p>
            <a:r>
              <a:rPr lang="en-CA" dirty="0"/>
              <a:t>If you pull a 3</a:t>
            </a:r>
            <a:r>
              <a:rPr lang="en-CA" baseline="30000" dirty="0"/>
              <a:t>rd</a:t>
            </a:r>
            <a:r>
              <a:rPr lang="en-CA" dirty="0"/>
              <a:t> party image, make sure that the contents of the image are trustworthy</a:t>
            </a:r>
          </a:p>
          <a:p>
            <a:r>
              <a:rPr lang="en-CA" dirty="0"/>
              <a:t>Control access to the Docker daemon</a:t>
            </a:r>
          </a:p>
          <a:p>
            <a:pPr lvl="1"/>
            <a:r>
              <a:rPr lang="en-CA" dirty="0"/>
              <a:t>By default, only root users can access it</a:t>
            </a:r>
          </a:p>
          <a:p>
            <a:pPr lvl="1"/>
            <a:r>
              <a:rPr lang="en-CA" dirty="0"/>
              <a:t>Attackers with access to the daemon can start a container that shares the / directory of the host, and can read/write with no restriction</a:t>
            </a:r>
          </a:p>
          <a:p>
            <a:pPr lvl="1"/>
            <a:r>
              <a:rPr lang="en-CA" dirty="0"/>
              <a:t>Avoid exposing the Docker API over HTTP (use HTTPS and certificates)</a:t>
            </a:r>
          </a:p>
          <a:p>
            <a:r>
              <a:rPr lang="en-CA" dirty="0"/>
              <a:t>As previously stated, enable and use Docker Content Trust to avoid receiving tampered images</a:t>
            </a:r>
          </a:p>
          <a:p>
            <a:endParaRPr lang="en-CA" dirty="0"/>
          </a:p>
        </p:txBody>
      </p:sp>
    </p:spTree>
    <p:extLst>
      <p:ext uri="{BB962C8B-B14F-4D97-AF65-F5344CB8AC3E}">
        <p14:creationId xmlns:p14="http://schemas.microsoft.com/office/powerpoint/2010/main" val="1118168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7C44A-73A1-459B-9EED-D0C67A4ADB05}"/>
              </a:ext>
            </a:extLst>
          </p:cNvPr>
          <p:cNvSpPr>
            <a:spLocks noGrp="1"/>
          </p:cNvSpPr>
          <p:nvPr>
            <p:ph type="title"/>
          </p:nvPr>
        </p:nvSpPr>
        <p:spPr/>
        <p:txBody>
          <a:bodyPr/>
          <a:lstStyle/>
          <a:p>
            <a:r>
              <a:rPr lang="en-CA" dirty="0"/>
              <a:t>Kubernetes Security</a:t>
            </a:r>
          </a:p>
        </p:txBody>
      </p:sp>
      <p:sp>
        <p:nvSpPr>
          <p:cNvPr id="3" name="Content Placeholder 2">
            <a:extLst>
              <a:ext uri="{FF2B5EF4-FFF2-40B4-BE49-F238E27FC236}">
                <a16:creationId xmlns:a16="http://schemas.microsoft.com/office/drawing/2014/main" id="{F92987F7-A95E-4342-B2D9-D97899A53915}"/>
              </a:ext>
            </a:extLst>
          </p:cNvPr>
          <p:cNvSpPr>
            <a:spLocks noGrp="1"/>
          </p:cNvSpPr>
          <p:nvPr>
            <p:ph idx="1"/>
          </p:nvPr>
        </p:nvSpPr>
        <p:spPr/>
        <p:txBody>
          <a:bodyPr/>
          <a:lstStyle/>
          <a:p>
            <a:r>
              <a:rPr lang="en-CA" dirty="0"/>
              <a:t>Kubernetes introduces a new attack surface </a:t>
            </a:r>
          </a:p>
          <a:p>
            <a:r>
              <a:rPr lang="en-CA" dirty="0"/>
              <a:t>Proper Kubernetes security practices must be used on top of the previously mentioned Docker security practices</a:t>
            </a:r>
          </a:p>
          <a:p>
            <a:r>
              <a:rPr lang="en-CA" dirty="0"/>
              <a:t>Kubernetes has very powerful features which can be a double-edged blade</a:t>
            </a:r>
          </a:p>
          <a:p>
            <a:endParaRPr lang="en-CA" dirty="0"/>
          </a:p>
        </p:txBody>
      </p:sp>
    </p:spTree>
    <p:extLst>
      <p:ext uri="{BB962C8B-B14F-4D97-AF65-F5344CB8AC3E}">
        <p14:creationId xmlns:p14="http://schemas.microsoft.com/office/powerpoint/2010/main" val="2003913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949E3F-8C9D-4F01-AC10-C3A5966DB4DE}"/>
              </a:ext>
            </a:extLst>
          </p:cNvPr>
          <p:cNvSpPr>
            <a:spLocks noGrp="1"/>
          </p:cNvSpPr>
          <p:nvPr>
            <p:ph type="title"/>
          </p:nvPr>
        </p:nvSpPr>
        <p:spPr>
          <a:xfrm>
            <a:off x="643467" y="321734"/>
            <a:ext cx="10905066" cy="1135737"/>
          </a:xfrm>
        </p:spPr>
        <p:txBody>
          <a:bodyPr>
            <a:normAutofit/>
          </a:bodyPr>
          <a:lstStyle/>
          <a:p>
            <a:r>
              <a:rPr lang="en-CA" sz="3600" dirty="0"/>
              <a:t>Controlling Access to the Kubernetes API</a:t>
            </a:r>
          </a:p>
        </p:txBody>
      </p:sp>
      <p:sp>
        <p:nvSpPr>
          <p:cNvPr id="3" name="Content Placeholder 2">
            <a:extLst>
              <a:ext uri="{FF2B5EF4-FFF2-40B4-BE49-F238E27FC236}">
                <a16:creationId xmlns:a16="http://schemas.microsoft.com/office/drawing/2014/main" id="{996AB2D9-4F71-4E2F-842E-4371F25CBC5D}"/>
              </a:ext>
            </a:extLst>
          </p:cNvPr>
          <p:cNvSpPr>
            <a:spLocks noGrp="1"/>
          </p:cNvSpPr>
          <p:nvPr>
            <p:ph idx="1"/>
          </p:nvPr>
        </p:nvSpPr>
        <p:spPr>
          <a:xfrm>
            <a:off x="643467" y="1782981"/>
            <a:ext cx="10905066" cy="4393982"/>
          </a:xfrm>
        </p:spPr>
        <p:txBody>
          <a:bodyPr>
            <a:normAutofit lnSpcReduction="10000"/>
          </a:bodyPr>
          <a:lstStyle/>
          <a:p>
            <a:pPr marL="0" indent="0">
              <a:buNone/>
            </a:pPr>
            <a:r>
              <a:rPr lang="en-CA" sz="1900" dirty="0"/>
              <a:t>Goal: prevent unauthorized users from gaining access to the API</a:t>
            </a:r>
          </a:p>
          <a:p>
            <a:r>
              <a:rPr lang="en-CA" sz="1900" dirty="0"/>
              <a:t>Authentication – verify the identity of users</a:t>
            </a:r>
          </a:p>
          <a:p>
            <a:pPr lvl="1"/>
            <a:r>
              <a:rPr lang="en-CA" sz="1900" dirty="0"/>
              <a:t>Client certificate (X509)</a:t>
            </a:r>
          </a:p>
          <a:p>
            <a:pPr lvl="1"/>
            <a:r>
              <a:rPr lang="en-CA" sz="1900" dirty="0"/>
              <a:t>Bearer Token</a:t>
            </a:r>
          </a:p>
          <a:p>
            <a:pPr lvl="2"/>
            <a:r>
              <a:rPr lang="en-CA" sz="1900" dirty="0"/>
              <a:t>Static Token File</a:t>
            </a:r>
          </a:p>
          <a:p>
            <a:pPr lvl="2"/>
            <a:r>
              <a:rPr lang="en-CA" sz="1900" dirty="0"/>
              <a:t>In HTTP request header</a:t>
            </a:r>
          </a:p>
          <a:p>
            <a:pPr lvl="2"/>
            <a:r>
              <a:rPr lang="en-CA" sz="1900" dirty="0"/>
              <a:t>Bootstrap Token</a:t>
            </a:r>
          </a:p>
          <a:p>
            <a:pPr lvl="2"/>
            <a:r>
              <a:rPr lang="en-CA" sz="1900" dirty="0"/>
              <a:t>Service Account Token</a:t>
            </a:r>
          </a:p>
          <a:p>
            <a:pPr lvl="1"/>
            <a:r>
              <a:rPr lang="en-CA" sz="1900" dirty="0"/>
              <a:t>Static Password File</a:t>
            </a:r>
          </a:p>
          <a:p>
            <a:pPr lvl="1"/>
            <a:r>
              <a:rPr lang="en-CA" sz="1900" dirty="0"/>
              <a:t>OpenID Connect</a:t>
            </a:r>
          </a:p>
          <a:p>
            <a:r>
              <a:rPr lang="en-CA" sz="1900" dirty="0"/>
              <a:t>Authorization – tightly controlling user access to resources</a:t>
            </a:r>
          </a:p>
          <a:p>
            <a:pPr lvl="1"/>
            <a:r>
              <a:rPr lang="en-CA" sz="1900" dirty="0"/>
              <a:t>Role-based access control (RBAC)</a:t>
            </a:r>
          </a:p>
          <a:p>
            <a:pPr lvl="1"/>
            <a:r>
              <a:rPr lang="en-CA" sz="1900" dirty="0"/>
              <a:t>Attribute-based access control (ABAC)</a:t>
            </a:r>
          </a:p>
          <a:p>
            <a:pPr lvl="1"/>
            <a:r>
              <a:rPr lang="en-CA" sz="1900" dirty="0"/>
              <a:t>Node</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25504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45C170-07BB-4F61-9202-1D9B0A19995A}"/>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Q&amp;A</a:t>
            </a:r>
          </a:p>
        </p:txBody>
      </p:sp>
      <p:pic>
        <p:nvPicPr>
          <p:cNvPr id="7" name="Graphic 6" descr="Questions">
            <a:extLst>
              <a:ext uri="{FF2B5EF4-FFF2-40B4-BE49-F238E27FC236}">
                <a16:creationId xmlns:a16="http://schemas.microsoft.com/office/drawing/2014/main" id="{488BCF31-A29C-45FB-8573-6B43D370CC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Questions">
            <a:extLst>
              <a:ext uri="{FF2B5EF4-FFF2-40B4-BE49-F238E27FC236}">
                <a16:creationId xmlns:a16="http://schemas.microsoft.com/office/drawing/2014/main" id="{C5F5A56F-FF91-4AEF-9B33-CE3670BA37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2491156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47E10A-6C27-44FE-8AA5-B5C4D84521E6}"/>
              </a:ext>
            </a:extLst>
          </p:cNvPr>
          <p:cNvSpPr>
            <a:spLocks noGrp="1"/>
          </p:cNvSpPr>
          <p:nvPr>
            <p:ph type="title"/>
          </p:nvPr>
        </p:nvSpPr>
        <p:spPr>
          <a:xfrm>
            <a:off x="643467" y="321734"/>
            <a:ext cx="10905066" cy="1135737"/>
          </a:xfrm>
        </p:spPr>
        <p:txBody>
          <a:bodyPr>
            <a:normAutofit/>
          </a:bodyPr>
          <a:lstStyle/>
          <a:p>
            <a:r>
              <a:rPr lang="en-CA" sz="3600"/>
              <a:t>Part 1 - Docker</a:t>
            </a:r>
          </a:p>
        </p:txBody>
      </p:sp>
      <p:sp>
        <p:nvSpPr>
          <p:cNvPr id="27" name="Content Placeholder 8">
            <a:extLst>
              <a:ext uri="{FF2B5EF4-FFF2-40B4-BE49-F238E27FC236}">
                <a16:creationId xmlns:a16="http://schemas.microsoft.com/office/drawing/2014/main" id="{6C57E108-6E0C-4DB2-8817-F6B7E7E31229}"/>
              </a:ext>
            </a:extLst>
          </p:cNvPr>
          <p:cNvSpPr>
            <a:spLocks noGrp="1"/>
          </p:cNvSpPr>
          <p:nvPr>
            <p:ph idx="1"/>
          </p:nvPr>
        </p:nvSpPr>
        <p:spPr>
          <a:xfrm>
            <a:off x="643468" y="1782981"/>
            <a:ext cx="6842935" cy="4393982"/>
          </a:xfrm>
        </p:spPr>
        <p:txBody>
          <a:bodyPr>
            <a:normAutofit/>
          </a:bodyPr>
          <a:lstStyle/>
          <a:p>
            <a:r>
              <a:rPr lang="en-US" sz="2000"/>
              <a:t>What is Docker?</a:t>
            </a:r>
          </a:p>
          <a:p>
            <a:r>
              <a:rPr lang="en-US" sz="2000"/>
              <a:t>Containers vs Virtual Machines</a:t>
            </a:r>
          </a:p>
        </p:txBody>
      </p:sp>
      <p:sp>
        <p:nvSpPr>
          <p:cNvPr id="43" name="Rectangle 4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logo&#10;&#10;Description automatically generated">
            <a:extLst>
              <a:ext uri="{FF2B5EF4-FFF2-40B4-BE49-F238E27FC236}">
                <a16:creationId xmlns:a16="http://schemas.microsoft.com/office/drawing/2014/main" id="{37F72212-EF8A-4EDD-9E33-F3E92AA5ECA1}"/>
              </a:ext>
            </a:extLst>
          </p:cNvPr>
          <p:cNvPicPr>
            <a:picLocks noChangeAspect="1"/>
          </p:cNvPicPr>
          <p:nvPr/>
        </p:nvPicPr>
        <p:blipFill rotWithShape="1">
          <a:blip r:embed="rId2">
            <a:extLst>
              <a:ext uri="{28A0092B-C50C-407E-A947-70E740481C1C}">
                <a14:useLocalDpi xmlns:a14="http://schemas.microsoft.com/office/drawing/2010/main" val="0"/>
              </a:ext>
            </a:extLst>
          </a:blip>
          <a:srcRect l="23429" r="26572" b="3"/>
          <a:stretch/>
        </p:blipFill>
        <p:spPr>
          <a:xfrm>
            <a:off x="8129870" y="2236816"/>
            <a:ext cx="3486312" cy="3486312"/>
          </a:xfrm>
          <a:custGeom>
            <a:avLst/>
            <a:gdLst/>
            <a:ahLst/>
            <a:cxnLst/>
            <a:rect l="l" t="t" r="r" b="b"/>
            <a:pathLst>
              <a:path w="4291285" h="4291285">
                <a:moveTo>
                  <a:pt x="2145643" y="0"/>
                </a:moveTo>
                <a:lnTo>
                  <a:pt x="4291285" y="2145643"/>
                </a:lnTo>
                <a:lnTo>
                  <a:pt x="2145643" y="4291285"/>
                </a:lnTo>
                <a:lnTo>
                  <a:pt x="0" y="2145643"/>
                </a:lnTo>
                <a:close/>
              </a:path>
            </a:pathLst>
          </a:custGeom>
        </p:spPr>
      </p:pic>
    </p:spTree>
    <p:extLst>
      <p:ext uri="{BB962C8B-B14F-4D97-AF65-F5344CB8AC3E}">
        <p14:creationId xmlns:p14="http://schemas.microsoft.com/office/powerpoint/2010/main" val="103057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xEl>
                                              <p:pRg st="1" end="1"/>
                                            </p:txEl>
                                          </p:spTgt>
                                        </p:tgtEl>
                                        <p:attrNameLst>
                                          <p:attrName>style.visibility</p:attrName>
                                        </p:attrNameLst>
                                      </p:cBhvr>
                                      <p:to>
                                        <p:strVal val="visible"/>
                                      </p:to>
                                    </p:set>
                                    <p:animEffect transition="in" filter="fade">
                                      <p:cBhvr>
                                        <p:cTn id="12" dur="500"/>
                                        <p:tgtEl>
                                          <p:spTgt spid="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Isosceles Triangle 3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website&#10;&#10;Description automatically generated">
            <a:extLst>
              <a:ext uri="{FF2B5EF4-FFF2-40B4-BE49-F238E27FC236}">
                <a16:creationId xmlns:a16="http://schemas.microsoft.com/office/drawing/2014/main" id="{BA5A2919-46C4-4EB6-883D-CEDBEAB7E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3453" y="643467"/>
            <a:ext cx="4025094" cy="5571065"/>
          </a:xfrm>
          <a:prstGeom prst="rect">
            <a:avLst/>
          </a:prstGeom>
          <a:ln>
            <a:noFill/>
          </a:ln>
        </p:spPr>
      </p:pic>
      <p:sp>
        <p:nvSpPr>
          <p:cNvPr id="34" name="Isosceles Triangle 3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900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19774A-B868-4530-95E9-881C34E9F64A}"/>
              </a:ext>
            </a:extLst>
          </p:cNvPr>
          <p:cNvSpPr>
            <a:spLocks noGrp="1"/>
          </p:cNvSpPr>
          <p:nvPr>
            <p:ph type="title"/>
          </p:nvPr>
        </p:nvSpPr>
        <p:spPr>
          <a:xfrm>
            <a:off x="643467" y="321734"/>
            <a:ext cx="10905066" cy="1135737"/>
          </a:xfrm>
        </p:spPr>
        <p:txBody>
          <a:bodyPr>
            <a:normAutofit/>
          </a:bodyPr>
          <a:lstStyle/>
          <a:p>
            <a:r>
              <a:rPr lang="en-CA" sz="3600" dirty="0"/>
              <a:t>What is Docker?</a:t>
            </a:r>
          </a:p>
        </p:txBody>
      </p:sp>
      <p:sp>
        <p:nvSpPr>
          <p:cNvPr id="3" name="Content Placeholder 2">
            <a:extLst>
              <a:ext uri="{FF2B5EF4-FFF2-40B4-BE49-F238E27FC236}">
                <a16:creationId xmlns:a16="http://schemas.microsoft.com/office/drawing/2014/main" id="{0388B6CC-5AF4-4FCA-AF33-CC89C0E2FA7D}"/>
              </a:ext>
            </a:extLst>
          </p:cNvPr>
          <p:cNvSpPr>
            <a:spLocks noGrp="1"/>
          </p:cNvSpPr>
          <p:nvPr>
            <p:ph idx="1"/>
          </p:nvPr>
        </p:nvSpPr>
        <p:spPr>
          <a:xfrm>
            <a:off x="643467" y="1782981"/>
            <a:ext cx="10905066" cy="4393982"/>
          </a:xfrm>
        </p:spPr>
        <p:txBody>
          <a:bodyPr>
            <a:normAutofit/>
          </a:bodyPr>
          <a:lstStyle/>
          <a:p>
            <a:r>
              <a:rPr lang="en-CA" sz="2000" dirty="0"/>
              <a:t>OS-level virtualization with similarities to virtual machines</a:t>
            </a:r>
          </a:p>
          <a:p>
            <a:r>
              <a:rPr lang="en-CA" sz="2000" dirty="0"/>
              <a:t>Allows delivery of software in the form of packages called ‘containers’</a:t>
            </a:r>
          </a:p>
          <a:p>
            <a:r>
              <a:rPr lang="en-CA" sz="2000" dirty="0"/>
              <a:t>Containers run as a “stripped down OS” and are bundled with software, libraries and configuration files</a:t>
            </a:r>
          </a:p>
          <a:p>
            <a:r>
              <a:rPr lang="en-CA" sz="2000" dirty="0"/>
              <a:t>Multiple containers can run in parallel isolated to each other</a:t>
            </a:r>
          </a:p>
        </p:txBody>
      </p:sp>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26116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19774A-B868-4530-95E9-881C34E9F64A}"/>
              </a:ext>
            </a:extLst>
          </p:cNvPr>
          <p:cNvSpPr>
            <a:spLocks noGrp="1"/>
          </p:cNvSpPr>
          <p:nvPr>
            <p:ph type="title"/>
          </p:nvPr>
        </p:nvSpPr>
        <p:spPr>
          <a:xfrm>
            <a:off x="643467" y="321734"/>
            <a:ext cx="10905066" cy="1135737"/>
          </a:xfrm>
        </p:spPr>
        <p:txBody>
          <a:bodyPr>
            <a:normAutofit/>
          </a:bodyPr>
          <a:lstStyle/>
          <a:p>
            <a:r>
              <a:rPr lang="en-CA" sz="3600" dirty="0"/>
              <a:t>Docker Statistics</a:t>
            </a:r>
          </a:p>
        </p:txBody>
      </p:sp>
      <p:sp>
        <p:nvSpPr>
          <p:cNvPr id="3" name="Content Placeholder 2">
            <a:extLst>
              <a:ext uri="{FF2B5EF4-FFF2-40B4-BE49-F238E27FC236}">
                <a16:creationId xmlns:a16="http://schemas.microsoft.com/office/drawing/2014/main" id="{0388B6CC-5AF4-4FCA-AF33-CC89C0E2FA7D}"/>
              </a:ext>
            </a:extLst>
          </p:cNvPr>
          <p:cNvSpPr>
            <a:spLocks noGrp="1"/>
          </p:cNvSpPr>
          <p:nvPr>
            <p:ph idx="1"/>
          </p:nvPr>
        </p:nvSpPr>
        <p:spPr>
          <a:xfrm>
            <a:off x="643467" y="1782981"/>
            <a:ext cx="10905066" cy="4393982"/>
          </a:xfrm>
        </p:spPr>
        <p:txBody>
          <a:bodyPr>
            <a:normAutofit/>
          </a:bodyPr>
          <a:lstStyle/>
          <a:p>
            <a:r>
              <a:rPr lang="en-CA" sz="2000" dirty="0"/>
              <a:t>Currently the status quo in running containers</a:t>
            </a:r>
          </a:p>
          <a:p>
            <a:r>
              <a:rPr lang="en-CA" sz="2000" dirty="0"/>
              <a:t>Popularity has skyrocketed over the past 6 years</a:t>
            </a:r>
          </a:p>
        </p:txBody>
      </p:sp>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8 Surprising Facts About Real Docker Adoption | Datadog">
            <a:extLst>
              <a:ext uri="{FF2B5EF4-FFF2-40B4-BE49-F238E27FC236}">
                <a16:creationId xmlns:a16="http://schemas.microsoft.com/office/drawing/2014/main" id="{111F4E68-6918-49B4-9737-EAA021BBCF2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87185" y="2722770"/>
            <a:ext cx="6284366" cy="3896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554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8" name="Rectangle 10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E698B7-68CD-4422-9DEA-A40DE8B90208}"/>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sz="4000" kern="1200" dirty="0">
                <a:latin typeface="+mj-lt"/>
                <a:ea typeface="+mj-ea"/>
                <a:cs typeface="+mj-cs"/>
              </a:rPr>
              <a:t>Towards Containerization</a:t>
            </a:r>
          </a:p>
        </p:txBody>
      </p:sp>
      <p:pic>
        <p:nvPicPr>
          <p:cNvPr id="12" name="Content Placeholder 11">
            <a:extLst>
              <a:ext uri="{FF2B5EF4-FFF2-40B4-BE49-F238E27FC236}">
                <a16:creationId xmlns:a16="http://schemas.microsoft.com/office/drawing/2014/main" id="{C6BBD2F7-BE0D-4A49-B37B-5CA54F9428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836678" y="1817318"/>
            <a:ext cx="10515595" cy="3874905"/>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6" descr="Deployment evolution">
            <a:extLst>
              <a:ext uri="{FF2B5EF4-FFF2-40B4-BE49-F238E27FC236}">
                <a16:creationId xmlns:a16="http://schemas.microsoft.com/office/drawing/2014/main" id="{31A48880-53F4-4C4A-BFB5-A8163651819E}"/>
              </a:ext>
            </a:extLst>
          </p:cNvPr>
          <p:cNvSpPr>
            <a:spLocks noChangeAspect="1" noChangeArrowheads="1"/>
          </p:cNvSpPr>
          <p:nvPr/>
        </p:nvSpPr>
        <p:spPr bwMode="auto">
          <a:xfrm>
            <a:off x="5943600" y="3276600"/>
            <a:ext cx="6572250" cy="6572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20" name="Rectangle 19">
            <a:extLst>
              <a:ext uri="{FF2B5EF4-FFF2-40B4-BE49-F238E27FC236}">
                <a16:creationId xmlns:a16="http://schemas.microsoft.com/office/drawing/2014/main" id="{CEC499FE-F030-483F-A7D2-73D3367F36BC}"/>
              </a:ext>
            </a:extLst>
          </p:cNvPr>
          <p:cNvSpPr/>
          <p:nvPr/>
        </p:nvSpPr>
        <p:spPr>
          <a:xfrm>
            <a:off x="727033" y="2124075"/>
            <a:ext cx="2556279" cy="38986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Rectangle 22">
            <a:extLst>
              <a:ext uri="{FF2B5EF4-FFF2-40B4-BE49-F238E27FC236}">
                <a16:creationId xmlns:a16="http://schemas.microsoft.com/office/drawing/2014/main" id="{0B5357F9-FC0F-4FED-A61A-01AB52570842}"/>
              </a:ext>
            </a:extLst>
          </p:cNvPr>
          <p:cNvSpPr/>
          <p:nvPr/>
        </p:nvSpPr>
        <p:spPr>
          <a:xfrm>
            <a:off x="3316049" y="1958847"/>
            <a:ext cx="3703876" cy="38986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9B1E10BD-3DE1-4610-BA02-68B8211021D2}"/>
              </a:ext>
            </a:extLst>
          </p:cNvPr>
          <p:cNvSpPr/>
          <p:nvPr/>
        </p:nvSpPr>
        <p:spPr>
          <a:xfrm>
            <a:off x="7084980" y="1958847"/>
            <a:ext cx="4459319" cy="38986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91033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3"/>
                                        </p:tgtEl>
                                      </p:cBhvr>
                                    </p:animEffect>
                                    <p:set>
                                      <p:cBhvr>
                                        <p:cTn id="12" dur="1" fill="hold">
                                          <p:stCondLst>
                                            <p:cond delay="499"/>
                                          </p:stCondLst>
                                        </p:cTn>
                                        <p:tgtEl>
                                          <p:spTgt spid="2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24"/>
                                        </p:tgtEl>
                                      </p:cBhvr>
                                    </p:animEffect>
                                    <p:set>
                                      <p:cBhvr>
                                        <p:cTn id="17"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94BAB9-B68E-4D74-BB42-FC002D721D33}"/>
              </a:ext>
            </a:extLst>
          </p:cNvPr>
          <p:cNvSpPr>
            <a:spLocks noGrp="1"/>
          </p:cNvSpPr>
          <p:nvPr>
            <p:ph type="title"/>
          </p:nvPr>
        </p:nvSpPr>
        <p:spPr>
          <a:xfrm>
            <a:off x="643467" y="321734"/>
            <a:ext cx="6901193" cy="1135737"/>
          </a:xfrm>
        </p:spPr>
        <p:txBody>
          <a:bodyPr>
            <a:normAutofit/>
          </a:bodyPr>
          <a:lstStyle/>
          <a:p>
            <a:r>
              <a:rPr lang="en-CA" sz="3600"/>
              <a:t>Why Docker?</a:t>
            </a:r>
          </a:p>
        </p:txBody>
      </p:sp>
      <p:sp>
        <p:nvSpPr>
          <p:cNvPr id="3" name="Content Placeholder 2">
            <a:extLst>
              <a:ext uri="{FF2B5EF4-FFF2-40B4-BE49-F238E27FC236}">
                <a16:creationId xmlns:a16="http://schemas.microsoft.com/office/drawing/2014/main" id="{C1401265-DDA4-4027-ADB1-6B6DBFF54F2A}"/>
              </a:ext>
            </a:extLst>
          </p:cNvPr>
          <p:cNvSpPr>
            <a:spLocks noGrp="1"/>
          </p:cNvSpPr>
          <p:nvPr>
            <p:ph idx="1"/>
          </p:nvPr>
        </p:nvSpPr>
        <p:spPr>
          <a:xfrm>
            <a:off x="643468" y="1782981"/>
            <a:ext cx="6901193" cy="4393982"/>
          </a:xfrm>
        </p:spPr>
        <p:txBody>
          <a:bodyPr>
            <a:normAutofit/>
          </a:bodyPr>
          <a:lstStyle/>
          <a:p>
            <a:r>
              <a:rPr lang="en-CA" sz="2000"/>
              <a:t>It allows for encapsulation of software</a:t>
            </a:r>
          </a:p>
          <a:p>
            <a:pPr lvl="1"/>
            <a:r>
              <a:rPr lang="en-CA" sz="2000"/>
              <a:t>Everything needed to run the software is in the container</a:t>
            </a:r>
          </a:p>
          <a:p>
            <a:pPr lvl="1"/>
            <a:r>
              <a:rPr lang="en-CA" sz="2000"/>
              <a:t>This container can then be run on any machine that has the Docker runtime installed</a:t>
            </a:r>
          </a:p>
          <a:p>
            <a:pPr lvl="1"/>
            <a:r>
              <a:rPr lang="en-CA" sz="2000"/>
              <a:t>Much less time wasted on installing/configuring the proper dependencies, and dealing with conflicts</a:t>
            </a:r>
          </a:p>
          <a:p>
            <a:r>
              <a:rPr lang="en-CA" sz="2000"/>
              <a:t>Updates can be released quickly in the form of Docker images, and rolled back easily in case issues arise</a:t>
            </a:r>
          </a:p>
          <a:p>
            <a:r>
              <a:rPr lang="en-CA" sz="2000"/>
              <a:t>Compared to VMs, Docker uses resources more efficiently</a:t>
            </a:r>
          </a:p>
          <a:p>
            <a:endParaRPr lang="en-CA" sz="2000"/>
          </a:p>
        </p:txBody>
      </p:sp>
      <p:sp>
        <p:nvSpPr>
          <p:cNvPr id="24" name="Isosceles Triangle 2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6" descr="Programmer">
            <a:extLst>
              <a:ext uri="{FF2B5EF4-FFF2-40B4-BE49-F238E27FC236}">
                <a16:creationId xmlns:a16="http://schemas.microsoft.com/office/drawing/2014/main" id="{B87D8163-C019-491D-BEAE-37670BADF6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9869" y="1714668"/>
            <a:ext cx="3428663" cy="3428663"/>
          </a:xfrm>
          <a:prstGeom prst="rect">
            <a:avLst/>
          </a:prstGeom>
        </p:spPr>
      </p:pic>
      <p:grpSp>
        <p:nvGrpSpPr>
          <p:cNvPr id="28" name="Group 27">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5518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1203</TotalTime>
  <Words>2183</Words>
  <Application>Microsoft Office PowerPoint</Application>
  <PresentationFormat>Widescreen</PresentationFormat>
  <Paragraphs>227</Paragraphs>
  <Slides>39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open sans</vt:lpstr>
      <vt:lpstr>Office Theme</vt:lpstr>
      <vt:lpstr>Before we start</vt:lpstr>
      <vt:lpstr>Introduction to Docker and Kubernetes</vt:lpstr>
      <vt:lpstr>Who I am</vt:lpstr>
      <vt:lpstr>Part 1 - Docker</vt:lpstr>
      <vt:lpstr>PowerPoint Presentation</vt:lpstr>
      <vt:lpstr>What is Docker?</vt:lpstr>
      <vt:lpstr>Docker Statistics</vt:lpstr>
      <vt:lpstr>Towards Containerization</vt:lpstr>
      <vt:lpstr>Why Docker?</vt:lpstr>
      <vt:lpstr>Docker at home</vt:lpstr>
      <vt:lpstr>Docker compose</vt:lpstr>
      <vt:lpstr>Docker-compose example</vt:lpstr>
      <vt:lpstr>Docker Environment on Windows</vt:lpstr>
      <vt:lpstr>Application to deploy</vt:lpstr>
      <vt:lpstr>Creating a Dockerfile</vt:lpstr>
      <vt:lpstr>Docker Deployment Demo</vt:lpstr>
      <vt:lpstr>Part 2 - Kubernetes</vt:lpstr>
      <vt:lpstr>What is Kubernetes?</vt:lpstr>
      <vt:lpstr>Why Kubernetes?</vt:lpstr>
      <vt:lpstr>K8S Cluster</vt:lpstr>
      <vt:lpstr>K8S Pods</vt:lpstr>
      <vt:lpstr>K8S Services</vt:lpstr>
      <vt:lpstr>K8S Deployment</vt:lpstr>
      <vt:lpstr>Namespaces</vt:lpstr>
      <vt:lpstr>Ingress</vt:lpstr>
      <vt:lpstr>Kubernetes Environment on Windows</vt:lpstr>
      <vt:lpstr>Kubernetes Deployment Demo</vt:lpstr>
      <vt:lpstr>Helm</vt:lpstr>
      <vt:lpstr>Helm Demo</vt:lpstr>
      <vt:lpstr>Security in Docker and Kubernetes</vt:lpstr>
      <vt:lpstr>Four C’s of Cloud Native Security</vt:lpstr>
      <vt:lpstr>Docker Content Trust</vt:lpstr>
      <vt:lpstr>How does signing images work?</vt:lpstr>
      <vt:lpstr>Basics of signature cryptography</vt:lpstr>
      <vt:lpstr>Docker Content Trust Demo</vt:lpstr>
      <vt:lpstr>Docker Security Practices</vt:lpstr>
      <vt:lpstr>Kubernetes Security</vt:lpstr>
      <vt:lpstr>Controlling Access to the Kubernetes API</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we start</dc:title>
  <dc:creator>Kevin Prom</dc:creator>
  <cp:lastModifiedBy>Kevin Prom</cp:lastModifiedBy>
  <cp:revision>1</cp:revision>
  <dcterms:created xsi:type="dcterms:W3CDTF">2020-11-28T04:02:32Z</dcterms:created>
  <dcterms:modified xsi:type="dcterms:W3CDTF">2020-12-07T20:49:39Z</dcterms:modified>
</cp:coreProperties>
</file>