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63" r:id="rId3"/>
    <p:sldId id="260" r:id="rId4"/>
    <p:sldId id="258" r:id="rId5"/>
    <p:sldId id="264" r:id="rId6"/>
    <p:sldId id="259" r:id="rId7"/>
    <p:sldId id="265" r:id="rId8"/>
    <p:sldId id="262" r:id="rId9"/>
    <p:sldId id="261" r:id="rId10"/>
    <p:sldId id="266"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0909"/>
  </p:normalViewPr>
  <p:slideViewPr>
    <p:cSldViewPr snapToGrid="0">
      <p:cViewPr varScale="1">
        <p:scale>
          <a:sx n="96" d="100"/>
          <a:sy n="96" d="100"/>
        </p:scale>
        <p:origin x="16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1495A-B90D-4F4B-B8E8-D2E167CE4974}" type="doc">
      <dgm:prSet loTypeId="urn:microsoft.com/office/officeart/2005/8/layout/radial6" loCatId="cycle" qsTypeId="urn:microsoft.com/office/officeart/2005/8/quickstyle/3d2" qsCatId="3D" csTypeId="urn:microsoft.com/office/officeart/2005/8/colors/accent1_2" csCatId="accent1" phldr="1"/>
      <dgm:spPr/>
      <dgm:t>
        <a:bodyPr/>
        <a:lstStyle/>
        <a:p>
          <a:endParaRPr lang="en-AU"/>
        </a:p>
      </dgm:t>
    </dgm:pt>
    <dgm:pt modelId="{BC4D0F4F-2DFE-4689-8838-22D9FB05D3EE}">
      <dgm:prSet phldrT="[Text]"/>
      <dgm:spPr>
        <a:solidFill>
          <a:schemeClr val="accent6">
            <a:lumMod val="50000"/>
          </a:schemeClr>
        </a:solidFill>
      </dgm:spPr>
      <dgm:t>
        <a:bodyPr/>
        <a:lstStyle/>
        <a:p>
          <a:r>
            <a:rPr lang="en-AU" dirty="0"/>
            <a:t>NetZero</a:t>
          </a:r>
        </a:p>
      </dgm:t>
    </dgm:pt>
    <dgm:pt modelId="{34D6FC17-E633-4E7E-90DC-E21BA8122310}" type="parTrans" cxnId="{434CCFDD-9E58-4B11-8A23-29D988FDA029}">
      <dgm:prSet/>
      <dgm:spPr/>
      <dgm:t>
        <a:bodyPr/>
        <a:lstStyle/>
        <a:p>
          <a:endParaRPr lang="en-AU"/>
        </a:p>
      </dgm:t>
    </dgm:pt>
    <dgm:pt modelId="{3277A1E1-AAE1-4ABB-B20F-6579DF7E4FC4}" type="sibTrans" cxnId="{434CCFDD-9E58-4B11-8A23-29D988FDA029}">
      <dgm:prSet/>
      <dgm:spPr/>
      <dgm:t>
        <a:bodyPr/>
        <a:lstStyle/>
        <a:p>
          <a:endParaRPr lang="en-AU"/>
        </a:p>
      </dgm:t>
    </dgm:pt>
    <dgm:pt modelId="{EC0F959F-6ED8-4703-966F-86ACF14578DB}">
      <dgm:prSet phldrT="[Text]"/>
      <dgm:spPr>
        <a:solidFill>
          <a:schemeClr val="accent6">
            <a:lumMod val="75000"/>
          </a:schemeClr>
        </a:solidFill>
      </dgm:spPr>
      <dgm:t>
        <a:bodyPr/>
        <a:lstStyle/>
        <a:p>
          <a:r>
            <a:rPr lang="en-AU" dirty="0"/>
            <a:t>Effective and Efficient process</a:t>
          </a:r>
        </a:p>
      </dgm:t>
    </dgm:pt>
    <dgm:pt modelId="{7979BB6D-99DD-48B9-80B1-3AB26DAF7BD4}" type="parTrans" cxnId="{BC2B0C4D-1C94-45AF-BBDB-2ADDD8F8C467}">
      <dgm:prSet/>
      <dgm:spPr/>
      <dgm:t>
        <a:bodyPr/>
        <a:lstStyle/>
        <a:p>
          <a:endParaRPr lang="en-AU"/>
        </a:p>
      </dgm:t>
    </dgm:pt>
    <dgm:pt modelId="{FF68FF74-E698-4070-BE8F-0BE2FAFEC80D}" type="sibTrans" cxnId="{BC2B0C4D-1C94-45AF-BBDB-2ADDD8F8C467}">
      <dgm:prSet/>
      <dgm:spPr/>
      <dgm:t>
        <a:bodyPr/>
        <a:lstStyle/>
        <a:p>
          <a:endParaRPr lang="en-AU"/>
        </a:p>
      </dgm:t>
    </dgm:pt>
    <dgm:pt modelId="{A41F02C5-931C-4809-AA40-C8EFE0BB2764}">
      <dgm:prSet phldrT="[Text]"/>
      <dgm:spPr>
        <a:solidFill>
          <a:srgbClr val="002060"/>
        </a:solidFill>
      </dgm:spPr>
      <dgm:t>
        <a:bodyPr/>
        <a:lstStyle/>
        <a:p>
          <a:r>
            <a:rPr lang="en-AU" dirty="0"/>
            <a:t>Transformation and Planning</a:t>
          </a:r>
        </a:p>
      </dgm:t>
    </dgm:pt>
    <dgm:pt modelId="{06E55305-2A96-46D5-BA89-0410927D87A5}" type="parTrans" cxnId="{CAC16D2B-6785-43F7-B811-6B4832709FB9}">
      <dgm:prSet/>
      <dgm:spPr/>
      <dgm:t>
        <a:bodyPr/>
        <a:lstStyle/>
        <a:p>
          <a:endParaRPr lang="en-AU"/>
        </a:p>
      </dgm:t>
    </dgm:pt>
    <dgm:pt modelId="{13E21324-9323-406B-BDCD-D15166991598}" type="sibTrans" cxnId="{CAC16D2B-6785-43F7-B811-6B4832709FB9}">
      <dgm:prSet/>
      <dgm:spPr/>
      <dgm:t>
        <a:bodyPr/>
        <a:lstStyle/>
        <a:p>
          <a:endParaRPr lang="en-AU"/>
        </a:p>
      </dgm:t>
    </dgm:pt>
    <dgm:pt modelId="{34214B84-A87E-4319-AA4E-FFCD92C3737C}">
      <dgm:prSet phldrT="[Text]"/>
      <dgm:spPr>
        <a:solidFill>
          <a:schemeClr val="accent2">
            <a:lumMod val="50000"/>
          </a:schemeClr>
        </a:solidFill>
      </dgm:spPr>
      <dgm:t>
        <a:bodyPr/>
        <a:lstStyle/>
        <a:p>
          <a:r>
            <a:rPr lang="en-AU" dirty="0"/>
            <a:t>Renewal Energy Supply</a:t>
          </a:r>
        </a:p>
      </dgm:t>
    </dgm:pt>
    <dgm:pt modelId="{02ECCF6F-0DFD-4029-9ADC-F10E60EFE91D}" type="parTrans" cxnId="{86F3957E-8B2B-4C65-8993-DB871E7EF457}">
      <dgm:prSet/>
      <dgm:spPr/>
      <dgm:t>
        <a:bodyPr/>
        <a:lstStyle/>
        <a:p>
          <a:endParaRPr lang="en-AU"/>
        </a:p>
      </dgm:t>
    </dgm:pt>
    <dgm:pt modelId="{64716355-1B00-4440-90B5-3ABBFC8888F0}" type="sibTrans" cxnId="{86F3957E-8B2B-4C65-8993-DB871E7EF457}">
      <dgm:prSet/>
      <dgm:spPr/>
      <dgm:t>
        <a:bodyPr/>
        <a:lstStyle/>
        <a:p>
          <a:endParaRPr lang="en-AU"/>
        </a:p>
      </dgm:t>
    </dgm:pt>
    <dgm:pt modelId="{F05C8934-8638-4656-AA9C-5A4A95147521}">
      <dgm:prSet phldrT="[Text]"/>
      <dgm:spPr>
        <a:solidFill>
          <a:schemeClr val="tx1">
            <a:lumMod val="75000"/>
            <a:lumOff val="25000"/>
            <a:alpha val="99000"/>
          </a:schemeClr>
        </a:solidFill>
      </dgm:spPr>
      <dgm:t>
        <a:bodyPr/>
        <a:lstStyle/>
        <a:p>
          <a:r>
            <a:rPr lang="en-AU" dirty="0"/>
            <a:t>Value and AI Led approach</a:t>
          </a:r>
        </a:p>
      </dgm:t>
    </dgm:pt>
    <dgm:pt modelId="{0E3949D5-4EEB-421E-B062-484573380C3B}" type="parTrans" cxnId="{FB23DF43-AEF0-4D1E-945E-9C5A85526486}">
      <dgm:prSet/>
      <dgm:spPr/>
      <dgm:t>
        <a:bodyPr/>
        <a:lstStyle/>
        <a:p>
          <a:endParaRPr lang="en-AU"/>
        </a:p>
      </dgm:t>
    </dgm:pt>
    <dgm:pt modelId="{C083858D-B9B5-4381-AE9F-4C795CC81A8D}" type="sibTrans" cxnId="{FB23DF43-AEF0-4D1E-945E-9C5A85526486}">
      <dgm:prSet/>
      <dgm:spPr/>
      <dgm:t>
        <a:bodyPr/>
        <a:lstStyle/>
        <a:p>
          <a:endParaRPr lang="en-AU"/>
        </a:p>
      </dgm:t>
    </dgm:pt>
    <dgm:pt modelId="{0833A273-8641-3C40-9A16-071B24565620}">
      <dgm:prSet phldrT="[Text]"/>
      <dgm:spPr>
        <a:solidFill>
          <a:srgbClr val="0070C0"/>
        </a:solidFill>
      </dgm:spPr>
      <dgm:t>
        <a:bodyPr/>
        <a:lstStyle/>
        <a:p>
          <a:r>
            <a:rPr lang="en-AU" dirty="0"/>
            <a:t>Climate Risk Modelling</a:t>
          </a:r>
        </a:p>
      </dgm:t>
    </dgm:pt>
    <dgm:pt modelId="{33466044-E6BD-7A43-9190-2D33D68DB606}" type="parTrans" cxnId="{61CB9299-A83E-8A49-A2DE-9AEB41A883F2}">
      <dgm:prSet/>
      <dgm:spPr/>
      <dgm:t>
        <a:bodyPr/>
        <a:lstStyle/>
        <a:p>
          <a:endParaRPr lang="en-GB"/>
        </a:p>
      </dgm:t>
    </dgm:pt>
    <dgm:pt modelId="{98969B2A-3AD3-2647-8303-4F60252E7E71}" type="sibTrans" cxnId="{61CB9299-A83E-8A49-A2DE-9AEB41A883F2}">
      <dgm:prSet/>
      <dgm:spPr/>
      <dgm:t>
        <a:bodyPr/>
        <a:lstStyle/>
        <a:p>
          <a:endParaRPr lang="en-GB"/>
        </a:p>
      </dgm:t>
    </dgm:pt>
    <dgm:pt modelId="{1BFCCD9E-30B7-0B48-90E7-6D594CC49B54}">
      <dgm:prSet phldrT="[Text]"/>
      <dgm:spPr>
        <a:solidFill>
          <a:srgbClr val="7030A0"/>
        </a:solidFill>
      </dgm:spPr>
      <dgm:t>
        <a:bodyPr/>
        <a:lstStyle/>
        <a:p>
          <a:r>
            <a:rPr lang="en-AU" dirty="0"/>
            <a:t>Access to Financing</a:t>
          </a:r>
        </a:p>
      </dgm:t>
    </dgm:pt>
    <dgm:pt modelId="{300C66BB-543D-7043-82F1-E1B00DB25370}" type="parTrans" cxnId="{E228E3F1-25E2-C840-BC22-134858CB1278}">
      <dgm:prSet/>
      <dgm:spPr/>
      <dgm:t>
        <a:bodyPr/>
        <a:lstStyle/>
        <a:p>
          <a:endParaRPr lang="en-GB"/>
        </a:p>
      </dgm:t>
    </dgm:pt>
    <dgm:pt modelId="{F6205A20-8DBF-474D-84F8-B0C0CDE6A9FC}" type="sibTrans" cxnId="{E228E3F1-25E2-C840-BC22-134858CB1278}">
      <dgm:prSet/>
      <dgm:spPr/>
      <dgm:t>
        <a:bodyPr/>
        <a:lstStyle/>
        <a:p>
          <a:endParaRPr lang="en-GB"/>
        </a:p>
      </dgm:t>
    </dgm:pt>
    <dgm:pt modelId="{F9A8FD18-4D42-5042-B133-FFC5CF1EC0C5}">
      <dgm:prSet phldrT="[Text]"/>
      <dgm:spPr>
        <a:solidFill>
          <a:schemeClr val="accent4">
            <a:lumMod val="50000"/>
          </a:schemeClr>
        </a:solidFill>
      </dgm:spPr>
      <dgm:t>
        <a:bodyPr/>
        <a:lstStyle/>
        <a:p>
          <a:r>
            <a:rPr lang="en-AU" dirty="0"/>
            <a:t>Product and Process Innovation</a:t>
          </a:r>
        </a:p>
      </dgm:t>
    </dgm:pt>
    <dgm:pt modelId="{59C89879-31DD-F343-B39E-2E2C7B5130E7}" type="parTrans" cxnId="{27B19E54-56E7-734D-8DF2-21FA3746638B}">
      <dgm:prSet/>
      <dgm:spPr/>
      <dgm:t>
        <a:bodyPr/>
        <a:lstStyle/>
        <a:p>
          <a:endParaRPr lang="en-GB"/>
        </a:p>
      </dgm:t>
    </dgm:pt>
    <dgm:pt modelId="{D0A84E33-F239-704B-8A7F-C237DE81283D}" type="sibTrans" cxnId="{27B19E54-56E7-734D-8DF2-21FA3746638B}">
      <dgm:prSet/>
      <dgm:spPr/>
      <dgm:t>
        <a:bodyPr/>
        <a:lstStyle/>
        <a:p>
          <a:endParaRPr lang="en-GB"/>
        </a:p>
      </dgm:t>
    </dgm:pt>
    <dgm:pt modelId="{F85A7537-144E-443D-87A3-82763C7355A7}" type="pres">
      <dgm:prSet presAssocID="{6201495A-B90D-4F4B-B8E8-D2E167CE4974}" presName="Name0" presStyleCnt="0">
        <dgm:presLayoutVars>
          <dgm:chMax val="1"/>
          <dgm:dir/>
          <dgm:animLvl val="ctr"/>
          <dgm:resizeHandles val="exact"/>
        </dgm:presLayoutVars>
      </dgm:prSet>
      <dgm:spPr/>
    </dgm:pt>
    <dgm:pt modelId="{57894C10-A76B-4834-BC08-21CA42F844BB}" type="pres">
      <dgm:prSet presAssocID="{BC4D0F4F-2DFE-4689-8838-22D9FB05D3EE}" presName="centerShape" presStyleLbl="node0" presStyleIdx="0" presStyleCnt="1" custScaleX="65674" custScaleY="60534"/>
      <dgm:spPr/>
    </dgm:pt>
    <dgm:pt modelId="{15F0ABC1-16F3-48B1-A877-E2033333D37A}" type="pres">
      <dgm:prSet presAssocID="{EC0F959F-6ED8-4703-966F-86ACF14578DB}" presName="node" presStyleLbl="node1" presStyleIdx="0" presStyleCnt="7">
        <dgm:presLayoutVars>
          <dgm:bulletEnabled val="1"/>
        </dgm:presLayoutVars>
      </dgm:prSet>
      <dgm:spPr/>
    </dgm:pt>
    <dgm:pt modelId="{F120F95D-EE2B-477E-8A60-8BC3CBA0CDD1}" type="pres">
      <dgm:prSet presAssocID="{EC0F959F-6ED8-4703-966F-86ACF14578DB}" presName="dummy" presStyleCnt="0"/>
      <dgm:spPr/>
    </dgm:pt>
    <dgm:pt modelId="{CCF70DD1-43A2-4589-983A-5C6F1A226081}" type="pres">
      <dgm:prSet presAssocID="{FF68FF74-E698-4070-BE8F-0BE2FAFEC80D}" presName="sibTrans" presStyleLbl="sibTrans2D1" presStyleIdx="0" presStyleCnt="7"/>
      <dgm:spPr/>
    </dgm:pt>
    <dgm:pt modelId="{05D18E10-1226-2D47-8501-03081F119BCA}" type="pres">
      <dgm:prSet presAssocID="{0833A273-8641-3C40-9A16-071B24565620}" presName="node" presStyleLbl="node1" presStyleIdx="1" presStyleCnt="7">
        <dgm:presLayoutVars>
          <dgm:bulletEnabled val="1"/>
        </dgm:presLayoutVars>
      </dgm:prSet>
      <dgm:spPr/>
    </dgm:pt>
    <dgm:pt modelId="{5A3C8C73-0BB6-A34F-BB6A-93ABDB034D84}" type="pres">
      <dgm:prSet presAssocID="{0833A273-8641-3C40-9A16-071B24565620}" presName="dummy" presStyleCnt="0"/>
      <dgm:spPr/>
    </dgm:pt>
    <dgm:pt modelId="{A3813975-0619-9E42-AD5C-A25CFD76F672}" type="pres">
      <dgm:prSet presAssocID="{98969B2A-3AD3-2647-8303-4F60252E7E71}" presName="sibTrans" presStyleLbl="sibTrans2D1" presStyleIdx="1" presStyleCnt="7"/>
      <dgm:spPr/>
    </dgm:pt>
    <dgm:pt modelId="{38C52A79-3E43-43E4-9F41-66D15BE7564A}" type="pres">
      <dgm:prSet presAssocID="{A41F02C5-931C-4809-AA40-C8EFE0BB2764}" presName="node" presStyleLbl="node1" presStyleIdx="2" presStyleCnt="7">
        <dgm:presLayoutVars>
          <dgm:bulletEnabled val="1"/>
        </dgm:presLayoutVars>
      </dgm:prSet>
      <dgm:spPr/>
    </dgm:pt>
    <dgm:pt modelId="{855EA8B6-7A7E-49A1-86FD-70B6DE285B1C}" type="pres">
      <dgm:prSet presAssocID="{A41F02C5-931C-4809-AA40-C8EFE0BB2764}" presName="dummy" presStyleCnt="0"/>
      <dgm:spPr/>
    </dgm:pt>
    <dgm:pt modelId="{2783B89E-487A-47F0-8196-AFB1DF20D311}" type="pres">
      <dgm:prSet presAssocID="{13E21324-9323-406B-BDCD-D15166991598}" presName="sibTrans" presStyleLbl="sibTrans2D1" presStyleIdx="2" presStyleCnt="7"/>
      <dgm:spPr/>
    </dgm:pt>
    <dgm:pt modelId="{BFDEF5CC-F16B-1142-9BFC-19D9BC9F8A81}" type="pres">
      <dgm:prSet presAssocID="{1BFCCD9E-30B7-0B48-90E7-6D594CC49B54}" presName="node" presStyleLbl="node1" presStyleIdx="3" presStyleCnt="7">
        <dgm:presLayoutVars>
          <dgm:bulletEnabled val="1"/>
        </dgm:presLayoutVars>
      </dgm:prSet>
      <dgm:spPr/>
    </dgm:pt>
    <dgm:pt modelId="{E4199BF7-E67A-D84B-AAC6-E3A2AC3D5447}" type="pres">
      <dgm:prSet presAssocID="{1BFCCD9E-30B7-0B48-90E7-6D594CC49B54}" presName="dummy" presStyleCnt="0"/>
      <dgm:spPr/>
    </dgm:pt>
    <dgm:pt modelId="{A7614D66-20D3-1547-8FB1-AAED9E2BF130}" type="pres">
      <dgm:prSet presAssocID="{F6205A20-8DBF-474D-84F8-B0C0CDE6A9FC}" presName="sibTrans" presStyleLbl="sibTrans2D1" presStyleIdx="3" presStyleCnt="7"/>
      <dgm:spPr/>
    </dgm:pt>
    <dgm:pt modelId="{80EA172F-D760-4875-BF07-50E80DFD3148}" type="pres">
      <dgm:prSet presAssocID="{34214B84-A87E-4319-AA4E-FFCD92C3737C}" presName="node" presStyleLbl="node1" presStyleIdx="4" presStyleCnt="7">
        <dgm:presLayoutVars>
          <dgm:bulletEnabled val="1"/>
        </dgm:presLayoutVars>
      </dgm:prSet>
      <dgm:spPr/>
    </dgm:pt>
    <dgm:pt modelId="{071B3530-3E80-4915-9CE5-49D900E6DD13}" type="pres">
      <dgm:prSet presAssocID="{34214B84-A87E-4319-AA4E-FFCD92C3737C}" presName="dummy" presStyleCnt="0"/>
      <dgm:spPr/>
    </dgm:pt>
    <dgm:pt modelId="{4071DEDE-E953-4E2E-9C3F-18DDF7AB6FD9}" type="pres">
      <dgm:prSet presAssocID="{64716355-1B00-4440-90B5-3ABBFC8888F0}" presName="sibTrans" presStyleLbl="sibTrans2D1" presStyleIdx="4" presStyleCnt="7"/>
      <dgm:spPr/>
    </dgm:pt>
    <dgm:pt modelId="{B1FEEB57-B89E-5B42-9A2B-60964D539490}" type="pres">
      <dgm:prSet presAssocID="{F9A8FD18-4D42-5042-B133-FFC5CF1EC0C5}" presName="node" presStyleLbl="node1" presStyleIdx="5" presStyleCnt="7">
        <dgm:presLayoutVars>
          <dgm:bulletEnabled val="1"/>
        </dgm:presLayoutVars>
      </dgm:prSet>
      <dgm:spPr/>
    </dgm:pt>
    <dgm:pt modelId="{9D8A086F-5D5C-9843-B929-CA5B83D24356}" type="pres">
      <dgm:prSet presAssocID="{F9A8FD18-4D42-5042-B133-FFC5CF1EC0C5}" presName="dummy" presStyleCnt="0"/>
      <dgm:spPr/>
    </dgm:pt>
    <dgm:pt modelId="{B32484DD-DCE4-AC40-A73D-5F63CD8D3D4A}" type="pres">
      <dgm:prSet presAssocID="{D0A84E33-F239-704B-8A7F-C237DE81283D}" presName="sibTrans" presStyleLbl="sibTrans2D1" presStyleIdx="5" presStyleCnt="7"/>
      <dgm:spPr/>
    </dgm:pt>
    <dgm:pt modelId="{E2BC371B-C26A-4684-8A45-C82339A0AB7E}" type="pres">
      <dgm:prSet presAssocID="{F05C8934-8638-4656-AA9C-5A4A95147521}" presName="node" presStyleLbl="node1" presStyleIdx="6" presStyleCnt="7">
        <dgm:presLayoutVars>
          <dgm:bulletEnabled val="1"/>
        </dgm:presLayoutVars>
      </dgm:prSet>
      <dgm:spPr/>
    </dgm:pt>
    <dgm:pt modelId="{3F6E3097-0FF6-4FCC-8354-A426744968E7}" type="pres">
      <dgm:prSet presAssocID="{F05C8934-8638-4656-AA9C-5A4A95147521}" presName="dummy" presStyleCnt="0"/>
      <dgm:spPr/>
    </dgm:pt>
    <dgm:pt modelId="{B1BB5142-9725-47A5-A840-1ED57FF734BD}" type="pres">
      <dgm:prSet presAssocID="{C083858D-B9B5-4381-AE9F-4C795CC81A8D}" presName="sibTrans" presStyleLbl="sibTrans2D1" presStyleIdx="6" presStyleCnt="7"/>
      <dgm:spPr/>
    </dgm:pt>
  </dgm:ptLst>
  <dgm:cxnLst>
    <dgm:cxn modelId="{349ECC03-A54D-4E5A-AEC6-8698C7A2FD72}" type="presOf" srcId="{BC4D0F4F-2DFE-4689-8838-22D9FB05D3EE}" destId="{57894C10-A76B-4834-BC08-21CA42F844BB}" srcOrd="0" destOrd="0" presId="urn:microsoft.com/office/officeart/2005/8/layout/radial6"/>
    <dgm:cxn modelId="{6972AE05-A5F1-6140-8F95-F7AE2A04B657}" type="presOf" srcId="{D0A84E33-F239-704B-8A7F-C237DE81283D}" destId="{B32484DD-DCE4-AC40-A73D-5F63CD8D3D4A}" srcOrd="0" destOrd="0" presId="urn:microsoft.com/office/officeart/2005/8/layout/radial6"/>
    <dgm:cxn modelId="{CAC16D2B-6785-43F7-B811-6B4832709FB9}" srcId="{BC4D0F4F-2DFE-4689-8838-22D9FB05D3EE}" destId="{A41F02C5-931C-4809-AA40-C8EFE0BB2764}" srcOrd="2" destOrd="0" parTransId="{06E55305-2A96-46D5-BA89-0410927D87A5}" sibTransId="{13E21324-9323-406B-BDCD-D15166991598}"/>
    <dgm:cxn modelId="{FB23DF43-AEF0-4D1E-945E-9C5A85526486}" srcId="{BC4D0F4F-2DFE-4689-8838-22D9FB05D3EE}" destId="{F05C8934-8638-4656-AA9C-5A4A95147521}" srcOrd="6" destOrd="0" parTransId="{0E3949D5-4EEB-421E-B062-484573380C3B}" sibTransId="{C083858D-B9B5-4381-AE9F-4C795CC81A8D}"/>
    <dgm:cxn modelId="{BC2B0C4D-1C94-45AF-BBDB-2ADDD8F8C467}" srcId="{BC4D0F4F-2DFE-4689-8838-22D9FB05D3EE}" destId="{EC0F959F-6ED8-4703-966F-86ACF14578DB}" srcOrd="0" destOrd="0" parTransId="{7979BB6D-99DD-48B9-80B1-3AB26DAF7BD4}" sibTransId="{FF68FF74-E698-4070-BE8F-0BE2FAFEC80D}"/>
    <dgm:cxn modelId="{323C1C50-933C-48DF-921F-F91556A1C55B}" type="presOf" srcId="{EC0F959F-6ED8-4703-966F-86ACF14578DB}" destId="{15F0ABC1-16F3-48B1-A877-E2033333D37A}" srcOrd="0" destOrd="0" presId="urn:microsoft.com/office/officeart/2005/8/layout/radial6"/>
    <dgm:cxn modelId="{8A470853-1A83-4C79-A49E-246688962CFB}" type="presOf" srcId="{A41F02C5-931C-4809-AA40-C8EFE0BB2764}" destId="{38C52A79-3E43-43E4-9F41-66D15BE7564A}" srcOrd="0" destOrd="0" presId="urn:microsoft.com/office/officeart/2005/8/layout/radial6"/>
    <dgm:cxn modelId="{27B19E54-56E7-734D-8DF2-21FA3746638B}" srcId="{BC4D0F4F-2DFE-4689-8838-22D9FB05D3EE}" destId="{F9A8FD18-4D42-5042-B133-FFC5CF1EC0C5}" srcOrd="5" destOrd="0" parTransId="{59C89879-31DD-F343-B39E-2E2C7B5130E7}" sibTransId="{D0A84E33-F239-704B-8A7F-C237DE81283D}"/>
    <dgm:cxn modelId="{F7647F5F-383B-2046-8E62-EB541434527B}" type="presOf" srcId="{F9A8FD18-4D42-5042-B133-FFC5CF1EC0C5}" destId="{B1FEEB57-B89E-5B42-9A2B-60964D539490}" srcOrd="0" destOrd="0" presId="urn:microsoft.com/office/officeart/2005/8/layout/radial6"/>
    <dgm:cxn modelId="{4958AB76-B3A5-3848-AF58-ADEE4B2B7F07}" type="presOf" srcId="{0833A273-8641-3C40-9A16-071B24565620}" destId="{05D18E10-1226-2D47-8501-03081F119BCA}" srcOrd="0" destOrd="0" presId="urn:microsoft.com/office/officeart/2005/8/layout/radial6"/>
    <dgm:cxn modelId="{052AF17D-27D8-4240-AD44-3FC26E52631B}" type="presOf" srcId="{34214B84-A87E-4319-AA4E-FFCD92C3737C}" destId="{80EA172F-D760-4875-BF07-50E80DFD3148}" srcOrd="0" destOrd="0" presId="urn:microsoft.com/office/officeart/2005/8/layout/radial6"/>
    <dgm:cxn modelId="{86F3957E-8B2B-4C65-8993-DB871E7EF457}" srcId="{BC4D0F4F-2DFE-4689-8838-22D9FB05D3EE}" destId="{34214B84-A87E-4319-AA4E-FFCD92C3737C}" srcOrd="4" destOrd="0" parTransId="{02ECCF6F-0DFD-4029-9ADC-F10E60EFE91D}" sibTransId="{64716355-1B00-4440-90B5-3ABBFC8888F0}"/>
    <dgm:cxn modelId="{A3369E83-1C7E-43A6-A450-94ABDCB45AAD}" type="presOf" srcId="{F05C8934-8638-4656-AA9C-5A4A95147521}" destId="{E2BC371B-C26A-4684-8A45-C82339A0AB7E}" srcOrd="0" destOrd="0" presId="urn:microsoft.com/office/officeart/2005/8/layout/radial6"/>
    <dgm:cxn modelId="{61CB9299-A83E-8A49-A2DE-9AEB41A883F2}" srcId="{BC4D0F4F-2DFE-4689-8838-22D9FB05D3EE}" destId="{0833A273-8641-3C40-9A16-071B24565620}" srcOrd="1" destOrd="0" parTransId="{33466044-E6BD-7A43-9190-2D33D68DB606}" sibTransId="{98969B2A-3AD3-2647-8303-4F60252E7E71}"/>
    <dgm:cxn modelId="{6D5EDFA9-6ED3-5F45-9A91-6FF2B031163F}" type="presOf" srcId="{98969B2A-3AD3-2647-8303-4F60252E7E71}" destId="{A3813975-0619-9E42-AD5C-A25CFD76F672}" srcOrd="0" destOrd="0" presId="urn:microsoft.com/office/officeart/2005/8/layout/radial6"/>
    <dgm:cxn modelId="{F47D87C9-FB33-4BAB-BE70-C69F9B6604A3}" type="presOf" srcId="{64716355-1B00-4440-90B5-3ABBFC8888F0}" destId="{4071DEDE-E953-4E2E-9C3F-18DDF7AB6FD9}" srcOrd="0" destOrd="0" presId="urn:microsoft.com/office/officeart/2005/8/layout/radial6"/>
    <dgm:cxn modelId="{DE74F4CF-2C26-4C8B-811C-3197549514DD}" type="presOf" srcId="{FF68FF74-E698-4070-BE8F-0BE2FAFEC80D}" destId="{CCF70DD1-43A2-4589-983A-5C6F1A226081}" srcOrd="0" destOrd="0" presId="urn:microsoft.com/office/officeart/2005/8/layout/radial6"/>
    <dgm:cxn modelId="{393E0AD9-C59A-5545-A565-72AF450E91E2}" type="presOf" srcId="{F6205A20-8DBF-474D-84F8-B0C0CDE6A9FC}" destId="{A7614D66-20D3-1547-8FB1-AAED9E2BF130}" srcOrd="0" destOrd="0" presId="urn:microsoft.com/office/officeart/2005/8/layout/radial6"/>
    <dgm:cxn modelId="{434CCFDD-9E58-4B11-8A23-29D988FDA029}" srcId="{6201495A-B90D-4F4B-B8E8-D2E167CE4974}" destId="{BC4D0F4F-2DFE-4689-8838-22D9FB05D3EE}" srcOrd="0" destOrd="0" parTransId="{34D6FC17-E633-4E7E-90DC-E21BA8122310}" sibTransId="{3277A1E1-AAE1-4ABB-B20F-6579DF7E4FC4}"/>
    <dgm:cxn modelId="{F1DD29DE-99A8-E244-8191-120FE2E11071}" type="presOf" srcId="{1BFCCD9E-30B7-0B48-90E7-6D594CC49B54}" destId="{BFDEF5CC-F16B-1142-9BFC-19D9BC9F8A81}" srcOrd="0" destOrd="0" presId="urn:microsoft.com/office/officeart/2005/8/layout/radial6"/>
    <dgm:cxn modelId="{434F82ED-719B-4528-B542-08248C4F2D90}" type="presOf" srcId="{6201495A-B90D-4F4B-B8E8-D2E167CE4974}" destId="{F85A7537-144E-443D-87A3-82763C7355A7}" srcOrd="0" destOrd="0" presId="urn:microsoft.com/office/officeart/2005/8/layout/radial6"/>
    <dgm:cxn modelId="{E228E3F1-25E2-C840-BC22-134858CB1278}" srcId="{BC4D0F4F-2DFE-4689-8838-22D9FB05D3EE}" destId="{1BFCCD9E-30B7-0B48-90E7-6D594CC49B54}" srcOrd="3" destOrd="0" parTransId="{300C66BB-543D-7043-82F1-E1B00DB25370}" sibTransId="{F6205A20-8DBF-474D-84F8-B0C0CDE6A9FC}"/>
    <dgm:cxn modelId="{9D8909F8-EFBF-4EBE-941A-9836C8BB7DE9}" type="presOf" srcId="{13E21324-9323-406B-BDCD-D15166991598}" destId="{2783B89E-487A-47F0-8196-AFB1DF20D311}" srcOrd="0" destOrd="0" presId="urn:microsoft.com/office/officeart/2005/8/layout/radial6"/>
    <dgm:cxn modelId="{ADE260F8-B004-4BE0-B6ED-123FB9CE6EB6}" type="presOf" srcId="{C083858D-B9B5-4381-AE9F-4C795CC81A8D}" destId="{B1BB5142-9725-47A5-A840-1ED57FF734BD}" srcOrd="0" destOrd="0" presId="urn:microsoft.com/office/officeart/2005/8/layout/radial6"/>
    <dgm:cxn modelId="{D92D5FEB-0C62-4BF1-B4FF-48E7BD5C14A5}" type="presParOf" srcId="{F85A7537-144E-443D-87A3-82763C7355A7}" destId="{57894C10-A76B-4834-BC08-21CA42F844BB}" srcOrd="0" destOrd="0" presId="urn:microsoft.com/office/officeart/2005/8/layout/radial6"/>
    <dgm:cxn modelId="{75AB8679-4639-4F4C-B0E1-8BE464403CAD}" type="presParOf" srcId="{F85A7537-144E-443D-87A3-82763C7355A7}" destId="{15F0ABC1-16F3-48B1-A877-E2033333D37A}" srcOrd="1" destOrd="0" presId="urn:microsoft.com/office/officeart/2005/8/layout/radial6"/>
    <dgm:cxn modelId="{92CD0728-096A-4E50-94DF-4AF6FD5CB182}" type="presParOf" srcId="{F85A7537-144E-443D-87A3-82763C7355A7}" destId="{F120F95D-EE2B-477E-8A60-8BC3CBA0CDD1}" srcOrd="2" destOrd="0" presId="urn:microsoft.com/office/officeart/2005/8/layout/radial6"/>
    <dgm:cxn modelId="{CFFB40B5-630D-483E-A566-02E5F8EC4E8D}" type="presParOf" srcId="{F85A7537-144E-443D-87A3-82763C7355A7}" destId="{CCF70DD1-43A2-4589-983A-5C6F1A226081}" srcOrd="3" destOrd="0" presId="urn:microsoft.com/office/officeart/2005/8/layout/radial6"/>
    <dgm:cxn modelId="{C14B2BAC-D5E5-1846-A4F3-D6F678434126}" type="presParOf" srcId="{F85A7537-144E-443D-87A3-82763C7355A7}" destId="{05D18E10-1226-2D47-8501-03081F119BCA}" srcOrd="4" destOrd="0" presId="urn:microsoft.com/office/officeart/2005/8/layout/radial6"/>
    <dgm:cxn modelId="{C7EFC32F-E8FE-F34C-BF08-4C5CBB243B9E}" type="presParOf" srcId="{F85A7537-144E-443D-87A3-82763C7355A7}" destId="{5A3C8C73-0BB6-A34F-BB6A-93ABDB034D84}" srcOrd="5" destOrd="0" presId="urn:microsoft.com/office/officeart/2005/8/layout/radial6"/>
    <dgm:cxn modelId="{61F4AC8F-49BE-304B-9D08-18F5A48F9083}" type="presParOf" srcId="{F85A7537-144E-443D-87A3-82763C7355A7}" destId="{A3813975-0619-9E42-AD5C-A25CFD76F672}" srcOrd="6" destOrd="0" presId="urn:microsoft.com/office/officeart/2005/8/layout/radial6"/>
    <dgm:cxn modelId="{C13A1D4D-BE23-4658-BB91-6C4B14627C11}" type="presParOf" srcId="{F85A7537-144E-443D-87A3-82763C7355A7}" destId="{38C52A79-3E43-43E4-9F41-66D15BE7564A}" srcOrd="7" destOrd="0" presId="urn:microsoft.com/office/officeart/2005/8/layout/radial6"/>
    <dgm:cxn modelId="{13A9A78A-11CB-4F91-9AB7-CAC64217727E}" type="presParOf" srcId="{F85A7537-144E-443D-87A3-82763C7355A7}" destId="{855EA8B6-7A7E-49A1-86FD-70B6DE285B1C}" srcOrd="8" destOrd="0" presId="urn:microsoft.com/office/officeart/2005/8/layout/radial6"/>
    <dgm:cxn modelId="{A87B9D97-688F-4DA4-BC7F-59AC41584954}" type="presParOf" srcId="{F85A7537-144E-443D-87A3-82763C7355A7}" destId="{2783B89E-487A-47F0-8196-AFB1DF20D311}" srcOrd="9" destOrd="0" presId="urn:microsoft.com/office/officeart/2005/8/layout/radial6"/>
    <dgm:cxn modelId="{A9A2EF5F-BCDA-154B-A2B7-E81BBF86A4C4}" type="presParOf" srcId="{F85A7537-144E-443D-87A3-82763C7355A7}" destId="{BFDEF5CC-F16B-1142-9BFC-19D9BC9F8A81}" srcOrd="10" destOrd="0" presId="urn:microsoft.com/office/officeart/2005/8/layout/radial6"/>
    <dgm:cxn modelId="{7F07F495-C119-AD42-B891-D63AB0A302B2}" type="presParOf" srcId="{F85A7537-144E-443D-87A3-82763C7355A7}" destId="{E4199BF7-E67A-D84B-AAC6-E3A2AC3D5447}" srcOrd="11" destOrd="0" presId="urn:microsoft.com/office/officeart/2005/8/layout/radial6"/>
    <dgm:cxn modelId="{51D98772-EFE4-AB4A-9F40-44844D146B17}" type="presParOf" srcId="{F85A7537-144E-443D-87A3-82763C7355A7}" destId="{A7614D66-20D3-1547-8FB1-AAED9E2BF130}" srcOrd="12" destOrd="0" presId="urn:microsoft.com/office/officeart/2005/8/layout/radial6"/>
    <dgm:cxn modelId="{5EDF908F-4B0E-4F02-B4A7-4297A9B96710}" type="presParOf" srcId="{F85A7537-144E-443D-87A3-82763C7355A7}" destId="{80EA172F-D760-4875-BF07-50E80DFD3148}" srcOrd="13" destOrd="0" presId="urn:microsoft.com/office/officeart/2005/8/layout/radial6"/>
    <dgm:cxn modelId="{2214632D-D968-4C33-BA25-AE47E38FE643}" type="presParOf" srcId="{F85A7537-144E-443D-87A3-82763C7355A7}" destId="{071B3530-3E80-4915-9CE5-49D900E6DD13}" srcOrd="14" destOrd="0" presId="urn:microsoft.com/office/officeart/2005/8/layout/radial6"/>
    <dgm:cxn modelId="{3DD60E7B-123C-4127-AC26-47BF4AAEE531}" type="presParOf" srcId="{F85A7537-144E-443D-87A3-82763C7355A7}" destId="{4071DEDE-E953-4E2E-9C3F-18DDF7AB6FD9}" srcOrd="15" destOrd="0" presId="urn:microsoft.com/office/officeart/2005/8/layout/radial6"/>
    <dgm:cxn modelId="{8ED43EF9-7DF2-6C4D-A89C-D9ABEE47E043}" type="presParOf" srcId="{F85A7537-144E-443D-87A3-82763C7355A7}" destId="{B1FEEB57-B89E-5B42-9A2B-60964D539490}" srcOrd="16" destOrd="0" presId="urn:microsoft.com/office/officeart/2005/8/layout/radial6"/>
    <dgm:cxn modelId="{76E8B5B1-642F-CE46-B5F4-AF13F502F8EE}" type="presParOf" srcId="{F85A7537-144E-443D-87A3-82763C7355A7}" destId="{9D8A086F-5D5C-9843-B929-CA5B83D24356}" srcOrd="17" destOrd="0" presId="urn:microsoft.com/office/officeart/2005/8/layout/radial6"/>
    <dgm:cxn modelId="{083963DF-5A03-9447-9227-C970FE9E5CF6}" type="presParOf" srcId="{F85A7537-144E-443D-87A3-82763C7355A7}" destId="{B32484DD-DCE4-AC40-A73D-5F63CD8D3D4A}" srcOrd="18" destOrd="0" presId="urn:microsoft.com/office/officeart/2005/8/layout/radial6"/>
    <dgm:cxn modelId="{9FB86C05-8127-4210-99E3-5D56B11BE350}" type="presParOf" srcId="{F85A7537-144E-443D-87A3-82763C7355A7}" destId="{E2BC371B-C26A-4684-8A45-C82339A0AB7E}" srcOrd="19" destOrd="0" presId="urn:microsoft.com/office/officeart/2005/8/layout/radial6"/>
    <dgm:cxn modelId="{22F15EAF-10AC-43AD-86D5-7679B618D575}" type="presParOf" srcId="{F85A7537-144E-443D-87A3-82763C7355A7}" destId="{3F6E3097-0FF6-4FCC-8354-A426744968E7}" srcOrd="20" destOrd="0" presId="urn:microsoft.com/office/officeart/2005/8/layout/radial6"/>
    <dgm:cxn modelId="{ADA54DDD-00F1-44C6-B93D-4DCB1BC09349}" type="presParOf" srcId="{F85A7537-144E-443D-87A3-82763C7355A7}" destId="{B1BB5142-9725-47A5-A840-1ED57FF734BD}"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BE7F0-6705-3D4D-93CB-952BF947F35B}"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20465DA3-130F-BD46-88C6-D33FCC3AE81D}">
      <dgm:prSet phldrT="[Text]"/>
      <dgm:spPr/>
      <dgm:t>
        <a:bodyPr/>
        <a:lstStyle/>
        <a:p>
          <a:r>
            <a:rPr lang="en-GB" dirty="0"/>
            <a:t>Governance</a:t>
          </a:r>
        </a:p>
      </dgm:t>
    </dgm:pt>
    <dgm:pt modelId="{121F5958-75FA-0A4F-A466-A7FAB350FC8B}" type="parTrans" cxnId="{71C87513-1B10-2147-B149-61FD10E5F2E3}">
      <dgm:prSet/>
      <dgm:spPr/>
      <dgm:t>
        <a:bodyPr/>
        <a:lstStyle/>
        <a:p>
          <a:endParaRPr lang="en-GB"/>
        </a:p>
      </dgm:t>
    </dgm:pt>
    <dgm:pt modelId="{736CE16B-240F-924F-AC43-2A0D52B08E0F}" type="sibTrans" cxnId="{71C87513-1B10-2147-B149-61FD10E5F2E3}">
      <dgm:prSet/>
      <dgm:spPr/>
      <dgm:t>
        <a:bodyPr/>
        <a:lstStyle/>
        <a:p>
          <a:endParaRPr lang="en-GB"/>
        </a:p>
      </dgm:t>
    </dgm:pt>
    <dgm:pt modelId="{4F889A55-28B4-2349-A2F9-AD8BEB8F85E6}">
      <dgm:prSet phldrT="[Text]"/>
      <dgm:spPr/>
      <dgm:t>
        <a:bodyPr/>
        <a:lstStyle/>
        <a:p>
          <a:r>
            <a:rPr lang="en-GB" dirty="0"/>
            <a:t>Data Classification</a:t>
          </a:r>
        </a:p>
      </dgm:t>
    </dgm:pt>
    <dgm:pt modelId="{CB310FCB-2B3B-8445-8072-9A637F4A03FC}" type="parTrans" cxnId="{E920BDCC-6DC7-6242-B22E-45E2665EAFC7}">
      <dgm:prSet/>
      <dgm:spPr/>
      <dgm:t>
        <a:bodyPr/>
        <a:lstStyle/>
        <a:p>
          <a:endParaRPr lang="en-GB"/>
        </a:p>
      </dgm:t>
    </dgm:pt>
    <dgm:pt modelId="{C483671E-714A-BE4D-B8BA-177E2DFCADA0}" type="sibTrans" cxnId="{E920BDCC-6DC7-6242-B22E-45E2665EAFC7}">
      <dgm:prSet/>
      <dgm:spPr/>
      <dgm:t>
        <a:bodyPr/>
        <a:lstStyle/>
        <a:p>
          <a:endParaRPr lang="en-GB"/>
        </a:p>
      </dgm:t>
    </dgm:pt>
    <dgm:pt modelId="{F173BC2A-2219-AE45-8161-D112F8305A72}">
      <dgm:prSet phldrT="[Text]"/>
      <dgm:spPr/>
      <dgm:t>
        <a:bodyPr/>
        <a:lstStyle/>
        <a:p>
          <a:r>
            <a:rPr lang="en-GB" dirty="0"/>
            <a:t>Strategy</a:t>
          </a:r>
        </a:p>
      </dgm:t>
    </dgm:pt>
    <dgm:pt modelId="{1F994DD8-22AB-754C-B2AA-5555115DE9EA}" type="parTrans" cxnId="{3254D5D5-97F9-C645-BDEF-2928F237EAE8}">
      <dgm:prSet/>
      <dgm:spPr/>
      <dgm:t>
        <a:bodyPr/>
        <a:lstStyle/>
        <a:p>
          <a:endParaRPr lang="en-GB"/>
        </a:p>
      </dgm:t>
    </dgm:pt>
    <dgm:pt modelId="{318E4A9B-7015-C849-B4A1-BA241A2F3979}" type="sibTrans" cxnId="{3254D5D5-97F9-C645-BDEF-2928F237EAE8}">
      <dgm:prSet/>
      <dgm:spPr/>
      <dgm:t>
        <a:bodyPr/>
        <a:lstStyle/>
        <a:p>
          <a:endParaRPr lang="en-GB"/>
        </a:p>
      </dgm:t>
    </dgm:pt>
    <dgm:pt modelId="{BA30F369-6CCF-4F4A-8DE6-B62C934FC45A}">
      <dgm:prSet phldrT="[Text]"/>
      <dgm:spPr/>
      <dgm:t>
        <a:bodyPr/>
        <a:lstStyle/>
        <a:p>
          <a:r>
            <a:rPr lang="en-GB" dirty="0"/>
            <a:t>Global Recognized Standards</a:t>
          </a:r>
        </a:p>
      </dgm:t>
    </dgm:pt>
    <dgm:pt modelId="{DD0E0E37-99F2-DB41-8934-F1A7466DDE59}" type="parTrans" cxnId="{E0C1F329-F711-C048-80C3-3EA5E5AE0BD7}">
      <dgm:prSet/>
      <dgm:spPr/>
      <dgm:t>
        <a:bodyPr/>
        <a:lstStyle/>
        <a:p>
          <a:endParaRPr lang="en-GB"/>
        </a:p>
      </dgm:t>
    </dgm:pt>
    <dgm:pt modelId="{ACC3A7B1-75F7-CB4D-8A14-17A34FE36AA1}" type="sibTrans" cxnId="{E0C1F329-F711-C048-80C3-3EA5E5AE0BD7}">
      <dgm:prSet/>
      <dgm:spPr/>
      <dgm:t>
        <a:bodyPr/>
        <a:lstStyle/>
        <a:p>
          <a:endParaRPr lang="en-GB"/>
        </a:p>
      </dgm:t>
    </dgm:pt>
    <dgm:pt modelId="{0B0D866D-A513-5D41-9659-9928D1116001}">
      <dgm:prSet phldrT="[Text]"/>
      <dgm:spPr/>
      <dgm:t>
        <a:bodyPr/>
        <a:lstStyle/>
        <a:p>
          <a:r>
            <a:rPr lang="en-GB" dirty="0"/>
            <a:t>Risk Management</a:t>
          </a:r>
        </a:p>
      </dgm:t>
    </dgm:pt>
    <dgm:pt modelId="{20A78BDA-B0A4-F645-B4E4-5D299562F95E}" type="parTrans" cxnId="{E97212EE-F7F6-2B4D-8482-2C88C6533595}">
      <dgm:prSet/>
      <dgm:spPr/>
      <dgm:t>
        <a:bodyPr/>
        <a:lstStyle/>
        <a:p>
          <a:endParaRPr lang="en-GB"/>
        </a:p>
      </dgm:t>
    </dgm:pt>
    <dgm:pt modelId="{32A41531-C9F7-F54F-9C48-CF0D99B1C55E}" type="sibTrans" cxnId="{E97212EE-F7F6-2B4D-8482-2C88C6533595}">
      <dgm:prSet/>
      <dgm:spPr/>
      <dgm:t>
        <a:bodyPr/>
        <a:lstStyle/>
        <a:p>
          <a:endParaRPr lang="en-GB"/>
        </a:p>
      </dgm:t>
    </dgm:pt>
    <dgm:pt modelId="{DAB9B186-EABA-A145-BD0F-C30F2BC6115C}">
      <dgm:prSet phldrT="[Text]"/>
      <dgm:spPr/>
      <dgm:t>
        <a:bodyPr/>
        <a:lstStyle/>
        <a:p>
          <a:r>
            <a:rPr lang="en-GB" dirty="0"/>
            <a:t>Identification</a:t>
          </a:r>
        </a:p>
      </dgm:t>
    </dgm:pt>
    <dgm:pt modelId="{A74EB92C-4FBF-B944-8BC5-1D6650D11AC8}" type="parTrans" cxnId="{A3297D76-643D-354F-8E36-840C1287FB0B}">
      <dgm:prSet/>
      <dgm:spPr/>
      <dgm:t>
        <a:bodyPr/>
        <a:lstStyle/>
        <a:p>
          <a:endParaRPr lang="en-GB"/>
        </a:p>
      </dgm:t>
    </dgm:pt>
    <dgm:pt modelId="{1B9493A5-A65C-DC42-9E2B-07000FFA11DA}" type="sibTrans" cxnId="{A3297D76-643D-354F-8E36-840C1287FB0B}">
      <dgm:prSet/>
      <dgm:spPr/>
      <dgm:t>
        <a:bodyPr/>
        <a:lstStyle/>
        <a:p>
          <a:endParaRPr lang="en-GB"/>
        </a:p>
      </dgm:t>
    </dgm:pt>
    <dgm:pt modelId="{A5D9F7B3-1246-7F4B-BD83-85A0581A7814}">
      <dgm:prSet phldrT="[Text]"/>
      <dgm:spPr/>
      <dgm:t>
        <a:bodyPr/>
        <a:lstStyle/>
        <a:p>
          <a:r>
            <a:rPr lang="en-GB" dirty="0"/>
            <a:t>Metrics and Objectives</a:t>
          </a:r>
        </a:p>
      </dgm:t>
    </dgm:pt>
    <dgm:pt modelId="{7B4D7E94-CA60-EF42-9F2E-E2AD594F76D8}" type="parTrans" cxnId="{3D57A667-2365-8443-A27B-A4ECA6381DAF}">
      <dgm:prSet/>
      <dgm:spPr/>
      <dgm:t>
        <a:bodyPr/>
        <a:lstStyle/>
        <a:p>
          <a:endParaRPr lang="en-GB"/>
        </a:p>
      </dgm:t>
    </dgm:pt>
    <dgm:pt modelId="{9E53FFA3-B3D2-8342-9245-249EA36F249C}" type="sibTrans" cxnId="{3D57A667-2365-8443-A27B-A4ECA6381DAF}">
      <dgm:prSet/>
      <dgm:spPr/>
      <dgm:t>
        <a:bodyPr/>
        <a:lstStyle/>
        <a:p>
          <a:endParaRPr lang="en-GB"/>
        </a:p>
      </dgm:t>
    </dgm:pt>
    <dgm:pt modelId="{19491D4F-81A3-7743-B18A-356A917EFA11}">
      <dgm:prSet phldrT="[Text]"/>
      <dgm:spPr/>
      <dgm:t>
        <a:bodyPr/>
        <a:lstStyle/>
        <a:p>
          <a:r>
            <a:rPr lang="en-GB" dirty="0"/>
            <a:t>Data Collection and Validation</a:t>
          </a:r>
        </a:p>
      </dgm:t>
    </dgm:pt>
    <dgm:pt modelId="{A3218DB4-197F-CF45-8D44-CB820BAE9CC2}" type="parTrans" cxnId="{B200862A-60CA-8540-8DDA-FCEAD72AB232}">
      <dgm:prSet/>
      <dgm:spPr/>
      <dgm:t>
        <a:bodyPr/>
        <a:lstStyle/>
        <a:p>
          <a:endParaRPr lang="en-GB"/>
        </a:p>
      </dgm:t>
    </dgm:pt>
    <dgm:pt modelId="{F3E3718C-A5FC-754B-8173-7FE6C0D5E4B8}" type="sibTrans" cxnId="{B200862A-60CA-8540-8DDA-FCEAD72AB232}">
      <dgm:prSet/>
      <dgm:spPr/>
      <dgm:t>
        <a:bodyPr/>
        <a:lstStyle/>
        <a:p>
          <a:endParaRPr lang="en-GB"/>
        </a:p>
      </dgm:t>
    </dgm:pt>
    <dgm:pt modelId="{A6BE3747-62A4-3247-ACBB-2B1B2E0B704D}">
      <dgm:prSet phldrT="[Text]"/>
      <dgm:spPr/>
      <dgm:t>
        <a:bodyPr/>
        <a:lstStyle/>
        <a:p>
          <a:r>
            <a:rPr lang="en-GB" dirty="0"/>
            <a:t>Data Collection</a:t>
          </a:r>
        </a:p>
      </dgm:t>
    </dgm:pt>
    <dgm:pt modelId="{82B1120C-07BD-724E-BDF2-70AD3BC6CF4F}" type="parTrans" cxnId="{13A38ECA-6E93-0947-85E2-DFF05E65BDE1}">
      <dgm:prSet/>
      <dgm:spPr/>
      <dgm:t>
        <a:bodyPr/>
        <a:lstStyle/>
        <a:p>
          <a:endParaRPr lang="en-GB"/>
        </a:p>
      </dgm:t>
    </dgm:pt>
    <dgm:pt modelId="{76F1C3ED-4FB6-C640-82C2-AB3F606CAA84}" type="sibTrans" cxnId="{13A38ECA-6E93-0947-85E2-DFF05E65BDE1}">
      <dgm:prSet/>
      <dgm:spPr/>
      <dgm:t>
        <a:bodyPr/>
        <a:lstStyle/>
        <a:p>
          <a:endParaRPr lang="en-GB"/>
        </a:p>
      </dgm:t>
    </dgm:pt>
    <dgm:pt modelId="{AC87CFE4-0E0B-C54C-9DA9-4EFBECE5BF4F}">
      <dgm:prSet phldrT="[Text]"/>
      <dgm:spPr/>
      <dgm:t>
        <a:bodyPr/>
        <a:lstStyle/>
        <a:p>
          <a:r>
            <a:rPr lang="en-GB" dirty="0"/>
            <a:t>Conversion Factors</a:t>
          </a:r>
        </a:p>
      </dgm:t>
    </dgm:pt>
    <dgm:pt modelId="{B6F296DA-F545-4F40-81B4-3F32B57EECE8}" type="parTrans" cxnId="{F5FC6B7C-72A8-0248-94D5-485EAE48E5F0}">
      <dgm:prSet/>
      <dgm:spPr/>
      <dgm:t>
        <a:bodyPr/>
        <a:lstStyle/>
        <a:p>
          <a:endParaRPr lang="en-GB"/>
        </a:p>
      </dgm:t>
    </dgm:pt>
    <dgm:pt modelId="{0CEFB4D3-F5A6-194D-AF88-D1563A2BD7B3}" type="sibTrans" cxnId="{F5FC6B7C-72A8-0248-94D5-485EAE48E5F0}">
      <dgm:prSet/>
      <dgm:spPr/>
      <dgm:t>
        <a:bodyPr/>
        <a:lstStyle/>
        <a:p>
          <a:endParaRPr lang="en-GB"/>
        </a:p>
      </dgm:t>
    </dgm:pt>
    <dgm:pt modelId="{72215FEB-616C-E74E-A83C-6387E1EE10DD}">
      <dgm:prSet phldrT="[Text]"/>
      <dgm:spPr/>
      <dgm:t>
        <a:bodyPr/>
        <a:lstStyle/>
        <a:p>
          <a:r>
            <a:rPr lang="en-GB" dirty="0"/>
            <a:t>Emission Factors</a:t>
          </a:r>
        </a:p>
      </dgm:t>
    </dgm:pt>
    <dgm:pt modelId="{52C163DF-AEC8-294C-99A9-2C2A679DF511}" type="parTrans" cxnId="{3FC78A98-89B1-814A-87B3-FD41A71266FB}">
      <dgm:prSet/>
      <dgm:spPr/>
      <dgm:t>
        <a:bodyPr/>
        <a:lstStyle/>
        <a:p>
          <a:endParaRPr lang="en-GB"/>
        </a:p>
      </dgm:t>
    </dgm:pt>
    <dgm:pt modelId="{9BA55DC6-EC12-2842-9CD0-E2CEFFDD2051}" type="sibTrans" cxnId="{3FC78A98-89B1-814A-87B3-FD41A71266FB}">
      <dgm:prSet/>
      <dgm:spPr/>
      <dgm:t>
        <a:bodyPr/>
        <a:lstStyle/>
        <a:p>
          <a:endParaRPr lang="en-GB"/>
        </a:p>
      </dgm:t>
    </dgm:pt>
    <dgm:pt modelId="{00D3D0F8-3D9C-5D4E-8FEB-8195465B12C1}">
      <dgm:prSet phldrT="[Text]"/>
      <dgm:spPr/>
      <dgm:t>
        <a:bodyPr/>
        <a:lstStyle/>
        <a:p>
          <a:r>
            <a:rPr lang="en-GB" dirty="0"/>
            <a:t>Verification and Validation</a:t>
          </a:r>
        </a:p>
      </dgm:t>
    </dgm:pt>
    <dgm:pt modelId="{8DF30A17-D8E3-D845-A571-F8296015BA52}" type="parTrans" cxnId="{45EB83CB-F793-E642-980C-AD665DB2D496}">
      <dgm:prSet/>
      <dgm:spPr/>
      <dgm:t>
        <a:bodyPr/>
        <a:lstStyle/>
        <a:p>
          <a:endParaRPr lang="en-GB"/>
        </a:p>
      </dgm:t>
    </dgm:pt>
    <dgm:pt modelId="{8BB30293-D5C6-6448-A914-947F6C4DAE61}" type="sibTrans" cxnId="{45EB83CB-F793-E642-980C-AD665DB2D496}">
      <dgm:prSet/>
      <dgm:spPr/>
      <dgm:t>
        <a:bodyPr/>
        <a:lstStyle/>
        <a:p>
          <a:endParaRPr lang="en-GB"/>
        </a:p>
      </dgm:t>
    </dgm:pt>
    <dgm:pt modelId="{7584CDAF-2B85-6747-9D5D-232BADE40303}">
      <dgm:prSet phldrT="[Text]"/>
      <dgm:spPr/>
      <dgm:t>
        <a:bodyPr/>
        <a:lstStyle/>
        <a:p>
          <a:r>
            <a:rPr lang="en-GB" dirty="0"/>
            <a:t>Remote Sensing</a:t>
          </a:r>
        </a:p>
      </dgm:t>
    </dgm:pt>
    <dgm:pt modelId="{BB7346F5-7D54-014A-82BE-494A8B41A07C}" type="parTrans" cxnId="{0A380D8B-2A3E-2C41-A122-56D6E3930B9B}">
      <dgm:prSet/>
      <dgm:spPr/>
      <dgm:t>
        <a:bodyPr/>
        <a:lstStyle/>
        <a:p>
          <a:endParaRPr lang="en-GB"/>
        </a:p>
      </dgm:t>
    </dgm:pt>
    <dgm:pt modelId="{5C599902-4160-7C41-BDFB-EF23AF43B1DC}" type="sibTrans" cxnId="{0A380D8B-2A3E-2C41-A122-56D6E3930B9B}">
      <dgm:prSet/>
      <dgm:spPr/>
      <dgm:t>
        <a:bodyPr/>
        <a:lstStyle/>
        <a:p>
          <a:endParaRPr lang="en-GB"/>
        </a:p>
      </dgm:t>
    </dgm:pt>
    <dgm:pt modelId="{86FCC262-B091-7245-A9D9-C28C10DA8F9F}">
      <dgm:prSet phldrT="[Text]"/>
      <dgm:spPr/>
      <dgm:t>
        <a:bodyPr/>
        <a:lstStyle/>
        <a:p>
          <a:r>
            <a:rPr lang="en-GB" dirty="0"/>
            <a:t>Standardization </a:t>
          </a:r>
        </a:p>
      </dgm:t>
    </dgm:pt>
    <dgm:pt modelId="{4E7EB356-DBE9-A443-96D0-62F16ECC858F}" type="parTrans" cxnId="{002AC86F-C862-6D40-8FD5-50140C3C2D4B}">
      <dgm:prSet/>
      <dgm:spPr/>
      <dgm:t>
        <a:bodyPr/>
        <a:lstStyle/>
        <a:p>
          <a:endParaRPr lang="en-GB"/>
        </a:p>
      </dgm:t>
    </dgm:pt>
    <dgm:pt modelId="{851F8105-8FEF-5B44-A036-42122903BE17}" type="sibTrans" cxnId="{002AC86F-C862-6D40-8FD5-50140C3C2D4B}">
      <dgm:prSet/>
      <dgm:spPr/>
      <dgm:t>
        <a:bodyPr/>
        <a:lstStyle/>
        <a:p>
          <a:endParaRPr lang="en-GB"/>
        </a:p>
      </dgm:t>
    </dgm:pt>
    <dgm:pt modelId="{B3005C3A-E28D-394F-BDF8-CB1AC17EB944}">
      <dgm:prSet phldrT="[Text]"/>
      <dgm:spPr/>
      <dgm:t>
        <a:bodyPr/>
        <a:lstStyle/>
        <a:p>
          <a:r>
            <a:rPr lang="en-GB" dirty="0"/>
            <a:t>Data classification and Management Systems</a:t>
          </a:r>
        </a:p>
      </dgm:t>
    </dgm:pt>
    <dgm:pt modelId="{1ADA78F6-8F5B-6240-9EB7-A2164210AA6E}" type="parTrans" cxnId="{05251594-5A8F-D442-A93F-D5C203ABB61B}">
      <dgm:prSet/>
      <dgm:spPr/>
      <dgm:t>
        <a:bodyPr/>
        <a:lstStyle/>
        <a:p>
          <a:endParaRPr lang="en-GB"/>
        </a:p>
      </dgm:t>
    </dgm:pt>
    <dgm:pt modelId="{85047527-0BD1-0044-954F-AA8F9B7BCE07}" type="sibTrans" cxnId="{05251594-5A8F-D442-A93F-D5C203ABB61B}">
      <dgm:prSet/>
      <dgm:spPr/>
      <dgm:t>
        <a:bodyPr/>
        <a:lstStyle/>
        <a:p>
          <a:endParaRPr lang="en-GB"/>
        </a:p>
      </dgm:t>
    </dgm:pt>
    <dgm:pt modelId="{6339C412-8602-8748-9583-0B459817C00C}">
      <dgm:prSet phldrT="[Text]"/>
      <dgm:spPr/>
      <dgm:t>
        <a:bodyPr/>
        <a:lstStyle/>
        <a:p>
          <a:r>
            <a:rPr lang="en-GB" dirty="0"/>
            <a:t>Quality Assurance</a:t>
          </a:r>
        </a:p>
      </dgm:t>
    </dgm:pt>
    <dgm:pt modelId="{6CE73F9F-AF0A-CC4B-8ABC-FA87F1BC0717}" type="parTrans" cxnId="{E53B40B2-950C-5240-8DE9-200379F6BB9F}">
      <dgm:prSet/>
      <dgm:spPr/>
      <dgm:t>
        <a:bodyPr/>
        <a:lstStyle/>
        <a:p>
          <a:endParaRPr lang="en-GB"/>
        </a:p>
      </dgm:t>
    </dgm:pt>
    <dgm:pt modelId="{4ABDC9CC-7419-4B41-8D3A-501B2BA49B1D}" type="sibTrans" cxnId="{E53B40B2-950C-5240-8DE9-200379F6BB9F}">
      <dgm:prSet/>
      <dgm:spPr/>
      <dgm:t>
        <a:bodyPr/>
        <a:lstStyle/>
        <a:p>
          <a:endParaRPr lang="en-GB"/>
        </a:p>
      </dgm:t>
    </dgm:pt>
    <dgm:pt modelId="{34CD523F-EC67-014E-A427-6FBD57F70A1C}">
      <dgm:prSet phldrT="[Text]"/>
      <dgm:spPr/>
      <dgm:t>
        <a:bodyPr/>
        <a:lstStyle/>
        <a:p>
          <a:r>
            <a:rPr lang="en-GB" dirty="0"/>
            <a:t>Transparency</a:t>
          </a:r>
        </a:p>
      </dgm:t>
    </dgm:pt>
    <dgm:pt modelId="{8BDD04FF-2848-1540-9792-2202CAFBA6FF}" type="parTrans" cxnId="{96D8FCDC-9644-224C-9D33-7BE017C4EA81}">
      <dgm:prSet/>
      <dgm:spPr/>
      <dgm:t>
        <a:bodyPr/>
        <a:lstStyle/>
        <a:p>
          <a:endParaRPr lang="en-GB"/>
        </a:p>
      </dgm:t>
    </dgm:pt>
    <dgm:pt modelId="{C8C0B5D8-ED41-5447-A2D3-1320FF36CA22}" type="sibTrans" cxnId="{96D8FCDC-9644-224C-9D33-7BE017C4EA81}">
      <dgm:prSet/>
      <dgm:spPr/>
      <dgm:t>
        <a:bodyPr/>
        <a:lstStyle/>
        <a:p>
          <a:endParaRPr lang="en-GB"/>
        </a:p>
      </dgm:t>
    </dgm:pt>
    <dgm:pt modelId="{9E781EA6-2FB8-5F47-AF7F-5691C945EA8C}">
      <dgm:prSet phldrT="[Text]"/>
      <dgm:spPr/>
      <dgm:t>
        <a:bodyPr/>
        <a:lstStyle/>
        <a:p>
          <a:r>
            <a:rPr lang="en-GB" dirty="0"/>
            <a:t>Stakeholder Engagement</a:t>
          </a:r>
        </a:p>
      </dgm:t>
    </dgm:pt>
    <dgm:pt modelId="{1BEFBC7C-4D13-A643-8662-400EF706D196}" type="parTrans" cxnId="{9C16FA15-2AEE-954A-9EDA-855A39BD7A2A}">
      <dgm:prSet/>
      <dgm:spPr/>
      <dgm:t>
        <a:bodyPr/>
        <a:lstStyle/>
        <a:p>
          <a:endParaRPr lang="en-GB"/>
        </a:p>
      </dgm:t>
    </dgm:pt>
    <dgm:pt modelId="{E85A0AB2-EA0C-794A-ABDD-AE826B75D161}" type="sibTrans" cxnId="{9C16FA15-2AEE-954A-9EDA-855A39BD7A2A}">
      <dgm:prSet/>
      <dgm:spPr/>
      <dgm:t>
        <a:bodyPr/>
        <a:lstStyle/>
        <a:p>
          <a:endParaRPr lang="en-GB"/>
        </a:p>
      </dgm:t>
    </dgm:pt>
    <dgm:pt modelId="{7CAFF57F-E15F-DA43-8486-4318F5EFEA4B}">
      <dgm:prSet phldrT="[Text]"/>
      <dgm:spPr/>
      <dgm:t>
        <a:bodyPr/>
        <a:lstStyle/>
        <a:p>
          <a:r>
            <a:rPr lang="en-GB" dirty="0"/>
            <a:t>Assessment</a:t>
          </a:r>
        </a:p>
      </dgm:t>
    </dgm:pt>
    <dgm:pt modelId="{868343AF-23CE-AC4D-930E-2104CB102AE2}" type="parTrans" cxnId="{204011E7-9AD2-D145-8B22-6533887C2714}">
      <dgm:prSet/>
      <dgm:spPr/>
      <dgm:t>
        <a:bodyPr/>
        <a:lstStyle/>
        <a:p>
          <a:endParaRPr lang="en-GB"/>
        </a:p>
      </dgm:t>
    </dgm:pt>
    <dgm:pt modelId="{423A290F-260D-1F41-8CD7-7CDE09F80439}" type="sibTrans" cxnId="{204011E7-9AD2-D145-8B22-6533887C2714}">
      <dgm:prSet/>
      <dgm:spPr/>
      <dgm:t>
        <a:bodyPr/>
        <a:lstStyle/>
        <a:p>
          <a:endParaRPr lang="en-GB"/>
        </a:p>
      </dgm:t>
    </dgm:pt>
    <dgm:pt modelId="{3A52688E-0976-7143-825A-5923B6EDB4A0}">
      <dgm:prSet phldrT="[Text]"/>
      <dgm:spPr/>
      <dgm:t>
        <a:bodyPr/>
        <a:lstStyle/>
        <a:p>
          <a:r>
            <a:rPr lang="en-GB" dirty="0"/>
            <a:t>Collaborate to Mitigate</a:t>
          </a:r>
        </a:p>
      </dgm:t>
    </dgm:pt>
    <dgm:pt modelId="{5F4B822F-E6B8-5E45-9798-A741EC874D78}" type="parTrans" cxnId="{837FC5B9-1E28-E94E-9786-977155AFD160}">
      <dgm:prSet/>
      <dgm:spPr/>
      <dgm:t>
        <a:bodyPr/>
        <a:lstStyle/>
        <a:p>
          <a:endParaRPr lang="en-GB"/>
        </a:p>
      </dgm:t>
    </dgm:pt>
    <dgm:pt modelId="{A8E662C7-65D6-4C4F-9316-5881D06DCCDF}" type="sibTrans" cxnId="{837FC5B9-1E28-E94E-9786-977155AFD160}">
      <dgm:prSet/>
      <dgm:spPr/>
      <dgm:t>
        <a:bodyPr/>
        <a:lstStyle/>
        <a:p>
          <a:endParaRPr lang="en-GB"/>
        </a:p>
      </dgm:t>
    </dgm:pt>
    <dgm:pt modelId="{F5B36F6C-DA9C-1A4C-9668-E2DACC73DA6A}">
      <dgm:prSet phldrT="[Text]"/>
      <dgm:spPr/>
      <dgm:t>
        <a:bodyPr/>
        <a:lstStyle/>
        <a:p>
          <a:r>
            <a:rPr lang="en-GB" dirty="0"/>
            <a:t>Continuous Improvement and Training</a:t>
          </a:r>
        </a:p>
      </dgm:t>
    </dgm:pt>
    <dgm:pt modelId="{C05F62C5-093B-4349-B02C-5DC1DC5B30CA}" type="parTrans" cxnId="{8ADF65BA-AE18-AB4D-AE62-1472A75C71F1}">
      <dgm:prSet/>
      <dgm:spPr/>
      <dgm:t>
        <a:bodyPr/>
        <a:lstStyle/>
        <a:p>
          <a:endParaRPr lang="en-GB"/>
        </a:p>
      </dgm:t>
    </dgm:pt>
    <dgm:pt modelId="{C0D9E22E-FFD1-A34D-BC35-1419884F0DF4}" type="sibTrans" cxnId="{8ADF65BA-AE18-AB4D-AE62-1472A75C71F1}">
      <dgm:prSet/>
      <dgm:spPr/>
      <dgm:t>
        <a:bodyPr/>
        <a:lstStyle/>
        <a:p>
          <a:endParaRPr lang="en-GB"/>
        </a:p>
      </dgm:t>
    </dgm:pt>
    <dgm:pt modelId="{66849FF9-A2F8-6741-BE4D-845313DCC23B}">
      <dgm:prSet phldrT="[Text]"/>
      <dgm:spPr/>
      <dgm:t>
        <a:bodyPr/>
        <a:lstStyle/>
        <a:p>
          <a:r>
            <a:rPr lang="en-GB" dirty="0"/>
            <a:t>Financial and Sector based assessment</a:t>
          </a:r>
        </a:p>
      </dgm:t>
    </dgm:pt>
    <dgm:pt modelId="{772F5F0A-AC89-9D4F-A65F-CE25449E9106}" type="parTrans" cxnId="{AFE8271A-3073-154E-91A3-054627E64136}">
      <dgm:prSet/>
      <dgm:spPr/>
      <dgm:t>
        <a:bodyPr/>
        <a:lstStyle/>
        <a:p>
          <a:endParaRPr lang="en-GB"/>
        </a:p>
      </dgm:t>
    </dgm:pt>
    <dgm:pt modelId="{688C9642-EDB7-C246-9FB9-5434161A1B4F}" type="sibTrans" cxnId="{AFE8271A-3073-154E-91A3-054627E64136}">
      <dgm:prSet/>
      <dgm:spPr/>
      <dgm:t>
        <a:bodyPr/>
        <a:lstStyle/>
        <a:p>
          <a:endParaRPr lang="en-GB"/>
        </a:p>
      </dgm:t>
    </dgm:pt>
    <dgm:pt modelId="{65B976FD-7E8F-3641-B34C-F7D853B3B47B}">
      <dgm:prSet phldrT="[Text]"/>
      <dgm:spPr/>
      <dgm:t>
        <a:bodyPr/>
        <a:lstStyle/>
        <a:p>
          <a:r>
            <a:rPr lang="en-GB" dirty="0"/>
            <a:t>Conversion and Standardization</a:t>
          </a:r>
        </a:p>
      </dgm:t>
    </dgm:pt>
    <dgm:pt modelId="{A8FC317B-FC71-6547-BA20-694EF0EE89D0}" type="parTrans" cxnId="{1B71CBB4-0073-2B46-8B24-FBE837FF82D4}">
      <dgm:prSet/>
      <dgm:spPr/>
      <dgm:t>
        <a:bodyPr/>
        <a:lstStyle/>
        <a:p>
          <a:endParaRPr lang="en-GB"/>
        </a:p>
      </dgm:t>
    </dgm:pt>
    <dgm:pt modelId="{D55C6468-D7EA-6E48-96E7-E964698FCC73}" type="sibTrans" cxnId="{1B71CBB4-0073-2B46-8B24-FBE837FF82D4}">
      <dgm:prSet/>
      <dgm:spPr/>
      <dgm:t>
        <a:bodyPr/>
        <a:lstStyle/>
        <a:p>
          <a:endParaRPr lang="en-GB"/>
        </a:p>
      </dgm:t>
    </dgm:pt>
    <dgm:pt modelId="{599BCD7D-75A1-784F-B475-800A3F7C6540}">
      <dgm:prSet phldrT="[Text]"/>
      <dgm:spPr/>
      <dgm:t>
        <a:bodyPr/>
        <a:lstStyle/>
        <a:p>
          <a:r>
            <a:rPr lang="en-GB" dirty="0"/>
            <a:t>Define Emission metrics</a:t>
          </a:r>
        </a:p>
      </dgm:t>
    </dgm:pt>
    <dgm:pt modelId="{08E8D295-0F02-514D-8F2D-749F08510613}" type="parTrans" cxnId="{0F9B9B34-339D-5341-9223-CC9D061968A5}">
      <dgm:prSet/>
      <dgm:spPr/>
      <dgm:t>
        <a:bodyPr/>
        <a:lstStyle/>
        <a:p>
          <a:endParaRPr lang="en-GB"/>
        </a:p>
      </dgm:t>
    </dgm:pt>
    <dgm:pt modelId="{8B2F26E1-CBC6-2D46-AA1B-36968FA888B4}" type="sibTrans" cxnId="{0F9B9B34-339D-5341-9223-CC9D061968A5}">
      <dgm:prSet/>
      <dgm:spPr/>
      <dgm:t>
        <a:bodyPr/>
        <a:lstStyle/>
        <a:p>
          <a:endParaRPr lang="en-GB"/>
        </a:p>
      </dgm:t>
    </dgm:pt>
    <dgm:pt modelId="{488495FF-B9F3-F048-96D2-6DEAD99B47A5}">
      <dgm:prSet phldrT="[Text]"/>
      <dgm:spPr/>
      <dgm:t>
        <a:bodyPr/>
        <a:lstStyle/>
        <a:p>
          <a:r>
            <a:rPr lang="en-GB" dirty="0"/>
            <a:t>Baseline</a:t>
          </a:r>
        </a:p>
      </dgm:t>
    </dgm:pt>
    <dgm:pt modelId="{B99BE90C-B6DD-624B-B7E6-D4F4A886DF6C}" type="parTrans" cxnId="{351CD4A5-72E6-644E-9551-19B1925CF564}">
      <dgm:prSet/>
      <dgm:spPr/>
      <dgm:t>
        <a:bodyPr/>
        <a:lstStyle/>
        <a:p>
          <a:endParaRPr lang="en-GB"/>
        </a:p>
      </dgm:t>
    </dgm:pt>
    <dgm:pt modelId="{B01B7BFF-4D2B-1C4E-8A80-97EFAAE1229B}" type="sibTrans" cxnId="{351CD4A5-72E6-644E-9551-19B1925CF564}">
      <dgm:prSet/>
      <dgm:spPr/>
      <dgm:t>
        <a:bodyPr/>
        <a:lstStyle/>
        <a:p>
          <a:endParaRPr lang="en-GB"/>
        </a:p>
      </dgm:t>
    </dgm:pt>
    <dgm:pt modelId="{B5AB4CF1-FB86-7F43-82D0-0E88A14B423A}">
      <dgm:prSet phldrT="[Text]"/>
      <dgm:spPr/>
      <dgm:t>
        <a:bodyPr/>
        <a:lstStyle/>
        <a:p>
          <a:r>
            <a:rPr lang="en-GB" dirty="0"/>
            <a:t>SMART Approach (Specific, Measurable, Achievable, Relevant and Time Bound)</a:t>
          </a:r>
        </a:p>
      </dgm:t>
    </dgm:pt>
    <dgm:pt modelId="{56AE3E21-D63B-0245-B22A-4944A81B0DEF}" type="parTrans" cxnId="{A1A94A9D-A231-1448-BE50-3D34DC25D952}">
      <dgm:prSet/>
      <dgm:spPr/>
      <dgm:t>
        <a:bodyPr/>
        <a:lstStyle/>
        <a:p>
          <a:endParaRPr lang="en-GB"/>
        </a:p>
      </dgm:t>
    </dgm:pt>
    <dgm:pt modelId="{91BF2273-6679-204A-BB37-94F4E119589E}" type="sibTrans" cxnId="{A1A94A9D-A231-1448-BE50-3D34DC25D952}">
      <dgm:prSet/>
      <dgm:spPr/>
      <dgm:t>
        <a:bodyPr/>
        <a:lstStyle/>
        <a:p>
          <a:endParaRPr lang="en-GB"/>
        </a:p>
      </dgm:t>
    </dgm:pt>
    <dgm:pt modelId="{6491E541-B5A3-2D4A-AFFC-4801147CFFD5}">
      <dgm:prSet phldrT="[Text]"/>
      <dgm:spPr/>
      <dgm:t>
        <a:bodyPr/>
        <a:lstStyle/>
        <a:p>
          <a:r>
            <a:rPr lang="en-GB" dirty="0"/>
            <a:t>Review and Adjust</a:t>
          </a:r>
        </a:p>
      </dgm:t>
    </dgm:pt>
    <dgm:pt modelId="{79CC1A82-1F74-794D-A301-7437BF4CF8A8}" type="parTrans" cxnId="{7D5F7FAF-D219-3743-B209-56D29B0F3D7E}">
      <dgm:prSet/>
      <dgm:spPr/>
      <dgm:t>
        <a:bodyPr/>
        <a:lstStyle/>
        <a:p>
          <a:endParaRPr lang="en-GB"/>
        </a:p>
      </dgm:t>
    </dgm:pt>
    <dgm:pt modelId="{0EE87A4C-BB7F-5946-8595-0E004CD5B1B6}" type="sibTrans" cxnId="{7D5F7FAF-D219-3743-B209-56D29B0F3D7E}">
      <dgm:prSet/>
      <dgm:spPr/>
      <dgm:t>
        <a:bodyPr/>
        <a:lstStyle/>
        <a:p>
          <a:endParaRPr lang="en-GB"/>
        </a:p>
      </dgm:t>
    </dgm:pt>
    <dgm:pt modelId="{C9DC7F89-BC92-2F43-9CE0-403D186F207B}" type="pres">
      <dgm:prSet presAssocID="{904BE7F0-6705-3D4D-93CB-952BF947F35B}" presName="linearFlow" presStyleCnt="0">
        <dgm:presLayoutVars>
          <dgm:dir/>
          <dgm:animLvl val="lvl"/>
          <dgm:resizeHandles val="exact"/>
        </dgm:presLayoutVars>
      </dgm:prSet>
      <dgm:spPr/>
    </dgm:pt>
    <dgm:pt modelId="{6878A5E8-6ADF-4442-84B9-6BB14DE073CB}" type="pres">
      <dgm:prSet presAssocID="{20465DA3-130F-BD46-88C6-D33FCC3AE81D}" presName="composite" presStyleCnt="0"/>
      <dgm:spPr/>
    </dgm:pt>
    <dgm:pt modelId="{1B0565F0-2E75-B44B-8CC4-8B2BBB0870FC}" type="pres">
      <dgm:prSet presAssocID="{20465DA3-130F-BD46-88C6-D33FCC3AE81D}" presName="parentText" presStyleLbl="alignNode1" presStyleIdx="0" presStyleCnt="4">
        <dgm:presLayoutVars>
          <dgm:chMax val="1"/>
          <dgm:bulletEnabled val="1"/>
        </dgm:presLayoutVars>
      </dgm:prSet>
      <dgm:spPr/>
    </dgm:pt>
    <dgm:pt modelId="{B27664CC-7229-C240-9E15-6DB6FF294EDF}" type="pres">
      <dgm:prSet presAssocID="{20465DA3-130F-BD46-88C6-D33FCC3AE81D}" presName="descendantText" presStyleLbl="alignAcc1" presStyleIdx="0" presStyleCnt="4">
        <dgm:presLayoutVars>
          <dgm:bulletEnabled val="1"/>
        </dgm:presLayoutVars>
      </dgm:prSet>
      <dgm:spPr/>
    </dgm:pt>
    <dgm:pt modelId="{D48D85C9-AFA7-EB4B-97EF-140E2DD3B632}" type="pres">
      <dgm:prSet presAssocID="{736CE16B-240F-924F-AC43-2A0D52B08E0F}" presName="sp" presStyleCnt="0"/>
      <dgm:spPr/>
    </dgm:pt>
    <dgm:pt modelId="{E1BED02C-B244-4B44-A16E-DDAFC5D67295}" type="pres">
      <dgm:prSet presAssocID="{F173BC2A-2219-AE45-8161-D112F8305A72}" presName="composite" presStyleCnt="0"/>
      <dgm:spPr/>
    </dgm:pt>
    <dgm:pt modelId="{5FD04228-4FA9-9244-B3DD-8575D344703B}" type="pres">
      <dgm:prSet presAssocID="{F173BC2A-2219-AE45-8161-D112F8305A72}" presName="parentText" presStyleLbl="alignNode1" presStyleIdx="1" presStyleCnt="4">
        <dgm:presLayoutVars>
          <dgm:chMax val="1"/>
          <dgm:bulletEnabled val="1"/>
        </dgm:presLayoutVars>
      </dgm:prSet>
      <dgm:spPr/>
    </dgm:pt>
    <dgm:pt modelId="{6E94F1FF-5636-744D-BD67-CC48C7FA43FB}" type="pres">
      <dgm:prSet presAssocID="{F173BC2A-2219-AE45-8161-D112F8305A72}" presName="descendantText" presStyleLbl="alignAcc1" presStyleIdx="1" presStyleCnt="4">
        <dgm:presLayoutVars>
          <dgm:bulletEnabled val="1"/>
        </dgm:presLayoutVars>
      </dgm:prSet>
      <dgm:spPr/>
    </dgm:pt>
    <dgm:pt modelId="{64ACB8CB-F4DE-0F46-B521-E68BFE82A764}" type="pres">
      <dgm:prSet presAssocID="{318E4A9B-7015-C849-B4A1-BA241A2F3979}" presName="sp" presStyleCnt="0"/>
      <dgm:spPr/>
    </dgm:pt>
    <dgm:pt modelId="{9AFEE62F-5693-D84E-B451-63D4A6952C02}" type="pres">
      <dgm:prSet presAssocID="{0B0D866D-A513-5D41-9659-9928D1116001}" presName="composite" presStyleCnt="0"/>
      <dgm:spPr/>
    </dgm:pt>
    <dgm:pt modelId="{0C2786A9-7ADC-AC43-BDD2-B14BC9AC63A3}" type="pres">
      <dgm:prSet presAssocID="{0B0D866D-A513-5D41-9659-9928D1116001}" presName="parentText" presStyleLbl="alignNode1" presStyleIdx="2" presStyleCnt="4">
        <dgm:presLayoutVars>
          <dgm:chMax val="1"/>
          <dgm:bulletEnabled val="1"/>
        </dgm:presLayoutVars>
      </dgm:prSet>
      <dgm:spPr/>
    </dgm:pt>
    <dgm:pt modelId="{90FD8DE0-2E7E-574E-8C04-0F30F067064C}" type="pres">
      <dgm:prSet presAssocID="{0B0D866D-A513-5D41-9659-9928D1116001}" presName="descendantText" presStyleLbl="alignAcc1" presStyleIdx="2" presStyleCnt="4">
        <dgm:presLayoutVars>
          <dgm:bulletEnabled val="1"/>
        </dgm:presLayoutVars>
      </dgm:prSet>
      <dgm:spPr/>
    </dgm:pt>
    <dgm:pt modelId="{4EC4C1D2-3984-D742-83D1-60F5F01AC45A}" type="pres">
      <dgm:prSet presAssocID="{32A41531-C9F7-F54F-9C48-CF0D99B1C55E}" presName="sp" presStyleCnt="0"/>
      <dgm:spPr/>
    </dgm:pt>
    <dgm:pt modelId="{76C44FBF-B7B1-5B45-B1EF-01269D3EDA29}" type="pres">
      <dgm:prSet presAssocID="{A5D9F7B3-1246-7F4B-BD83-85A0581A7814}" presName="composite" presStyleCnt="0"/>
      <dgm:spPr/>
    </dgm:pt>
    <dgm:pt modelId="{D8D745F0-B09C-7943-A60F-C8A10262B1BB}" type="pres">
      <dgm:prSet presAssocID="{A5D9F7B3-1246-7F4B-BD83-85A0581A7814}" presName="parentText" presStyleLbl="alignNode1" presStyleIdx="3" presStyleCnt="4">
        <dgm:presLayoutVars>
          <dgm:chMax val="1"/>
          <dgm:bulletEnabled val="1"/>
        </dgm:presLayoutVars>
      </dgm:prSet>
      <dgm:spPr/>
    </dgm:pt>
    <dgm:pt modelId="{FE760D21-B768-D64D-99EA-611F0B6BFED2}" type="pres">
      <dgm:prSet presAssocID="{A5D9F7B3-1246-7F4B-BD83-85A0581A7814}" presName="descendantText" presStyleLbl="alignAcc1" presStyleIdx="3" presStyleCnt="4">
        <dgm:presLayoutVars>
          <dgm:bulletEnabled val="1"/>
        </dgm:presLayoutVars>
      </dgm:prSet>
      <dgm:spPr/>
    </dgm:pt>
  </dgm:ptLst>
  <dgm:cxnLst>
    <dgm:cxn modelId="{71C87513-1B10-2147-B149-61FD10E5F2E3}" srcId="{904BE7F0-6705-3D4D-93CB-952BF947F35B}" destId="{20465DA3-130F-BD46-88C6-D33FCC3AE81D}" srcOrd="0" destOrd="0" parTransId="{121F5958-75FA-0A4F-A466-A7FAB350FC8B}" sibTransId="{736CE16B-240F-924F-AC43-2A0D52B08E0F}"/>
    <dgm:cxn modelId="{823CFC14-176C-DA45-A4A0-DFD61CAE52B2}" type="presOf" srcId="{DAB9B186-EABA-A145-BD0F-C30F2BC6115C}" destId="{90FD8DE0-2E7E-574E-8C04-0F30F067064C}" srcOrd="0" destOrd="0" presId="urn:microsoft.com/office/officeart/2005/8/layout/chevron2"/>
    <dgm:cxn modelId="{9C16FA15-2AEE-954A-9EDA-855A39BD7A2A}" srcId="{F173BC2A-2219-AE45-8161-D112F8305A72}" destId="{9E781EA6-2FB8-5F47-AF7F-5691C945EA8C}" srcOrd="5" destOrd="0" parTransId="{1BEFBC7C-4D13-A643-8662-400EF706D196}" sibTransId="{E85A0AB2-EA0C-794A-ABDD-AE826B75D161}"/>
    <dgm:cxn modelId="{AFE8271A-3073-154E-91A3-054627E64136}" srcId="{0B0D866D-A513-5D41-9659-9928D1116001}" destId="{66849FF9-A2F8-6741-BE4D-845313DCC23B}" srcOrd="4" destOrd="0" parTransId="{772F5F0A-AC89-9D4F-A65F-CE25449E9106}" sibTransId="{688C9642-EDB7-C246-9FB9-5434161A1B4F}"/>
    <dgm:cxn modelId="{B4791429-470F-D54B-8EAA-E08E36337AFE}" type="presOf" srcId="{00D3D0F8-3D9C-5D4E-8FEB-8195465B12C1}" destId="{B27664CC-7229-C240-9E15-6DB6FF294EDF}" srcOrd="0" destOrd="4" presId="urn:microsoft.com/office/officeart/2005/8/layout/chevron2"/>
    <dgm:cxn modelId="{3A044B29-ADCF-8740-B317-99CD50ECCD24}" type="presOf" srcId="{19491D4F-81A3-7743-B18A-356A917EFA11}" destId="{FE760D21-B768-D64D-99EA-611F0B6BFED2}" srcOrd="0" destOrd="0" presId="urn:microsoft.com/office/officeart/2005/8/layout/chevron2"/>
    <dgm:cxn modelId="{E0C1F329-F711-C048-80C3-3EA5E5AE0BD7}" srcId="{F173BC2A-2219-AE45-8161-D112F8305A72}" destId="{BA30F369-6CCF-4F4A-8DE6-B62C934FC45A}" srcOrd="0" destOrd="0" parTransId="{DD0E0E37-99F2-DB41-8934-F1A7466DDE59}" sibTransId="{ACC3A7B1-75F7-CB4D-8A14-17A34FE36AA1}"/>
    <dgm:cxn modelId="{B200862A-60CA-8540-8DDA-FCEAD72AB232}" srcId="{A5D9F7B3-1246-7F4B-BD83-85A0581A7814}" destId="{19491D4F-81A3-7743-B18A-356A917EFA11}" srcOrd="0" destOrd="0" parTransId="{A3218DB4-197F-CF45-8D44-CB820BAE9CC2}" sibTransId="{F3E3718C-A5FC-754B-8173-7FE6C0D5E4B8}"/>
    <dgm:cxn modelId="{4DCDB32E-D96F-2544-ADA8-25712BFC871D}" type="presOf" srcId="{86FCC262-B091-7245-A9D9-C28C10DA8F9F}" destId="{6E94F1FF-5636-744D-BD67-CC48C7FA43FB}" srcOrd="0" destOrd="1" presId="urn:microsoft.com/office/officeart/2005/8/layout/chevron2"/>
    <dgm:cxn modelId="{2ED7FB32-5FE0-5746-8BD5-59BF97550568}" type="presOf" srcId="{6491E541-B5A3-2D4A-AFFC-4801147CFFD5}" destId="{FE760D21-B768-D64D-99EA-611F0B6BFED2}" srcOrd="0" destOrd="5" presId="urn:microsoft.com/office/officeart/2005/8/layout/chevron2"/>
    <dgm:cxn modelId="{FD580734-C417-5D4A-BAA6-D57ACFAA4062}" type="presOf" srcId="{9E781EA6-2FB8-5F47-AF7F-5691C945EA8C}" destId="{6E94F1FF-5636-744D-BD67-CC48C7FA43FB}" srcOrd="0" destOrd="5" presId="urn:microsoft.com/office/officeart/2005/8/layout/chevron2"/>
    <dgm:cxn modelId="{0F9B9B34-339D-5341-9223-CC9D061968A5}" srcId="{A5D9F7B3-1246-7F4B-BD83-85A0581A7814}" destId="{599BCD7D-75A1-784F-B475-800A3F7C6540}" srcOrd="2" destOrd="0" parTransId="{08E8D295-0F02-514D-8F2D-749F08510613}" sibTransId="{8B2F26E1-CBC6-2D46-AA1B-36968FA888B4}"/>
    <dgm:cxn modelId="{437F8A3A-7127-2642-AEC4-A2ABF3B3EC82}" type="presOf" srcId="{4F889A55-28B4-2349-A2F9-AD8BEB8F85E6}" destId="{B27664CC-7229-C240-9E15-6DB6FF294EDF}" srcOrd="0" destOrd="0" presId="urn:microsoft.com/office/officeart/2005/8/layout/chevron2"/>
    <dgm:cxn modelId="{DCDFB63E-D648-704E-9FDE-02654F676A2E}" type="presOf" srcId="{BA30F369-6CCF-4F4A-8DE6-B62C934FC45A}" destId="{6E94F1FF-5636-744D-BD67-CC48C7FA43FB}" srcOrd="0" destOrd="0" presId="urn:microsoft.com/office/officeart/2005/8/layout/chevron2"/>
    <dgm:cxn modelId="{C01C404B-F502-9444-87B5-BAA11F95EE23}" type="presOf" srcId="{20465DA3-130F-BD46-88C6-D33FCC3AE81D}" destId="{1B0565F0-2E75-B44B-8CC4-8B2BBB0870FC}" srcOrd="0" destOrd="0" presId="urn:microsoft.com/office/officeart/2005/8/layout/chevron2"/>
    <dgm:cxn modelId="{6D83A654-7815-2A4B-A15E-94B0F644A51D}" type="presOf" srcId="{B5AB4CF1-FB86-7F43-82D0-0E88A14B423A}" destId="{FE760D21-B768-D64D-99EA-611F0B6BFED2}" srcOrd="0" destOrd="4" presId="urn:microsoft.com/office/officeart/2005/8/layout/chevron2"/>
    <dgm:cxn modelId="{51212055-561A-7F4D-9466-8F5F8220BE37}" type="presOf" srcId="{A6BE3747-62A4-3247-ACBB-2B1B2E0B704D}" destId="{B27664CC-7229-C240-9E15-6DB6FF294EDF}" srcOrd="0" destOrd="1" presId="urn:microsoft.com/office/officeart/2005/8/layout/chevron2"/>
    <dgm:cxn modelId="{E2BEFB59-A077-F749-BB36-FCD6E4707947}" type="presOf" srcId="{904BE7F0-6705-3D4D-93CB-952BF947F35B}" destId="{C9DC7F89-BC92-2F43-9CE0-403D186F207B}" srcOrd="0" destOrd="0" presId="urn:microsoft.com/office/officeart/2005/8/layout/chevron2"/>
    <dgm:cxn modelId="{4636CD5E-7961-B249-8D9A-A918A84DF3FF}" type="presOf" srcId="{7CAFF57F-E15F-DA43-8486-4318F5EFEA4B}" destId="{90FD8DE0-2E7E-574E-8C04-0F30F067064C}" srcOrd="0" destOrd="1" presId="urn:microsoft.com/office/officeart/2005/8/layout/chevron2"/>
    <dgm:cxn modelId="{3D57A667-2365-8443-A27B-A4ECA6381DAF}" srcId="{904BE7F0-6705-3D4D-93CB-952BF947F35B}" destId="{A5D9F7B3-1246-7F4B-BD83-85A0581A7814}" srcOrd="3" destOrd="0" parTransId="{7B4D7E94-CA60-EF42-9F2E-E2AD594F76D8}" sibTransId="{9E53FFA3-B3D2-8342-9245-249EA36F249C}"/>
    <dgm:cxn modelId="{B276D667-4426-AC4D-A926-77B5FCBDBD93}" type="presOf" srcId="{F173BC2A-2219-AE45-8161-D112F8305A72}" destId="{5FD04228-4FA9-9244-B3DD-8575D344703B}" srcOrd="0" destOrd="0" presId="urn:microsoft.com/office/officeart/2005/8/layout/chevron2"/>
    <dgm:cxn modelId="{002AC86F-C862-6D40-8FD5-50140C3C2D4B}" srcId="{F173BC2A-2219-AE45-8161-D112F8305A72}" destId="{86FCC262-B091-7245-A9D9-C28C10DA8F9F}" srcOrd="1" destOrd="0" parTransId="{4E7EB356-DBE9-A443-96D0-62F16ECC858F}" sibTransId="{851F8105-8FEF-5B44-A036-42122903BE17}"/>
    <dgm:cxn modelId="{672AEA70-0402-B949-87E7-A32C16DBB3ED}" type="presOf" srcId="{6339C412-8602-8748-9583-0B459817C00C}" destId="{6E94F1FF-5636-744D-BD67-CC48C7FA43FB}" srcOrd="0" destOrd="3" presId="urn:microsoft.com/office/officeart/2005/8/layout/chevron2"/>
    <dgm:cxn modelId="{EF2B5773-AB05-4948-997B-930193E8F0AF}" type="presOf" srcId="{3A52688E-0976-7143-825A-5923B6EDB4A0}" destId="{90FD8DE0-2E7E-574E-8C04-0F30F067064C}" srcOrd="0" destOrd="2" presId="urn:microsoft.com/office/officeart/2005/8/layout/chevron2"/>
    <dgm:cxn modelId="{A3297D76-643D-354F-8E36-840C1287FB0B}" srcId="{0B0D866D-A513-5D41-9659-9928D1116001}" destId="{DAB9B186-EABA-A145-BD0F-C30F2BC6115C}" srcOrd="0" destOrd="0" parTransId="{A74EB92C-4FBF-B944-8BC5-1D6650D11AC8}" sibTransId="{1B9493A5-A65C-DC42-9E2B-07000FFA11DA}"/>
    <dgm:cxn modelId="{F5FC6B7C-72A8-0248-94D5-485EAE48E5F0}" srcId="{20465DA3-130F-BD46-88C6-D33FCC3AE81D}" destId="{AC87CFE4-0E0B-C54C-9DA9-4EFBECE5BF4F}" srcOrd="2" destOrd="0" parTransId="{B6F296DA-F545-4F40-81B4-3F32B57EECE8}" sibTransId="{0CEFB4D3-F5A6-194D-AF88-D1563A2BD7B3}"/>
    <dgm:cxn modelId="{0A380D8B-2A3E-2C41-A122-56D6E3930B9B}" srcId="{20465DA3-130F-BD46-88C6-D33FCC3AE81D}" destId="{7584CDAF-2B85-6747-9D5D-232BADE40303}" srcOrd="5" destOrd="0" parTransId="{BB7346F5-7D54-014A-82BE-494A8B41A07C}" sibTransId="{5C599902-4160-7C41-BDFB-EF23AF43B1DC}"/>
    <dgm:cxn modelId="{AB04688C-3586-B343-8BB5-73153E11FC24}" type="presOf" srcId="{7584CDAF-2B85-6747-9D5D-232BADE40303}" destId="{B27664CC-7229-C240-9E15-6DB6FF294EDF}" srcOrd="0" destOrd="5" presId="urn:microsoft.com/office/officeart/2005/8/layout/chevron2"/>
    <dgm:cxn modelId="{05251594-5A8F-D442-A93F-D5C203ABB61B}" srcId="{F173BC2A-2219-AE45-8161-D112F8305A72}" destId="{B3005C3A-E28D-394F-BDF8-CB1AC17EB944}" srcOrd="2" destOrd="0" parTransId="{1ADA78F6-8F5B-6240-9EB7-A2164210AA6E}" sibTransId="{85047527-0BD1-0044-954F-AA8F9B7BCE07}"/>
    <dgm:cxn modelId="{3FC78A98-89B1-814A-87B3-FD41A71266FB}" srcId="{20465DA3-130F-BD46-88C6-D33FCC3AE81D}" destId="{72215FEB-616C-E74E-A83C-6387E1EE10DD}" srcOrd="3" destOrd="0" parTransId="{52C163DF-AEC8-294C-99A9-2C2A679DF511}" sibTransId="{9BA55DC6-EC12-2842-9CD0-E2CEFFDD2051}"/>
    <dgm:cxn modelId="{791CDA98-2760-B14B-825C-367CBF479E03}" type="presOf" srcId="{72215FEB-616C-E74E-A83C-6387E1EE10DD}" destId="{B27664CC-7229-C240-9E15-6DB6FF294EDF}" srcOrd="0" destOrd="3" presId="urn:microsoft.com/office/officeart/2005/8/layout/chevron2"/>
    <dgm:cxn modelId="{A1A94A9D-A231-1448-BE50-3D34DC25D952}" srcId="{A5D9F7B3-1246-7F4B-BD83-85A0581A7814}" destId="{B5AB4CF1-FB86-7F43-82D0-0E88A14B423A}" srcOrd="4" destOrd="0" parTransId="{56AE3E21-D63B-0245-B22A-4944A81B0DEF}" sibTransId="{91BF2273-6679-204A-BB37-94F4E119589E}"/>
    <dgm:cxn modelId="{1FFDE0A0-37E5-304A-99A6-6062FC11FAED}" type="presOf" srcId="{0B0D866D-A513-5D41-9659-9928D1116001}" destId="{0C2786A9-7ADC-AC43-BDD2-B14BC9AC63A3}" srcOrd="0" destOrd="0" presId="urn:microsoft.com/office/officeart/2005/8/layout/chevron2"/>
    <dgm:cxn modelId="{507E54A2-D225-AB4A-A7ED-A31B926124C1}" type="presOf" srcId="{F5B36F6C-DA9C-1A4C-9668-E2DACC73DA6A}" destId="{90FD8DE0-2E7E-574E-8C04-0F30F067064C}" srcOrd="0" destOrd="3" presId="urn:microsoft.com/office/officeart/2005/8/layout/chevron2"/>
    <dgm:cxn modelId="{78ABA2A2-E96E-9847-8986-2A9075F8EFA5}" type="presOf" srcId="{B3005C3A-E28D-394F-BDF8-CB1AC17EB944}" destId="{6E94F1FF-5636-744D-BD67-CC48C7FA43FB}" srcOrd="0" destOrd="2" presId="urn:microsoft.com/office/officeart/2005/8/layout/chevron2"/>
    <dgm:cxn modelId="{351CD4A5-72E6-644E-9551-19B1925CF564}" srcId="{A5D9F7B3-1246-7F4B-BD83-85A0581A7814}" destId="{488495FF-B9F3-F048-96D2-6DEAD99B47A5}" srcOrd="3" destOrd="0" parTransId="{B99BE90C-B6DD-624B-B7E6-D4F4A886DF6C}" sibTransId="{B01B7BFF-4D2B-1C4E-8A80-97EFAAE1229B}"/>
    <dgm:cxn modelId="{7D5F7FAF-D219-3743-B209-56D29B0F3D7E}" srcId="{A5D9F7B3-1246-7F4B-BD83-85A0581A7814}" destId="{6491E541-B5A3-2D4A-AFFC-4801147CFFD5}" srcOrd="5" destOrd="0" parTransId="{79CC1A82-1F74-794D-A301-7437BF4CF8A8}" sibTransId="{0EE87A4C-BB7F-5946-8595-0E004CD5B1B6}"/>
    <dgm:cxn modelId="{093F3BB2-1E20-7D48-9A8F-94FACBDB9CB9}" type="presOf" srcId="{65B976FD-7E8F-3641-B34C-F7D853B3B47B}" destId="{FE760D21-B768-D64D-99EA-611F0B6BFED2}" srcOrd="0" destOrd="1" presId="urn:microsoft.com/office/officeart/2005/8/layout/chevron2"/>
    <dgm:cxn modelId="{E53B40B2-950C-5240-8DE9-200379F6BB9F}" srcId="{F173BC2A-2219-AE45-8161-D112F8305A72}" destId="{6339C412-8602-8748-9583-0B459817C00C}" srcOrd="3" destOrd="0" parTransId="{6CE73F9F-AF0A-CC4B-8ABC-FA87F1BC0717}" sibTransId="{4ABDC9CC-7419-4B41-8D3A-501B2BA49B1D}"/>
    <dgm:cxn modelId="{35C201B4-96E4-094A-A42F-B02426A290F2}" type="presOf" srcId="{A5D9F7B3-1246-7F4B-BD83-85A0581A7814}" destId="{D8D745F0-B09C-7943-A60F-C8A10262B1BB}" srcOrd="0" destOrd="0" presId="urn:microsoft.com/office/officeart/2005/8/layout/chevron2"/>
    <dgm:cxn modelId="{1B71CBB4-0073-2B46-8B24-FBE837FF82D4}" srcId="{A5D9F7B3-1246-7F4B-BD83-85A0581A7814}" destId="{65B976FD-7E8F-3641-B34C-F7D853B3B47B}" srcOrd="1" destOrd="0" parTransId="{A8FC317B-FC71-6547-BA20-694EF0EE89D0}" sibTransId="{D55C6468-D7EA-6E48-96E7-E964698FCC73}"/>
    <dgm:cxn modelId="{837FC5B9-1E28-E94E-9786-977155AFD160}" srcId="{0B0D866D-A513-5D41-9659-9928D1116001}" destId="{3A52688E-0976-7143-825A-5923B6EDB4A0}" srcOrd="2" destOrd="0" parTransId="{5F4B822F-E6B8-5E45-9798-A741EC874D78}" sibTransId="{A8E662C7-65D6-4C4F-9316-5881D06DCCDF}"/>
    <dgm:cxn modelId="{8ADF65BA-AE18-AB4D-AE62-1472A75C71F1}" srcId="{0B0D866D-A513-5D41-9659-9928D1116001}" destId="{F5B36F6C-DA9C-1A4C-9668-E2DACC73DA6A}" srcOrd="3" destOrd="0" parTransId="{C05F62C5-093B-4349-B02C-5DC1DC5B30CA}" sibTransId="{C0D9E22E-FFD1-A34D-BC35-1419884F0DF4}"/>
    <dgm:cxn modelId="{829E77C0-0C6C-7947-9E19-42A9D919731A}" type="presOf" srcId="{34CD523F-EC67-014E-A427-6FBD57F70A1C}" destId="{6E94F1FF-5636-744D-BD67-CC48C7FA43FB}" srcOrd="0" destOrd="4" presId="urn:microsoft.com/office/officeart/2005/8/layout/chevron2"/>
    <dgm:cxn modelId="{8FB2C6C5-7204-494C-BE3E-AC9C42D634A5}" type="presOf" srcId="{66849FF9-A2F8-6741-BE4D-845313DCC23B}" destId="{90FD8DE0-2E7E-574E-8C04-0F30F067064C}" srcOrd="0" destOrd="4" presId="urn:microsoft.com/office/officeart/2005/8/layout/chevron2"/>
    <dgm:cxn modelId="{13A38ECA-6E93-0947-85E2-DFF05E65BDE1}" srcId="{20465DA3-130F-BD46-88C6-D33FCC3AE81D}" destId="{A6BE3747-62A4-3247-ACBB-2B1B2E0B704D}" srcOrd="1" destOrd="0" parTransId="{82B1120C-07BD-724E-BDF2-70AD3BC6CF4F}" sibTransId="{76F1C3ED-4FB6-C640-82C2-AB3F606CAA84}"/>
    <dgm:cxn modelId="{45EB83CB-F793-E642-980C-AD665DB2D496}" srcId="{20465DA3-130F-BD46-88C6-D33FCC3AE81D}" destId="{00D3D0F8-3D9C-5D4E-8FEB-8195465B12C1}" srcOrd="4" destOrd="0" parTransId="{8DF30A17-D8E3-D845-A571-F8296015BA52}" sibTransId="{8BB30293-D5C6-6448-A914-947F6C4DAE61}"/>
    <dgm:cxn modelId="{E920BDCC-6DC7-6242-B22E-45E2665EAFC7}" srcId="{20465DA3-130F-BD46-88C6-D33FCC3AE81D}" destId="{4F889A55-28B4-2349-A2F9-AD8BEB8F85E6}" srcOrd="0" destOrd="0" parTransId="{CB310FCB-2B3B-8445-8072-9A637F4A03FC}" sibTransId="{C483671E-714A-BE4D-B8BA-177E2DFCADA0}"/>
    <dgm:cxn modelId="{3254D5D5-97F9-C645-BDEF-2928F237EAE8}" srcId="{904BE7F0-6705-3D4D-93CB-952BF947F35B}" destId="{F173BC2A-2219-AE45-8161-D112F8305A72}" srcOrd="1" destOrd="0" parTransId="{1F994DD8-22AB-754C-B2AA-5555115DE9EA}" sibTransId="{318E4A9B-7015-C849-B4A1-BA241A2F3979}"/>
    <dgm:cxn modelId="{90A37BDA-06D2-B94E-8C60-6FC75E7B3AC2}" type="presOf" srcId="{599BCD7D-75A1-784F-B475-800A3F7C6540}" destId="{FE760D21-B768-D64D-99EA-611F0B6BFED2}" srcOrd="0" destOrd="2" presId="urn:microsoft.com/office/officeart/2005/8/layout/chevron2"/>
    <dgm:cxn modelId="{96D8FCDC-9644-224C-9D33-7BE017C4EA81}" srcId="{F173BC2A-2219-AE45-8161-D112F8305A72}" destId="{34CD523F-EC67-014E-A427-6FBD57F70A1C}" srcOrd="4" destOrd="0" parTransId="{8BDD04FF-2848-1540-9792-2202CAFBA6FF}" sibTransId="{C8C0B5D8-ED41-5447-A2D3-1320FF36CA22}"/>
    <dgm:cxn modelId="{204011E7-9AD2-D145-8B22-6533887C2714}" srcId="{0B0D866D-A513-5D41-9659-9928D1116001}" destId="{7CAFF57F-E15F-DA43-8486-4318F5EFEA4B}" srcOrd="1" destOrd="0" parTransId="{868343AF-23CE-AC4D-930E-2104CB102AE2}" sibTransId="{423A290F-260D-1F41-8CD7-7CDE09F80439}"/>
    <dgm:cxn modelId="{E97212EE-F7F6-2B4D-8482-2C88C6533595}" srcId="{904BE7F0-6705-3D4D-93CB-952BF947F35B}" destId="{0B0D866D-A513-5D41-9659-9928D1116001}" srcOrd="2" destOrd="0" parTransId="{20A78BDA-B0A4-F645-B4E4-5D299562F95E}" sibTransId="{32A41531-C9F7-F54F-9C48-CF0D99B1C55E}"/>
    <dgm:cxn modelId="{BCC6E7F1-3FDC-FC47-BF73-03EB90656985}" type="presOf" srcId="{AC87CFE4-0E0B-C54C-9DA9-4EFBECE5BF4F}" destId="{B27664CC-7229-C240-9E15-6DB6FF294EDF}" srcOrd="0" destOrd="2" presId="urn:microsoft.com/office/officeart/2005/8/layout/chevron2"/>
    <dgm:cxn modelId="{9B57B9F6-BE26-9446-AC2D-0B9CF3A04A7A}" type="presOf" srcId="{488495FF-B9F3-F048-96D2-6DEAD99B47A5}" destId="{FE760D21-B768-D64D-99EA-611F0B6BFED2}" srcOrd="0" destOrd="3" presId="urn:microsoft.com/office/officeart/2005/8/layout/chevron2"/>
    <dgm:cxn modelId="{5C92BF8C-7543-DD48-93D4-A30A7596ED3B}" type="presParOf" srcId="{C9DC7F89-BC92-2F43-9CE0-403D186F207B}" destId="{6878A5E8-6ADF-4442-84B9-6BB14DE073CB}" srcOrd="0" destOrd="0" presId="urn:microsoft.com/office/officeart/2005/8/layout/chevron2"/>
    <dgm:cxn modelId="{811F47AE-3B22-A143-9001-6EC77752503A}" type="presParOf" srcId="{6878A5E8-6ADF-4442-84B9-6BB14DE073CB}" destId="{1B0565F0-2E75-B44B-8CC4-8B2BBB0870FC}" srcOrd="0" destOrd="0" presId="urn:microsoft.com/office/officeart/2005/8/layout/chevron2"/>
    <dgm:cxn modelId="{15BD7434-745C-6C45-94B7-9B9A8A17DFA0}" type="presParOf" srcId="{6878A5E8-6ADF-4442-84B9-6BB14DE073CB}" destId="{B27664CC-7229-C240-9E15-6DB6FF294EDF}" srcOrd="1" destOrd="0" presId="urn:microsoft.com/office/officeart/2005/8/layout/chevron2"/>
    <dgm:cxn modelId="{F6F1C065-D6E8-3847-A004-905F95CBF53C}" type="presParOf" srcId="{C9DC7F89-BC92-2F43-9CE0-403D186F207B}" destId="{D48D85C9-AFA7-EB4B-97EF-140E2DD3B632}" srcOrd="1" destOrd="0" presId="urn:microsoft.com/office/officeart/2005/8/layout/chevron2"/>
    <dgm:cxn modelId="{50A05E30-B948-964C-AACC-11AB768146FE}" type="presParOf" srcId="{C9DC7F89-BC92-2F43-9CE0-403D186F207B}" destId="{E1BED02C-B244-4B44-A16E-DDAFC5D67295}" srcOrd="2" destOrd="0" presId="urn:microsoft.com/office/officeart/2005/8/layout/chevron2"/>
    <dgm:cxn modelId="{56CDCD09-50B8-9144-8A47-1170C0B8BD22}" type="presParOf" srcId="{E1BED02C-B244-4B44-A16E-DDAFC5D67295}" destId="{5FD04228-4FA9-9244-B3DD-8575D344703B}" srcOrd="0" destOrd="0" presId="urn:microsoft.com/office/officeart/2005/8/layout/chevron2"/>
    <dgm:cxn modelId="{1D8238BD-5E9F-374F-8D67-EC4018DA60BD}" type="presParOf" srcId="{E1BED02C-B244-4B44-A16E-DDAFC5D67295}" destId="{6E94F1FF-5636-744D-BD67-CC48C7FA43FB}" srcOrd="1" destOrd="0" presId="urn:microsoft.com/office/officeart/2005/8/layout/chevron2"/>
    <dgm:cxn modelId="{64567D4F-D303-464C-AA87-229EFCAE3DF2}" type="presParOf" srcId="{C9DC7F89-BC92-2F43-9CE0-403D186F207B}" destId="{64ACB8CB-F4DE-0F46-B521-E68BFE82A764}" srcOrd="3" destOrd="0" presId="urn:microsoft.com/office/officeart/2005/8/layout/chevron2"/>
    <dgm:cxn modelId="{0E0F2027-A5A1-ED47-9BD9-157D665D767D}" type="presParOf" srcId="{C9DC7F89-BC92-2F43-9CE0-403D186F207B}" destId="{9AFEE62F-5693-D84E-B451-63D4A6952C02}" srcOrd="4" destOrd="0" presId="urn:microsoft.com/office/officeart/2005/8/layout/chevron2"/>
    <dgm:cxn modelId="{15DFF7E2-86FA-0E41-B39D-F42A66BAD17B}" type="presParOf" srcId="{9AFEE62F-5693-D84E-B451-63D4A6952C02}" destId="{0C2786A9-7ADC-AC43-BDD2-B14BC9AC63A3}" srcOrd="0" destOrd="0" presId="urn:microsoft.com/office/officeart/2005/8/layout/chevron2"/>
    <dgm:cxn modelId="{81FCDED4-92EE-3442-9793-5A12F6A1EDD8}" type="presParOf" srcId="{9AFEE62F-5693-D84E-B451-63D4A6952C02}" destId="{90FD8DE0-2E7E-574E-8C04-0F30F067064C}" srcOrd="1" destOrd="0" presId="urn:microsoft.com/office/officeart/2005/8/layout/chevron2"/>
    <dgm:cxn modelId="{C91BA902-BCF8-0349-A725-1602458B5A9F}" type="presParOf" srcId="{C9DC7F89-BC92-2F43-9CE0-403D186F207B}" destId="{4EC4C1D2-3984-D742-83D1-60F5F01AC45A}" srcOrd="5" destOrd="0" presId="urn:microsoft.com/office/officeart/2005/8/layout/chevron2"/>
    <dgm:cxn modelId="{227B2543-066A-634E-B9C5-D3D8DAB55FFF}" type="presParOf" srcId="{C9DC7F89-BC92-2F43-9CE0-403D186F207B}" destId="{76C44FBF-B7B1-5B45-B1EF-01269D3EDA29}" srcOrd="6" destOrd="0" presId="urn:microsoft.com/office/officeart/2005/8/layout/chevron2"/>
    <dgm:cxn modelId="{DBCA6FD6-4E8E-5C4D-A243-22BE329EB075}" type="presParOf" srcId="{76C44FBF-B7B1-5B45-B1EF-01269D3EDA29}" destId="{D8D745F0-B09C-7943-A60F-C8A10262B1BB}" srcOrd="0" destOrd="0" presId="urn:microsoft.com/office/officeart/2005/8/layout/chevron2"/>
    <dgm:cxn modelId="{1ED44388-E44B-6C44-98EB-37E9FDA62F77}" type="presParOf" srcId="{76C44FBF-B7B1-5B45-B1EF-01269D3EDA29}" destId="{FE760D21-B768-D64D-99EA-611F0B6BFED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4BE7F0-6705-3D4D-93CB-952BF947F35B}"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GB"/>
        </a:p>
      </dgm:t>
    </dgm:pt>
    <dgm:pt modelId="{20465DA3-130F-BD46-88C6-D33FCC3AE81D}">
      <dgm:prSet phldrT="[Text]" custT="1"/>
      <dgm:spPr>
        <a:solidFill>
          <a:schemeClr val="accent6">
            <a:lumMod val="50000"/>
          </a:schemeClr>
        </a:solidFill>
      </dgm:spPr>
      <dgm:t>
        <a:bodyPr/>
        <a:lstStyle/>
        <a:p>
          <a:r>
            <a:rPr lang="en-GB" sz="1400" dirty="0"/>
            <a:t>Governance</a:t>
          </a:r>
        </a:p>
      </dgm:t>
    </dgm:pt>
    <dgm:pt modelId="{121F5958-75FA-0A4F-A466-A7FAB350FC8B}" type="parTrans" cxnId="{71C87513-1B10-2147-B149-61FD10E5F2E3}">
      <dgm:prSet/>
      <dgm:spPr/>
      <dgm:t>
        <a:bodyPr/>
        <a:lstStyle/>
        <a:p>
          <a:endParaRPr lang="en-GB"/>
        </a:p>
      </dgm:t>
    </dgm:pt>
    <dgm:pt modelId="{736CE16B-240F-924F-AC43-2A0D52B08E0F}" type="sibTrans" cxnId="{71C87513-1B10-2147-B149-61FD10E5F2E3}">
      <dgm:prSet/>
      <dgm:spPr/>
      <dgm:t>
        <a:bodyPr/>
        <a:lstStyle/>
        <a:p>
          <a:endParaRPr lang="en-GB"/>
        </a:p>
      </dgm:t>
    </dgm:pt>
    <dgm:pt modelId="{4F889A55-28B4-2349-A2F9-AD8BEB8F85E6}">
      <dgm:prSet phldrT="[Text]" custT="1"/>
      <dgm:spPr/>
      <dgm:t>
        <a:bodyPr/>
        <a:lstStyle/>
        <a:p>
          <a:r>
            <a:rPr lang="en-GB" sz="1400" dirty="0">
              <a:latin typeface=""/>
            </a:rPr>
            <a:t>Data Classification</a:t>
          </a:r>
        </a:p>
      </dgm:t>
    </dgm:pt>
    <dgm:pt modelId="{CB310FCB-2B3B-8445-8072-9A637F4A03FC}" type="parTrans" cxnId="{E920BDCC-6DC7-6242-B22E-45E2665EAFC7}">
      <dgm:prSet/>
      <dgm:spPr/>
      <dgm:t>
        <a:bodyPr/>
        <a:lstStyle/>
        <a:p>
          <a:endParaRPr lang="en-GB"/>
        </a:p>
      </dgm:t>
    </dgm:pt>
    <dgm:pt modelId="{C483671E-714A-BE4D-B8BA-177E2DFCADA0}" type="sibTrans" cxnId="{E920BDCC-6DC7-6242-B22E-45E2665EAFC7}">
      <dgm:prSet/>
      <dgm:spPr/>
      <dgm:t>
        <a:bodyPr/>
        <a:lstStyle/>
        <a:p>
          <a:endParaRPr lang="en-GB"/>
        </a:p>
      </dgm:t>
    </dgm:pt>
    <dgm:pt modelId="{F173BC2A-2219-AE45-8161-D112F8305A72}">
      <dgm:prSet phldrT="[Text]" custT="1"/>
      <dgm:spPr>
        <a:solidFill>
          <a:srgbClr val="002060"/>
        </a:solidFill>
      </dgm:spPr>
      <dgm:t>
        <a:bodyPr/>
        <a:lstStyle/>
        <a:p>
          <a:r>
            <a:rPr lang="en-GB" sz="1400" dirty="0"/>
            <a:t>Strategy</a:t>
          </a:r>
        </a:p>
      </dgm:t>
    </dgm:pt>
    <dgm:pt modelId="{1F994DD8-22AB-754C-B2AA-5555115DE9EA}" type="parTrans" cxnId="{3254D5D5-97F9-C645-BDEF-2928F237EAE8}">
      <dgm:prSet/>
      <dgm:spPr/>
      <dgm:t>
        <a:bodyPr/>
        <a:lstStyle/>
        <a:p>
          <a:endParaRPr lang="en-GB"/>
        </a:p>
      </dgm:t>
    </dgm:pt>
    <dgm:pt modelId="{318E4A9B-7015-C849-B4A1-BA241A2F3979}" type="sibTrans" cxnId="{3254D5D5-97F9-C645-BDEF-2928F237EAE8}">
      <dgm:prSet/>
      <dgm:spPr/>
      <dgm:t>
        <a:bodyPr/>
        <a:lstStyle/>
        <a:p>
          <a:endParaRPr lang="en-GB"/>
        </a:p>
      </dgm:t>
    </dgm:pt>
    <dgm:pt modelId="{BA30F369-6CCF-4F4A-8DE6-B62C934FC45A}">
      <dgm:prSet phldrT="[Text]" custT="1"/>
      <dgm:spPr/>
      <dgm:t>
        <a:bodyPr/>
        <a:lstStyle/>
        <a:p>
          <a:pPr algn="l"/>
          <a:r>
            <a:rPr lang="en-GB" sz="1200" dirty="0">
              <a:latin typeface=""/>
            </a:rPr>
            <a:t>Global Recognized Standards</a:t>
          </a:r>
        </a:p>
      </dgm:t>
    </dgm:pt>
    <dgm:pt modelId="{DD0E0E37-99F2-DB41-8934-F1A7466DDE59}" type="parTrans" cxnId="{E0C1F329-F711-C048-80C3-3EA5E5AE0BD7}">
      <dgm:prSet/>
      <dgm:spPr/>
      <dgm:t>
        <a:bodyPr/>
        <a:lstStyle/>
        <a:p>
          <a:endParaRPr lang="en-GB"/>
        </a:p>
      </dgm:t>
    </dgm:pt>
    <dgm:pt modelId="{ACC3A7B1-75F7-CB4D-8A14-17A34FE36AA1}" type="sibTrans" cxnId="{E0C1F329-F711-C048-80C3-3EA5E5AE0BD7}">
      <dgm:prSet/>
      <dgm:spPr/>
      <dgm:t>
        <a:bodyPr/>
        <a:lstStyle/>
        <a:p>
          <a:endParaRPr lang="en-GB"/>
        </a:p>
      </dgm:t>
    </dgm:pt>
    <dgm:pt modelId="{0B0D866D-A513-5D41-9659-9928D1116001}">
      <dgm:prSet phldrT="[Text]" custT="1"/>
      <dgm:spPr>
        <a:solidFill>
          <a:schemeClr val="accent2">
            <a:lumMod val="50000"/>
          </a:schemeClr>
        </a:solidFill>
      </dgm:spPr>
      <dgm:t>
        <a:bodyPr/>
        <a:lstStyle/>
        <a:p>
          <a:r>
            <a:rPr lang="en-GB" sz="1400" dirty="0"/>
            <a:t>Risk Management</a:t>
          </a:r>
        </a:p>
      </dgm:t>
    </dgm:pt>
    <dgm:pt modelId="{20A78BDA-B0A4-F645-B4E4-5D299562F95E}" type="parTrans" cxnId="{E97212EE-F7F6-2B4D-8482-2C88C6533595}">
      <dgm:prSet/>
      <dgm:spPr/>
      <dgm:t>
        <a:bodyPr/>
        <a:lstStyle/>
        <a:p>
          <a:endParaRPr lang="en-GB"/>
        </a:p>
      </dgm:t>
    </dgm:pt>
    <dgm:pt modelId="{32A41531-C9F7-F54F-9C48-CF0D99B1C55E}" type="sibTrans" cxnId="{E97212EE-F7F6-2B4D-8482-2C88C6533595}">
      <dgm:prSet/>
      <dgm:spPr/>
      <dgm:t>
        <a:bodyPr/>
        <a:lstStyle/>
        <a:p>
          <a:endParaRPr lang="en-GB"/>
        </a:p>
      </dgm:t>
    </dgm:pt>
    <dgm:pt modelId="{DAB9B186-EABA-A145-BD0F-C30F2BC6115C}">
      <dgm:prSet phldrT="[Text]" custT="1"/>
      <dgm:spPr/>
      <dgm:t>
        <a:bodyPr/>
        <a:lstStyle/>
        <a:p>
          <a:r>
            <a:rPr lang="en-GB" sz="1200" dirty="0">
              <a:latin typeface=""/>
            </a:rPr>
            <a:t>Identification</a:t>
          </a:r>
        </a:p>
      </dgm:t>
    </dgm:pt>
    <dgm:pt modelId="{A74EB92C-4FBF-B944-8BC5-1D6650D11AC8}" type="parTrans" cxnId="{A3297D76-643D-354F-8E36-840C1287FB0B}">
      <dgm:prSet/>
      <dgm:spPr/>
      <dgm:t>
        <a:bodyPr/>
        <a:lstStyle/>
        <a:p>
          <a:endParaRPr lang="en-GB"/>
        </a:p>
      </dgm:t>
    </dgm:pt>
    <dgm:pt modelId="{1B9493A5-A65C-DC42-9E2B-07000FFA11DA}" type="sibTrans" cxnId="{A3297D76-643D-354F-8E36-840C1287FB0B}">
      <dgm:prSet/>
      <dgm:spPr/>
      <dgm:t>
        <a:bodyPr/>
        <a:lstStyle/>
        <a:p>
          <a:endParaRPr lang="en-GB"/>
        </a:p>
      </dgm:t>
    </dgm:pt>
    <dgm:pt modelId="{A5D9F7B3-1246-7F4B-BD83-85A0581A7814}">
      <dgm:prSet phldrT="[Text]" custT="1"/>
      <dgm:spPr>
        <a:solidFill>
          <a:schemeClr val="accent4">
            <a:lumMod val="50000"/>
          </a:schemeClr>
        </a:solidFill>
      </dgm:spPr>
      <dgm:t>
        <a:bodyPr/>
        <a:lstStyle/>
        <a:p>
          <a:r>
            <a:rPr lang="en-GB" sz="1400" dirty="0"/>
            <a:t>Metrics and Objectives</a:t>
          </a:r>
        </a:p>
      </dgm:t>
    </dgm:pt>
    <dgm:pt modelId="{7B4D7E94-CA60-EF42-9F2E-E2AD594F76D8}" type="parTrans" cxnId="{3D57A667-2365-8443-A27B-A4ECA6381DAF}">
      <dgm:prSet/>
      <dgm:spPr/>
      <dgm:t>
        <a:bodyPr/>
        <a:lstStyle/>
        <a:p>
          <a:endParaRPr lang="en-GB"/>
        </a:p>
      </dgm:t>
    </dgm:pt>
    <dgm:pt modelId="{9E53FFA3-B3D2-8342-9245-249EA36F249C}" type="sibTrans" cxnId="{3D57A667-2365-8443-A27B-A4ECA6381DAF}">
      <dgm:prSet/>
      <dgm:spPr/>
      <dgm:t>
        <a:bodyPr/>
        <a:lstStyle/>
        <a:p>
          <a:endParaRPr lang="en-GB"/>
        </a:p>
      </dgm:t>
    </dgm:pt>
    <dgm:pt modelId="{19491D4F-81A3-7743-B18A-356A917EFA11}">
      <dgm:prSet phldrT="[Text]" custT="1"/>
      <dgm:spPr/>
      <dgm:t>
        <a:bodyPr/>
        <a:lstStyle/>
        <a:p>
          <a:r>
            <a:rPr lang="en-GB" sz="1200" dirty="0">
              <a:latin typeface=""/>
            </a:rPr>
            <a:t>Data Collection and Validation</a:t>
          </a:r>
        </a:p>
      </dgm:t>
    </dgm:pt>
    <dgm:pt modelId="{A3218DB4-197F-CF45-8D44-CB820BAE9CC2}" type="parTrans" cxnId="{B200862A-60CA-8540-8DDA-FCEAD72AB232}">
      <dgm:prSet/>
      <dgm:spPr/>
      <dgm:t>
        <a:bodyPr/>
        <a:lstStyle/>
        <a:p>
          <a:endParaRPr lang="en-GB"/>
        </a:p>
      </dgm:t>
    </dgm:pt>
    <dgm:pt modelId="{F3E3718C-A5FC-754B-8173-7FE6C0D5E4B8}" type="sibTrans" cxnId="{B200862A-60CA-8540-8DDA-FCEAD72AB232}">
      <dgm:prSet/>
      <dgm:spPr/>
      <dgm:t>
        <a:bodyPr/>
        <a:lstStyle/>
        <a:p>
          <a:endParaRPr lang="en-GB"/>
        </a:p>
      </dgm:t>
    </dgm:pt>
    <dgm:pt modelId="{A6BE3747-62A4-3247-ACBB-2B1B2E0B704D}">
      <dgm:prSet phldrT="[Text]" custT="1"/>
      <dgm:spPr/>
      <dgm:t>
        <a:bodyPr/>
        <a:lstStyle/>
        <a:p>
          <a:r>
            <a:rPr lang="en-GB" sz="1400" dirty="0">
              <a:latin typeface=""/>
            </a:rPr>
            <a:t>Data Collection</a:t>
          </a:r>
        </a:p>
      </dgm:t>
    </dgm:pt>
    <dgm:pt modelId="{82B1120C-07BD-724E-BDF2-70AD3BC6CF4F}" type="parTrans" cxnId="{13A38ECA-6E93-0947-85E2-DFF05E65BDE1}">
      <dgm:prSet/>
      <dgm:spPr/>
      <dgm:t>
        <a:bodyPr/>
        <a:lstStyle/>
        <a:p>
          <a:endParaRPr lang="en-GB"/>
        </a:p>
      </dgm:t>
    </dgm:pt>
    <dgm:pt modelId="{76F1C3ED-4FB6-C640-82C2-AB3F606CAA84}" type="sibTrans" cxnId="{13A38ECA-6E93-0947-85E2-DFF05E65BDE1}">
      <dgm:prSet/>
      <dgm:spPr/>
      <dgm:t>
        <a:bodyPr/>
        <a:lstStyle/>
        <a:p>
          <a:endParaRPr lang="en-GB"/>
        </a:p>
      </dgm:t>
    </dgm:pt>
    <dgm:pt modelId="{AC87CFE4-0E0B-C54C-9DA9-4EFBECE5BF4F}">
      <dgm:prSet phldrT="[Text]" custT="1"/>
      <dgm:spPr/>
      <dgm:t>
        <a:bodyPr/>
        <a:lstStyle/>
        <a:p>
          <a:r>
            <a:rPr lang="en-GB" sz="1400" dirty="0">
              <a:latin typeface=""/>
            </a:rPr>
            <a:t>Conversion Factors</a:t>
          </a:r>
        </a:p>
      </dgm:t>
    </dgm:pt>
    <dgm:pt modelId="{B6F296DA-F545-4F40-81B4-3F32B57EECE8}" type="parTrans" cxnId="{F5FC6B7C-72A8-0248-94D5-485EAE48E5F0}">
      <dgm:prSet/>
      <dgm:spPr/>
      <dgm:t>
        <a:bodyPr/>
        <a:lstStyle/>
        <a:p>
          <a:endParaRPr lang="en-GB"/>
        </a:p>
      </dgm:t>
    </dgm:pt>
    <dgm:pt modelId="{0CEFB4D3-F5A6-194D-AF88-D1563A2BD7B3}" type="sibTrans" cxnId="{F5FC6B7C-72A8-0248-94D5-485EAE48E5F0}">
      <dgm:prSet/>
      <dgm:spPr/>
      <dgm:t>
        <a:bodyPr/>
        <a:lstStyle/>
        <a:p>
          <a:endParaRPr lang="en-GB"/>
        </a:p>
      </dgm:t>
    </dgm:pt>
    <dgm:pt modelId="{72215FEB-616C-E74E-A83C-6387E1EE10DD}">
      <dgm:prSet phldrT="[Text]" custT="1"/>
      <dgm:spPr/>
      <dgm:t>
        <a:bodyPr/>
        <a:lstStyle/>
        <a:p>
          <a:r>
            <a:rPr lang="en-GB" sz="1400" dirty="0">
              <a:latin typeface=""/>
            </a:rPr>
            <a:t>Emission Factors</a:t>
          </a:r>
        </a:p>
      </dgm:t>
    </dgm:pt>
    <dgm:pt modelId="{52C163DF-AEC8-294C-99A9-2C2A679DF511}" type="parTrans" cxnId="{3FC78A98-89B1-814A-87B3-FD41A71266FB}">
      <dgm:prSet/>
      <dgm:spPr/>
      <dgm:t>
        <a:bodyPr/>
        <a:lstStyle/>
        <a:p>
          <a:endParaRPr lang="en-GB"/>
        </a:p>
      </dgm:t>
    </dgm:pt>
    <dgm:pt modelId="{9BA55DC6-EC12-2842-9CD0-E2CEFFDD2051}" type="sibTrans" cxnId="{3FC78A98-89B1-814A-87B3-FD41A71266FB}">
      <dgm:prSet/>
      <dgm:spPr/>
      <dgm:t>
        <a:bodyPr/>
        <a:lstStyle/>
        <a:p>
          <a:endParaRPr lang="en-GB"/>
        </a:p>
      </dgm:t>
    </dgm:pt>
    <dgm:pt modelId="{00D3D0F8-3D9C-5D4E-8FEB-8195465B12C1}">
      <dgm:prSet phldrT="[Text]" custT="1"/>
      <dgm:spPr/>
      <dgm:t>
        <a:bodyPr/>
        <a:lstStyle/>
        <a:p>
          <a:r>
            <a:rPr lang="en-GB" sz="1400" dirty="0">
              <a:latin typeface=""/>
            </a:rPr>
            <a:t>Verification and Validation</a:t>
          </a:r>
        </a:p>
      </dgm:t>
    </dgm:pt>
    <dgm:pt modelId="{8DF30A17-D8E3-D845-A571-F8296015BA52}" type="parTrans" cxnId="{45EB83CB-F793-E642-980C-AD665DB2D496}">
      <dgm:prSet/>
      <dgm:spPr/>
      <dgm:t>
        <a:bodyPr/>
        <a:lstStyle/>
        <a:p>
          <a:endParaRPr lang="en-GB"/>
        </a:p>
      </dgm:t>
    </dgm:pt>
    <dgm:pt modelId="{8BB30293-D5C6-6448-A914-947F6C4DAE61}" type="sibTrans" cxnId="{45EB83CB-F793-E642-980C-AD665DB2D496}">
      <dgm:prSet/>
      <dgm:spPr/>
      <dgm:t>
        <a:bodyPr/>
        <a:lstStyle/>
        <a:p>
          <a:endParaRPr lang="en-GB"/>
        </a:p>
      </dgm:t>
    </dgm:pt>
    <dgm:pt modelId="{7584CDAF-2B85-6747-9D5D-232BADE40303}">
      <dgm:prSet phldrT="[Text]" custT="1"/>
      <dgm:spPr/>
      <dgm:t>
        <a:bodyPr/>
        <a:lstStyle/>
        <a:p>
          <a:r>
            <a:rPr lang="en-GB" sz="1400" dirty="0">
              <a:latin typeface=""/>
            </a:rPr>
            <a:t>Remote Sensing</a:t>
          </a:r>
        </a:p>
      </dgm:t>
    </dgm:pt>
    <dgm:pt modelId="{BB7346F5-7D54-014A-82BE-494A8B41A07C}" type="parTrans" cxnId="{0A380D8B-2A3E-2C41-A122-56D6E3930B9B}">
      <dgm:prSet/>
      <dgm:spPr/>
      <dgm:t>
        <a:bodyPr/>
        <a:lstStyle/>
        <a:p>
          <a:endParaRPr lang="en-GB"/>
        </a:p>
      </dgm:t>
    </dgm:pt>
    <dgm:pt modelId="{5C599902-4160-7C41-BDFB-EF23AF43B1DC}" type="sibTrans" cxnId="{0A380D8B-2A3E-2C41-A122-56D6E3930B9B}">
      <dgm:prSet/>
      <dgm:spPr/>
      <dgm:t>
        <a:bodyPr/>
        <a:lstStyle/>
        <a:p>
          <a:endParaRPr lang="en-GB"/>
        </a:p>
      </dgm:t>
    </dgm:pt>
    <dgm:pt modelId="{86FCC262-B091-7245-A9D9-C28C10DA8F9F}">
      <dgm:prSet phldrT="[Text]" custT="1"/>
      <dgm:spPr/>
      <dgm:t>
        <a:bodyPr/>
        <a:lstStyle/>
        <a:p>
          <a:pPr algn="l"/>
          <a:r>
            <a:rPr lang="en-GB" sz="1200" dirty="0">
              <a:latin typeface=""/>
            </a:rPr>
            <a:t>Standardization </a:t>
          </a:r>
        </a:p>
      </dgm:t>
    </dgm:pt>
    <dgm:pt modelId="{4E7EB356-DBE9-A443-96D0-62F16ECC858F}" type="parTrans" cxnId="{002AC86F-C862-6D40-8FD5-50140C3C2D4B}">
      <dgm:prSet/>
      <dgm:spPr/>
      <dgm:t>
        <a:bodyPr/>
        <a:lstStyle/>
        <a:p>
          <a:endParaRPr lang="en-GB"/>
        </a:p>
      </dgm:t>
    </dgm:pt>
    <dgm:pt modelId="{851F8105-8FEF-5B44-A036-42122903BE17}" type="sibTrans" cxnId="{002AC86F-C862-6D40-8FD5-50140C3C2D4B}">
      <dgm:prSet/>
      <dgm:spPr/>
      <dgm:t>
        <a:bodyPr/>
        <a:lstStyle/>
        <a:p>
          <a:endParaRPr lang="en-GB"/>
        </a:p>
      </dgm:t>
    </dgm:pt>
    <dgm:pt modelId="{B3005C3A-E28D-394F-BDF8-CB1AC17EB944}">
      <dgm:prSet phldrT="[Text]" custT="1"/>
      <dgm:spPr/>
      <dgm:t>
        <a:bodyPr/>
        <a:lstStyle/>
        <a:p>
          <a:pPr algn="l"/>
          <a:r>
            <a:rPr lang="en-GB" sz="1200" dirty="0">
              <a:latin typeface=""/>
            </a:rPr>
            <a:t>Data classification and Management Systems</a:t>
          </a:r>
        </a:p>
      </dgm:t>
    </dgm:pt>
    <dgm:pt modelId="{1ADA78F6-8F5B-6240-9EB7-A2164210AA6E}" type="parTrans" cxnId="{05251594-5A8F-D442-A93F-D5C203ABB61B}">
      <dgm:prSet/>
      <dgm:spPr/>
      <dgm:t>
        <a:bodyPr/>
        <a:lstStyle/>
        <a:p>
          <a:endParaRPr lang="en-GB"/>
        </a:p>
      </dgm:t>
    </dgm:pt>
    <dgm:pt modelId="{85047527-0BD1-0044-954F-AA8F9B7BCE07}" type="sibTrans" cxnId="{05251594-5A8F-D442-A93F-D5C203ABB61B}">
      <dgm:prSet/>
      <dgm:spPr/>
      <dgm:t>
        <a:bodyPr/>
        <a:lstStyle/>
        <a:p>
          <a:endParaRPr lang="en-GB"/>
        </a:p>
      </dgm:t>
    </dgm:pt>
    <dgm:pt modelId="{6339C412-8602-8748-9583-0B459817C00C}">
      <dgm:prSet phldrT="[Text]" custT="1"/>
      <dgm:spPr/>
      <dgm:t>
        <a:bodyPr/>
        <a:lstStyle/>
        <a:p>
          <a:pPr algn="l"/>
          <a:r>
            <a:rPr lang="en-GB" sz="1200" dirty="0">
              <a:latin typeface=""/>
            </a:rPr>
            <a:t>Quality Assurance</a:t>
          </a:r>
        </a:p>
      </dgm:t>
    </dgm:pt>
    <dgm:pt modelId="{6CE73F9F-AF0A-CC4B-8ABC-FA87F1BC0717}" type="parTrans" cxnId="{E53B40B2-950C-5240-8DE9-200379F6BB9F}">
      <dgm:prSet/>
      <dgm:spPr/>
      <dgm:t>
        <a:bodyPr/>
        <a:lstStyle/>
        <a:p>
          <a:endParaRPr lang="en-GB"/>
        </a:p>
      </dgm:t>
    </dgm:pt>
    <dgm:pt modelId="{4ABDC9CC-7419-4B41-8D3A-501B2BA49B1D}" type="sibTrans" cxnId="{E53B40B2-950C-5240-8DE9-200379F6BB9F}">
      <dgm:prSet/>
      <dgm:spPr/>
      <dgm:t>
        <a:bodyPr/>
        <a:lstStyle/>
        <a:p>
          <a:endParaRPr lang="en-GB"/>
        </a:p>
      </dgm:t>
    </dgm:pt>
    <dgm:pt modelId="{34CD523F-EC67-014E-A427-6FBD57F70A1C}">
      <dgm:prSet phldrT="[Text]" custT="1"/>
      <dgm:spPr/>
      <dgm:t>
        <a:bodyPr/>
        <a:lstStyle/>
        <a:p>
          <a:pPr algn="l"/>
          <a:r>
            <a:rPr lang="en-GB" sz="1200" dirty="0">
              <a:latin typeface=""/>
            </a:rPr>
            <a:t>Transparency</a:t>
          </a:r>
        </a:p>
      </dgm:t>
    </dgm:pt>
    <dgm:pt modelId="{8BDD04FF-2848-1540-9792-2202CAFBA6FF}" type="parTrans" cxnId="{96D8FCDC-9644-224C-9D33-7BE017C4EA81}">
      <dgm:prSet/>
      <dgm:spPr/>
      <dgm:t>
        <a:bodyPr/>
        <a:lstStyle/>
        <a:p>
          <a:endParaRPr lang="en-GB"/>
        </a:p>
      </dgm:t>
    </dgm:pt>
    <dgm:pt modelId="{C8C0B5D8-ED41-5447-A2D3-1320FF36CA22}" type="sibTrans" cxnId="{96D8FCDC-9644-224C-9D33-7BE017C4EA81}">
      <dgm:prSet/>
      <dgm:spPr/>
      <dgm:t>
        <a:bodyPr/>
        <a:lstStyle/>
        <a:p>
          <a:endParaRPr lang="en-GB"/>
        </a:p>
      </dgm:t>
    </dgm:pt>
    <dgm:pt modelId="{9E781EA6-2FB8-5F47-AF7F-5691C945EA8C}">
      <dgm:prSet phldrT="[Text]" custT="1"/>
      <dgm:spPr/>
      <dgm:t>
        <a:bodyPr/>
        <a:lstStyle/>
        <a:p>
          <a:pPr algn="l"/>
          <a:r>
            <a:rPr lang="en-GB" sz="1200" dirty="0">
              <a:latin typeface=""/>
            </a:rPr>
            <a:t>Stakeholder Engagement</a:t>
          </a:r>
        </a:p>
      </dgm:t>
    </dgm:pt>
    <dgm:pt modelId="{1BEFBC7C-4D13-A643-8662-400EF706D196}" type="parTrans" cxnId="{9C16FA15-2AEE-954A-9EDA-855A39BD7A2A}">
      <dgm:prSet/>
      <dgm:spPr/>
      <dgm:t>
        <a:bodyPr/>
        <a:lstStyle/>
        <a:p>
          <a:endParaRPr lang="en-GB"/>
        </a:p>
      </dgm:t>
    </dgm:pt>
    <dgm:pt modelId="{E85A0AB2-EA0C-794A-ABDD-AE826B75D161}" type="sibTrans" cxnId="{9C16FA15-2AEE-954A-9EDA-855A39BD7A2A}">
      <dgm:prSet/>
      <dgm:spPr/>
      <dgm:t>
        <a:bodyPr/>
        <a:lstStyle/>
        <a:p>
          <a:endParaRPr lang="en-GB"/>
        </a:p>
      </dgm:t>
    </dgm:pt>
    <dgm:pt modelId="{7CAFF57F-E15F-DA43-8486-4318F5EFEA4B}">
      <dgm:prSet phldrT="[Text]" custT="1"/>
      <dgm:spPr/>
      <dgm:t>
        <a:bodyPr/>
        <a:lstStyle/>
        <a:p>
          <a:r>
            <a:rPr lang="en-GB" sz="1200" dirty="0">
              <a:latin typeface=""/>
            </a:rPr>
            <a:t>Assessment</a:t>
          </a:r>
        </a:p>
      </dgm:t>
    </dgm:pt>
    <dgm:pt modelId="{868343AF-23CE-AC4D-930E-2104CB102AE2}" type="parTrans" cxnId="{204011E7-9AD2-D145-8B22-6533887C2714}">
      <dgm:prSet/>
      <dgm:spPr/>
      <dgm:t>
        <a:bodyPr/>
        <a:lstStyle/>
        <a:p>
          <a:endParaRPr lang="en-GB"/>
        </a:p>
      </dgm:t>
    </dgm:pt>
    <dgm:pt modelId="{423A290F-260D-1F41-8CD7-7CDE09F80439}" type="sibTrans" cxnId="{204011E7-9AD2-D145-8B22-6533887C2714}">
      <dgm:prSet/>
      <dgm:spPr/>
      <dgm:t>
        <a:bodyPr/>
        <a:lstStyle/>
        <a:p>
          <a:endParaRPr lang="en-GB"/>
        </a:p>
      </dgm:t>
    </dgm:pt>
    <dgm:pt modelId="{3A52688E-0976-7143-825A-5923B6EDB4A0}">
      <dgm:prSet phldrT="[Text]" custT="1"/>
      <dgm:spPr/>
      <dgm:t>
        <a:bodyPr/>
        <a:lstStyle/>
        <a:p>
          <a:r>
            <a:rPr lang="en-GB" sz="1200" dirty="0">
              <a:latin typeface=""/>
            </a:rPr>
            <a:t>Collaborate to Mitigate</a:t>
          </a:r>
        </a:p>
      </dgm:t>
    </dgm:pt>
    <dgm:pt modelId="{5F4B822F-E6B8-5E45-9798-A741EC874D78}" type="parTrans" cxnId="{837FC5B9-1E28-E94E-9786-977155AFD160}">
      <dgm:prSet/>
      <dgm:spPr/>
      <dgm:t>
        <a:bodyPr/>
        <a:lstStyle/>
        <a:p>
          <a:endParaRPr lang="en-GB"/>
        </a:p>
      </dgm:t>
    </dgm:pt>
    <dgm:pt modelId="{A8E662C7-65D6-4C4F-9316-5881D06DCCDF}" type="sibTrans" cxnId="{837FC5B9-1E28-E94E-9786-977155AFD160}">
      <dgm:prSet/>
      <dgm:spPr/>
      <dgm:t>
        <a:bodyPr/>
        <a:lstStyle/>
        <a:p>
          <a:endParaRPr lang="en-GB"/>
        </a:p>
      </dgm:t>
    </dgm:pt>
    <dgm:pt modelId="{F5B36F6C-DA9C-1A4C-9668-E2DACC73DA6A}">
      <dgm:prSet phldrT="[Text]" custT="1"/>
      <dgm:spPr/>
      <dgm:t>
        <a:bodyPr/>
        <a:lstStyle/>
        <a:p>
          <a:r>
            <a:rPr lang="en-GB" sz="1200" dirty="0">
              <a:latin typeface=""/>
            </a:rPr>
            <a:t>Continuous Improvement and Training</a:t>
          </a:r>
        </a:p>
      </dgm:t>
    </dgm:pt>
    <dgm:pt modelId="{C05F62C5-093B-4349-B02C-5DC1DC5B30CA}" type="parTrans" cxnId="{8ADF65BA-AE18-AB4D-AE62-1472A75C71F1}">
      <dgm:prSet/>
      <dgm:spPr/>
      <dgm:t>
        <a:bodyPr/>
        <a:lstStyle/>
        <a:p>
          <a:endParaRPr lang="en-GB"/>
        </a:p>
      </dgm:t>
    </dgm:pt>
    <dgm:pt modelId="{C0D9E22E-FFD1-A34D-BC35-1419884F0DF4}" type="sibTrans" cxnId="{8ADF65BA-AE18-AB4D-AE62-1472A75C71F1}">
      <dgm:prSet/>
      <dgm:spPr/>
      <dgm:t>
        <a:bodyPr/>
        <a:lstStyle/>
        <a:p>
          <a:endParaRPr lang="en-GB"/>
        </a:p>
      </dgm:t>
    </dgm:pt>
    <dgm:pt modelId="{66849FF9-A2F8-6741-BE4D-845313DCC23B}">
      <dgm:prSet phldrT="[Text]" custT="1"/>
      <dgm:spPr/>
      <dgm:t>
        <a:bodyPr/>
        <a:lstStyle/>
        <a:p>
          <a:r>
            <a:rPr lang="en-GB" sz="1200" dirty="0">
              <a:latin typeface=""/>
            </a:rPr>
            <a:t>Financial and Sector based assessment</a:t>
          </a:r>
        </a:p>
      </dgm:t>
    </dgm:pt>
    <dgm:pt modelId="{772F5F0A-AC89-9D4F-A65F-CE25449E9106}" type="parTrans" cxnId="{AFE8271A-3073-154E-91A3-054627E64136}">
      <dgm:prSet/>
      <dgm:spPr/>
      <dgm:t>
        <a:bodyPr/>
        <a:lstStyle/>
        <a:p>
          <a:endParaRPr lang="en-GB"/>
        </a:p>
      </dgm:t>
    </dgm:pt>
    <dgm:pt modelId="{688C9642-EDB7-C246-9FB9-5434161A1B4F}" type="sibTrans" cxnId="{AFE8271A-3073-154E-91A3-054627E64136}">
      <dgm:prSet/>
      <dgm:spPr/>
      <dgm:t>
        <a:bodyPr/>
        <a:lstStyle/>
        <a:p>
          <a:endParaRPr lang="en-GB"/>
        </a:p>
      </dgm:t>
    </dgm:pt>
    <dgm:pt modelId="{65B976FD-7E8F-3641-B34C-F7D853B3B47B}">
      <dgm:prSet phldrT="[Text]" custT="1"/>
      <dgm:spPr/>
      <dgm:t>
        <a:bodyPr/>
        <a:lstStyle/>
        <a:p>
          <a:r>
            <a:rPr lang="en-GB" sz="1200" dirty="0">
              <a:latin typeface=""/>
            </a:rPr>
            <a:t>Conversion and Standardization</a:t>
          </a:r>
        </a:p>
      </dgm:t>
    </dgm:pt>
    <dgm:pt modelId="{A8FC317B-FC71-6547-BA20-694EF0EE89D0}" type="parTrans" cxnId="{1B71CBB4-0073-2B46-8B24-FBE837FF82D4}">
      <dgm:prSet/>
      <dgm:spPr/>
      <dgm:t>
        <a:bodyPr/>
        <a:lstStyle/>
        <a:p>
          <a:endParaRPr lang="en-GB"/>
        </a:p>
      </dgm:t>
    </dgm:pt>
    <dgm:pt modelId="{D55C6468-D7EA-6E48-96E7-E964698FCC73}" type="sibTrans" cxnId="{1B71CBB4-0073-2B46-8B24-FBE837FF82D4}">
      <dgm:prSet/>
      <dgm:spPr/>
      <dgm:t>
        <a:bodyPr/>
        <a:lstStyle/>
        <a:p>
          <a:endParaRPr lang="en-GB"/>
        </a:p>
      </dgm:t>
    </dgm:pt>
    <dgm:pt modelId="{599BCD7D-75A1-784F-B475-800A3F7C6540}">
      <dgm:prSet phldrT="[Text]" custT="1"/>
      <dgm:spPr/>
      <dgm:t>
        <a:bodyPr/>
        <a:lstStyle/>
        <a:p>
          <a:r>
            <a:rPr lang="en-GB" sz="1200" dirty="0">
              <a:latin typeface=""/>
            </a:rPr>
            <a:t>Define Emission metrics</a:t>
          </a:r>
        </a:p>
      </dgm:t>
    </dgm:pt>
    <dgm:pt modelId="{08E8D295-0F02-514D-8F2D-749F08510613}" type="parTrans" cxnId="{0F9B9B34-339D-5341-9223-CC9D061968A5}">
      <dgm:prSet/>
      <dgm:spPr/>
      <dgm:t>
        <a:bodyPr/>
        <a:lstStyle/>
        <a:p>
          <a:endParaRPr lang="en-GB"/>
        </a:p>
      </dgm:t>
    </dgm:pt>
    <dgm:pt modelId="{8B2F26E1-CBC6-2D46-AA1B-36968FA888B4}" type="sibTrans" cxnId="{0F9B9B34-339D-5341-9223-CC9D061968A5}">
      <dgm:prSet/>
      <dgm:spPr/>
      <dgm:t>
        <a:bodyPr/>
        <a:lstStyle/>
        <a:p>
          <a:endParaRPr lang="en-GB"/>
        </a:p>
      </dgm:t>
    </dgm:pt>
    <dgm:pt modelId="{488495FF-B9F3-F048-96D2-6DEAD99B47A5}">
      <dgm:prSet phldrT="[Text]" custT="1"/>
      <dgm:spPr/>
      <dgm:t>
        <a:bodyPr/>
        <a:lstStyle/>
        <a:p>
          <a:r>
            <a:rPr lang="en-GB" sz="1200" dirty="0">
              <a:latin typeface=""/>
            </a:rPr>
            <a:t>Baseline</a:t>
          </a:r>
        </a:p>
      </dgm:t>
    </dgm:pt>
    <dgm:pt modelId="{B99BE90C-B6DD-624B-B7E6-D4F4A886DF6C}" type="parTrans" cxnId="{351CD4A5-72E6-644E-9551-19B1925CF564}">
      <dgm:prSet/>
      <dgm:spPr/>
      <dgm:t>
        <a:bodyPr/>
        <a:lstStyle/>
        <a:p>
          <a:endParaRPr lang="en-GB"/>
        </a:p>
      </dgm:t>
    </dgm:pt>
    <dgm:pt modelId="{B01B7BFF-4D2B-1C4E-8A80-97EFAAE1229B}" type="sibTrans" cxnId="{351CD4A5-72E6-644E-9551-19B1925CF564}">
      <dgm:prSet/>
      <dgm:spPr/>
      <dgm:t>
        <a:bodyPr/>
        <a:lstStyle/>
        <a:p>
          <a:endParaRPr lang="en-GB"/>
        </a:p>
      </dgm:t>
    </dgm:pt>
    <dgm:pt modelId="{B5AB4CF1-FB86-7F43-82D0-0E88A14B423A}">
      <dgm:prSet phldrT="[Text]" custT="1"/>
      <dgm:spPr/>
      <dgm:t>
        <a:bodyPr/>
        <a:lstStyle/>
        <a:p>
          <a:r>
            <a:rPr lang="en-GB" sz="1200" dirty="0">
              <a:latin typeface=""/>
            </a:rPr>
            <a:t>SMART Approach (Specific, Measurable, Achievable, Relevant and Time Bound)</a:t>
          </a:r>
        </a:p>
      </dgm:t>
    </dgm:pt>
    <dgm:pt modelId="{56AE3E21-D63B-0245-B22A-4944A81B0DEF}" type="parTrans" cxnId="{A1A94A9D-A231-1448-BE50-3D34DC25D952}">
      <dgm:prSet/>
      <dgm:spPr/>
      <dgm:t>
        <a:bodyPr/>
        <a:lstStyle/>
        <a:p>
          <a:endParaRPr lang="en-GB"/>
        </a:p>
      </dgm:t>
    </dgm:pt>
    <dgm:pt modelId="{91BF2273-6679-204A-BB37-94F4E119589E}" type="sibTrans" cxnId="{A1A94A9D-A231-1448-BE50-3D34DC25D952}">
      <dgm:prSet/>
      <dgm:spPr/>
      <dgm:t>
        <a:bodyPr/>
        <a:lstStyle/>
        <a:p>
          <a:endParaRPr lang="en-GB"/>
        </a:p>
      </dgm:t>
    </dgm:pt>
    <dgm:pt modelId="{6491E541-B5A3-2D4A-AFFC-4801147CFFD5}">
      <dgm:prSet phldrT="[Text]" custT="1"/>
      <dgm:spPr/>
      <dgm:t>
        <a:bodyPr/>
        <a:lstStyle/>
        <a:p>
          <a:r>
            <a:rPr lang="en-GB" sz="1200" dirty="0">
              <a:latin typeface=""/>
            </a:rPr>
            <a:t>Review and Adjust</a:t>
          </a:r>
        </a:p>
      </dgm:t>
    </dgm:pt>
    <dgm:pt modelId="{79CC1A82-1F74-794D-A301-7437BF4CF8A8}" type="parTrans" cxnId="{7D5F7FAF-D219-3743-B209-56D29B0F3D7E}">
      <dgm:prSet/>
      <dgm:spPr/>
      <dgm:t>
        <a:bodyPr/>
        <a:lstStyle/>
        <a:p>
          <a:endParaRPr lang="en-GB"/>
        </a:p>
      </dgm:t>
    </dgm:pt>
    <dgm:pt modelId="{0EE87A4C-BB7F-5946-8595-0E004CD5B1B6}" type="sibTrans" cxnId="{7D5F7FAF-D219-3743-B209-56D29B0F3D7E}">
      <dgm:prSet/>
      <dgm:spPr/>
      <dgm:t>
        <a:bodyPr/>
        <a:lstStyle/>
        <a:p>
          <a:endParaRPr lang="en-GB"/>
        </a:p>
      </dgm:t>
    </dgm:pt>
    <dgm:pt modelId="{2354ED04-CC79-014C-9BC3-237B8F9D0178}" type="pres">
      <dgm:prSet presAssocID="{904BE7F0-6705-3D4D-93CB-952BF947F35B}" presName="cycleMatrixDiagram" presStyleCnt="0">
        <dgm:presLayoutVars>
          <dgm:chMax val="1"/>
          <dgm:dir/>
          <dgm:animLvl val="lvl"/>
          <dgm:resizeHandles val="exact"/>
        </dgm:presLayoutVars>
      </dgm:prSet>
      <dgm:spPr/>
    </dgm:pt>
    <dgm:pt modelId="{C6CFEBDD-759E-1444-8881-A6D19CB54919}" type="pres">
      <dgm:prSet presAssocID="{904BE7F0-6705-3D4D-93CB-952BF947F35B}" presName="children" presStyleCnt="0"/>
      <dgm:spPr/>
    </dgm:pt>
    <dgm:pt modelId="{6A15BD9A-E3DA-DE4C-A805-B6CA7025C3C2}" type="pres">
      <dgm:prSet presAssocID="{904BE7F0-6705-3D4D-93CB-952BF947F35B}" presName="child1group" presStyleCnt="0"/>
      <dgm:spPr/>
    </dgm:pt>
    <dgm:pt modelId="{BE314A8A-EA5C-D94F-843F-F371CC8E918E}" type="pres">
      <dgm:prSet presAssocID="{904BE7F0-6705-3D4D-93CB-952BF947F35B}" presName="child1" presStyleLbl="bgAcc1" presStyleIdx="0" presStyleCnt="4" custScaleX="123736"/>
      <dgm:spPr/>
    </dgm:pt>
    <dgm:pt modelId="{9343C1A6-107F-9A48-8115-4E9DA9A9C3BB}" type="pres">
      <dgm:prSet presAssocID="{904BE7F0-6705-3D4D-93CB-952BF947F35B}" presName="child1Text" presStyleLbl="bgAcc1" presStyleIdx="0" presStyleCnt="4">
        <dgm:presLayoutVars>
          <dgm:bulletEnabled val="1"/>
        </dgm:presLayoutVars>
      </dgm:prSet>
      <dgm:spPr/>
    </dgm:pt>
    <dgm:pt modelId="{24219D10-B98E-DE43-A553-751DF3D44323}" type="pres">
      <dgm:prSet presAssocID="{904BE7F0-6705-3D4D-93CB-952BF947F35B}" presName="child2group" presStyleCnt="0"/>
      <dgm:spPr/>
    </dgm:pt>
    <dgm:pt modelId="{B444BCF2-45B7-FD41-A408-611B0A07EF6F}" type="pres">
      <dgm:prSet presAssocID="{904BE7F0-6705-3D4D-93CB-952BF947F35B}" presName="child2" presStyleLbl="bgAcc1" presStyleIdx="1" presStyleCnt="4" custScaleX="122950"/>
      <dgm:spPr/>
    </dgm:pt>
    <dgm:pt modelId="{05D19653-8576-D24C-BB98-65410EDB75E7}" type="pres">
      <dgm:prSet presAssocID="{904BE7F0-6705-3D4D-93CB-952BF947F35B}" presName="child2Text" presStyleLbl="bgAcc1" presStyleIdx="1" presStyleCnt="4">
        <dgm:presLayoutVars>
          <dgm:bulletEnabled val="1"/>
        </dgm:presLayoutVars>
      </dgm:prSet>
      <dgm:spPr/>
    </dgm:pt>
    <dgm:pt modelId="{B6CFC86D-4369-FB44-94C0-65E4E052A131}" type="pres">
      <dgm:prSet presAssocID="{904BE7F0-6705-3D4D-93CB-952BF947F35B}" presName="child3group" presStyleCnt="0"/>
      <dgm:spPr/>
    </dgm:pt>
    <dgm:pt modelId="{67F808D9-7FB5-D74E-A6F6-D37ED72CACC6}" type="pres">
      <dgm:prSet presAssocID="{904BE7F0-6705-3D4D-93CB-952BF947F35B}" presName="child3" presStyleLbl="bgAcc1" presStyleIdx="2" presStyleCnt="4" custScaleX="115612" custScaleY="165194" custLinFactNeighborX="1485" custLinFactNeighborY="-11464"/>
      <dgm:spPr/>
    </dgm:pt>
    <dgm:pt modelId="{5281D0F0-9AD1-FD41-88DF-7E29C7C3E66D}" type="pres">
      <dgm:prSet presAssocID="{904BE7F0-6705-3D4D-93CB-952BF947F35B}" presName="child3Text" presStyleLbl="bgAcc1" presStyleIdx="2" presStyleCnt="4">
        <dgm:presLayoutVars>
          <dgm:bulletEnabled val="1"/>
        </dgm:presLayoutVars>
      </dgm:prSet>
      <dgm:spPr/>
    </dgm:pt>
    <dgm:pt modelId="{41D5D4D6-E49C-2648-B079-C5B9CCAC8AF1}" type="pres">
      <dgm:prSet presAssocID="{904BE7F0-6705-3D4D-93CB-952BF947F35B}" presName="child4group" presStyleCnt="0"/>
      <dgm:spPr/>
    </dgm:pt>
    <dgm:pt modelId="{A471255E-E758-F642-A781-D842F28FA7DE}" type="pres">
      <dgm:prSet presAssocID="{904BE7F0-6705-3D4D-93CB-952BF947F35B}" presName="child4" presStyleLbl="bgAcc1" presStyleIdx="3" presStyleCnt="4" custScaleX="120189" custScaleY="167755" custLinFactNeighborX="1603" custLinFactNeighborY="-15467"/>
      <dgm:spPr/>
    </dgm:pt>
    <dgm:pt modelId="{CC597F09-A9E9-5B48-A6EB-2DAAD4F47A8F}" type="pres">
      <dgm:prSet presAssocID="{904BE7F0-6705-3D4D-93CB-952BF947F35B}" presName="child4Text" presStyleLbl="bgAcc1" presStyleIdx="3" presStyleCnt="4">
        <dgm:presLayoutVars>
          <dgm:bulletEnabled val="1"/>
        </dgm:presLayoutVars>
      </dgm:prSet>
      <dgm:spPr/>
    </dgm:pt>
    <dgm:pt modelId="{17295502-0DDC-5448-B76F-935F1E0D68EB}" type="pres">
      <dgm:prSet presAssocID="{904BE7F0-6705-3D4D-93CB-952BF947F35B}" presName="childPlaceholder" presStyleCnt="0"/>
      <dgm:spPr/>
    </dgm:pt>
    <dgm:pt modelId="{122EF358-763D-E845-8571-B952BF99E3C1}" type="pres">
      <dgm:prSet presAssocID="{904BE7F0-6705-3D4D-93CB-952BF947F35B}" presName="circle" presStyleCnt="0"/>
      <dgm:spPr/>
    </dgm:pt>
    <dgm:pt modelId="{CB17618E-6938-6242-9C6D-280864768089}" type="pres">
      <dgm:prSet presAssocID="{904BE7F0-6705-3D4D-93CB-952BF947F35B}" presName="quadrant1" presStyleLbl="node1" presStyleIdx="0" presStyleCnt="4" custScaleX="75043" custScaleY="69468" custLinFactNeighborX="14029" custLinFactNeighborY="12836">
        <dgm:presLayoutVars>
          <dgm:chMax val="1"/>
          <dgm:bulletEnabled val="1"/>
        </dgm:presLayoutVars>
      </dgm:prSet>
      <dgm:spPr/>
    </dgm:pt>
    <dgm:pt modelId="{3B8EE445-E1D3-934F-8555-0FEA28AC32FB}" type="pres">
      <dgm:prSet presAssocID="{904BE7F0-6705-3D4D-93CB-952BF947F35B}" presName="quadrant2" presStyleLbl="node1" presStyleIdx="1" presStyleCnt="4" custScaleX="66962" custScaleY="68340" custLinFactNeighborX="-17068" custLinFactNeighborY="12209">
        <dgm:presLayoutVars>
          <dgm:chMax val="1"/>
          <dgm:bulletEnabled val="1"/>
        </dgm:presLayoutVars>
      </dgm:prSet>
      <dgm:spPr/>
    </dgm:pt>
    <dgm:pt modelId="{2DE63787-5B58-4D4A-9234-F28005246F31}" type="pres">
      <dgm:prSet presAssocID="{904BE7F0-6705-3D4D-93CB-952BF947F35B}" presName="quadrant3" presStyleLbl="node1" presStyleIdx="2" presStyleCnt="4" custScaleX="67669" custScaleY="73361" custLinFactNeighborX="-17068" custLinFactNeighborY="-19265">
        <dgm:presLayoutVars>
          <dgm:chMax val="1"/>
          <dgm:bulletEnabled val="1"/>
        </dgm:presLayoutVars>
      </dgm:prSet>
      <dgm:spPr/>
    </dgm:pt>
    <dgm:pt modelId="{5A3C6D79-9953-4646-BD4B-9DAC9F52B180}" type="pres">
      <dgm:prSet presAssocID="{904BE7F0-6705-3D4D-93CB-952BF947F35B}" presName="quadrant4" presStyleLbl="node1" presStyleIdx="3" presStyleCnt="4" custScaleX="74042" custScaleY="73298" custLinFactNeighborX="14071" custLinFactNeighborY="-18042">
        <dgm:presLayoutVars>
          <dgm:chMax val="1"/>
          <dgm:bulletEnabled val="1"/>
        </dgm:presLayoutVars>
      </dgm:prSet>
      <dgm:spPr/>
    </dgm:pt>
    <dgm:pt modelId="{0CEF420C-13E6-5043-A664-00A19B8EB057}" type="pres">
      <dgm:prSet presAssocID="{904BE7F0-6705-3D4D-93CB-952BF947F35B}" presName="quadrantPlaceholder" presStyleCnt="0"/>
      <dgm:spPr/>
    </dgm:pt>
    <dgm:pt modelId="{8DABD84D-93E2-FE4C-A503-E48DDF937688}" type="pres">
      <dgm:prSet presAssocID="{904BE7F0-6705-3D4D-93CB-952BF947F35B}" presName="center1" presStyleLbl="fgShp" presStyleIdx="0" presStyleCnt="2"/>
      <dgm:spPr/>
    </dgm:pt>
    <dgm:pt modelId="{AF343FD8-D3E0-8449-AB5C-52292F1D4A7F}" type="pres">
      <dgm:prSet presAssocID="{904BE7F0-6705-3D4D-93CB-952BF947F35B}" presName="center2" presStyleLbl="fgShp" presStyleIdx="1" presStyleCnt="2"/>
      <dgm:spPr/>
    </dgm:pt>
  </dgm:ptLst>
  <dgm:cxnLst>
    <dgm:cxn modelId="{33C4D904-EA1C-E849-9B2F-090652267CB5}" type="presOf" srcId="{72215FEB-616C-E74E-A83C-6387E1EE10DD}" destId="{BE314A8A-EA5C-D94F-843F-F371CC8E918E}" srcOrd="0" destOrd="3" presId="urn:microsoft.com/office/officeart/2005/8/layout/cycle4"/>
    <dgm:cxn modelId="{3CE4EB0E-B9AA-2B4D-BC7A-956C4CF486B4}" type="presOf" srcId="{BA30F369-6CCF-4F4A-8DE6-B62C934FC45A}" destId="{05D19653-8576-D24C-BB98-65410EDB75E7}" srcOrd="1" destOrd="0" presId="urn:microsoft.com/office/officeart/2005/8/layout/cycle4"/>
    <dgm:cxn modelId="{0BC1180F-72CD-DB47-B9E1-B3D9BDD9E746}" type="presOf" srcId="{AC87CFE4-0E0B-C54C-9DA9-4EFBECE5BF4F}" destId="{BE314A8A-EA5C-D94F-843F-F371CC8E918E}" srcOrd="0" destOrd="2" presId="urn:microsoft.com/office/officeart/2005/8/layout/cycle4"/>
    <dgm:cxn modelId="{D95ADF10-F800-794A-8C20-1BF88558EA91}" type="presOf" srcId="{6339C412-8602-8748-9583-0B459817C00C}" destId="{05D19653-8576-D24C-BB98-65410EDB75E7}" srcOrd="1" destOrd="3" presId="urn:microsoft.com/office/officeart/2005/8/layout/cycle4"/>
    <dgm:cxn modelId="{71C87513-1B10-2147-B149-61FD10E5F2E3}" srcId="{904BE7F0-6705-3D4D-93CB-952BF947F35B}" destId="{20465DA3-130F-BD46-88C6-D33FCC3AE81D}" srcOrd="0" destOrd="0" parTransId="{121F5958-75FA-0A4F-A466-A7FAB350FC8B}" sibTransId="{736CE16B-240F-924F-AC43-2A0D52B08E0F}"/>
    <dgm:cxn modelId="{9C16FA15-2AEE-954A-9EDA-855A39BD7A2A}" srcId="{F173BC2A-2219-AE45-8161-D112F8305A72}" destId="{9E781EA6-2FB8-5F47-AF7F-5691C945EA8C}" srcOrd="5" destOrd="0" parTransId="{1BEFBC7C-4D13-A643-8662-400EF706D196}" sibTransId="{E85A0AB2-EA0C-794A-ABDD-AE826B75D161}"/>
    <dgm:cxn modelId="{AFE8271A-3073-154E-91A3-054627E64136}" srcId="{0B0D866D-A513-5D41-9659-9928D1116001}" destId="{66849FF9-A2F8-6741-BE4D-845313DCC23B}" srcOrd="4" destOrd="0" parTransId="{772F5F0A-AC89-9D4F-A65F-CE25449E9106}" sibTransId="{688C9642-EDB7-C246-9FB9-5434161A1B4F}"/>
    <dgm:cxn modelId="{648E3A1D-0DEE-FE4C-A4B4-622DA6CD7671}" type="presOf" srcId="{7584CDAF-2B85-6747-9D5D-232BADE40303}" destId="{9343C1A6-107F-9A48-8115-4E9DA9A9C3BB}" srcOrd="1" destOrd="5" presId="urn:microsoft.com/office/officeart/2005/8/layout/cycle4"/>
    <dgm:cxn modelId="{A3F9391E-075B-3449-8463-48EAEB1214C6}" type="presOf" srcId="{65B976FD-7E8F-3641-B34C-F7D853B3B47B}" destId="{CC597F09-A9E9-5B48-A6EB-2DAAD4F47A8F}" srcOrd="1" destOrd="1" presId="urn:microsoft.com/office/officeart/2005/8/layout/cycle4"/>
    <dgm:cxn modelId="{9F9C8C20-24DA-9E4C-9762-86DA8D94CEC3}" type="presOf" srcId="{904BE7F0-6705-3D4D-93CB-952BF947F35B}" destId="{2354ED04-CC79-014C-9BC3-237B8F9D0178}" srcOrd="0" destOrd="0" presId="urn:microsoft.com/office/officeart/2005/8/layout/cycle4"/>
    <dgm:cxn modelId="{A05DF426-F04B-3649-AC14-0CB887376098}" type="presOf" srcId="{7CAFF57F-E15F-DA43-8486-4318F5EFEA4B}" destId="{5281D0F0-9AD1-FD41-88DF-7E29C7C3E66D}" srcOrd="1" destOrd="1" presId="urn:microsoft.com/office/officeart/2005/8/layout/cycle4"/>
    <dgm:cxn modelId="{66B85229-9DD3-504F-BD53-3674C993D005}" type="presOf" srcId="{86FCC262-B091-7245-A9D9-C28C10DA8F9F}" destId="{05D19653-8576-D24C-BB98-65410EDB75E7}" srcOrd="1" destOrd="1" presId="urn:microsoft.com/office/officeart/2005/8/layout/cycle4"/>
    <dgm:cxn modelId="{E0C1F329-F711-C048-80C3-3EA5E5AE0BD7}" srcId="{F173BC2A-2219-AE45-8161-D112F8305A72}" destId="{BA30F369-6CCF-4F4A-8DE6-B62C934FC45A}" srcOrd="0" destOrd="0" parTransId="{DD0E0E37-99F2-DB41-8934-F1A7466DDE59}" sibTransId="{ACC3A7B1-75F7-CB4D-8A14-17A34FE36AA1}"/>
    <dgm:cxn modelId="{5A27422A-5EC4-6D49-8CE4-D592AA7C8709}" type="presOf" srcId="{34CD523F-EC67-014E-A427-6FBD57F70A1C}" destId="{05D19653-8576-D24C-BB98-65410EDB75E7}" srcOrd="1" destOrd="4" presId="urn:microsoft.com/office/officeart/2005/8/layout/cycle4"/>
    <dgm:cxn modelId="{B200862A-60CA-8540-8DDA-FCEAD72AB232}" srcId="{A5D9F7B3-1246-7F4B-BD83-85A0581A7814}" destId="{19491D4F-81A3-7743-B18A-356A917EFA11}" srcOrd="0" destOrd="0" parTransId="{A3218DB4-197F-CF45-8D44-CB820BAE9CC2}" sibTransId="{F3E3718C-A5FC-754B-8173-7FE6C0D5E4B8}"/>
    <dgm:cxn modelId="{DB3AAF2C-FF99-D14A-8164-B6E7B7FCFF49}" type="presOf" srcId="{7CAFF57F-E15F-DA43-8486-4318F5EFEA4B}" destId="{67F808D9-7FB5-D74E-A6F6-D37ED72CACC6}" srcOrd="0" destOrd="1" presId="urn:microsoft.com/office/officeart/2005/8/layout/cycle4"/>
    <dgm:cxn modelId="{0F9B9B34-339D-5341-9223-CC9D061968A5}" srcId="{A5D9F7B3-1246-7F4B-BD83-85A0581A7814}" destId="{599BCD7D-75A1-784F-B475-800A3F7C6540}" srcOrd="2" destOrd="0" parTransId="{08E8D295-0F02-514D-8F2D-749F08510613}" sibTransId="{8B2F26E1-CBC6-2D46-AA1B-36968FA888B4}"/>
    <dgm:cxn modelId="{BDAE503C-9DFC-3E4C-B345-5B24FBB6E176}" type="presOf" srcId="{66849FF9-A2F8-6741-BE4D-845313DCC23B}" destId="{67F808D9-7FB5-D74E-A6F6-D37ED72CACC6}" srcOrd="0" destOrd="4" presId="urn:microsoft.com/office/officeart/2005/8/layout/cycle4"/>
    <dgm:cxn modelId="{F485BA44-0713-0E43-9A6B-7C44426FA78F}" type="presOf" srcId="{9E781EA6-2FB8-5F47-AF7F-5691C945EA8C}" destId="{05D19653-8576-D24C-BB98-65410EDB75E7}" srcOrd="1" destOrd="5" presId="urn:microsoft.com/office/officeart/2005/8/layout/cycle4"/>
    <dgm:cxn modelId="{D9AB2758-B90A-CF44-BC6F-9CBEB3507D70}" type="presOf" srcId="{34CD523F-EC67-014E-A427-6FBD57F70A1C}" destId="{B444BCF2-45B7-FD41-A408-611B0A07EF6F}" srcOrd="0" destOrd="4" presId="urn:microsoft.com/office/officeart/2005/8/layout/cycle4"/>
    <dgm:cxn modelId="{9FA57C5C-6221-0841-B09C-C955A3F14ECD}" type="presOf" srcId="{19491D4F-81A3-7743-B18A-356A917EFA11}" destId="{A471255E-E758-F642-A781-D842F28FA7DE}" srcOrd="0" destOrd="0" presId="urn:microsoft.com/office/officeart/2005/8/layout/cycle4"/>
    <dgm:cxn modelId="{3D57A667-2365-8443-A27B-A4ECA6381DAF}" srcId="{904BE7F0-6705-3D4D-93CB-952BF947F35B}" destId="{A5D9F7B3-1246-7F4B-BD83-85A0581A7814}" srcOrd="3" destOrd="0" parTransId="{7B4D7E94-CA60-EF42-9F2E-E2AD594F76D8}" sibTransId="{9E53FFA3-B3D2-8342-9245-249EA36F249C}"/>
    <dgm:cxn modelId="{9550096A-AD09-1F4A-968D-5B17430D951B}" type="presOf" srcId="{4F889A55-28B4-2349-A2F9-AD8BEB8F85E6}" destId="{BE314A8A-EA5C-D94F-843F-F371CC8E918E}" srcOrd="0" destOrd="0" presId="urn:microsoft.com/office/officeart/2005/8/layout/cycle4"/>
    <dgm:cxn modelId="{E873D76D-85FD-AA4D-B8A9-E24A24B0AAD2}" type="presOf" srcId="{6491E541-B5A3-2D4A-AFFC-4801147CFFD5}" destId="{A471255E-E758-F642-A781-D842F28FA7DE}" srcOrd="0" destOrd="5" presId="urn:microsoft.com/office/officeart/2005/8/layout/cycle4"/>
    <dgm:cxn modelId="{002AC86F-C862-6D40-8FD5-50140C3C2D4B}" srcId="{F173BC2A-2219-AE45-8161-D112F8305A72}" destId="{86FCC262-B091-7245-A9D9-C28C10DA8F9F}" srcOrd="1" destOrd="0" parTransId="{4E7EB356-DBE9-A443-96D0-62F16ECC858F}" sibTransId="{851F8105-8FEF-5B44-A036-42122903BE17}"/>
    <dgm:cxn modelId="{96ABF971-9019-4242-9848-22B9E2EE371A}" type="presOf" srcId="{B3005C3A-E28D-394F-BDF8-CB1AC17EB944}" destId="{05D19653-8576-D24C-BB98-65410EDB75E7}" srcOrd="1" destOrd="2" presId="urn:microsoft.com/office/officeart/2005/8/layout/cycle4"/>
    <dgm:cxn modelId="{DB292272-A084-4D48-9DED-566E185C5A34}" type="presOf" srcId="{B5AB4CF1-FB86-7F43-82D0-0E88A14B423A}" destId="{A471255E-E758-F642-A781-D842F28FA7DE}" srcOrd="0" destOrd="4" presId="urn:microsoft.com/office/officeart/2005/8/layout/cycle4"/>
    <dgm:cxn modelId="{503CE072-0196-3D4D-AAC2-806E4F8F710A}" type="presOf" srcId="{72215FEB-616C-E74E-A83C-6387E1EE10DD}" destId="{9343C1A6-107F-9A48-8115-4E9DA9A9C3BB}" srcOrd="1" destOrd="3" presId="urn:microsoft.com/office/officeart/2005/8/layout/cycle4"/>
    <dgm:cxn modelId="{00682876-AE02-F941-A070-D9B1F5F98E0F}" type="presOf" srcId="{4F889A55-28B4-2349-A2F9-AD8BEB8F85E6}" destId="{9343C1A6-107F-9A48-8115-4E9DA9A9C3BB}" srcOrd="1" destOrd="0" presId="urn:microsoft.com/office/officeart/2005/8/layout/cycle4"/>
    <dgm:cxn modelId="{A3297D76-643D-354F-8E36-840C1287FB0B}" srcId="{0B0D866D-A513-5D41-9659-9928D1116001}" destId="{DAB9B186-EABA-A145-BD0F-C30F2BC6115C}" srcOrd="0" destOrd="0" parTransId="{A74EB92C-4FBF-B944-8BC5-1D6650D11AC8}" sibTransId="{1B9493A5-A65C-DC42-9E2B-07000FFA11DA}"/>
    <dgm:cxn modelId="{212D9676-5E77-9842-BE9E-394482A213AE}" type="presOf" srcId="{DAB9B186-EABA-A145-BD0F-C30F2BC6115C}" destId="{5281D0F0-9AD1-FD41-88DF-7E29C7C3E66D}" srcOrd="1" destOrd="0" presId="urn:microsoft.com/office/officeart/2005/8/layout/cycle4"/>
    <dgm:cxn modelId="{F5FC6B7C-72A8-0248-94D5-485EAE48E5F0}" srcId="{20465DA3-130F-BD46-88C6-D33FCC3AE81D}" destId="{AC87CFE4-0E0B-C54C-9DA9-4EFBECE5BF4F}" srcOrd="2" destOrd="0" parTransId="{B6F296DA-F545-4F40-81B4-3F32B57EECE8}" sibTransId="{0CEFB4D3-F5A6-194D-AF88-D1563A2BD7B3}"/>
    <dgm:cxn modelId="{67612286-CBB9-2446-B7D9-7BA261FA6875}" type="presOf" srcId="{B3005C3A-E28D-394F-BDF8-CB1AC17EB944}" destId="{B444BCF2-45B7-FD41-A408-611B0A07EF6F}" srcOrd="0" destOrd="2" presId="urn:microsoft.com/office/officeart/2005/8/layout/cycle4"/>
    <dgm:cxn modelId="{3B237286-4654-724A-8815-9CE0BAC3D367}" type="presOf" srcId="{A6BE3747-62A4-3247-ACBB-2B1B2E0B704D}" destId="{9343C1A6-107F-9A48-8115-4E9DA9A9C3BB}" srcOrd="1" destOrd="1" presId="urn:microsoft.com/office/officeart/2005/8/layout/cycle4"/>
    <dgm:cxn modelId="{0A380D8B-2A3E-2C41-A122-56D6E3930B9B}" srcId="{20465DA3-130F-BD46-88C6-D33FCC3AE81D}" destId="{7584CDAF-2B85-6747-9D5D-232BADE40303}" srcOrd="5" destOrd="0" parTransId="{BB7346F5-7D54-014A-82BE-494A8B41A07C}" sibTransId="{5C599902-4160-7C41-BDFB-EF23AF43B1DC}"/>
    <dgm:cxn modelId="{05251594-5A8F-D442-A93F-D5C203ABB61B}" srcId="{F173BC2A-2219-AE45-8161-D112F8305A72}" destId="{B3005C3A-E28D-394F-BDF8-CB1AC17EB944}" srcOrd="2" destOrd="0" parTransId="{1ADA78F6-8F5B-6240-9EB7-A2164210AA6E}" sibTransId="{85047527-0BD1-0044-954F-AA8F9B7BCE07}"/>
    <dgm:cxn modelId="{37AA1098-BA90-5B48-BAB5-D610BE00679A}" type="presOf" srcId="{7584CDAF-2B85-6747-9D5D-232BADE40303}" destId="{BE314A8A-EA5C-D94F-843F-F371CC8E918E}" srcOrd="0" destOrd="5" presId="urn:microsoft.com/office/officeart/2005/8/layout/cycle4"/>
    <dgm:cxn modelId="{3FC78A98-89B1-814A-87B3-FD41A71266FB}" srcId="{20465DA3-130F-BD46-88C6-D33FCC3AE81D}" destId="{72215FEB-616C-E74E-A83C-6387E1EE10DD}" srcOrd="3" destOrd="0" parTransId="{52C163DF-AEC8-294C-99A9-2C2A679DF511}" sibTransId="{9BA55DC6-EC12-2842-9CD0-E2CEFFDD2051}"/>
    <dgm:cxn modelId="{A1A94A9D-A231-1448-BE50-3D34DC25D952}" srcId="{A5D9F7B3-1246-7F4B-BD83-85A0581A7814}" destId="{B5AB4CF1-FB86-7F43-82D0-0E88A14B423A}" srcOrd="4" destOrd="0" parTransId="{56AE3E21-D63B-0245-B22A-4944A81B0DEF}" sibTransId="{91BF2273-6679-204A-BB37-94F4E119589E}"/>
    <dgm:cxn modelId="{DD333FA0-F979-1048-B349-DA5BD0813CF2}" type="presOf" srcId="{9E781EA6-2FB8-5F47-AF7F-5691C945EA8C}" destId="{B444BCF2-45B7-FD41-A408-611B0A07EF6F}" srcOrd="0" destOrd="5" presId="urn:microsoft.com/office/officeart/2005/8/layout/cycle4"/>
    <dgm:cxn modelId="{56AB06A2-3BA0-3446-9BA6-73F4721AB87D}" type="presOf" srcId="{599BCD7D-75A1-784F-B475-800A3F7C6540}" destId="{CC597F09-A9E9-5B48-A6EB-2DAAD4F47A8F}" srcOrd="1" destOrd="2" presId="urn:microsoft.com/office/officeart/2005/8/layout/cycle4"/>
    <dgm:cxn modelId="{351CD4A5-72E6-644E-9551-19B1925CF564}" srcId="{A5D9F7B3-1246-7F4B-BD83-85A0581A7814}" destId="{488495FF-B9F3-F048-96D2-6DEAD99B47A5}" srcOrd="3" destOrd="0" parTransId="{B99BE90C-B6DD-624B-B7E6-D4F4A886DF6C}" sibTransId="{B01B7BFF-4D2B-1C4E-8A80-97EFAAE1229B}"/>
    <dgm:cxn modelId="{BE74DBA8-07D5-9740-B8C8-EBD28072B274}" type="presOf" srcId="{A5D9F7B3-1246-7F4B-BD83-85A0581A7814}" destId="{5A3C6D79-9953-4646-BD4B-9DAC9F52B180}" srcOrd="0" destOrd="0" presId="urn:microsoft.com/office/officeart/2005/8/layout/cycle4"/>
    <dgm:cxn modelId="{7D5F7FAF-D219-3743-B209-56D29B0F3D7E}" srcId="{A5D9F7B3-1246-7F4B-BD83-85A0581A7814}" destId="{6491E541-B5A3-2D4A-AFFC-4801147CFFD5}" srcOrd="5" destOrd="0" parTransId="{79CC1A82-1F74-794D-A301-7437BF4CF8A8}" sibTransId="{0EE87A4C-BB7F-5946-8595-0E004CD5B1B6}"/>
    <dgm:cxn modelId="{75806BB0-1128-3C4D-A1E2-1D53B1EF860B}" type="presOf" srcId="{66849FF9-A2F8-6741-BE4D-845313DCC23B}" destId="{5281D0F0-9AD1-FD41-88DF-7E29C7C3E66D}" srcOrd="1" destOrd="4" presId="urn:microsoft.com/office/officeart/2005/8/layout/cycle4"/>
    <dgm:cxn modelId="{E53B40B2-950C-5240-8DE9-200379F6BB9F}" srcId="{F173BC2A-2219-AE45-8161-D112F8305A72}" destId="{6339C412-8602-8748-9583-0B459817C00C}" srcOrd="3" destOrd="0" parTransId="{6CE73F9F-AF0A-CC4B-8ABC-FA87F1BC0717}" sibTransId="{4ABDC9CC-7419-4B41-8D3A-501B2BA49B1D}"/>
    <dgm:cxn modelId="{159213B3-EC84-BD44-B8A6-FEB40039AC69}" type="presOf" srcId="{00D3D0F8-3D9C-5D4E-8FEB-8195465B12C1}" destId="{BE314A8A-EA5C-D94F-843F-F371CC8E918E}" srcOrd="0" destOrd="4" presId="urn:microsoft.com/office/officeart/2005/8/layout/cycle4"/>
    <dgm:cxn modelId="{CEE074B3-5626-1E4B-8445-83598B9EC325}" type="presOf" srcId="{3A52688E-0976-7143-825A-5923B6EDB4A0}" destId="{5281D0F0-9AD1-FD41-88DF-7E29C7C3E66D}" srcOrd="1" destOrd="2" presId="urn:microsoft.com/office/officeart/2005/8/layout/cycle4"/>
    <dgm:cxn modelId="{1B71CBB4-0073-2B46-8B24-FBE837FF82D4}" srcId="{A5D9F7B3-1246-7F4B-BD83-85A0581A7814}" destId="{65B976FD-7E8F-3641-B34C-F7D853B3B47B}" srcOrd="1" destOrd="0" parTransId="{A8FC317B-FC71-6547-BA20-694EF0EE89D0}" sibTransId="{D55C6468-D7EA-6E48-96E7-E964698FCC73}"/>
    <dgm:cxn modelId="{439FADB6-09B5-0D43-9D2C-EE4F48870741}" type="presOf" srcId="{BA30F369-6CCF-4F4A-8DE6-B62C934FC45A}" destId="{B444BCF2-45B7-FD41-A408-611B0A07EF6F}" srcOrd="0" destOrd="0" presId="urn:microsoft.com/office/officeart/2005/8/layout/cycle4"/>
    <dgm:cxn modelId="{705BEFB7-325F-6A48-87FD-CB2E53D2E8CC}" type="presOf" srcId="{F5B36F6C-DA9C-1A4C-9668-E2DACC73DA6A}" destId="{67F808D9-7FB5-D74E-A6F6-D37ED72CACC6}" srcOrd="0" destOrd="3" presId="urn:microsoft.com/office/officeart/2005/8/layout/cycle4"/>
    <dgm:cxn modelId="{837FC5B9-1E28-E94E-9786-977155AFD160}" srcId="{0B0D866D-A513-5D41-9659-9928D1116001}" destId="{3A52688E-0976-7143-825A-5923B6EDB4A0}" srcOrd="2" destOrd="0" parTransId="{5F4B822F-E6B8-5E45-9798-A741EC874D78}" sibTransId="{A8E662C7-65D6-4C4F-9316-5881D06DCCDF}"/>
    <dgm:cxn modelId="{8ADF65BA-AE18-AB4D-AE62-1472A75C71F1}" srcId="{0B0D866D-A513-5D41-9659-9928D1116001}" destId="{F5B36F6C-DA9C-1A4C-9668-E2DACC73DA6A}" srcOrd="3" destOrd="0" parTransId="{C05F62C5-093B-4349-B02C-5DC1DC5B30CA}" sibTransId="{C0D9E22E-FFD1-A34D-BC35-1419884F0DF4}"/>
    <dgm:cxn modelId="{FF0C30BB-A91B-1646-BD98-C6FF3008EAD4}" type="presOf" srcId="{0B0D866D-A513-5D41-9659-9928D1116001}" destId="{2DE63787-5B58-4D4A-9234-F28005246F31}" srcOrd="0" destOrd="0" presId="urn:microsoft.com/office/officeart/2005/8/layout/cycle4"/>
    <dgm:cxn modelId="{B20793BD-BFD0-2646-AD3E-29DF7B32677D}" type="presOf" srcId="{B5AB4CF1-FB86-7F43-82D0-0E88A14B423A}" destId="{CC597F09-A9E9-5B48-A6EB-2DAAD4F47A8F}" srcOrd="1" destOrd="4" presId="urn:microsoft.com/office/officeart/2005/8/layout/cycle4"/>
    <dgm:cxn modelId="{28D0FFBF-2C50-1448-89DA-B9D05A86A8A1}" type="presOf" srcId="{AC87CFE4-0E0B-C54C-9DA9-4EFBECE5BF4F}" destId="{9343C1A6-107F-9A48-8115-4E9DA9A9C3BB}" srcOrd="1" destOrd="2" presId="urn:microsoft.com/office/officeart/2005/8/layout/cycle4"/>
    <dgm:cxn modelId="{92B781C0-45BE-EA45-87D5-55D79008676D}" type="presOf" srcId="{3A52688E-0976-7143-825A-5923B6EDB4A0}" destId="{67F808D9-7FB5-D74E-A6F6-D37ED72CACC6}" srcOrd="0" destOrd="2" presId="urn:microsoft.com/office/officeart/2005/8/layout/cycle4"/>
    <dgm:cxn modelId="{13A38ECA-6E93-0947-85E2-DFF05E65BDE1}" srcId="{20465DA3-130F-BD46-88C6-D33FCC3AE81D}" destId="{A6BE3747-62A4-3247-ACBB-2B1B2E0B704D}" srcOrd="1" destOrd="0" parTransId="{82B1120C-07BD-724E-BDF2-70AD3BC6CF4F}" sibTransId="{76F1C3ED-4FB6-C640-82C2-AB3F606CAA84}"/>
    <dgm:cxn modelId="{45EB83CB-F793-E642-980C-AD665DB2D496}" srcId="{20465DA3-130F-BD46-88C6-D33FCC3AE81D}" destId="{00D3D0F8-3D9C-5D4E-8FEB-8195465B12C1}" srcOrd="4" destOrd="0" parTransId="{8DF30A17-D8E3-D845-A571-F8296015BA52}" sibTransId="{8BB30293-D5C6-6448-A914-947F6C4DAE61}"/>
    <dgm:cxn modelId="{E920BDCC-6DC7-6242-B22E-45E2665EAFC7}" srcId="{20465DA3-130F-BD46-88C6-D33FCC3AE81D}" destId="{4F889A55-28B4-2349-A2F9-AD8BEB8F85E6}" srcOrd="0" destOrd="0" parTransId="{CB310FCB-2B3B-8445-8072-9A637F4A03FC}" sibTransId="{C483671E-714A-BE4D-B8BA-177E2DFCADA0}"/>
    <dgm:cxn modelId="{D883F9CF-3279-B74B-BE84-F6AEDCB7DFCE}" type="presOf" srcId="{20465DA3-130F-BD46-88C6-D33FCC3AE81D}" destId="{CB17618E-6938-6242-9C6D-280864768089}" srcOrd="0" destOrd="0" presId="urn:microsoft.com/office/officeart/2005/8/layout/cycle4"/>
    <dgm:cxn modelId="{078F73D2-4505-A549-90EC-6AD0EA730763}" type="presOf" srcId="{6491E541-B5A3-2D4A-AFFC-4801147CFFD5}" destId="{CC597F09-A9E9-5B48-A6EB-2DAAD4F47A8F}" srcOrd="1" destOrd="5" presId="urn:microsoft.com/office/officeart/2005/8/layout/cycle4"/>
    <dgm:cxn modelId="{3254D5D5-97F9-C645-BDEF-2928F237EAE8}" srcId="{904BE7F0-6705-3D4D-93CB-952BF947F35B}" destId="{F173BC2A-2219-AE45-8161-D112F8305A72}" srcOrd="1" destOrd="0" parTransId="{1F994DD8-22AB-754C-B2AA-5555115DE9EA}" sibTransId="{318E4A9B-7015-C849-B4A1-BA241A2F3979}"/>
    <dgm:cxn modelId="{EBDF50D9-6586-D841-A82C-E4FA9997ECF0}" type="presOf" srcId="{599BCD7D-75A1-784F-B475-800A3F7C6540}" destId="{A471255E-E758-F642-A781-D842F28FA7DE}" srcOrd="0" destOrd="2" presId="urn:microsoft.com/office/officeart/2005/8/layout/cycle4"/>
    <dgm:cxn modelId="{1064DFD9-49CF-F241-87CA-E4CCDC532B28}" type="presOf" srcId="{00D3D0F8-3D9C-5D4E-8FEB-8195465B12C1}" destId="{9343C1A6-107F-9A48-8115-4E9DA9A9C3BB}" srcOrd="1" destOrd="4" presId="urn:microsoft.com/office/officeart/2005/8/layout/cycle4"/>
    <dgm:cxn modelId="{96D8FCDC-9644-224C-9D33-7BE017C4EA81}" srcId="{F173BC2A-2219-AE45-8161-D112F8305A72}" destId="{34CD523F-EC67-014E-A427-6FBD57F70A1C}" srcOrd="4" destOrd="0" parTransId="{8BDD04FF-2848-1540-9792-2202CAFBA6FF}" sibTransId="{C8C0B5D8-ED41-5447-A2D3-1320FF36CA22}"/>
    <dgm:cxn modelId="{959F84DE-CFE9-DF4C-8EDE-244B60B279BC}" type="presOf" srcId="{F5B36F6C-DA9C-1A4C-9668-E2DACC73DA6A}" destId="{5281D0F0-9AD1-FD41-88DF-7E29C7C3E66D}" srcOrd="1" destOrd="3" presId="urn:microsoft.com/office/officeart/2005/8/layout/cycle4"/>
    <dgm:cxn modelId="{91C584DE-A7D3-0B44-B305-8A39B6AD3A77}" type="presOf" srcId="{65B976FD-7E8F-3641-B34C-F7D853B3B47B}" destId="{A471255E-E758-F642-A781-D842F28FA7DE}" srcOrd="0" destOrd="1" presId="urn:microsoft.com/office/officeart/2005/8/layout/cycle4"/>
    <dgm:cxn modelId="{DBE22EE0-61AE-E145-B57A-8B1FE3E3FF12}" type="presOf" srcId="{A6BE3747-62A4-3247-ACBB-2B1B2E0B704D}" destId="{BE314A8A-EA5C-D94F-843F-F371CC8E918E}" srcOrd="0" destOrd="1" presId="urn:microsoft.com/office/officeart/2005/8/layout/cycle4"/>
    <dgm:cxn modelId="{204011E7-9AD2-D145-8B22-6533887C2714}" srcId="{0B0D866D-A513-5D41-9659-9928D1116001}" destId="{7CAFF57F-E15F-DA43-8486-4318F5EFEA4B}" srcOrd="1" destOrd="0" parTransId="{868343AF-23CE-AC4D-930E-2104CB102AE2}" sibTransId="{423A290F-260D-1F41-8CD7-7CDE09F80439}"/>
    <dgm:cxn modelId="{64E726EC-E275-814A-8A9B-AFF6306E6713}" type="presOf" srcId="{488495FF-B9F3-F048-96D2-6DEAD99B47A5}" destId="{A471255E-E758-F642-A781-D842F28FA7DE}" srcOrd="0" destOrd="3" presId="urn:microsoft.com/office/officeart/2005/8/layout/cycle4"/>
    <dgm:cxn modelId="{3244C7EC-E82E-F14B-A545-D99624BCF7E0}" type="presOf" srcId="{488495FF-B9F3-F048-96D2-6DEAD99B47A5}" destId="{CC597F09-A9E9-5B48-A6EB-2DAAD4F47A8F}" srcOrd="1" destOrd="3" presId="urn:microsoft.com/office/officeart/2005/8/layout/cycle4"/>
    <dgm:cxn modelId="{E97212EE-F7F6-2B4D-8482-2C88C6533595}" srcId="{904BE7F0-6705-3D4D-93CB-952BF947F35B}" destId="{0B0D866D-A513-5D41-9659-9928D1116001}" srcOrd="2" destOrd="0" parTransId="{20A78BDA-B0A4-F645-B4E4-5D299562F95E}" sibTransId="{32A41531-C9F7-F54F-9C48-CF0D99B1C55E}"/>
    <dgm:cxn modelId="{AC9814F6-E1A6-5D43-A744-262D9EC8EC7C}" type="presOf" srcId="{19491D4F-81A3-7743-B18A-356A917EFA11}" destId="{CC597F09-A9E9-5B48-A6EB-2DAAD4F47A8F}" srcOrd="1" destOrd="0" presId="urn:microsoft.com/office/officeart/2005/8/layout/cycle4"/>
    <dgm:cxn modelId="{113FFCF6-1DAD-A344-B79F-A6CCEE292D89}" type="presOf" srcId="{86FCC262-B091-7245-A9D9-C28C10DA8F9F}" destId="{B444BCF2-45B7-FD41-A408-611B0A07EF6F}" srcOrd="0" destOrd="1" presId="urn:microsoft.com/office/officeart/2005/8/layout/cycle4"/>
    <dgm:cxn modelId="{AC0745FC-8DB0-CB4D-B6F6-1F18EF146651}" type="presOf" srcId="{F173BC2A-2219-AE45-8161-D112F8305A72}" destId="{3B8EE445-E1D3-934F-8555-0FEA28AC32FB}" srcOrd="0" destOrd="0" presId="urn:microsoft.com/office/officeart/2005/8/layout/cycle4"/>
    <dgm:cxn modelId="{27EBC7FF-95B5-6749-871A-B045DA492ED3}" type="presOf" srcId="{DAB9B186-EABA-A145-BD0F-C30F2BC6115C}" destId="{67F808D9-7FB5-D74E-A6F6-D37ED72CACC6}" srcOrd="0" destOrd="0" presId="urn:microsoft.com/office/officeart/2005/8/layout/cycle4"/>
    <dgm:cxn modelId="{5583E9FF-C632-644E-98F8-D3357457A666}" type="presOf" srcId="{6339C412-8602-8748-9583-0B459817C00C}" destId="{B444BCF2-45B7-FD41-A408-611B0A07EF6F}" srcOrd="0" destOrd="3" presId="urn:microsoft.com/office/officeart/2005/8/layout/cycle4"/>
    <dgm:cxn modelId="{555D89B7-C3D0-0F4E-9231-B15021D5D78F}" type="presParOf" srcId="{2354ED04-CC79-014C-9BC3-237B8F9D0178}" destId="{C6CFEBDD-759E-1444-8881-A6D19CB54919}" srcOrd="0" destOrd="0" presId="urn:microsoft.com/office/officeart/2005/8/layout/cycle4"/>
    <dgm:cxn modelId="{C0ADAF42-DF0D-A64F-B203-98513BBC28B7}" type="presParOf" srcId="{C6CFEBDD-759E-1444-8881-A6D19CB54919}" destId="{6A15BD9A-E3DA-DE4C-A805-B6CA7025C3C2}" srcOrd="0" destOrd="0" presId="urn:microsoft.com/office/officeart/2005/8/layout/cycle4"/>
    <dgm:cxn modelId="{F388636E-9A31-3C42-A45F-FFEB54242A30}" type="presParOf" srcId="{6A15BD9A-E3DA-DE4C-A805-B6CA7025C3C2}" destId="{BE314A8A-EA5C-D94F-843F-F371CC8E918E}" srcOrd="0" destOrd="0" presId="urn:microsoft.com/office/officeart/2005/8/layout/cycle4"/>
    <dgm:cxn modelId="{7AE04403-2819-5146-89DD-3C4A7AD839E8}" type="presParOf" srcId="{6A15BD9A-E3DA-DE4C-A805-B6CA7025C3C2}" destId="{9343C1A6-107F-9A48-8115-4E9DA9A9C3BB}" srcOrd="1" destOrd="0" presId="urn:microsoft.com/office/officeart/2005/8/layout/cycle4"/>
    <dgm:cxn modelId="{70330FA3-3663-F242-9AFA-0FA672117B11}" type="presParOf" srcId="{C6CFEBDD-759E-1444-8881-A6D19CB54919}" destId="{24219D10-B98E-DE43-A553-751DF3D44323}" srcOrd="1" destOrd="0" presId="urn:microsoft.com/office/officeart/2005/8/layout/cycle4"/>
    <dgm:cxn modelId="{5875957D-39FB-BD45-9603-CB43D27D24E2}" type="presParOf" srcId="{24219D10-B98E-DE43-A553-751DF3D44323}" destId="{B444BCF2-45B7-FD41-A408-611B0A07EF6F}" srcOrd="0" destOrd="0" presId="urn:microsoft.com/office/officeart/2005/8/layout/cycle4"/>
    <dgm:cxn modelId="{1DD6CA0B-DE02-F441-AFE4-A53DA5B650A8}" type="presParOf" srcId="{24219D10-B98E-DE43-A553-751DF3D44323}" destId="{05D19653-8576-D24C-BB98-65410EDB75E7}" srcOrd="1" destOrd="0" presId="urn:microsoft.com/office/officeart/2005/8/layout/cycle4"/>
    <dgm:cxn modelId="{5376A954-E12B-504B-830B-146AD034FE70}" type="presParOf" srcId="{C6CFEBDD-759E-1444-8881-A6D19CB54919}" destId="{B6CFC86D-4369-FB44-94C0-65E4E052A131}" srcOrd="2" destOrd="0" presId="urn:microsoft.com/office/officeart/2005/8/layout/cycle4"/>
    <dgm:cxn modelId="{1855B227-96A0-4643-86C7-46A8F1F14331}" type="presParOf" srcId="{B6CFC86D-4369-FB44-94C0-65E4E052A131}" destId="{67F808D9-7FB5-D74E-A6F6-D37ED72CACC6}" srcOrd="0" destOrd="0" presId="urn:microsoft.com/office/officeart/2005/8/layout/cycle4"/>
    <dgm:cxn modelId="{C685C58D-0D45-BE49-B08F-3CB42DCBF90F}" type="presParOf" srcId="{B6CFC86D-4369-FB44-94C0-65E4E052A131}" destId="{5281D0F0-9AD1-FD41-88DF-7E29C7C3E66D}" srcOrd="1" destOrd="0" presId="urn:microsoft.com/office/officeart/2005/8/layout/cycle4"/>
    <dgm:cxn modelId="{5565AF4F-80B2-8840-8946-BEA1F043522B}" type="presParOf" srcId="{C6CFEBDD-759E-1444-8881-A6D19CB54919}" destId="{41D5D4D6-E49C-2648-B079-C5B9CCAC8AF1}" srcOrd="3" destOrd="0" presId="urn:microsoft.com/office/officeart/2005/8/layout/cycle4"/>
    <dgm:cxn modelId="{2C81F93F-3D2C-5449-8C0C-0F7AE8A49478}" type="presParOf" srcId="{41D5D4D6-E49C-2648-B079-C5B9CCAC8AF1}" destId="{A471255E-E758-F642-A781-D842F28FA7DE}" srcOrd="0" destOrd="0" presId="urn:microsoft.com/office/officeart/2005/8/layout/cycle4"/>
    <dgm:cxn modelId="{95547C64-B5F9-0842-BC25-2A08496E8091}" type="presParOf" srcId="{41D5D4D6-E49C-2648-B079-C5B9CCAC8AF1}" destId="{CC597F09-A9E9-5B48-A6EB-2DAAD4F47A8F}" srcOrd="1" destOrd="0" presId="urn:microsoft.com/office/officeart/2005/8/layout/cycle4"/>
    <dgm:cxn modelId="{FEA6B888-08EB-AB47-B4BD-D6732FD969E8}" type="presParOf" srcId="{C6CFEBDD-759E-1444-8881-A6D19CB54919}" destId="{17295502-0DDC-5448-B76F-935F1E0D68EB}" srcOrd="4" destOrd="0" presId="urn:microsoft.com/office/officeart/2005/8/layout/cycle4"/>
    <dgm:cxn modelId="{3284E3BF-AF3D-1342-B1A8-BB844786CAD2}" type="presParOf" srcId="{2354ED04-CC79-014C-9BC3-237B8F9D0178}" destId="{122EF358-763D-E845-8571-B952BF99E3C1}" srcOrd="1" destOrd="0" presId="urn:microsoft.com/office/officeart/2005/8/layout/cycle4"/>
    <dgm:cxn modelId="{61CE3124-CAFD-F34B-B272-C208654288CD}" type="presParOf" srcId="{122EF358-763D-E845-8571-B952BF99E3C1}" destId="{CB17618E-6938-6242-9C6D-280864768089}" srcOrd="0" destOrd="0" presId="urn:microsoft.com/office/officeart/2005/8/layout/cycle4"/>
    <dgm:cxn modelId="{246647CC-5431-F644-A96E-ACEEE7A6D971}" type="presParOf" srcId="{122EF358-763D-E845-8571-B952BF99E3C1}" destId="{3B8EE445-E1D3-934F-8555-0FEA28AC32FB}" srcOrd="1" destOrd="0" presId="urn:microsoft.com/office/officeart/2005/8/layout/cycle4"/>
    <dgm:cxn modelId="{B614E78B-DF44-9C46-B6CF-61FCBE1B0FBC}" type="presParOf" srcId="{122EF358-763D-E845-8571-B952BF99E3C1}" destId="{2DE63787-5B58-4D4A-9234-F28005246F31}" srcOrd="2" destOrd="0" presId="urn:microsoft.com/office/officeart/2005/8/layout/cycle4"/>
    <dgm:cxn modelId="{54A7C381-49F7-7249-9877-17A11FE295C0}" type="presParOf" srcId="{122EF358-763D-E845-8571-B952BF99E3C1}" destId="{5A3C6D79-9953-4646-BD4B-9DAC9F52B180}" srcOrd="3" destOrd="0" presId="urn:microsoft.com/office/officeart/2005/8/layout/cycle4"/>
    <dgm:cxn modelId="{6A819051-104D-9E48-A595-9157DE7684F2}" type="presParOf" srcId="{122EF358-763D-E845-8571-B952BF99E3C1}" destId="{0CEF420C-13E6-5043-A664-00A19B8EB057}" srcOrd="4" destOrd="0" presId="urn:microsoft.com/office/officeart/2005/8/layout/cycle4"/>
    <dgm:cxn modelId="{472A5EE1-528B-1346-8954-427623B4DBDE}" type="presParOf" srcId="{2354ED04-CC79-014C-9BC3-237B8F9D0178}" destId="{8DABD84D-93E2-FE4C-A503-E48DDF937688}" srcOrd="2" destOrd="0" presId="urn:microsoft.com/office/officeart/2005/8/layout/cycle4"/>
    <dgm:cxn modelId="{CCABFCE6-FD8C-2A42-8B41-2B45DEC1B87B}" type="presParOf" srcId="{2354ED04-CC79-014C-9BC3-237B8F9D0178}" destId="{AF343FD8-D3E0-8449-AB5C-52292F1D4A7F}"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5E04F-2103-47D4-ACCA-40A45AAE3750}" type="doc">
      <dgm:prSet loTypeId="urn:microsoft.com/office/officeart/2005/8/layout/process1" loCatId="process" qsTypeId="urn:microsoft.com/office/officeart/2005/8/quickstyle/simple1" qsCatId="simple" csTypeId="urn:microsoft.com/office/officeart/2005/8/colors/accent1_2" csCatId="accent1" phldr="1"/>
      <dgm:spPr/>
    </dgm:pt>
    <dgm:pt modelId="{C95C5E3B-0BC5-489C-A318-31DDFFEF8C8A}">
      <dgm:prSet phldrT="[Text]"/>
      <dgm:spPr>
        <a:solidFill>
          <a:srgbClr val="002060"/>
        </a:solidFill>
      </dgm:spPr>
      <dgm:t>
        <a:bodyPr/>
        <a:lstStyle/>
        <a:p>
          <a:r>
            <a:rPr lang="en-AU" dirty="0"/>
            <a:t>Sensor based  emission tracking	</a:t>
          </a:r>
        </a:p>
      </dgm:t>
    </dgm:pt>
    <dgm:pt modelId="{047A0AAF-E2DE-4148-8668-42E1260B08CE}" type="parTrans" cxnId="{9EDA69E3-6499-4188-9FD9-96BACCBA22C6}">
      <dgm:prSet/>
      <dgm:spPr/>
      <dgm:t>
        <a:bodyPr/>
        <a:lstStyle/>
        <a:p>
          <a:endParaRPr lang="en-AU"/>
        </a:p>
      </dgm:t>
    </dgm:pt>
    <dgm:pt modelId="{E5436735-B865-490C-BA07-0C5577F14697}" type="sibTrans" cxnId="{9EDA69E3-6499-4188-9FD9-96BACCBA22C6}">
      <dgm:prSet/>
      <dgm:spPr/>
      <dgm:t>
        <a:bodyPr/>
        <a:lstStyle/>
        <a:p>
          <a:endParaRPr lang="en-AU"/>
        </a:p>
      </dgm:t>
    </dgm:pt>
    <dgm:pt modelId="{70DDE103-D301-40E1-8F54-81D42F57FD6D}">
      <dgm:prSet phldrT="[Text]"/>
      <dgm:spPr>
        <a:solidFill>
          <a:schemeClr val="accent2">
            <a:lumMod val="50000"/>
          </a:schemeClr>
        </a:solidFill>
      </dgm:spPr>
      <dgm:t>
        <a:bodyPr/>
        <a:lstStyle/>
        <a:p>
          <a:r>
            <a:rPr lang="en-AU" dirty="0"/>
            <a:t>API to pull data and send to database</a:t>
          </a:r>
        </a:p>
      </dgm:t>
    </dgm:pt>
    <dgm:pt modelId="{55D33C26-D7DC-48D0-9198-BCB329A3F304}" type="parTrans" cxnId="{A0B58151-CDD7-4A80-981A-15E6EF17E832}">
      <dgm:prSet/>
      <dgm:spPr/>
      <dgm:t>
        <a:bodyPr/>
        <a:lstStyle/>
        <a:p>
          <a:endParaRPr lang="en-AU"/>
        </a:p>
      </dgm:t>
    </dgm:pt>
    <dgm:pt modelId="{A256D693-C852-461F-8ABD-5315D6AB7C8F}" type="sibTrans" cxnId="{A0B58151-CDD7-4A80-981A-15E6EF17E832}">
      <dgm:prSet/>
      <dgm:spPr/>
      <dgm:t>
        <a:bodyPr/>
        <a:lstStyle/>
        <a:p>
          <a:endParaRPr lang="en-AU"/>
        </a:p>
      </dgm:t>
    </dgm:pt>
    <dgm:pt modelId="{9509B8C7-FD98-450E-AB28-D03A7B7B166D}">
      <dgm:prSet phldrT="[Text]"/>
      <dgm:spPr>
        <a:solidFill>
          <a:schemeClr val="bg2">
            <a:lumMod val="25000"/>
          </a:schemeClr>
        </a:solidFill>
      </dgm:spPr>
      <dgm:t>
        <a:bodyPr/>
        <a:lstStyle/>
        <a:p>
          <a:r>
            <a:rPr lang="en-AU" dirty="0"/>
            <a:t>Framework to convert data to Standard format</a:t>
          </a:r>
        </a:p>
      </dgm:t>
    </dgm:pt>
    <dgm:pt modelId="{7FE503C8-9B7A-4C31-91BB-9BAC0CFB5AFE}" type="sibTrans" cxnId="{53356879-6888-40BC-B89F-7C3F69BE06DE}">
      <dgm:prSet/>
      <dgm:spPr/>
      <dgm:t>
        <a:bodyPr/>
        <a:lstStyle/>
        <a:p>
          <a:endParaRPr lang="en-AU"/>
        </a:p>
      </dgm:t>
    </dgm:pt>
    <dgm:pt modelId="{72245BD2-15C8-48F9-9C04-FD473950E57F}" type="parTrans" cxnId="{53356879-6888-40BC-B89F-7C3F69BE06DE}">
      <dgm:prSet/>
      <dgm:spPr/>
      <dgm:t>
        <a:bodyPr/>
        <a:lstStyle/>
        <a:p>
          <a:endParaRPr lang="en-AU"/>
        </a:p>
      </dgm:t>
    </dgm:pt>
    <dgm:pt modelId="{6B2A5218-4F1C-49A2-B7BC-261753696762}">
      <dgm:prSet phldrT="[Text]"/>
      <dgm:spPr>
        <a:solidFill>
          <a:schemeClr val="accent1">
            <a:lumMod val="75000"/>
          </a:schemeClr>
        </a:solidFill>
      </dgm:spPr>
      <dgm:t>
        <a:bodyPr/>
        <a:lstStyle/>
        <a:p>
          <a:r>
            <a:rPr lang="en-AU" dirty="0"/>
            <a:t>AI Based Alerting on deviations and risk management</a:t>
          </a:r>
        </a:p>
      </dgm:t>
    </dgm:pt>
    <dgm:pt modelId="{BE7993AC-CF93-4AD6-A6F0-4B0F8AAE535A}" type="parTrans" cxnId="{DEF79318-847F-49D0-9454-1C8109D49DE9}">
      <dgm:prSet/>
      <dgm:spPr/>
      <dgm:t>
        <a:bodyPr/>
        <a:lstStyle/>
        <a:p>
          <a:endParaRPr lang="en-AU"/>
        </a:p>
      </dgm:t>
    </dgm:pt>
    <dgm:pt modelId="{96132F9F-13B4-4180-9DEA-DF4B5A936DAE}" type="sibTrans" cxnId="{DEF79318-847F-49D0-9454-1C8109D49DE9}">
      <dgm:prSet/>
      <dgm:spPr/>
      <dgm:t>
        <a:bodyPr/>
        <a:lstStyle/>
        <a:p>
          <a:endParaRPr lang="en-AU"/>
        </a:p>
      </dgm:t>
    </dgm:pt>
    <dgm:pt modelId="{BBA0436C-08A4-41D5-B34B-A6A687E993B1}">
      <dgm:prSet phldrT="[Text]"/>
      <dgm:spPr>
        <a:solidFill>
          <a:schemeClr val="accent4">
            <a:lumMod val="75000"/>
          </a:schemeClr>
        </a:solidFill>
      </dgm:spPr>
      <dgm:t>
        <a:bodyPr/>
        <a:lstStyle/>
        <a:p>
          <a:r>
            <a:rPr lang="en-AU" dirty="0"/>
            <a:t>ML Based Prediction and alignment to standards</a:t>
          </a:r>
        </a:p>
      </dgm:t>
    </dgm:pt>
    <dgm:pt modelId="{5ABD5831-EFB7-4323-B9CD-B40B49109442}" type="parTrans" cxnId="{9EE8B8BF-C140-4807-AE73-7A54DCC83217}">
      <dgm:prSet/>
      <dgm:spPr/>
      <dgm:t>
        <a:bodyPr/>
        <a:lstStyle/>
        <a:p>
          <a:endParaRPr lang="en-AU"/>
        </a:p>
      </dgm:t>
    </dgm:pt>
    <dgm:pt modelId="{9A0EA7C9-2F0F-438F-8A10-B5AAD30799AA}" type="sibTrans" cxnId="{9EE8B8BF-C140-4807-AE73-7A54DCC83217}">
      <dgm:prSet/>
      <dgm:spPr/>
      <dgm:t>
        <a:bodyPr/>
        <a:lstStyle/>
        <a:p>
          <a:endParaRPr lang="en-AU"/>
        </a:p>
      </dgm:t>
    </dgm:pt>
    <dgm:pt modelId="{484C1A40-6C53-1644-97FC-477B115A054C}">
      <dgm:prSet phldrT="[Text]"/>
      <dgm:spPr>
        <a:solidFill>
          <a:schemeClr val="accent6">
            <a:lumMod val="50000"/>
          </a:schemeClr>
        </a:solidFill>
      </dgm:spPr>
      <dgm:t>
        <a:bodyPr/>
        <a:lstStyle/>
        <a:p>
          <a:r>
            <a:rPr lang="en-AU" dirty="0"/>
            <a:t>Chatbot based response solution</a:t>
          </a:r>
        </a:p>
      </dgm:t>
    </dgm:pt>
    <dgm:pt modelId="{DB37642D-6E20-3640-AB9A-71C53E13A070}" type="parTrans" cxnId="{BBB1BE25-FD66-8C4F-B51D-6369832E600D}">
      <dgm:prSet/>
      <dgm:spPr/>
      <dgm:t>
        <a:bodyPr/>
        <a:lstStyle/>
        <a:p>
          <a:endParaRPr lang="en-GB"/>
        </a:p>
      </dgm:t>
    </dgm:pt>
    <dgm:pt modelId="{930F04AC-5CBF-5240-B83F-D1C7189E2E59}" type="sibTrans" cxnId="{BBB1BE25-FD66-8C4F-B51D-6369832E600D}">
      <dgm:prSet/>
      <dgm:spPr/>
      <dgm:t>
        <a:bodyPr/>
        <a:lstStyle/>
        <a:p>
          <a:endParaRPr lang="en-GB"/>
        </a:p>
      </dgm:t>
    </dgm:pt>
    <dgm:pt modelId="{BEF99CAE-98FA-9B44-AAE6-628A30F66CC6}">
      <dgm:prSet phldrT="[Text]"/>
      <dgm:spPr>
        <a:solidFill>
          <a:srgbClr val="0070C0"/>
        </a:solidFill>
      </dgm:spPr>
      <dgm:t>
        <a:bodyPr/>
        <a:lstStyle/>
        <a:p>
          <a:r>
            <a:rPr lang="en-AU" dirty="0"/>
            <a:t>Standardized dashboard’s</a:t>
          </a:r>
        </a:p>
      </dgm:t>
    </dgm:pt>
    <dgm:pt modelId="{170FDBF8-3A41-8743-8D61-6C46FE758C18}" type="parTrans" cxnId="{82F301EF-CCD7-644F-BC40-D0078484E292}">
      <dgm:prSet/>
      <dgm:spPr/>
      <dgm:t>
        <a:bodyPr/>
        <a:lstStyle/>
        <a:p>
          <a:endParaRPr lang="en-GB"/>
        </a:p>
      </dgm:t>
    </dgm:pt>
    <dgm:pt modelId="{FE210B0C-9F70-854E-964F-AB40D2EA0533}" type="sibTrans" cxnId="{82F301EF-CCD7-644F-BC40-D0078484E292}">
      <dgm:prSet/>
      <dgm:spPr/>
      <dgm:t>
        <a:bodyPr/>
        <a:lstStyle/>
        <a:p>
          <a:endParaRPr lang="en-GB"/>
        </a:p>
      </dgm:t>
    </dgm:pt>
    <dgm:pt modelId="{30318DC6-2CE6-459B-B7F6-963D47EBC9A6}" type="pres">
      <dgm:prSet presAssocID="{2C65E04F-2103-47D4-ACCA-40A45AAE3750}" presName="Name0" presStyleCnt="0">
        <dgm:presLayoutVars>
          <dgm:dir/>
          <dgm:resizeHandles val="exact"/>
        </dgm:presLayoutVars>
      </dgm:prSet>
      <dgm:spPr/>
    </dgm:pt>
    <dgm:pt modelId="{AB2CCC09-D155-4234-923D-B07EB0DF8776}" type="pres">
      <dgm:prSet presAssocID="{C95C5E3B-0BC5-489C-A318-31DDFFEF8C8A}" presName="node" presStyleLbl="node1" presStyleIdx="0" presStyleCnt="7">
        <dgm:presLayoutVars>
          <dgm:bulletEnabled val="1"/>
        </dgm:presLayoutVars>
      </dgm:prSet>
      <dgm:spPr/>
    </dgm:pt>
    <dgm:pt modelId="{D84B4F37-013C-4888-B1AA-277E4F5D9412}" type="pres">
      <dgm:prSet presAssocID="{E5436735-B865-490C-BA07-0C5577F14697}" presName="sibTrans" presStyleLbl="sibTrans2D1" presStyleIdx="0" presStyleCnt="6"/>
      <dgm:spPr/>
    </dgm:pt>
    <dgm:pt modelId="{B3425284-045F-42DE-B19E-453A9039B1AF}" type="pres">
      <dgm:prSet presAssocID="{E5436735-B865-490C-BA07-0C5577F14697}" presName="connectorText" presStyleLbl="sibTrans2D1" presStyleIdx="0" presStyleCnt="6"/>
      <dgm:spPr/>
    </dgm:pt>
    <dgm:pt modelId="{E845E06A-6EC1-466D-A4EA-6972E818A129}" type="pres">
      <dgm:prSet presAssocID="{70DDE103-D301-40E1-8F54-81D42F57FD6D}" presName="node" presStyleLbl="node1" presStyleIdx="1" presStyleCnt="7">
        <dgm:presLayoutVars>
          <dgm:bulletEnabled val="1"/>
        </dgm:presLayoutVars>
      </dgm:prSet>
      <dgm:spPr/>
    </dgm:pt>
    <dgm:pt modelId="{085FA3FF-DA56-4659-9FB0-696FC6770352}" type="pres">
      <dgm:prSet presAssocID="{A256D693-C852-461F-8ABD-5315D6AB7C8F}" presName="sibTrans" presStyleLbl="sibTrans2D1" presStyleIdx="1" presStyleCnt="6"/>
      <dgm:spPr/>
    </dgm:pt>
    <dgm:pt modelId="{0C3E9A70-C3CB-484B-8C0E-09AFEAABB710}" type="pres">
      <dgm:prSet presAssocID="{A256D693-C852-461F-8ABD-5315D6AB7C8F}" presName="connectorText" presStyleLbl="sibTrans2D1" presStyleIdx="1" presStyleCnt="6"/>
      <dgm:spPr/>
    </dgm:pt>
    <dgm:pt modelId="{D0E5FFD0-366E-4099-B485-F04EED034AE0}" type="pres">
      <dgm:prSet presAssocID="{9509B8C7-FD98-450E-AB28-D03A7B7B166D}" presName="node" presStyleLbl="node1" presStyleIdx="2" presStyleCnt="7">
        <dgm:presLayoutVars>
          <dgm:bulletEnabled val="1"/>
        </dgm:presLayoutVars>
      </dgm:prSet>
      <dgm:spPr/>
    </dgm:pt>
    <dgm:pt modelId="{7587FC24-0549-46FB-925C-F2BC0E2E5487}" type="pres">
      <dgm:prSet presAssocID="{7FE503C8-9B7A-4C31-91BB-9BAC0CFB5AFE}" presName="sibTrans" presStyleLbl="sibTrans2D1" presStyleIdx="2" presStyleCnt="6"/>
      <dgm:spPr/>
    </dgm:pt>
    <dgm:pt modelId="{66BAB131-CD7A-4B78-9815-61ECDB495652}" type="pres">
      <dgm:prSet presAssocID="{7FE503C8-9B7A-4C31-91BB-9BAC0CFB5AFE}" presName="connectorText" presStyleLbl="sibTrans2D1" presStyleIdx="2" presStyleCnt="6"/>
      <dgm:spPr/>
    </dgm:pt>
    <dgm:pt modelId="{DDA02E71-95BF-BB4A-87F0-2006D46FE4D1}" type="pres">
      <dgm:prSet presAssocID="{BEF99CAE-98FA-9B44-AAE6-628A30F66CC6}" presName="node" presStyleLbl="node1" presStyleIdx="3" presStyleCnt="7">
        <dgm:presLayoutVars>
          <dgm:bulletEnabled val="1"/>
        </dgm:presLayoutVars>
      </dgm:prSet>
      <dgm:spPr/>
    </dgm:pt>
    <dgm:pt modelId="{5538E3A9-F5F6-DA42-9EF1-CEFE458CAC62}" type="pres">
      <dgm:prSet presAssocID="{FE210B0C-9F70-854E-964F-AB40D2EA0533}" presName="sibTrans" presStyleLbl="sibTrans2D1" presStyleIdx="3" presStyleCnt="6"/>
      <dgm:spPr/>
    </dgm:pt>
    <dgm:pt modelId="{053F716E-42B3-2549-8825-A2BF4E4FDD65}" type="pres">
      <dgm:prSet presAssocID="{FE210B0C-9F70-854E-964F-AB40D2EA0533}" presName="connectorText" presStyleLbl="sibTrans2D1" presStyleIdx="3" presStyleCnt="6"/>
      <dgm:spPr/>
    </dgm:pt>
    <dgm:pt modelId="{F04931DA-E091-40D7-BB3F-8FB82CD53379}" type="pres">
      <dgm:prSet presAssocID="{6B2A5218-4F1C-49A2-B7BC-261753696762}" presName="node" presStyleLbl="node1" presStyleIdx="4" presStyleCnt="7">
        <dgm:presLayoutVars>
          <dgm:bulletEnabled val="1"/>
        </dgm:presLayoutVars>
      </dgm:prSet>
      <dgm:spPr/>
    </dgm:pt>
    <dgm:pt modelId="{4C2096E8-6343-4C5A-9918-24AFE5E65698}" type="pres">
      <dgm:prSet presAssocID="{96132F9F-13B4-4180-9DEA-DF4B5A936DAE}" presName="sibTrans" presStyleLbl="sibTrans2D1" presStyleIdx="4" presStyleCnt="6"/>
      <dgm:spPr/>
    </dgm:pt>
    <dgm:pt modelId="{01CAF5C3-9BC3-4B3E-A4F2-CB46FA466D3A}" type="pres">
      <dgm:prSet presAssocID="{96132F9F-13B4-4180-9DEA-DF4B5A936DAE}" presName="connectorText" presStyleLbl="sibTrans2D1" presStyleIdx="4" presStyleCnt="6"/>
      <dgm:spPr/>
    </dgm:pt>
    <dgm:pt modelId="{FCE4F249-75FD-4D77-8E90-D6DD78C7A31E}" type="pres">
      <dgm:prSet presAssocID="{BBA0436C-08A4-41D5-B34B-A6A687E993B1}" presName="node" presStyleLbl="node1" presStyleIdx="5" presStyleCnt="7">
        <dgm:presLayoutVars>
          <dgm:bulletEnabled val="1"/>
        </dgm:presLayoutVars>
      </dgm:prSet>
      <dgm:spPr/>
    </dgm:pt>
    <dgm:pt modelId="{5E519247-9EEE-D344-9D36-67A2B34911E3}" type="pres">
      <dgm:prSet presAssocID="{9A0EA7C9-2F0F-438F-8A10-B5AAD30799AA}" presName="sibTrans" presStyleLbl="sibTrans2D1" presStyleIdx="5" presStyleCnt="6"/>
      <dgm:spPr/>
    </dgm:pt>
    <dgm:pt modelId="{ADEC5585-B35E-9846-BC7E-D50B9649749E}" type="pres">
      <dgm:prSet presAssocID="{9A0EA7C9-2F0F-438F-8A10-B5AAD30799AA}" presName="connectorText" presStyleLbl="sibTrans2D1" presStyleIdx="5" presStyleCnt="6"/>
      <dgm:spPr/>
    </dgm:pt>
    <dgm:pt modelId="{2525C6CF-D9C7-B544-AAC7-92B1EF204AAB}" type="pres">
      <dgm:prSet presAssocID="{484C1A40-6C53-1644-97FC-477B115A054C}" presName="node" presStyleLbl="node1" presStyleIdx="6" presStyleCnt="7">
        <dgm:presLayoutVars>
          <dgm:bulletEnabled val="1"/>
        </dgm:presLayoutVars>
      </dgm:prSet>
      <dgm:spPr/>
    </dgm:pt>
  </dgm:ptLst>
  <dgm:cxnLst>
    <dgm:cxn modelId="{DEF79318-847F-49D0-9454-1C8109D49DE9}" srcId="{2C65E04F-2103-47D4-ACCA-40A45AAE3750}" destId="{6B2A5218-4F1C-49A2-B7BC-261753696762}" srcOrd="4" destOrd="0" parTransId="{BE7993AC-CF93-4AD6-A6F0-4B0F8AAE535A}" sibTransId="{96132F9F-13B4-4180-9DEA-DF4B5A936DAE}"/>
    <dgm:cxn modelId="{C4C41F22-CAF9-4A30-8FE6-253FFE9AE9A3}" type="presOf" srcId="{2C65E04F-2103-47D4-ACCA-40A45AAE3750}" destId="{30318DC6-2CE6-459B-B7F6-963D47EBC9A6}" srcOrd="0" destOrd="0" presId="urn:microsoft.com/office/officeart/2005/8/layout/process1"/>
    <dgm:cxn modelId="{BBB1BE25-FD66-8C4F-B51D-6369832E600D}" srcId="{2C65E04F-2103-47D4-ACCA-40A45AAE3750}" destId="{484C1A40-6C53-1644-97FC-477B115A054C}" srcOrd="6" destOrd="0" parTransId="{DB37642D-6E20-3640-AB9A-71C53E13A070}" sibTransId="{930F04AC-5CBF-5240-B83F-D1C7189E2E59}"/>
    <dgm:cxn modelId="{FE01B629-92BE-46A3-A964-A72D64E7E3DD}" type="presOf" srcId="{7FE503C8-9B7A-4C31-91BB-9BAC0CFB5AFE}" destId="{66BAB131-CD7A-4B78-9815-61ECDB495652}" srcOrd="1" destOrd="0" presId="urn:microsoft.com/office/officeart/2005/8/layout/process1"/>
    <dgm:cxn modelId="{D32CF52D-70CE-4F4A-9E37-07ED455D4DE3}" type="presOf" srcId="{9509B8C7-FD98-450E-AB28-D03A7B7B166D}" destId="{D0E5FFD0-366E-4099-B485-F04EED034AE0}" srcOrd="0" destOrd="0" presId="urn:microsoft.com/office/officeart/2005/8/layout/process1"/>
    <dgm:cxn modelId="{F65B5641-540F-524D-B2C0-9ACC4DCBF8B7}" type="presOf" srcId="{9A0EA7C9-2F0F-438F-8A10-B5AAD30799AA}" destId="{5E519247-9EEE-D344-9D36-67A2B34911E3}" srcOrd="0" destOrd="0" presId="urn:microsoft.com/office/officeart/2005/8/layout/process1"/>
    <dgm:cxn modelId="{A0B58151-CDD7-4A80-981A-15E6EF17E832}" srcId="{2C65E04F-2103-47D4-ACCA-40A45AAE3750}" destId="{70DDE103-D301-40E1-8F54-81D42F57FD6D}" srcOrd="1" destOrd="0" parTransId="{55D33C26-D7DC-48D0-9198-BCB329A3F304}" sibTransId="{A256D693-C852-461F-8ABD-5315D6AB7C8F}"/>
    <dgm:cxn modelId="{A8D67455-F079-134A-87A0-9A60C527FEBE}" type="presOf" srcId="{484C1A40-6C53-1644-97FC-477B115A054C}" destId="{2525C6CF-D9C7-B544-AAC7-92B1EF204AAB}" srcOrd="0" destOrd="0" presId="urn:microsoft.com/office/officeart/2005/8/layout/process1"/>
    <dgm:cxn modelId="{118A6A5A-FFF3-2141-8084-A6C75D11BE53}" type="presOf" srcId="{FE210B0C-9F70-854E-964F-AB40D2EA0533}" destId="{5538E3A9-F5F6-DA42-9EF1-CEFE458CAC62}" srcOrd="0" destOrd="0" presId="urn:microsoft.com/office/officeart/2005/8/layout/process1"/>
    <dgm:cxn modelId="{CC0F335E-DD6F-5044-A9A3-BBDA6209B57B}" type="presOf" srcId="{BEF99CAE-98FA-9B44-AAE6-628A30F66CC6}" destId="{DDA02E71-95BF-BB4A-87F0-2006D46FE4D1}" srcOrd="0" destOrd="0" presId="urn:microsoft.com/office/officeart/2005/8/layout/process1"/>
    <dgm:cxn modelId="{2F29F468-9AAE-4B1E-A73E-0B0A4DD0B658}" type="presOf" srcId="{96132F9F-13B4-4180-9DEA-DF4B5A936DAE}" destId="{01CAF5C3-9BC3-4B3E-A4F2-CB46FA466D3A}" srcOrd="1" destOrd="0" presId="urn:microsoft.com/office/officeart/2005/8/layout/process1"/>
    <dgm:cxn modelId="{A8149372-7DE1-4C85-B95C-129D05F10931}" type="presOf" srcId="{E5436735-B865-490C-BA07-0C5577F14697}" destId="{D84B4F37-013C-4888-B1AA-277E4F5D9412}" srcOrd="0" destOrd="0" presId="urn:microsoft.com/office/officeart/2005/8/layout/process1"/>
    <dgm:cxn modelId="{656C2873-43C5-4D68-895E-66BDAC6C87BD}" type="presOf" srcId="{6B2A5218-4F1C-49A2-B7BC-261753696762}" destId="{F04931DA-E091-40D7-BB3F-8FB82CD53379}" srcOrd="0" destOrd="0" presId="urn:microsoft.com/office/officeart/2005/8/layout/process1"/>
    <dgm:cxn modelId="{53356879-6888-40BC-B89F-7C3F69BE06DE}" srcId="{2C65E04F-2103-47D4-ACCA-40A45AAE3750}" destId="{9509B8C7-FD98-450E-AB28-D03A7B7B166D}" srcOrd="2" destOrd="0" parTransId="{72245BD2-15C8-48F9-9C04-FD473950E57F}" sibTransId="{7FE503C8-9B7A-4C31-91BB-9BAC0CFB5AFE}"/>
    <dgm:cxn modelId="{473FD77B-16DD-411A-B4DD-01A8690B5CDF}" type="presOf" srcId="{7FE503C8-9B7A-4C31-91BB-9BAC0CFB5AFE}" destId="{7587FC24-0549-46FB-925C-F2BC0E2E5487}" srcOrd="0" destOrd="0" presId="urn:microsoft.com/office/officeart/2005/8/layout/process1"/>
    <dgm:cxn modelId="{E75B4990-568A-45F6-8963-F3CC4D03A0FE}" type="presOf" srcId="{A256D693-C852-461F-8ABD-5315D6AB7C8F}" destId="{085FA3FF-DA56-4659-9FB0-696FC6770352}" srcOrd="0" destOrd="0" presId="urn:microsoft.com/office/officeart/2005/8/layout/process1"/>
    <dgm:cxn modelId="{C1ABD1A3-F353-41DC-B7B6-EE4FF6DFDEE3}" type="presOf" srcId="{C95C5E3B-0BC5-489C-A318-31DDFFEF8C8A}" destId="{AB2CCC09-D155-4234-923D-B07EB0DF8776}" srcOrd="0" destOrd="0" presId="urn:microsoft.com/office/officeart/2005/8/layout/process1"/>
    <dgm:cxn modelId="{062003B3-1927-6545-B087-B2BC10A2B769}" type="presOf" srcId="{FE210B0C-9F70-854E-964F-AB40D2EA0533}" destId="{053F716E-42B3-2549-8825-A2BF4E4FDD65}" srcOrd="1" destOrd="0" presId="urn:microsoft.com/office/officeart/2005/8/layout/process1"/>
    <dgm:cxn modelId="{9EE8B8BF-C140-4807-AE73-7A54DCC83217}" srcId="{2C65E04F-2103-47D4-ACCA-40A45AAE3750}" destId="{BBA0436C-08A4-41D5-B34B-A6A687E993B1}" srcOrd="5" destOrd="0" parTransId="{5ABD5831-EFB7-4323-B9CD-B40B49109442}" sibTransId="{9A0EA7C9-2F0F-438F-8A10-B5AAD30799AA}"/>
    <dgm:cxn modelId="{7B520CC5-C7D7-4E1D-89AA-C2C799762939}" type="presOf" srcId="{70DDE103-D301-40E1-8F54-81D42F57FD6D}" destId="{E845E06A-6EC1-466D-A4EA-6972E818A129}" srcOrd="0" destOrd="0" presId="urn:microsoft.com/office/officeart/2005/8/layout/process1"/>
    <dgm:cxn modelId="{E89B33CA-2699-42BF-8F7B-EFA017DA8EE7}" type="presOf" srcId="{BBA0436C-08A4-41D5-B34B-A6A687E993B1}" destId="{FCE4F249-75FD-4D77-8E90-D6DD78C7A31E}" srcOrd="0" destOrd="0" presId="urn:microsoft.com/office/officeart/2005/8/layout/process1"/>
    <dgm:cxn modelId="{88CB79D2-406C-F74C-999A-A9A6882B3B3F}" type="presOf" srcId="{9A0EA7C9-2F0F-438F-8A10-B5AAD30799AA}" destId="{ADEC5585-B35E-9846-BC7E-D50B9649749E}" srcOrd="1" destOrd="0" presId="urn:microsoft.com/office/officeart/2005/8/layout/process1"/>
    <dgm:cxn modelId="{1C17BCDC-513E-4F75-B0C9-79BF54AEC71F}" type="presOf" srcId="{A256D693-C852-461F-8ABD-5315D6AB7C8F}" destId="{0C3E9A70-C3CB-484B-8C0E-09AFEAABB710}" srcOrd="1" destOrd="0" presId="urn:microsoft.com/office/officeart/2005/8/layout/process1"/>
    <dgm:cxn modelId="{9EDA69E3-6499-4188-9FD9-96BACCBA22C6}" srcId="{2C65E04F-2103-47D4-ACCA-40A45AAE3750}" destId="{C95C5E3B-0BC5-489C-A318-31DDFFEF8C8A}" srcOrd="0" destOrd="0" parTransId="{047A0AAF-E2DE-4148-8668-42E1260B08CE}" sibTransId="{E5436735-B865-490C-BA07-0C5577F14697}"/>
    <dgm:cxn modelId="{C4B0E8EA-842B-4F47-A14F-640BD51574BB}" type="presOf" srcId="{96132F9F-13B4-4180-9DEA-DF4B5A936DAE}" destId="{4C2096E8-6343-4C5A-9918-24AFE5E65698}" srcOrd="0" destOrd="0" presId="urn:microsoft.com/office/officeart/2005/8/layout/process1"/>
    <dgm:cxn modelId="{82F301EF-CCD7-644F-BC40-D0078484E292}" srcId="{2C65E04F-2103-47D4-ACCA-40A45AAE3750}" destId="{BEF99CAE-98FA-9B44-AAE6-628A30F66CC6}" srcOrd="3" destOrd="0" parTransId="{170FDBF8-3A41-8743-8D61-6C46FE758C18}" sibTransId="{FE210B0C-9F70-854E-964F-AB40D2EA0533}"/>
    <dgm:cxn modelId="{B55D6AF3-4E8D-4BC6-A6FF-24C3F38C708F}" type="presOf" srcId="{E5436735-B865-490C-BA07-0C5577F14697}" destId="{B3425284-045F-42DE-B19E-453A9039B1AF}" srcOrd="1" destOrd="0" presId="urn:microsoft.com/office/officeart/2005/8/layout/process1"/>
    <dgm:cxn modelId="{D892101C-8FD2-4BA5-B081-0B43F67DECDD}" type="presParOf" srcId="{30318DC6-2CE6-459B-B7F6-963D47EBC9A6}" destId="{AB2CCC09-D155-4234-923D-B07EB0DF8776}" srcOrd="0" destOrd="0" presId="urn:microsoft.com/office/officeart/2005/8/layout/process1"/>
    <dgm:cxn modelId="{8A2AFE82-0528-4442-8319-2F9CB9B46A1F}" type="presParOf" srcId="{30318DC6-2CE6-459B-B7F6-963D47EBC9A6}" destId="{D84B4F37-013C-4888-B1AA-277E4F5D9412}" srcOrd="1" destOrd="0" presId="urn:microsoft.com/office/officeart/2005/8/layout/process1"/>
    <dgm:cxn modelId="{08CC3E7B-7398-4CA0-9CE5-75F62DBCF1E6}" type="presParOf" srcId="{D84B4F37-013C-4888-B1AA-277E4F5D9412}" destId="{B3425284-045F-42DE-B19E-453A9039B1AF}" srcOrd="0" destOrd="0" presId="urn:microsoft.com/office/officeart/2005/8/layout/process1"/>
    <dgm:cxn modelId="{ABB2A836-2C63-40CF-8CFE-DBB771F278CA}" type="presParOf" srcId="{30318DC6-2CE6-459B-B7F6-963D47EBC9A6}" destId="{E845E06A-6EC1-466D-A4EA-6972E818A129}" srcOrd="2" destOrd="0" presId="urn:microsoft.com/office/officeart/2005/8/layout/process1"/>
    <dgm:cxn modelId="{3662AB9C-FED9-4BE2-B888-3E5ED1F6611E}" type="presParOf" srcId="{30318DC6-2CE6-459B-B7F6-963D47EBC9A6}" destId="{085FA3FF-DA56-4659-9FB0-696FC6770352}" srcOrd="3" destOrd="0" presId="urn:microsoft.com/office/officeart/2005/8/layout/process1"/>
    <dgm:cxn modelId="{4DA8EC5C-56CB-48E7-8C7B-1D506B879623}" type="presParOf" srcId="{085FA3FF-DA56-4659-9FB0-696FC6770352}" destId="{0C3E9A70-C3CB-484B-8C0E-09AFEAABB710}" srcOrd="0" destOrd="0" presId="urn:microsoft.com/office/officeart/2005/8/layout/process1"/>
    <dgm:cxn modelId="{520434B2-5BFE-4F49-818A-43B90039CCF7}" type="presParOf" srcId="{30318DC6-2CE6-459B-B7F6-963D47EBC9A6}" destId="{D0E5FFD0-366E-4099-B485-F04EED034AE0}" srcOrd="4" destOrd="0" presId="urn:microsoft.com/office/officeart/2005/8/layout/process1"/>
    <dgm:cxn modelId="{AD6006F1-4452-4C6E-B017-92D55EA165C1}" type="presParOf" srcId="{30318DC6-2CE6-459B-B7F6-963D47EBC9A6}" destId="{7587FC24-0549-46FB-925C-F2BC0E2E5487}" srcOrd="5" destOrd="0" presId="urn:microsoft.com/office/officeart/2005/8/layout/process1"/>
    <dgm:cxn modelId="{0025CE36-5063-4B9B-8FAE-CA168881789E}" type="presParOf" srcId="{7587FC24-0549-46FB-925C-F2BC0E2E5487}" destId="{66BAB131-CD7A-4B78-9815-61ECDB495652}" srcOrd="0" destOrd="0" presId="urn:microsoft.com/office/officeart/2005/8/layout/process1"/>
    <dgm:cxn modelId="{9B976B21-C44C-9644-9805-EC5CF51BAE01}" type="presParOf" srcId="{30318DC6-2CE6-459B-B7F6-963D47EBC9A6}" destId="{DDA02E71-95BF-BB4A-87F0-2006D46FE4D1}" srcOrd="6" destOrd="0" presId="urn:microsoft.com/office/officeart/2005/8/layout/process1"/>
    <dgm:cxn modelId="{15EC7321-CEA7-AD45-B43B-4E682B647DBB}" type="presParOf" srcId="{30318DC6-2CE6-459B-B7F6-963D47EBC9A6}" destId="{5538E3A9-F5F6-DA42-9EF1-CEFE458CAC62}" srcOrd="7" destOrd="0" presId="urn:microsoft.com/office/officeart/2005/8/layout/process1"/>
    <dgm:cxn modelId="{E2553057-3B58-B047-90EE-13A2BDCC2846}" type="presParOf" srcId="{5538E3A9-F5F6-DA42-9EF1-CEFE458CAC62}" destId="{053F716E-42B3-2549-8825-A2BF4E4FDD65}" srcOrd="0" destOrd="0" presId="urn:microsoft.com/office/officeart/2005/8/layout/process1"/>
    <dgm:cxn modelId="{5C464A84-D024-41AC-9EF6-1578B2431B8B}" type="presParOf" srcId="{30318DC6-2CE6-459B-B7F6-963D47EBC9A6}" destId="{F04931DA-E091-40D7-BB3F-8FB82CD53379}" srcOrd="8" destOrd="0" presId="urn:microsoft.com/office/officeart/2005/8/layout/process1"/>
    <dgm:cxn modelId="{6ABB7FA1-C882-4D05-84D5-0DA880B0FCD4}" type="presParOf" srcId="{30318DC6-2CE6-459B-B7F6-963D47EBC9A6}" destId="{4C2096E8-6343-4C5A-9918-24AFE5E65698}" srcOrd="9" destOrd="0" presId="urn:microsoft.com/office/officeart/2005/8/layout/process1"/>
    <dgm:cxn modelId="{626C8756-6844-48ED-A842-07B05C8B6A7D}" type="presParOf" srcId="{4C2096E8-6343-4C5A-9918-24AFE5E65698}" destId="{01CAF5C3-9BC3-4B3E-A4F2-CB46FA466D3A}" srcOrd="0" destOrd="0" presId="urn:microsoft.com/office/officeart/2005/8/layout/process1"/>
    <dgm:cxn modelId="{EF07B1BA-3122-4215-AEC7-F6998AB49332}" type="presParOf" srcId="{30318DC6-2CE6-459B-B7F6-963D47EBC9A6}" destId="{FCE4F249-75FD-4D77-8E90-D6DD78C7A31E}" srcOrd="10" destOrd="0" presId="urn:microsoft.com/office/officeart/2005/8/layout/process1"/>
    <dgm:cxn modelId="{CA182A40-C323-ED4C-AD20-AFE86647BB15}" type="presParOf" srcId="{30318DC6-2CE6-459B-B7F6-963D47EBC9A6}" destId="{5E519247-9EEE-D344-9D36-67A2B34911E3}" srcOrd="11" destOrd="0" presId="urn:microsoft.com/office/officeart/2005/8/layout/process1"/>
    <dgm:cxn modelId="{30B7534D-CEC7-9D43-9871-CBB6E947F2BC}" type="presParOf" srcId="{5E519247-9EEE-D344-9D36-67A2B34911E3}" destId="{ADEC5585-B35E-9846-BC7E-D50B9649749E}" srcOrd="0" destOrd="0" presId="urn:microsoft.com/office/officeart/2005/8/layout/process1"/>
    <dgm:cxn modelId="{3AA4F253-517E-394D-9806-463FD6DCAA49}" type="presParOf" srcId="{30318DC6-2CE6-459B-B7F6-963D47EBC9A6}" destId="{2525C6CF-D9C7-B544-AAC7-92B1EF204AA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5142-9725-47A5-A840-1ED57FF734BD}">
      <dsp:nvSpPr>
        <dsp:cNvPr id="0" name=""/>
        <dsp:cNvSpPr/>
      </dsp:nvSpPr>
      <dsp:spPr>
        <a:xfrm>
          <a:off x="2265375" y="600142"/>
          <a:ext cx="4754138" cy="4754138"/>
        </a:xfrm>
        <a:prstGeom prst="blockArc">
          <a:avLst>
            <a:gd name="adj1" fmla="val 13114286"/>
            <a:gd name="adj2" fmla="val 16200000"/>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32484DD-DCE4-AC40-A73D-5F63CD8D3D4A}">
      <dsp:nvSpPr>
        <dsp:cNvPr id="0" name=""/>
        <dsp:cNvSpPr/>
      </dsp:nvSpPr>
      <dsp:spPr>
        <a:xfrm>
          <a:off x="2265375" y="600142"/>
          <a:ext cx="4754138" cy="4754138"/>
        </a:xfrm>
        <a:prstGeom prst="blockArc">
          <a:avLst>
            <a:gd name="adj1" fmla="val 10028571"/>
            <a:gd name="adj2" fmla="val 13114286"/>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071DEDE-E953-4E2E-9C3F-18DDF7AB6FD9}">
      <dsp:nvSpPr>
        <dsp:cNvPr id="0" name=""/>
        <dsp:cNvSpPr/>
      </dsp:nvSpPr>
      <dsp:spPr>
        <a:xfrm>
          <a:off x="2265375" y="600142"/>
          <a:ext cx="4754138" cy="4754138"/>
        </a:xfrm>
        <a:prstGeom prst="blockArc">
          <a:avLst>
            <a:gd name="adj1" fmla="val 6942857"/>
            <a:gd name="adj2" fmla="val 10028571"/>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7614D66-20D3-1547-8FB1-AAED9E2BF130}">
      <dsp:nvSpPr>
        <dsp:cNvPr id="0" name=""/>
        <dsp:cNvSpPr/>
      </dsp:nvSpPr>
      <dsp:spPr>
        <a:xfrm>
          <a:off x="2265375" y="600142"/>
          <a:ext cx="4754138" cy="4754138"/>
        </a:xfrm>
        <a:prstGeom prst="blockArc">
          <a:avLst>
            <a:gd name="adj1" fmla="val 3857143"/>
            <a:gd name="adj2" fmla="val 6942857"/>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783B89E-487A-47F0-8196-AFB1DF20D311}">
      <dsp:nvSpPr>
        <dsp:cNvPr id="0" name=""/>
        <dsp:cNvSpPr/>
      </dsp:nvSpPr>
      <dsp:spPr>
        <a:xfrm>
          <a:off x="2265375" y="600142"/>
          <a:ext cx="4754138" cy="4754138"/>
        </a:xfrm>
        <a:prstGeom prst="blockArc">
          <a:avLst>
            <a:gd name="adj1" fmla="val 771429"/>
            <a:gd name="adj2" fmla="val 3857143"/>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3813975-0619-9E42-AD5C-A25CFD76F672}">
      <dsp:nvSpPr>
        <dsp:cNvPr id="0" name=""/>
        <dsp:cNvSpPr/>
      </dsp:nvSpPr>
      <dsp:spPr>
        <a:xfrm>
          <a:off x="2265375" y="600142"/>
          <a:ext cx="4754138" cy="4754138"/>
        </a:xfrm>
        <a:prstGeom prst="blockArc">
          <a:avLst>
            <a:gd name="adj1" fmla="val 19285714"/>
            <a:gd name="adj2" fmla="val 771429"/>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CF70DD1-43A2-4589-983A-5C6F1A226081}">
      <dsp:nvSpPr>
        <dsp:cNvPr id="0" name=""/>
        <dsp:cNvSpPr/>
      </dsp:nvSpPr>
      <dsp:spPr>
        <a:xfrm>
          <a:off x="2265375" y="600142"/>
          <a:ext cx="4754138" cy="4754138"/>
        </a:xfrm>
        <a:prstGeom prst="blockArc">
          <a:avLst>
            <a:gd name="adj1" fmla="val 16200000"/>
            <a:gd name="adj2" fmla="val 19285714"/>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894C10-A76B-4834-BC08-21CA42F844BB}">
      <dsp:nvSpPr>
        <dsp:cNvPr id="0" name=""/>
        <dsp:cNvSpPr/>
      </dsp:nvSpPr>
      <dsp:spPr>
        <a:xfrm>
          <a:off x="4037284" y="2419414"/>
          <a:ext cx="1210321" cy="1115595"/>
        </a:xfrm>
        <a:prstGeom prst="ellipse">
          <a:avLst/>
        </a:prstGeom>
        <a:solidFill>
          <a:schemeClr val="accent6">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AU" sz="1900" kern="1200" dirty="0"/>
            <a:t>NetZero</a:t>
          </a:r>
        </a:p>
      </dsp:txBody>
      <dsp:txXfrm>
        <a:off x="4214531" y="2582789"/>
        <a:ext cx="855827" cy="788845"/>
      </dsp:txXfrm>
    </dsp:sp>
    <dsp:sp modelId="{15F0ABC1-16F3-48B1-A877-E2033333D37A}">
      <dsp:nvSpPr>
        <dsp:cNvPr id="0" name=""/>
        <dsp:cNvSpPr/>
      </dsp:nvSpPr>
      <dsp:spPr>
        <a:xfrm>
          <a:off x="3997421" y="1560"/>
          <a:ext cx="1290046" cy="1290046"/>
        </a:xfrm>
        <a:prstGeom prst="ellipse">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Effective and Efficient process</a:t>
          </a:r>
        </a:p>
      </dsp:txBody>
      <dsp:txXfrm>
        <a:off x="4186344" y="190483"/>
        <a:ext cx="912200" cy="912200"/>
      </dsp:txXfrm>
    </dsp:sp>
    <dsp:sp modelId="{05D18E10-1226-2D47-8501-03081F119BCA}">
      <dsp:nvSpPr>
        <dsp:cNvPr id="0" name=""/>
        <dsp:cNvSpPr/>
      </dsp:nvSpPr>
      <dsp:spPr>
        <a:xfrm>
          <a:off x="5819579" y="879065"/>
          <a:ext cx="1290046" cy="1290046"/>
        </a:xfrm>
        <a:prstGeom prst="ellipse">
          <a:avLst/>
        </a:prstGeom>
        <a:solidFill>
          <a:srgbClr val="0070C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Climate Risk Modelling</a:t>
          </a:r>
        </a:p>
      </dsp:txBody>
      <dsp:txXfrm>
        <a:off x="6008502" y="1067988"/>
        <a:ext cx="912200" cy="912200"/>
      </dsp:txXfrm>
    </dsp:sp>
    <dsp:sp modelId="{38C52A79-3E43-43E4-9F41-66D15BE7564A}">
      <dsp:nvSpPr>
        <dsp:cNvPr id="0" name=""/>
        <dsp:cNvSpPr/>
      </dsp:nvSpPr>
      <dsp:spPr>
        <a:xfrm>
          <a:off x="6269615" y="2850801"/>
          <a:ext cx="1290046" cy="1290046"/>
        </a:xfrm>
        <a:prstGeom prst="ellipse">
          <a:avLst/>
        </a:prstGeom>
        <a:solidFill>
          <a:srgbClr val="00206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Transformation and Planning</a:t>
          </a:r>
        </a:p>
      </dsp:txBody>
      <dsp:txXfrm>
        <a:off x="6458538" y="3039724"/>
        <a:ext cx="912200" cy="912200"/>
      </dsp:txXfrm>
    </dsp:sp>
    <dsp:sp modelId="{BFDEF5CC-F16B-1142-9BFC-19D9BC9F8A81}">
      <dsp:nvSpPr>
        <dsp:cNvPr id="0" name=""/>
        <dsp:cNvSpPr/>
      </dsp:nvSpPr>
      <dsp:spPr>
        <a:xfrm>
          <a:off x="5008643" y="4432011"/>
          <a:ext cx="1290046" cy="1290046"/>
        </a:xfrm>
        <a:prstGeom prst="ellipse">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Access to Financing</a:t>
          </a:r>
        </a:p>
      </dsp:txBody>
      <dsp:txXfrm>
        <a:off x="5197566" y="4620934"/>
        <a:ext cx="912200" cy="912200"/>
      </dsp:txXfrm>
    </dsp:sp>
    <dsp:sp modelId="{80EA172F-D760-4875-BF07-50E80DFD3148}">
      <dsp:nvSpPr>
        <dsp:cNvPr id="0" name=""/>
        <dsp:cNvSpPr/>
      </dsp:nvSpPr>
      <dsp:spPr>
        <a:xfrm>
          <a:off x="2986200" y="4432011"/>
          <a:ext cx="1290046" cy="1290046"/>
        </a:xfrm>
        <a:prstGeom prst="ellipse">
          <a:avLst/>
        </a:prstGeom>
        <a:solidFill>
          <a:schemeClr val="accent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Renewal Energy Supply</a:t>
          </a:r>
        </a:p>
      </dsp:txBody>
      <dsp:txXfrm>
        <a:off x="3175123" y="4620934"/>
        <a:ext cx="912200" cy="912200"/>
      </dsp:txXfrm>
    </dsp:sp>
    <dsp:sp modelId="{B1FEEB57-B89E-5B42-9A2B-60964D539490}">
      <dsp:nvSpPr>
        <dsp:cNvPr id="0" name=""/>
        <dsp:cNvSpPr/>
      </dsp:nvSpPr>
      <dsp:spPr>
        <a:xfrm>
          <a:off x="1725227" y="2850801"/>
          <a:ext cx="1290046" cy="1290046"/>
        </a:xfrm>
        <a:prstGeom prst="ellipse">
          <a:avLst/>
        </a:prstGeom>
        <a:solidFill>
          <a:schemeClr val="accent4">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Product and Process Innovation</a:t>
          </a:r>
        </a:p>
      </dsp:txBody>
      <dsp:txXfrm>
        <a:off x="1914150" y="3039724"/>
        <a:ext cx="912200" cy="912200"/>
      </dsp:txXfrm>
    </dsp:sp>
    <dsp:sp modelId="{E2BC371B-C26A-4684-8A45-C82339A0AB7E}">
      <dsp:nvSpPr>
        <dsp:cNvPr id="0" name=""/>
        <dsp:cNvSpPr/>
      </dsp:nvSpPr>
      <dsp:spPr>
        <a:xfrm>
          <a:off x="2175263" y="879065"/>
          <a:ext cx="1290046" cy="1290046"/>
        </a:xfrm>
        <a:prstGeom prst="ellipse">
          <a:avLst/>
        </a:prstGeom>
        <a:solidFill>
          <a:schemeClr val="tx1">
            <a:lumMod val="75000"/>
            <a:lumOff val="25000"/>
            <a:alpha val="99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Value and AI Led approach</a:t>
          </a:r>
        </a:p>
      </dsp:txBody>
      <dsp:txXfrm>
        <a:off x="2364186" y="1067988"/>
        <a:ext cx="912200" cy="912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565F0-2E75-B44B-8CC4-8B2BBB0870FC}">
      <dsp:nvSpPr>
        <dsp:cNvPr id="0" name=""/>
        <dsp:cNvSpPr/>
      </dsp:nvSpPr>
      <dsp:spPr>
        <a:xfrm rot="5400000">
          <a:off x="-219471" y="219479"/>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Governance</a:t>
          </a:r>
        </a:p>
      </dsp:txBody>
      <dsp:txXfrm rot="-5400000">
        <a:off x="1" y="512108"/>
        <a:ext cx="1024202" cy="438943"/>
      </dsp:txXfrm>
    </dsp:sp>
    <dsp:sp modelId="{B27664CC-7229-C240-9E15-6DB6FF294EDF}">
      <dsp:nvSpPr>
        <dsp:cNvPr id="0" name=""/>
        <dsp:cNvSpPr/>
      </dsp:nvSpPr>
      <dsp:spPr>
        <a:xfrm rot="5400000">
          <a:off x="4100578" y="-3076368"/>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GB" sz="800" kern="1200" dirty="0"/>
            <a:t>Data Classification</a:t>
          </a:r>
        </a:p>
        <a:p>
          <a:pPr marL="57150" lvl="1" indent="-57150" algn="l" defTabSz="355600">
            <a:lnSpc>
              <a:spcPct val="90000"/>
            </a:lnSpc>
            <a:spcBef>
              <a:spcPct val="0"/>
            </a:spcBef>
            <a:spcAft>
              <a:spcPct val="15000"/>
            </a:spcAft>
            <a:buChar char="•"/>
          </a:pPr>
          <a:r>
            <a:rPr lang="en-GB" sz="800" kern="1200" dirty="0"/>
            <a:t>Data Collection</a:t>
          </a:r>
        </a:p>
        <a:p>
          <a:pPr marL="57150" lvl="1" indent="-57150" algn="l" defTabSz="355600">
            <a:lnSpc>
              <a:spcPct val="90000"/>
            </a:lnSpc>
            <a:spcBef>
              <a:spcPct val="0"/>
            </a:spcBef>
            <a:spcAft>
              <a:spcPct val="15000"/>
            </a:spcAft>
            <a:buChar char="•"/>
          </a:pPr>
          <a:r>
            <a:rPr lang="en-GB" sz="800" kern="1200" dirty="0"/>
            <a:t>Conversion Factors</a:t>
          </a:r>
        </a:p>
        <a:p>
          <a:pPr marL="57150" lvl="1" indent="-57150" algn="l" defTabSz="355600">
            <a:lnSpc>
              <a:spcPct val="90000"/>
            </a:lnSpc>
            <a:spcBef>
              <a:spcPct val="0"/>
            </a:spcBef>
            <a:spcAft>
              <a:spcPct val="15000"/>
            </a:spcAft>
            <a:buChar char="•"/>
          </a:pPr>
          <a:r>
            <a:rPr lang="en-GB" sz="800" kern="1200" dirty="0"/>
            <a:t>Emission Factors</a:t>
          </a:r>
        </a:p>
        <a:p>
          <a:pPr marL="57150" lvl="1" indent="-57150" algn="l" defTabSz="355600">
            <a:lnSpc>
              <a:spcPct val="90000"/>
            </a:lnSpc>
            <a:spcBef>
              <a:spcPct val="0"/>
            </a:spcBef>
            <a:spcAft>
              <a:spcPct val="15000"/>
            </a:spcAft>
            <a:buChar char="•"/>
          </a:pPr>
          <a:r>
            <a:rPr lang="en-GB" sz="800" kern="1200" dirty="0"/>
            <a:t>Verification and Validation</a:t>
          </a:r>
        </a:p>
        <a:p>
          <a:pPr marL="57150" lvl="1" indent="-57150" algn="l" defTabSz="355600">
            <a:lnSpc>
              <a:spcPct val="90000"/>
            </a:lnSpc>
            <a:spcBef>
              <a:spcPct val="0"/>
            </a:spcBef>
            <a:spcAft>
              <a:spcPct val="15000"/>
            </a:spcAft>
            <a:buChar char="•"/>
          </a:pPr>
          <a:r>
            <a:rPr lang="en-GB" sz="800" kern="1200" dirty="0"/>
            <a:t>Remote Sensing</a:t>
          </a:r>
        </a:p>
      </dsp:txBody>
      <dsp:txXfrm rot="-5400000">
        <a:off x="1024202" y="46434"/>
        <a:ext cx="7057371" cy="858192"/>
      </dsp:txXfrm>
    </dsp:sp>
    <dsp:sp modelId="{5FD04228-4FA9-9244-B3DD-8575D344703B}">
      <dsp:nvSpPr>
        <dsp:cNvPr id="0" name=""/>
        <dsp:cNvSpPr/>
      </dsp:nvSpPr>
      <dsp:spPr>
        <a:xfrm rot="5400000">
          <a:off x="-219471" y="1537981"/>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Strategy</a:t>
          </a:r>
        </a:p>
      </dsp:txBody>
      <dsp:txXfrm rot="-5400000">
        <a:off x="1" y="1830610"/>
        <a:ext cx="1024202" cy="438943"/>
      </dsp:txXfrm>
    </dsp:sp>
    <dsp:sp modelId="{6E94F1FF-5636-744D-BD67-CC48C7FA43FB}">
      <dsp:nvSpPr>
        <dsp:cNvPr id="0" name=""/>
        <dsp:cNvSpPr/>
      </dsp:nvSpPr>
      <dsp:spPr>
        <a:xfrm rot="5400000">
          <a:off x="4100578" y="-1757866"/>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GB" sz="800" kern="1200" dirty="0"/>
            <a:t>Global Recognized Standards</a:t>
          </a:r>
        </a:p>
        <a:p>
          <a:pPr marL="57150" lvl="1" indent="-57150" algn="l" defTabSz="355600">
            <a:lnSpc>
              <a:spcPct val="90000"/>
            </a:lnSpc>
            <a:spcBef>
              <a:spcPct val="0"/>
            </a:spcBef>
            <a:spcAft>
              <a:spcPct val="15000"/>
            </a:spcAft>
            <a:buChar char="•"/>
          </a:pPr>
          <a:r>
            <a:rPr lang="en-GB" sz="800" kern="1200" dirty="0"/>
            <a:t>Standardization </a:t>
          </a:r>
        </a:p>
        <a:p>
          <a:pPr marL="57150" lvl="1" indent="-57150" algn="l" defTabSz="355600">
            <a:lnSpc>
              <a:spcPct val="90000"/>
            </a:lnSpc>
            <a:spcBef>
              <a:spcPct val="0"/>
            </a:spcBef>
            <a:spcAft>
              <a:spcPct val="15000"/>
            </a:spcAft>
            <a:buChar char="•"/>
          </a:pPr>
          <a:r>
            <a:rPr lang="en-GB" sz="800" kern="1200" dirty="0"/>
            <a:t>Data classification and Management Systems</a:t>
          </a:r>
        </a:p>
        <a:p>
          <a:pPr marL="57150" lvl="1" indent="-57150" algn="l" defTabSz="355600">
            <a:lnSpc>
              <a:spcPct val="90000"/>
            </a:lnSpc>
            <a:spcBef>
              <a:spcPct val="0"/>
            </a:spcBef>
            <a:spcAft>
              <a:spcPct val="15000"/>
            </a:spcAft>
            <a:buChar char="•"/>
          </a:pPr>
          <a:r>
            <a:rPr lang="en-GB" sz="800" kern="1200" dirty="0"/>
            <a:t>Quality Assurance</a:t>
          </a:r>
        </a:p>
        <a:p>
          <a:pPr marL="57150" lvl="1" indent="-57150" algn="l" defTabSz="355600">
            <a:lnSpc>
              <a:spcPct val="90000"/>
            </a:lnSpc>
            <a:spcBef>
              <a:spcPct val="0"/>
            </a:spcBef>
            <a:spcAft>
              <a:spcPct val="15000"/>
            </a:spcAft>
            <a:buChar char="•"/>
          </a:pPr>
          <a:r>
            <a:rPr lang="en-GB" sz="800" kern="1200" dirty="0"/>
            <a:t>Transparency</a:t>
          </a:r>
        </a:p>
        <a:p>
          <a:pPr marL="57150" lvl="1" indent="-57150" algn="l" defTabSz="355600">
            <a:lnSpc>
              <a:spcPct val="90000"/>
            </a:lnSpc>
            <a:spcBef>
              <a:spcPct val="0"/>
            </a:spcBef>
            <a:spcAft>
              <a:spcPct val="15000"/>
            </a:spcAft>
            <a:buChar char="•"/>
          </a:pPr>
          <a:r>
            <a:rPr lang="en-GB" sz="800" kern="1200" dirty="0"/>
            <a:t>Stakeholder Engagement</a:t>
          </a:r>
        </a:p>
      </dsp:txBody>
      <dsp:txXfrm rot="-5400000">
        <a:off x="1024202" y="1364936"/>
        <a:ext cx="7057371" cy="858192"/>
      </dsp:txXfrm>
    </dsp:sp>
    <dsp:sp modelId="{0C2786A9-7ADC-AC43-BDD2-B14BC9AC63A3}">
      <dsp:nvSpPr>
        <dsp:cNvPr id="0" name=""/>
        <dsp:cNvSpPr/>
      </dsp:nvSpPr>
      <dsp:spPr>
        <a:xfrm rot="5400000">
          <a:off x="-219471" y="2856483"/>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Risk Management</a:t>
          </a:r>
        </a:p>
      </dsp:txBody>
      <dsp:txXfrm rot="-5400000">
        <a:off x="1" y="3149112"/>
        <a:ext cx="1024202" cy="438943"/>
      </dsp:txXfrm>
    </dsp:sp>
    <dsp:sp modelId="{90FD8DE0-2E7E-574E-8C04-0F30F067064C}">
      <dsp:nvSpPr>
        <dsp:cNvPr id="0" name=""/>
        <dsp:cNvSpPr/>
      </dsp:nvSpPr>
      <dsp:spPr>
        <a:xfrm rot="5400000">
          <a:off x="4100578" y="-439365"/>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GB" sz="800" kern="1200" dirty="0"/>
            <a:t>Identification</a:t>
          </a:r>
        </a:p>
        <a:p>
          <a:pPr marL="57150" lvl="1" indent="-57150" algn="l" defTabSz="355600">
            <a:lnSpc>
              <a:spcPct val="90000"/>
            </a:lnSpc>
            <a:spcBef>
              <a:spcPct val="0"/>
            </a:spcBef>
            <a:spcAft>
              <a:spcPct val="15000"/>
            </a:spcAft>
            <a:buChar char="•"/>
          </a:pPr>
          <a:r>
            <a:rPr lang="en-GB" sz="800" kern="1200" dirty="0"/>
            <a:t>Assessment</a:t>
          </a:r>
        </a:p>
        <a:p>
          <a:pPr marL="57150" lvl="1" indent="-57150" algn="l" defTabSz="355600">
            <a:lnSpc>
              <a:spcPct val="90000"/>
            </a:lnSpc>
            <a:spcBef>
              <a:spcPct val="0"/>
            </a:spcBef>
            <a:spcAft>
              <a:spcPct val="15000"/>
            </a:spcAft>
            <a:buChar char="•"/>
          </a:pPr>
          <a:r>
            <a:rPr lang="en-GB" sz="800" kern="1200" dirty="0"/>
            <a:t>Collaborate to Mitigate</a:t>
          </a:r>
        </a:p>
        <a:p>
          <a:pPr marL="57150" lvl="1" indent="-57150" algn="l" defTabSz="355600">
            <a:lnSpc>
              <a:spcPct val="90000"/>
            </a:lnSpc>
            <a:spcBef>
              <a:spcPct val="0"/>
            </a:spcBef>
            <a:spcAft>
              <a:spcPct val="15000"/>
            </a:spcAft>
            <a:buChar char="•"/>
          </a:pPr>
          <a:r>
            <a:rPr lang="en-GB" sz="800" kern="1200" dirty="0"/>
            <a:t>Continuous Improvement and Training</a:t>
          </a:r>
        </a:p>
        <a:p>
          <a:pPr marL="57150" lvl="1" indent="-57150" algn="l" defTabSz="355600">
            <a:lnSpc>
              <a:spcPct val="90000"/>
            </a:lnSpc>
            <a:spcBef>
              <a:spcPct val="0"/>
            </a:spcBef>
            <a:spcAft>
              <a:spcPct val="15000"/>
            </a:spcAft>
            <a:buChar char="•"/>
          </a:pPr>
          <a:r>
            <a:rPr lang="en-GB" sz="800" kern="1200" dirty="0"/>
            <a:t>Financial and Sector based assessment</a:t>
          </a:r>
        </a:p>
      </dsp:txBody>
      <dsp:txXfrm rot="-5400000">
        <a:off x="1024202" y="2683437"/>
        <a:ext cx="7057371" cy="858192"/>
      </dsp:txXfrm>
    </dsp:sp>
    <dsp:sp modelId="{D8D745F0-B09C-7943-A60F-C8A10262B1BB}">
      <dsp:nvSpPr>
        <dsp:cNvPr id="0" name=""/>
        <dsp:cNvSpPr/>
      </dsp:nvSpPr>
      <dsp:spPr>
        <a:xfrm rot="5400000">
          <a:off x="-219471" y="4174985"/>
          <a:ext cx="1463145" cy="10242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Metrics and Objectives</a:t>
          </a:r>
        </a:p>
      </dsp:txBody>
      <dsp:txXfrm rot="-5400000">
        <a:off x="1" y="4467614"/>
        <a:ext cx="1024202" cy="438943"/>
      </dsp:txXfrm>
    </dsp:sp>
    <dsp:sp modelId="{FE760D21-B768-D64D-99EA-611F0B6BFED2}">
      <dsp:nvSpPr>
        <dsp:cNvPr id="0" name=""/>
        <dsp:cNvSpPr/>
      </dsp:nvSpPr>
      <dsp:spPr>
        <a:xfrm rot="5400000">
          <a:off x="4100578" y="879136"/>
          <a:ext cx="951044" cy="710379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GB" sz="800" kern="1200" dirty="0"/>
            <a:t>Data Collection and Validation</a:t>
          </a:r>
        </a:p>
        <a:p>
          <a:pPr marL="57150" lvl="1" indent="-57150" algn="l" defTabSz="355600">
            <a:lnSpc>
              <a:spcPct val="90000"/>
            </a:lnSpc>
            <a:spcBef>
              <a:spcPct val="0"/>
            </a:spcBef>
            <a:spcAft>
              <a:spcPct val="15000"/>
            </a:spcAft>
            <a:buChar char="•"/>
          </a:pPr>
          <a:r>
            <a:rPr lang="en-GB" sz="800" kern="1200" dirty="0"/>
            <a:t>Conversion and Standardization</a:t>
          </a:r>
        </a:p>
        <a:p>
          <a:pPr marL="57150" lvl="1" indent="-57150" algn="l" defTabSz="355600">
            <a:lnSpc>
              <a:spcPct val="90000"/>
            </a:lnSpc>
            <a:spcBef>
              <a:spcPct val="0"/>
            </a:spcBef>
            <a:spcAft>
              <a:spcPct val="15000"/>
            </a:spcAft>
            <a:buChar char="•"/>
          </a:pPr>
          <a:r>
            <a:rPr lang="en-GB" sz="800" kern="1200" dirty="0"/>
            <a:t>Define Emission metrics</a:t>
          </a:r>
        </a:p>
        <a:p>
          <a:pPr marL="57150" lvl="1" indent="-57150" algn="l" defTabSz="355600">
            <a:lnSpc>
              <a:spcPct val="90000"/>
            </a:lnSpc>
            <a:spcBef>
              <a:spcPct val="0"/>
            </a:spcBef>
            <a:spcAft>
              <a:spcPct val="15000"/>
            </a:spcAft>
            <a:buChar char="•"/>
          </a:pPr>
          <a:r>
            <a:rPr lang="en-GB" sz="800" kern="1200" dirty="0"/>
            <a:t>Baseline</a:t>
          </a:r>
        </a:p>
        <a:p>
          <a:pPr marL="57150" lvl="1" indent="-57150" algn="l" defTabSz="355600">
            <a:lnSpc>
              <a:spcPct val="90000"/>
            </a:lnSpc>
            <a:spcBef>
              <a:spcPct val="0"/>
            </a:spcBef>
            <a:spcAft>
              <a:spcPct val="15000"/>
            </a:spcAft>
            <a:buChar char="•"/>
          </a:pPr>
          <a:r>
            <a:rPr lang="en-GB" sz="800" kern="1200" dirty="0"/>
            <a:t>SMART Approach (Specific, Measurable, Achievable, Relevant and Time Bound)</a:t>
          </a:r>
        </a:p>
        <a:p>
          <a:pPr marL="57150" lvl="1" indent="-57150" algn="l" defTabSz="355600">
            <a:lnSpc>
              <a:spcPct val="90000"/>
            </a:lnSpc>
            <a:spcBef>
              <a:spcPct val="0"/>
            </a:spcBef>
            <a:spcAft>
              <a:spcPct val="15000"/>
            </a:spcAft>
            <a:buChar char="•"/>
          </a:pPr>
          <a:r>
            <a:rPr lang="en-GB" sz="800" kern="1200" dirty="0"/>
            <a:t>Review and Adjust</a:t>
          </a:r>
        </a:p>
      </dsp:txBody>
      <dsp:txXfrm rot="-5400000">
        <a:off x="1024202" y="4001938"/>
        <a:ext cx="7057371" cy="858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08D9-7FB5-D74E-A6F6-D37ED72CACC6}">
      <dsp:nvSpPr>
        <dsp:cNvPr id="0" name=""/>
        <dsp:cNvSpPr/>
      </dsp:nvSpPr>
      <dsp:spPr>
        <a:xfrm>
          <a:off x="4710029" y="2631245"/>
          <a:ext cx="2934213" cy="27158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Identification</a:t>
          </a:r>
        </a:p>
        <a:p>
          <a:pPr marL="114300" lvl="1" indent="-114300" algn="l" defTabSz="533400">
            <a:lnSpc>
              <a:spcPct val="90000"/>
            </a:lnSpc>
            <a:spcBef>
              <a:spcPct val="0"/>
            </a:spcBef>
            <a:spcAft>
              <a:spcPct val="15000"/>
            </a:spcAft>
            <a:buChar char="•"/>
          </a:pPr>
          <a:r>
            <a:rPr lang="en-GB" sz="1200" kern="1200" dirty="0">
              <a:latin typeface=""/>
            </a:rPr>
            <a:t>Assessment</a:t>
          </a:r>
        </a:p>
        <a:p>
          <a:pPr marL="114300" lvl="1" indent="-114300" algn="l" defTabSz="533400">
            <a:lnSpc>
              <a:spcPct val="90000"/>
            </a:lnSpc>
            <a:spcBef>
              <a:spcPct val="0"/>
            </a:spcBef>
            <a:spcAft>
              <a:spcPct val="15000"/>
            </a:spcAft>
            <a:buChar char="•"/>
          </a:pPr>
          <a:r>
            <a:rPr lang="en-GB" sz="1200" kern="1200" dirty="0">
              <a:latin typeface=""/>
            </a:rPr>
            <a:t>Collaborate to Mitigate</a:t>
          </a:r>
        </a:p>
        <a:p>
          <a:pPr marL="114300" lvl="1" indent="-114300" algn="l" defTabSz="533400">
            <a:lnSpc>
              <a:spcPct val="90000"/>
            </a:lnSpc>
            <a:spcBef>
              <a:spcPct val="0"/>
            </a:spcBef>
            <a:spcAft>
              <a:spcPct val="15000"/>
            </a:spcAft>
            <a:buChar char="•"/>
          </a:pPr>
          <a:r>
            <a:rPr lang="en-GB" sz="1200" kern="1200" dirty="0">
              <a:latin typeface=""/>
            </a:rPr>
            <a:t>Continuous Improvement and Training</a:t>
          </a:r>
        </a:p>
        <a:p>
          <a:pPr marL="114300" lvl="1" indent="-114300" algn="l" defTabSz="533400">
            <a:lnSpc>
              <a:spcPct val="90000"/>
            </a:lnSpc>
            <a:spcBef>
              <a:spcPct val="0"/>
            </a:spcBef>
            <a:spcAft>
              <a:spcPct val="15000"/>
            </a:spcAft>
            <a:buChar char="•"/>
          </a:pPr>
          <a:r>
            <a:rPr lang="en-GB" sz="1200" kern="1200" dirty="0">
              <a:latin typeface=""/>
            </a:rPr>
            <a:t>Financial and Sector based assessment</a:t>
          </a:r>
        </a:p>
      </dsp:txBody>
      <dsp:txXfrm>
        <a:off x="5649951" y="3369866"/>
        <a:ext cx="1934633" cy="1917573"/>
      </dsp:txXfrm>
    </dsp:sp>
    <dsp:sp modelId="{A471255E-E758-F642-A781-D842F28FA7DE}">
      <dsp:nvSpPr>
        <dsp:cNvPr id="0" name=""/>
        <dsp:cNvSpPr/>
      </dsp:nvSpPr>
      <dsp:spPr>
        <a:xfrm>
          <a:off x="514022" y="2544383"/>
          <a:ext cx="3050377" cy="27579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Data Collection and Validation</a:t>
          </a:r>
        </a:p>
        <a:p>
          <a:pPr marL="114300" lvl="1" indent="-114300" algn="l" defTabSz="533400">
            <a:lnSpc>
              <a:spcPct val="90000"/>
            </a:lnSpc>
            <a:spcBef>
              <a:spcPct val="0"/>
            </a:spcBef>
            <a:spcAft>
              <a:spcPct val="15000"/>
            </a:spcAft>
            <a:buChar char="•"/>
          </a:pPr>
          <a:r>
            <a:rPr lang="en-GB" sz="1200" kern="1200" dirty="0">
              <a:latin typeface=""/>
            </a:rPr>
            <a:t>Conversion and Standardization</a:t>
          </a:r>
        </a:p>
        <a:p>
          <a:pPr marL="114300" lvl="1" indent="-114300" algn="l" defTabSz="533400">
            <a:lnSpc>
              <a:spcPct val="90000"/>
            </a:lnSpc>
            <a:spcBef>
              <a:spcPct val="0"/>
            </a:spcBef>
            <a:spcAft>
              <a:spcPct val="15000"/>
            </a:spcAft>
            <a:buChar char="•"/>
          </a:pPr>
          <a:r>
            <a:rPr lang="en-GB" sz="1200" kern="1200" dirty="0">
              <a:latin typeface=""/>
            </a:rPr>
            <a:t>Define Emission metrics</a:t>
          </a:r>
        </a:p>
        <a:p>
          <a:pPr marL="114300" lvl="1" indent="-114300" algn="l" defTabSz="533400">
            <a:lnSpc>
              <a:spcPct val="90000"/>
            </a:lnSpc>
            <a:spcBef>
              <a:spcPct val="0"/>
            </a:spcBef>
            <a:spcAft>
              <a:spcPct val="15000"/>
            </a:spcAft>
            <a:buChar char="•"/>
          </a:pPr>
          <a:r>
            <a:rPr lang="en-GB" sz="1200" kern="1200" dirty="0">
              <a:latin typeface=""/>
            </a:rPr>
            <a:t>Baseline</a:t>
          </a:r>
        </a:p>
        <a:p>
          <a:pPr marL="114300" lvl="1" indent="-114300" algn="l" defTabSz="533400">
            <a:lnSpc>
              <a:spcPct val="90000"/>
            </a:lnSpc>
            <a:spcBef>
              <a:spcPct val="0"/>
            </a:spcBef>
            <a:spcAft>
              <a:spcPct val="15000"/>
            </a:spcAft>
            <a:buChar char="•"/>
          </a:pPr>
          <a:r>
            <a:rPr lang="en-GB" sz="1200" kern="1200" dirty="0">
              <a:latin typeface=""/>
            </a:rPr>
            <a:t>SMART Approach (Specific, Measurable, Achievable, Relevant and Time Bound)</a:t>
          </a:r>
        </a:p>
        <a:p>
          <a:pPr marL="114300" lvl="1" indent="-114300" algn="l" defTabSz="533400">
            <a:lnSpc>
              <a:spcPct val="90000"/>
            </a:lnSpc>
            <a:spcBef>
              <a:spcPct val="0"/>
            </a:spcBef>
            <a:spcAft>
              <a:spcPct val="15000"/>
            </a:spcAft>
            <a:buChar char="•"/>
          </a:pPr>
          <a:r>
            <a:rPr lang="en-GB" sz="1200" kern="1200" dirty="0">
              <a:latin typeface=""/>
            </a:rPr>
            <a:t>Review and Adjust</a:t>
          </a:r>
        </a:p>
      </dsp:txBody>
      <dsp:txXfrm>
        <a:off x="574605" y="3294455"/>
        <a:ext cx="2014098" cy="1947300"/>
      </dsp:txXfrm>
    </dsp:sp>
    <dsp:sp modelId="{B444BCF2-45B7-FD41-A408-611B0A07EF6F}">
      <dsp:nvSpPr>
        <dsp:cNvPr id="0" name=""/>
        <dsp:cNvSpPr/>
      </dsp:nvSpPr>
      <dsp:spPr>
        <a:xfrm>
          <a:off x="4579222" y="-137955"/>
          <a:ext cx="3120450" cy="16440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Global Recognized Standards</a:t>
          </a:r>
        </a:p>
        <a:p>
          <a:pPr marL="114300" lvl="1" indent="-114300" algn="l" defTabSz="533400">
            <a:lnSpc>
              <a:spcPct val="90000"/>
            </a:lnSpc>
            <a:spcBef>
              <a:spcPct val="0"/>
            </a:spcBef>
            <a:spcAft>
              <a:spcPct val="15000"/>
            </a:spcAft>
            <a:buChar char="•"/>
          </a:pPr>
          <a:r>
            <a:rPr lang="en-GB" sz="1200" kern="1200" dirty="0">
              <a:latin typeface=""/>
            </a:rPr>
            <a:t>Standardization </a:t>
          </a:r>
        </a:p>
        <a:p>
          <a:pPr marL="114300" lvl="1" indent="-114300" algn="l" defTabSz="533400">
            <a:lnSpc>
              <a:spcPct val="90000"/>
            </a:lnSpc>
            <a:spcBef>
              <a:spcPct val="0"/>
            </a:spcBef>
            <a:spcAft>
              <a:spcPct val="15000"/>
            </a:spcAft>
            <a:buChar char="•"/>
          </a:pPr>
          <a:r>
            <a:rPr lang="en-GB" sz="1200" kern="1200" dirty="0">
              <a:latin typeface=""/>
            </a:rPr>
            <a:t>Data classification and Management Systems</a:t>
          </a:r>
        </a:p>
        <a:p>
          <a:pPr marL="114300" lvl="1" indent="-114300" algn="l" defTabSz="533400">
            <a:lnSpc>
              <a:spcPct val="90000"/>
            </a:lnSpc>
            <a:spcBef>
              <a:spcPct val="0"/>
            </a:spcBef>
            <a:spcAft>
              <a:spcPct val="15000"/>
            </a:spcAft>
            <a:buChar char="•"/>
          </a:pPr>
          <a:r>
            <a:rPr lang="en-GB" sz="1200" kern="1200" dirty="0">
              <a:latin typeface=""/>
            </a:rPr>
            <a:t>Quality Assurance</a:t>
          </a:r>
        </a:p>
        <a:p>
          <a:pPr marL="114300" lvl="1" indent="-114300" algn="l" defTabSz="533400">
            <a:lnSpc>
              <a:spcPct val="90000"/>
            </a:lnSpc>
            <a:spcBef>
              <a:spcPct val="0"/>
            </a:spcBef>
            <a:spcAft>
              <a:spcPct val="15000"/>
            </a:spcAft>
            <a:buChar char="•"/>
          </a:pPr>
          <a:r>
            <a:rPr lang="en-GB" sz="1200" kern="1200" dirty="0">
              <a:latin typeface=""/>
            </a:rPr>
            <a:t>Transparency</a:t>
          </a:r>
        </a:p>
        <a:p>
          <a:pPr marL="114300" lvl="1" indent="-114300" algn="l" defTabSz="533400">
            <a:lnSpc>
              <a:spcPct val="90000"/>
            </a:lnSpc>
            <a:spcBef>
              <a:spcPct val="0"/>
            </a:spcBef>
            <a:spcAft>
              <a:spcPct val="15000"/>
            </a:spcAft>
            <a:buChar char="•"/>
          </a:pPr>
          <a:r>
            <a:rPr lang="en-GB" sz="1200" kern="1200" dirty="0">
              <a:latin typeface=""/>
            </a:rPr>
            <a:t>Stakeholder Engagement</a:t>
          </a:r>
        </a:p>
      </dsp:txBody>
      <dsp:txXfrm>
        <a:off x="5551471" y="-101841"/>
        <a:ext cx="2112087" cy="1160800"/>
      </dsp:txXfrm>
    </dsp:sp>
    <dsp:sp modelId="{BE314A8A-EA5C-D94F-843F-F371CC8E918E}">
      <dsp:nvSpPr>
        <dsp:cNvPr id="0" name=""/>
        <dsp:cNvSpPr/>
      </dsp:nvSpPr>
      <dsp:spPr>
        <a:xfrm>
          <a:off x="428327" y="-137955"/>
          <a:ext cx="3140399" cy="16440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
            </a:rPr>
            <a:t>Data Classification</a:t>
          </a:r>
        </a:p>
        <a:p>
          <a:pPr marL="114300" lvl="1" indent="-114300" algn="l" defTabSz="622300">
            <a:lnSpc>
              <a:spcPct val="90000"/>
            </a:lnSpc>
            <a:spcBef>
              <a:spcPct val="0"/>
            </a:spcBef>
            <a:spcAft>
              <a:spcPct val="15000"/>
            </a:spcAft>
            <a:buChar char="•"/>
          </a:pPr>
          <a:r>
            <a:rPr lang="en-GB" sz="1400" kern="1200" dirty="0">
              <a:latin typeface=""/>
            </a:rPr>
            <a:t>Data Collection</a:t>
          </a:r>
        </a:p>
        <a:p>
          <a:pPr marL="114300" lvl="1" indent="-114300" algn="l" defTabSz="622300">
            <a:lnSpc>
              <a:spcPct val="90000"/>
            </a:lnSpc>
            <a:spcBef>
              <a:spcPct val="0"/>
            </a:spcBef>
            <a:spcAft>
              <a:spcPct val="15000"/>
            </a:spcAft>
            <a:buChar char="•"/>
          </a:pPr>
          <a:r>
            <a:rPr lang="en-GB" sz="1400" kern="1200" dirty="0">
              <a:latin typeface=""/>
            </a:rPr>
            <a:t>Conversion Factors</a:t>
          </a:r>
        </a:p>
        <a:p>
          <a:pPr marL="114300" lvl="1" indent="-114300" algn="l" defTabSz="622300">
            <a:lnSpc>
              <a:spcPct val="90000"/>
            </a:lnSpc>
            <a:spcBef>
              <a:spcPct val="0"/>
            </a:spcBef>
            <a:spcAft>
              <a:spcPct val="15000"/>
            </a:spcAft>
            <a:buChar char="•"/>
          </a:pPr>
          <a:r>
            <a:rPr lang="en-GB" sz="1400" kern="1200" dirty="0">
              <a:latin typeface=""/>
            </a:rPr>
            <a:t>Emission Factors</a:t>
          </a:r>
        </a:p>
        <a:p>
          <a:pPr marL="114300" lvl="1" indent="-114300" algn="l" defTabSz="622300">
            <a:lnSpc>
              <a:spcPct val="90000"/>
            </a:lnSpc>
            <a:spcBef>
              <a:spcPct val="0"/>
            </a:spcBef>
            <a:spcAft>
              <a:spcPct val="15000"/>
            </a:spcAft>
            <a:buChar char="•"/>
          </a:pPr>
          <a:r>
            <a:rPr lang="en-GB" sz="1400" kern="1200" dirty="0">
              <a:latin typeface=""/>
            </a:rPr>
            <a:t>Verification and Validation</a:t>
          </a:r>
        </a:p>
        <a:p>
          <a:pPr marL="114300" lvl="1" indent="-114300" algn="l" defTabSz="622300">
            <a:lnSpc>
              <a:spcPct val="90000"/>
            </a:lnSpc>
            <a:spcBef>
              <a:spcPct val="0"/>
            </a:spcBef>
            <a:spcAft>
              <a:spcPct val="15000"/>
            </a:spcAft>
            <a:buChar char="•"/>
          </a:pPr>
          <a:r>
            <a:rPr lang="en-GB" sz="1400" kern="1200" dirty="0">
              <a:latin typeface=""/>
            </a:rPr>
            <a:t>Remote Sensing</a:t>
          </a:r>
        </a:p>
      </dsp:txBody>
      <dsp:txXfrm>
        <a:off x="464441" y="-101841"/>
        <a:ext cx="2126051" cy="1160800"/>
      </dsp:txXfrm>
    </dsp:sp>
    <dsp:sp modelId="{CB17618E-6938-6242-9C6D-280864768089}">
      <dsp:nvSpPr>
        <dsp:cNvPr id="0" name=""/>
        <dsp:cNvSpPr/>
      </dsp:nvSpPr>
      <dsp:spPr>
        <a:xfrm>
          <a:off x="2377717" y="1058522"/>
          <a:ext cx="1669398" cy="1545377"/>
        </a:xfrm>
        <a:prstGeom prst="pieWedge">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Governance</a:t>
          </a:r>
        </a:p>
      </dsp:txBody>
      <dsp:txXfrm>
        <a:off x="2866672" y="1511152"/>
        <a:ext cx="1180443" cy="1092747"/>
      </dsp:txXfrm>
    </dsp:sp>
    <dsp:sp modelId="{3B8EE445-E1D3-934F-8555-0FEA28AC32FB}">
      <dsp:nvSpPr>
        <dsp:cNvPr id="0" name=""/>
        <dsp:cNvSpPr/>
      </dsp:nvSpPr>
      <dsp:spPr>
        <a:xfrm rot="5400000">
          <a:off x="4087835" y="1072448"/>
          <a:ext cx="1520284" cy="1489629"/>
        </a:xfrm>
        <a:prstGeom prst="pieWedg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Strategy</a:t>
          </a:r>
        </a:p>
      </dsp:txBody>
      <dsp:txXfrm rot="-5400000">
        <a:off x="4103163" y="1502402"/>
        <a:ext cx="1053327" cy="1075003"/>
      </dsp:txXfrm>
    </dsp:sp>
    <dsp:sp modelId="{2DE63787-5B58-4D4A-9234-F28005246F31}">
      <dsp:nvSpPr>
        <dsp:cNvPr id="0" name=""/>
        <dsp:cNvSpPr/>
      </dsp:nvSpPr>
      <dsp:spPr>
        <a:xfrm rot="10800000">
          <a:off x="4095299" y="2628446"/>
          <a:ext cx="1505357" cy="1631980"/>
        </a:xfrm>
        <a:prstGeom prst="pieWedge">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Risk Management</a:t>
          </a:r>
        </a:p>
      </dsp:txBody>
      <dsp:txXfrm rot="10800000">
        <a:off x="4095299" y="2628446"/>
        <a:ext cx="1064448" cy="1153984"/>
      </dsp:txXfrm>
    </dsp:sp>
    <dsp:sp modelId="{5A3C6D79-9953-4646-BD4B-9DAC9F52B180}">
      <dsp:nvSpPr>
        <dsp:cNvPr id="0" name=""/>
        <dsp:cNvSpPr/>
      </dsp:nvSpPr>
      <dsp:spPr>
        <a:xfrm rot="16200000">
          <a:off x="2398061" y="2648078"/>
          <a:ext cx="1630579" cy="1647130"/>
        </a:xfrm>
        <a:prstGeom prst="pieWedge">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Metrics and Objectives</a:t>
          </a:r>
        </a:p>
      </dsp:txBody>
      <dsp:txXfrm rot="5400000">
        <a:off x="2872219" y="2656354"/>
        <a:ext cx="1164697" cy="1152993"/>
      </dsp:txXfrm>
    </dsp:sp>
    <dsp:sp modelId="{8DABD84D-93E2-FE4C-A503-E48DDF937688}">
      <dsp:nvSpPr>
        <dsp:cNvPr id="0" name=""/>
        <dsp:cNvSpPr/>
      </dsp:nvSpPr>
      <dsp:spPr>
        <a:xfrm>
          <a:off x="3679963" y="2246947"/>
          <a:ext cx="768073" cy="66789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343FD8-D3E0-8449-AB5C-52292F1D4A7F}">
      <dsp:nvSpPr>
        <dsp:cNvPr id="0" name=""/>
        <dsp:cNvSpPr/>
      </dsp:nvSpPr>
      <dsp:spPr>
        <a:xfrm rot="10800000">
          <a:off x="3679963" y="2503828"/>
          <a:ext cx="768073" cy="66789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CCC09-D155-4234-923D-B07EB0DF8776}">
      <dsp:nvSpPr>
        <dsp:cNvPr id="0" name=""/>
        <dsp:cNvSpPr/>
      </dsp:nvSpPr>
      <dsp:spPr>
        <a:xfrm>
          <a:off x="3050" y="2299383"/>
          <a:ext cx="1155391" cy="1161879"/>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Sensor based  emission tracking	</a:t>
          </a:r>
        </a:p>
      </dsp:txBody>
      <dsp:txXfrm>
        <a:off x="36890" y="2333223"/>
        <a:ext cx="1087711" cy="1094199"/>
      </dsp:txXfrm>
    </dsp:sp>
    <dsp:sp modelId="{D84B4F37-013C-4888-B1AA-277E4F5D9412}">
      <dsp:nvSpPr>
        <dsp:cNvPr id="0" name=""/>
        <dsp:cNvSpPr/>
      </dsp:nvSpPr>
      <dsp:spPr>
        <a:xfrm>
          <a:off x="1273981"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1273981" y="2794361"/>
        <a:ext cx="171459" cy="171923"/>
      </dsp:txXfrm>
    </dsp:sp>
    <dsp:sp modelId="{E845E06A-6EC1-466D-A4EA-6972E818A129}">
      <dsp:nvSpPr>
        <dsp:cNvPr id="0" name=""/>
        <dsp:cNvSpPr/>
      </dsp:nvSpPr>
      <dsp:spPr>
        <a:xfrm>
          <a:off x="1620599" y="2299383"/>
          <a:ext cx="1155391" cy="1161879"/>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API to pull data and send to database</a:t>
          </a:r>
        </a:p>
      </dsp:txBody>
      <dsp:txXfrm>
        <a:off x="1654439" y="2333223"/>
        <a:ext cx="1087711" cy="1094199"/>
      </dsp:txXfrm>
    </dsp:sp>
    <dsp:sp modelId="{085FA3FF-DA56-4659-9FB0-696FC6770352}">
      <dsp:nvSpPr>
        <dsp:cNvPr id="0" name=""/>
        <dsp:cNvSpPr/>
      </dsp:nvSpPr>
      <dsp:spPr>
        <a:xfrm>
          <a:off x="2891529"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2891529" y="2794361"/>
        <a:ext cx="171459" cy="171923"/>
      </dsp:txXfrm>
    </dsp:sp>
    <dsp:sp modelId="{D0E5FFD0-366E-4099-B485-F04EED034AE0}">
      <dsp:nvSpPr>
        <dsp:cNvPr id="0" name=""/>
        <dsp:cNvSpPr/>
      </dsp:nvSpPr>
      <dsp:spPr>
        <a:xfrm>
          <a:off x="3238147" y="2299383"/>
          <a:ext cx="1155391" cy="1161879"/>
        </a:xfrm>
        <a:prstGeom prst="roundRect">
          <a:avLst>
            <a:gd name="adj" fmla="val 10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Framework to convert data to Standard format</a:t>
          </a:r>
        </a:p>
      </dsp:txBody>
      <dsp:txXfrm>
        <a:off x="3271987" y="2333223"/>
        <a:ext cx="1087711" cy="1094199"/>
      </dsp:txXfrm>
    </dsp:sp>
    <dsp:sp modelId="{7587FC24-0549-46FB-925C-F2BC0E2E5487}">
      <dsp:nvSpPr>
        <dsp:cNvPr id="0" name=""/>
        <dsp:cNvSpPr/>
      </dsp:nvSpPr>
      <dsp:spPr>
        <a:xfrm>
          <a:off x="4509077"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4509077" y="2794361"/>
        <a:ext cx="171459" cy="171923"/>
      </dsp:txXfrm>
    </dsp:sp>
    <dsp:sp modelId="{DDA02E71-95BF-BB4A-87F0-2006D46FE4D1}">
      <dsp:nvSpPr>
        <dsp:cNvPr id="0" name=""/>
        <dsp:cNvSpPr/>
      </dsp:nvSpPr>
      <dsp:spPr>
        <a:xfrm>
          <a:off x="4855695" y="2299383"/>
          <a:ext cx="1155391" cy="1161879"/>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Standardized dashboard’s</a:t>
          </a:r>
        </a:p>
      </dsp:txBody>
      <dsp:txXfrm>
        <a:off x="4889535" y="2333223"/>
        <a:ext cx="1087711" cy="1094199"/>
      </dsp:txXfrm>
    </dsp:sp>
    <dsp:sp modelId="{5538E3A9-F5F6-DA42-9EF1-CEFE458CAC62}">
      <dsp:nvSpPr>
        <dsp:cNvPr id="0" name=""/>
        <dsp:cNvSpPr/>
      </dsp:nvSpPr>
      <dsp:spPr>
        <a:xfrm>
          <a:off x="6126625"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126625" y="2794361"/>
        <a:ext cx="171459" cy="171923"/>
      </dsp:txXfrm>
    </dsp:sp>
    <dsp:sp modelId="{F04931DA-E091-40D7-BB3F-8FB82CD53379}">
      <dsp:nvSpPr>
        <dsp:cNvPr id="0" name=""/>
        <dsp:cNvSpPr/>
      </dsp:nvSpPr>
      <dsp:spPr>
        <a:xfrm>
          <a:off x="6473243" y="2299383"/>
          <a:ext cx="1155391" cy="1161879"/>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AI Based Alerting on deviations and risk management</a:t>
          </a:r>
        </a:p>
      </dsp:txBody>
      <dsp:txXfrm>
        <a:off x="6507083" y="2333223"/>
        <a:ext cx="1087711" cy="1094199"/>
      </dsp:txXfrm>
    </dsp:sp>
    <dsp:sp modelId="{4C2096E8-6343-4C5A-9918-24AFE5E65698}">
      <dsp:nvSpPr>
        <dsp:cNvPr id="0" name=""/>
        <dsp:cNvSpPr/>
      </dsp:nvSpPr>
      <dsp:spPr>
        <a:xfrm>
          <a:off x="7744173"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7744173" y="2794361"/>
        <a:ext cx="171459" cy="171923"/>
      </dsp:txXfrm>
    </dsp:sp>
    <dsp:sp modelId="{FCE4F249-75FD-4D77-8E90-D6DD78C7A31E}">
      <dsp:nvSpPr>
        <dsp:cNvPr id="0" name=""/>
        <dsp:cNvSpPr/>
      </dsp:nvSpPr>
      <dsp:spPr>
        <a:xfrm>
          <a:off x="8090791" y="2299383"/>
          <a:ext cx="1155391" cy="1161879"/>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ML Based Prediction and alignment to standards</a:t>
          </a:r>
        </a:p>
      </dsp:txBody>
      <dsp:txXfrm>
        <a:off x="8124631" y="2333223"/>
        <a:ext cx="1087711" cy="1094199"/>
      </dsp:txXfrm>
    </dsp:sp>
    <dsp:sp modelId="{5E519247-9EEE-D344-9D36-67A2B34911E3}">
      <dsp:nvSpPr>
        <dsp:cNvPr id="0" name=""/>
        <dsp:cNvSpPr/>
      </dsp:nvSpPr>
      <dsp:spPr>
        <a:xfrm>
          <a:off x="9361722"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9361722" y="2794361"/>
        <a:ext cx="171459" cy="171923"/>
      </dsp:txXfrm>
    </dsp:sp>
    <dsp:sp modelId="{2525C6CF-D9C7-B544-AAC7-92B1EF204AAB}">
      <dsp:nvSpPr>
        <dsp:cNvPr id="0" name=""/>
        <dsp:cNvSpPr/>
      </dsp:nvSpPr>
      <dsp:spPr>
        <a:xfrm>
          <a:off x="9708339" y="2299383"/>
          <a:ext cx="1155391" cy="1161879"/>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Chatbot based response solution</a:t>
          </a:r>
        </a:p>
      </dsp:txBody>
      <dsp:txXfrm>
        <a:off x="9742179" y="2333223"/>
        <a:ext cx="1087711" cy="109419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5FA9-B110-844B-B2F7-9A38BF999EDD}" type="datetimeFigureOut">
              <a:rPr lang="en-US" smtClean="0"/>
              <a:t>8/19/23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89D99-2F01-6C4A-8708-69408FE71602}" type="slidenum">
              <a:rPr lang="en-US" smtClean="0"/>
              <a:t>‹#›</a:t>
            </a:fld>
            <a:endParaRPr lang="en-US"/>
          </a:p>
        </p:txBody>
      </p:sp>
    </p:spTree>
    <p:extLst>
      <p:ext uri="{BB962C8B-B14F-4D97-AF65-F5344CB8AC3E}">
        <p14:creationId xmlns:p14="http://schemas.microsoft.com/office/powerpoint/2010/main" val="64224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89D99-2F01-6C4A-8708-69408FE71602}" type="slidenum">
              <a:rPr lang="en-US" smtClean="0"/>
              <a:t>6</a:t>
            </a:fld>
            <a:endParaRPr lang="en-US"/>
          </a:p>
        </p:txBody>
      </p:sp>
    </p:spTree>
    <p:extLst>
      <p:ext uri="{BB962C8B-B14F-4D97-AF65-F5344CB8AC3E}">
        <p14:creationId xmlns:p14="http://schemas.microsoft.com/office/powerpoint/2010/main" val="399824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89D99-2F01-6C4A-8708-69408FE71602}" type="slidenum">
              <a:rPr lang="en-US" smtClean="0"/>
              <a:t>7</a:t>
            </a:fld>
            <a:endParaRPr lang="en-US"/>
          </a:p>
        </p:txBody>
      </p:sp>
    </p:spTree>
    <p:extLst>
      <p:ext uri="{BB962C8B-B14F-4D97-AF65-F5344CB8AC3E}">
        <p14:creationId xmlns:p14="http://schemas.microsoft.com/office/powerpoint/2010/main" val="271507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C4104E9-966C-A649-993B-C9C3AAC539CA}"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18314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FDC807-01A5-1442-9510-322F3A6427A3}"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426109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C7E32B-4AE9-444E-91A7-441F0CFA7EEB}"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8021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7E6A49-96C6-7649-BEDF-5CDF6B28DC94}"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179943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35BC4B-44C7-9E49-8120-9C82A8C8F5CF}"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225477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2E2E57B-73E4-7F4F-9A39-AA8969E0D1A0}"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269057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2BD87DA-CD80-264E-B29F-B1B1C301DD14}" type="datetime1">
              <a:rPr lang="en-AU" smtClean="0"/>
              <a:t>19/8/2023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0376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8D99C35-D0D5-864E-B5AB-71CDEDF07CA6}" type="datetime1">
              <a:rPr lang="en-AU" smtClean="0"/>
              <a:t>19/8/2023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42105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B86C5-860B-1440-9542-2A7650F6F756}" type="datetime1">
              <a:rPr lang="en-AU" smtClean="0"/>
              <a:t>19/8/2023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408408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AF0A16B-AB03-584F-8B01-CBE2F51FCFEA}"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17142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2E1312F-2FB3-794B-AC9E-E2B489A11FF6}"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1821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E1C6E-7812-7A4B-AEE1-1FB41D790324}" type="datetime1">
              <a:rPr lang="en-AU" smtClean="0"/>
              <a:t>19/8/2023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58421-3341-4162-94B9-4C8CBFA24AF3}" type="slidenum">
              <a:rPr lang="en-AU" smtClean="0"/>
              <a:t>‹#›</a:t>
            </a:fld>
            <a:endParaRPr lang="en-AU"/>
          </a:p>
        </p:txBody>
      </p:sp>
      <p:pic>
        <p:nvPicPr>
          <p:cNvPr id="7" name="Picture 6">
            <a:extLst>
              <a:ext uri="{FF2B5EF4-FFF2-40B4-BE49-F238E27FC236}">
                <a16:creationId xmlns:a16="http://schemas.microsoft.com/office/drawing/2014/main" id="{72A91417-B36A-8E6C-1516-69773E73B10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70434" y="146602"/>
            <a:ext cx="1810077" cy="1389234"/>
          </a:xfrm>
          <a:prstGeom prst="rect">
            <a:avLst/>
          </a:prstGeom>
        </p:spPr>
      </p:pic>
    </p:spTree>
    <p:extLst>
      <p:ext uri="{BB962C8B-B14F-4D97-AF65-F5344CB8AC3E}">
        <p14:creationId xmlns:p14="http://schemas.microsoft.com/office/powerpoint/2010/main" val="24828582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atacatalog.worldbank.org/search/dataset/0037651" TargetMode="Externa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hyperlink" Target="https://datacatalog.worldbank.org/search/dataset/0038056/Digital-Governance-Projects-Database" TargetMode="External"/><Relationship Id="rId4" Type="http://schemas.openxmlformats.org/officeDocument/2006/relationships/hyperlink" Target="https://datacatalog.worldbank.org/search/dataset/0050602/Data-Governance-Maturity-Indicator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D1022-A79A-AE60-FE8F-84344798ABCD}"/>
              </a:ext>
            </a:extLst>
          </p:cNvPr>
          <p:cNvSpPr>
            <a:spLocks noGrp="1"/>
          </p:cNvSpPr>
          <p:nvPr>
            <p:ph type="subTitle" idx="1"/>
          </p:nvPr>
        </p:nvSpPr>
        <p:spPr>
          <a:xfrm>
            <a:off x="278296" y="3602038"/>
            <a:ext cx="11913704" cy="1655762"/>
          </a:xfrm>
        </p:spPr>
        <p:txBody>
          <a:bodyPr>
            <a:noAutofit/>
          </a:bodyPr>
          <a:lstStyle/>
          <a:p>
            <a:r>
              <a:rPr lang="en-AU" dirty="0"/>
              <a:t>		</a:t>
            </a:r>
            <a:r>
              <a:rPr lang="en-AU" b="1" dirty="0">
                <a:solidFill>
                  <a:schemeClr val="accent6">
                    <a:lumMod val="50000"/>
                  </a:schemeClr>
                </a:solidFill>
              </a:rPr>
              <a:t>EARTHLY</a:t>
            </a:r>
            <a:r>
              <a:rPr lang="en-AU" dirty="0"/>
              <a:t> – A Next Gen AI and ML based Tracking , Monitoring and Reporting</a:t>
            </a:r>
          </a:p>
          <a:p>
            <a:endParaRPr lang="en-AU" dirty="0"/>
          </a:p>
          <a:p>
            <a:r>
              <a:rPr lang="en-AU" dirty="0"/>
              <a:t>				</a:t>
            </a:r>
          </a:p>
        </p:txBody>
      </p:sp>
      <p:sp>
        <p:nvSpPr>
          <p:cNvPr id="5" name="Title 2">
            <a:extLst>
              <a:ext uri="{FF2B5EF4-FFF2-40B4-BE49-F238E27FC236}">
                <a16:creationId xmlns:a16="http://schemas.microsoft.com/office/drawing/2014/main" id="{8774CEE1-7800-C03D-CA01-AF0B1B2B9817}"/>
              </a:ext>
            </a:extLst>
          </p:cNvPr>
          <p:cNvSpPr txBox="1">
            <a:spLocks/>
          </p:cNvSpPr>
          <p:nvPr/>
        </p:nvSpPr>
        <p:spPr>
          <a:xfrm>
            <a:off x="1524000" y="1380139"/>
            <a:ext cx="9144000" cy="23876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b="1" dirty="0">
                <a:solidFill>
                  <a:srgbClr val="00B0F0"/>
                </a:solidFill>
              </a:rPr>
              <a:t>Gov</a:t>
            </a:r>
            <a:r>
              <a:rPr lang="en-AU" b="1" dirty="0">
                <a:solidFill>
                  <a:srgbClr val="CC0066"/>
                </a:solidFill>
              </a:rPr>
              <a:t>Hack</a:t>
            </a:r>
            <a:r>
              <a:rPr lang="en-AU" b="1" dirty="0"/>
              <a:t> 2023 </a:t>
            </a:r>
            <a:br>
              <a:rPr lang="en-AU" b="1" dirty="0"/>
            </a:br>
            <a:br>
              <a:rPr lang="en-AU" b="1" dirty="0"/>
            </a:br>
            <a:r>
              <a:rPr lang="en-AU" b="1" dirty="0">
                <a:solidFill>
                  <a:schemeClr val="accent6">
                    <a:lumMod val="50000"/>
                  </a:schemeClr>
                </a:solidFill>
                <a:latin typeface="Matura MT Script Capitals" panose="03020802060602070202" pitchFamily="66" charset="0"/>
              </a:rPr>
              <a:t>Measuring Emissions</a:t>
            </a:r>
          </a:p>
          <a:p>
            <a:r>
              <a:rPr lang="en-AU" b="1" dirty="0">
                <a:solidFill>
                  <a:schemeClr val="accent6">
                    <a:lumMod val="50000"/>
                  </a:schemeClr>
                </a:solidFill>
                <a:latin typeface="Matura MT Script Capitals" panose="03020802060602070202" pitchFamily="66" charset="0"/>
              </a:rPr>
              <a:t> </a:t>
            </a:r>
            <a:endParaRPr lang="en-AU" sz="4400" b="1" dirty="0"/>
          </a:p>
        </p:txBody>
      </p:sp>
      <p:sp>
        <p:nvSpPr>
          <p:cNvPr id="6" name="Subtitle 3">
            <a:extLst>
              <a:ext uri="{FF2B5EF4-FFF2-40B4-BE49-F238E27FC236}">
                <a16:creationId xmlns:a16="http://schemas.microsoft.com/office/drawing/2014/main" id="{87DDEB27-0C91-1006-8906-D950BEC44260}"/>
              </a:ext>
            </a:extLst>
          </p:cNvPr>
          <p:cNvSpPr txBox="1">
            <a:spLocks/>
          </p:cNvSpPr>
          <p:nvPr/>
        </p:nvSpPr>
        <p:spPr>
          <a:xfrm>
            <a:off x="5234608" y="4602078"/>
            <a:ext cx="73152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dirty="0"/>
              <a:t>Solution by </a:t>
            </a:r>
            <a:r>
              <a:rPr lang="en-AU" sz="4000" b="1" i="1" dirty="0">
                <a:solidFill>
                  <a:srgbClr val="CC0066"/>
                </a:solidFill>
              </a:rPr>
              <a:t>Team Gryffindor</a:t>
            </a:r>
          </a:p>
        </p:txBody>
      </p:sp>
      <p:sp>
        <p:nvSpPr>
          <p:cNvPr id="7" name="Rectangle 6">
            <a:extLst>
              <a:ext uri="{FF2B5EF4-FFF2-40B4-BE49-F238E27FC236}">
                <a16:creationId xmlns:a16="http://schemas.microsoft.com/office/drawing/2014/main" id="{F9D75C17-0D5B-18EA-DF56-984F5580234E}"/>
              </a:ext>
            </a:extLst>
          </p:cNvPr>
          <p:cNvSpPr/>
          <p:nvPr/>
        </p:nvSpPr>
        <p:spPr>
          <a:xfrm>
            <a:off x="769620" y="5776592"/>
            <a:ext cx="8595360" cy="646331"/>
          </a:xfrm>
          <a:prstGeom prst="rect">
            <a:avLst/>
          </a:prstGeom>
        </p:spPr>
        <p:txBody>
          <a:bodyPr wrap="square">
            <a:spAutoFit/>
          </a:bodyPr>
          <a:lstStyle/>
          <a:p>
            <a:r>
              <a:rPr lang="en-US" dirty="0">
                <a:solidFill>
                  <a:schemeClr val="accent6">
                    <a:lumMod val="75000"/>
                  </a:schemeClr>
                </a:solidFill>
              </a:rPr>
              <a:t>Disclaimer: Icons/Images used from free and Creative Commons license http://creativecommons.org/licenses/by-nc-sa/3.0</a:t>
            </a:r>
            <a:endParaRPr lang="en-AU" dirty="0">
              <a:solidFill>
                <a:schemeClr val="accent6">
                  <a:lumMod val="75000"/>
                </a:schemeClr>
              </a:solidFill>
            </a:endParaRPr>
          </a:p>
        </p:txBody>
      </p:sp>
      <p:sp>
        <p:nvSpPr>
          <p:cNvPr id="8" name="Slide Number Placeholder 7">
            <a:extLst>
              <a:ext uri="{FF2B5EF4-FFF2-40B4-BE49-F238E27FC236}">
                <a16:creationId xmlns:a16="http://schemas.microsoft.com/office/drawing/2014/main" id="{5ABE2ED0-E38A-258D-E095-AD061D0CEC48}"/>
              </a:ext>
            </a:extLst>
          </p:cNvPr>
          <p:cNvSpPr>
            <a:spLocks noGrp="1"/>
          </p:cNvSpPr>
          <p:nvPr>
            <p:ph type="sldNum" sz="quarter" idx="12"/>
          </p:nvPr>
        </p:nvSpPr>
        <p:spPr/>
        <p:txBody>
          <a:bodyPr/>
          <a:lstStyle/>
          <a:p>
            <a:fld id="{87358421-3341-4162-94B9-4C8CBFA24AF3}" type="slidenum">
              <a:rPr lang="en-AU" smtClean="0"/>
              <a:t>1</a:t>
            </a:fld>
            <a:endParaRPr lang="en-AU"/>
          </a:p>
        </p:txBody>
      </p:sp>
    </p:spTree>
    <p:extLst>
      <p:ext uri="{BB962C8B-B14F-4D97-AF65-F5344CB8AC3E}">
        <p14:creationId xmlns:p14="http://schemas.microsoft.com/office/powerpoint/2010/main" val="150790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403688F9-A3AE-B727-9ABB-C5527811A230}"/>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Dashboards and Reports – A sample</a:t>
            </a:r>
          </a:p>
        </p:txBody>
      </p:sp>
      <p:sp>
        <p:nvSpPr>
          <p:cNvPr id="7" name="Slide Number Placeholder 6">
            <a:extLst>
              <a:ext uri="{FF2B5EF4-FFF2-40B4-BE49-F238E27FC236}">
                <a16:creationId xmlns:a16="http://schemas.microsoft.com/office/drawing/2014/main" id="{00E121D0-89D7-D7AA-ABC8-3517842A7314}"/>
              </a:ext>
            </a:extLst>
          </p:cNvPr>
          <p:cNvSpPr>
            <a:spLocks noGrp="1"/>
          </p:cNvSpPr>
          <p:nvPr>
            <p:ph type="sldNum" sz="quarter" idx="12"/>
          </p:nvPr>
        </p:nvSpPr>
        <p:spPr/>
        <p:txBody>
          <a:bodyPr/>
          <a:lstStyle/>
          <a:p>
            <a:fld id="{87358421-3341-4162-94B9-4C8CBFA24AF3}" type="slidenum">
              <a:rPr lang="en-AU" smtClean="0"/>
              <a:t>10</a:t>
            </a:fld>
            <a:endParaRPr lang="en-AU"/>
          </a:p>
        </p:txBody>
      </p:sp>
      <p:pic>
        <p:nvPicPr>
          <p:cNvPr id="3" name="Picture 2">
            <a:extLst>
              <a:ext uri="{FF2B5EF4-FFF2-40B4-BE49-F238E27FC236}">
                <a16:creationId xmlns:a16="http://schemas.microsoft.com/office/drawing/2014/main" id="{E6D217DE-F23E-2938-A04B-94872A36BA15}"/>
              </a:ext>
            </a:extLst>
          </p:cNvPr>
          <p:cNvPicPr>
            <a:picLocks noChangeAspect="1"/>
          </p:cNvPicPr>
          <p:nvPr/>
        </p:nvPicPr>
        <p:blipFill rotWithShape="1">
          <a:blip r:embed="rId2"/>
          <a:srcRect l="2601" t="2464" b="2633"/>
          <a:stretch/>
        </p:blipFill>
        <p:spPr>
          <a:xfrm>
            <a:off x="238540" y="1706284"/>
            <a:ext cx="5446643" cy="4363211"/>
          </a:xfrm>
          <a:prstGeom prst="rect">
            <a:avLst/>
          </a:prstGeom>
          <a:ln>
            <a:solidFill>
              <a:schemeClr val="tx1"/>
            </a:solidFill>
          </a:ln>
        </p:spPr>
      </p:pic>
      <p:pic>
        <p:nvPicPr>
          <p:cNvPr id="8" name="Picture 7">
            <a:extLst>
              <a:ext uri="{FF2B5EF4-FFF2-40B4-BE49-F238E27FC236}">
                <a16:creationId xmlns:a16="http://schemas.microsoft.com/office/drawing/2014/main" id="{AE2A551C-87F1-4216-742F-14918BA63D66}"/>
              </a:ext>
            </a:extLst>
          </p:cNvPr>
          <p:cNvPicPr>
            <a:picLocks noChangeAspect="1"/>
          </p:cNvPicPr>
          <p:nvPr/>
        </p:nvPicPr>
        <p:blipFill>
          <a:blip r:embed="rId3"/>
          <a:stretch>
            <a:fillRect/>
          </a:stretch>
        </p:blipFill>
        <p:spPr>
          <a:xfrm>
            <a:off x="5906084" y="1706286"/>
            <a:ext cx="6047375" cy="4363210"/>
          </a:xfrm>
          <a:prstGeom prst="rect">
            <a:avLst/>
          </a:prstGeom>
          <a:ln>
            <a:solidFill>
              <a:schemeClr val="tx1"/>
            </a:solidFill>
          </a:ln>
        </p:spPr>
      </p:pic>
    </p:spTree>
    <p:extLst>
      <p:ext uri="{BB962C8B-B14F-4D97-AF65-F5344CB8AC3E}">
        <p14:creationId xmlns:p14="http://schemas.microsoft.com/office/powerpoint/2010/main" val="205755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1510" y="1739763"/>
            <a:ext cx="1988979" cy="1526541"/>
          </a:xfrm>
          <a:prstGeom prst="rect">
            <a:avLst/>
          </a:prstGeom>
        </p:spPr>
      </p:pic>
      <p:sp>
        <p:nvSpPr>
          <p:cNvPr id="5" name="Rounded Rectangle 4"/>
          <p:cNvSpPr/>
          <p:nvPr/>
        </p:nvSpPr>
        <p:spPr>
          <a:xfrm>
            <a:off x="4707053" y="3419339"/>
            <a:ext cx="23834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t>Thank You</a:t>
            </a:r>
          </a:p>
        </p:txBody>
      </p:sp>
      <p:sp>
        <p:nvSpPr>
          <p:cNvPr id="2" name="Rectangle 1"/>
          <p:cNvSpPr/>
          <p:nvPr/>
        </p:nvSpPr>
        <p:spPr>
          <a:xfrm>
            <a:off x="4276539" y="4486774"/>
            <a:ext cx="3653051" cy="707886"/>
          </a:xfrm>
          <a:prstGeom prst="rect">
            <a:avLst/>
          </a:prstGeom>
        </p:spPr>
        <p:txBody>
          <a:bodyPr wrap="none">
            <a:spAutoFit/>
          </a:bodyPr>
          <a:lstStyle/>
          <a:p>
            <a:r>
              <a:rPr lang="en-AU" sz="4000" b="1" i="1" dirty="0">
                <a:solidFill>
                  <a:srgbClr val="CC0066"/>
                </a:solidFill>
              </a:rPr>
              <a:t>Team Gryffindor</a:t>
            </a:r>
          </a:p>
        </p:txBody>
      </p:sp>
    </p:spTree>
    <p:extLst>
      <p:ext uri="{BB962C8B-B14F-4D97-AF65-F5344CB8AC3E}">
        <p14:creationId xmlns:p14="http://schemas.microsoft.com/office/powerpoint/2010/main" val="1405339957"/>
      </p:ext>
    </p:extLst>
  </p:cSld>
  <p:clrMapOvr>
    <a:masterClrMapping/>
  </p:clrMapOvr>
  <mc:AlternateContent xmlns:mc="http://schemas.openxmlformats.org/markup-compatibility/2006" xmlns:p14="http://schemas.microsoft.com/office/powerpoint/2010/main">
    <mc:Choice Requires="p14">
      <p:transition spd="slow" p14:dur="2000" advTm="2654"/>
    </mc:Choice>
    <mc:Fallback xmlns="">
      <p:transition spd="slow" advTm="26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196" y="2009268"/>
            <a:ext cx="6918837" cy="2308324"/>
          </a:xfrm>
          <a:prstGeom prst="rect">
            <a:avLst/>
          </a:prstGeom>
        </p:spPr>
        <p:txBody>
          <a:bodyPr wrap="square">
            <a:spAutoFit/>
          </a:bodyPr>
          <a:lstStyle/>
          <a:p>
            <a:r>
              <a:rPr lang="en-AU" sz="1200" i="1" dirty="0">
                <a:solidFill>
                  <a:srgbClr val="CA1E56"/>
                </a:solidFill>
                <a:latin typeface="Open Sans"/>
              </a:rPr>
              <a:t>Climate change is forcing governments and regulators to enforce stringent norms for businesses to reduce emissions and address environmental risks. There is no standard framework for reporting ESG and climate related risks, leading to non-uniform data. How can this issue be addressed to help organisations better report on their emissions?</a:t>
            </a:r>
          </a:p>
          <a:p>
            <a:endParaRPr lang="en-AU" sz="1200" i="1" dirty="0">
              <a:solidFill>
                <a:srgbClr val="CA1E56"/>
              </a:solidFill>
              <a:latin typeface="Open Sans"/>
            </a:endParaRPr>
          </a:p>
          <a:p>
            <a:r>
              <a:rPr lang="en-AU" sz="1200" dirty="0">
                <a:solidFill>
                  <a:srgbClr val="000000"/>
                </a:solidFill>
                <a:latin typeface="Open Sans" panose="020B0606030504020204" pitchFamily="34" charset="0"/>
              </a:rPr>
              <a:t>D</a:t>
            </a:r>
            <a:r>
              <a:rPr lang="en-AU" sz="1200" b="0" i="0" dirty="0">
                <a:solidFill>
                  <a:srgbClr val="000000"/>
                </a:solidFill>
                <a:effectLst/>
                <a:latin typeface="Open Sans" panose="020B0606030504020204" pitchFamily="34" charset="0"/>
              </a:rPr>
              <a:t>ata collected is not standardised in a specific format, and there is no consistent taxonomy for the various data points across the business. This makes data collection, ensuring data quality, and reporting extremely difficult. The other major challenge is integrating this data into financial risk calculations.</a:t>
            </a:r>
          </a:p>
          <a:p>
            <a:endParaRPr lang="en-AU" sz="1200" b="0" i="0" dirty="0">
              <a:solidFill>
                <a:srgbClr val="000000"/>
              </a:solidFill>
              <a:effectLst/>
              <a:latin typeface="Open Sans" panose="020B0606030504020204" pitchFamily="34" charset="0"/>
            </a:endParaRPr>
          </a:p>
          <a:p>
            <a:r>
              <a:rPr lang="en-AU" sz="1200" b="1" i="0" dirty="0">
                <a:solidFill>
                  <a:srgbClr val="626262"/>
                </a:solidFill>
                <a:effectLst/>
                <a:latin typeface="Open Sans"/>
              </a:rPr>
              <a:t>Eligibility</a:t>
            </a:r>
            <a:r>
              <a:rPr lang="en-AU" sz="1200" b="0" i="0" dirty="0">
                <a:solidFill>
                  <a:srgbClr val="626262"/>
                </a:solidFill>
                <a:effectLst/>
                <a:latin typeface="Open Sans"/>
              </a:rPr>
              <a:t>: Environment, Social and Governance dataset from data.gov.au</a:t>
            </a:r>
          </a:p>
          <a:p>
            <a:r>
              <a:rPr lang="en-AU" sz="1200" b="1" i="0" dirty="0">
                <a:solidFill>
                  <a:srgbClr val="626262"/>
                </a:solidFill>
                <a:effectLst/>
                <a:latin typeface="Open Sans"/>
              </a:rPr>
              <a:t>Entry:</a:t>
            </a:r>
            <a:r>
              <a:rPr lang="en-AU" sz="1200" b="0" i="0" dirty="0">
                <a:solidFill>
                  <a:srgbClr val="626262"/>
                </a:solidFill>
                <a:effectLst/>
                <a:latin typeface="Open Sans"/>
              </a:rPr>
              <a:t> Challenge entry is available to all teams in Australia.</a:t>
            </a:r>
          </a:p>
        </p:txBody>
      </p:sp>
      <p:sp>
        <p:nvSpPr>
          <p:cNvPr id="7" name="Title 6"/>
          <p:cNvSpPr>
            <a:spLocks noGrp="1"/>
          </p:cNvSpPr>
          <p:nvPr>
            <p:ph type="title"/>
          </p:nvPr>
        </p:nvSpPr>
        <p:spPr>
          <a:xfrm>
            <a:off x="589257" y="59323"/>
            <a:ext cx="10515600" cy="1325563"/>
          </a:xfrm>
        </p:spPr>
        <p:txBody>
          <a:bodyPr/>
          <a:lstStyle/>
          <a:p>
            <a:r>
              <a:rPr lang="en-AU" b="1" dirty="0"/>
              <a:t>Measuring Emissions</a:t>
            </a:r>
          </a:p>
        </p:txBody>
      </p:sp>
      <p:sp>
        <p:nvSpPr>
          <p:cNvPr id="8" name="Rectangle 7"/>
          <p:cNvSpPr/>
          <p:nvPr/>
        </p:nvSpPr>
        <p:spPr>
          <a:xfrm>
            <a:off x="7500925" y="3163430"/>
            <a:ext cx="4791855" cy="3071347"/>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API Based data collection</a:t>
            </a:r>
            <a:endParaRPr lang="en-AU" sz="1400" i="1" dirty="0">
              <a:solidFill>
                <a:schemeClr val="accent6">
                  <a:lumMod val="75000"/>
                </a:schemeClr>
              </a:solidFill>
              <a:latin typeface="Open Sans"/>
            </a:endParaRPr>
          </a:p>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Data conversion utility to standardize data format</a:t>
            </a:r>
            <a:endParaRPr lang="en-AU" sz="1400" dirty="0">
              <a:solidFill>
                <a:schemeClr val="accent6">
                  <a:lumMod val="75000"/>
                </a:schemeClr>
              </a:solidFill>
              <a:latin typeface="Open Sans"/>
            </a:endParaRP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Loading of data into a Observability tool</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Standardized Dashboards to display data</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Consistency on data points and reporting strategy</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Help teams need to make </a:t>
            </a:r>
            <a:r>
              <a:rPr lang="en-AU" sz="1400" b="1" dirty="0">
                <a:solidFill>
                  <a:schemeClr val="accent6">
                    <a:lumMod val="75000"/>
                  </a:schemeClr>
                </a:solidFill>
                <a:latin typeface="Open Sans"/>
              </a:rPr>
              <a:t>smart choices</a:t>
            </a:r>
            <a:r>
              <a:rPr lang="en-AU" sz="1400" dirty="0">
                <a:solidFill>
                  <a:schemeClr val="accent6">
                    <a:lumMod val="75000"/>
                  </a:schemeClr>
                </a:solidFill>
                <a:latin typeface="Open Sans"/>
              </a:rPr>
              <a:t> at each step of the life cycle </a:t>
            </a:r>
          </a:p>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Data quality and ease of reporting</a:t>
            </a:r>
          </a:p>
          <a:p>
            <a:pPr marL="228600" indent="-228600">
              <a:lnSpc>
                <a:spcPct val="90000"/>
              </a:lnSpc>
              <a:spcBef>
                <a:spcPts val="1000"/>
              </a:spcBef>
              <a:buFont typeface="Arial" panose="020B0604020202020204" pitchFamily="34" charset="0"/>
              <a:buChar char="•"/>
            </a:pPr>
            <a:r>
              <a:rPr lang="en-AU" sz="1400" b="1" i="1" dirty="0" err="1">
                <a:solidFill>
                  <a:schemeClr val="accent6">
                    <a:lumMod val="75000"/>
                  </a:schemeClr>
                </a:solidFill>
                <a:latin typeface="Open Sans"/>
              </a:rPr>
              <a:t>GenAI</a:t>
            </a:r>
            <a:r>
              <a:rPr lang="en-AU" sz="1400" b="1" i="1" dirty="0">
                <a:solidFill>
                  <a:schemeClr val="accent6">
                    <a:lumMod val="75000"/>
                  </a:schemeClr>
                </a:solidFill>
                <a:latin typeface="Open Sans"/>
              </a:rPr>
              <a:t> and ML </a:t>
            </a:r>
            <a:r>
              <a:rPr lang="en-AU" sz="1400" i="1" dirty="0">
                <a:solidFill>
                  <a:schemeClr val="accent6">
                    <a:lumMod val="75000"/>
                  </a:schemeClr>
                </a:solidFill>
                <a:latin typeface="Open Sans"/>
              </a:rPr>
              <a:t>to provide predictive calculations for futuristic purposes</a:t>
            </a:r>
          </a:p>
          <a:p>
            <a:pPr marL="228600" indent="-228600">
              <a:lnSpc>
                <a:spcPct val="90000"/>
              </a:lnSpc>
              <a:spcBef>
                <a:spcPts val="1000"/>
              </a:spcBef>
              <a:buFont typeface="Arial" panose="020B0604020202020204" pitchFamily="34" charset="0"/>
              <a:buChar char="•"/>
            </a:pPr>
            <a:r>
              <a:rPr lang="en-AU" sz="1400" i="1" dirty="0">
                <a:solidFill>
                  <a:schemeClr val="accent6">
                    <a:lumMod val="75000"/>
                  </a:schemeClr>
                </a:solidFill>
                <a:latin typeface="Open Sans"/>
              </a:rPr>
              <a:t>Integrated layer for different management risk calculations e.g. finance, planning, etc.</a:t>
            </a:r>
          </a:p>
        </p:txBody>
      </p:sp>
      <p:sp>
        <p:nvSpPr>
          <p:cNvPr id="9" name="Rounded Rectangle 8"/>
          <p:cNvSpPr/>
          <p:nvPr/>
        </p:nvSpPr>
        <p:spPr>
          <a:xfrm>
            <a:off x="8543030" y="2336980"/>
            <a:ext cx="2669817" cy="60477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rgbClr val="FFFF00"/>
                </a:solidFill>
              </a:rPr>
              <a:t>Our Solution elements</a:t>
            </a:r>
          </a:p>
        </p:txBody>
      </p:sp>
      <p:sp>
        <p:nvSpPr>
          <p:cNvPr id="11" name="Rounded Rectangle 10"/>
          <p:cNvSpPr/>
          <p:nvPr/>
        </p:nvSpPr>
        <p:spPr>
          <a:xfrm>
            <a:off x="942052" y="1247188"/>
            <a:ext cx="2669817" cy="6313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accent6">
                    <a:lumMod val="50000"/>
                  </a:schemeClr>
                </a:solidFill>
              </a:rPr>
              <a:t>Challenge</a:t>
            </a:r>
          </a:p>
        </p:txBody>
      </p:sp>
      <p:sp>
        <p:nvSpPr>
          <p:cNvPr id="2" name="Curved Left Arrow 1"/>
          <p:cNvSpPr/>
          <p:nvPr/>
        </p:nvSpPr>
        <p:spPr>
          <a:xfrm rot="17296397">
            <a:off x="7712869" y="420478"/>
            <a:ext cx="562504" cy="24998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urved Left Arrow 11"/>
          <p:cNvSpPr/>
          <p:nvPr/>
        </p:nvSpPr>
        <p:spPr>
          <a:xfrm rot="5216849" flipV="1">
            <a:off x="6282520" y="5105441"/>
            <a:ext cx="497064" cy="1372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818856853"/>
              </p:ext>
            </p:extLst>
          </p:nvPr>
        </p:nvGraphicFramePr>
        <p:xfrm>
          <a:off x="1254227" y="5315441"/>
          <a:ext cx="4441723" cy="854139"/>
        </p:xfrm>
        <a:graphic>
          <a:graphicData uri="http://schemas.openxmlformats.org/drawingml/2006/table">
            <a:tbl>
              <a:tblPr>
                <a:tableStyleId>{5C22544A-7EE6-4342-B048-85BDC9FD1C3A}</a:tableStyleId>
              </a:tblPr>
              <a:tblGrid>
                <a:gridCol w="4441723">
                  <a:extLst>
                    <a:ext uri="{9D8B030D-6E8A-4147-A177-3AD203B41FA5}">
                      <a16:colId xmlns:a16="http://schemas.microsoft.com/office/drawing/2014/main" val="3694963360"/>
                    </a:ext>
                  </a:extLst>
                </a:gridCol>
              </a:tblGrid>
              <a:tr h="284713">
                <a:tc>
                  <a:txBody>
                    <a:bodyPr/>
                    <a:lstStyle/>
                    <a:p>
                      <a:pPr algn="l" fontAlgn="ctr"/>
                      <a:r>
                        <a:rPr lang="en-AU" sz="1400" u="sng" strike="noStrike" dirty="0">
                          <a:effectLst/>
                          <a:hlinkClick r:id="rId3"/>
                        </a:rPr>
                        <a:t>Environmental, Social and Governance Data</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415195685"/>
                  </a:ext>
                </a:extLst>
              </a:tr>
              <a:tr h="284713">
                <a:tc>
                  <a:txBody>
                    <a:bodyPr/>
                    <a:lstStyle/>
                    <a:p>
                      <a:pPr algn="l" fontAlgn="ctr"/>
                      <a:r>
                        <a:rPr lang="en-AU" sz="1400" b="0" i="0" u="sng" strike="noStrike" dirty="0">
                          <a:solidFill>
                            <a:srgbClr val="0563C1"/>
                          </a:solidFill>
                          <a:effectLst/>
                          <a:latin typeface="Calibri" panose="020F0502020204030204" pitchFamily="34" charset="0"/>
                          <a:hlinkClick r:id="rId4"/>
                        </a:rPr>
                        <a:t>Data Governance Maturity Indicators</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1856723353"/>
                  </a:ext>
                </a:extLst>
              </a:tr>
              <a:tr h="284713">
                <a:tc>
                  <a:txBody>
                    <a:bodyPr/>
                    <a:lstStyle/>
                    <a:p>
                      <a:pPr algn="l" fontAlgn="ctr"/>
                      <a:r>
                        <a:rPr lang="en-AU" sz="1400" b="0" i="0" u="sng" strike="noStrike" dirty="0">
                          <a:solidFill>
                            <a:srgbClr val="0563C1"/>
                          </a:solidFill>
                          <a:effectLst/>
                          <a:latin typeface="Calibri" panose="020F0502020204030204" pitchFamily="34" charset="0"/>
                          <a:hlinkClick r:id="rId5"/>
                        </a:rPr>
                        <a:t>Digital Governance Project Database</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2218574875"/>
                  </a:ext>
                </a:extLst>
              </a:tr>
            </a:tbl>
          </a:graphicData>
        </a:graphic>
      </p:graphicFrame>
      <p:sp>
        <p:nvSpPr>
          <p:cNvPr id="14" name="Rounded Rectangle 13"/>
          <p:cNvSpPr/>
          <p:nvPr/>
        </p:nvSpPr>
        <p:spPr>
          <a:xfrm>
            <a:off x="942051" y="4448334"/>
            <a:ext cx="3550435" cy="5493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accent6">
                    <a:lumMod val="50000"/>
                  </a:schemeClr>
                </a:solidFill>
              </a:rPr>
              <a:t>Data Sets – Available and Used</a:t>
            </a:r>
          </a:p>
        </p:txBody>
      </p:sp>
      <p:sp>
        <p:nvSpPr>
          <p:cNvPr id="3" name="Slide Number Placeholder 2">
            <a:extLst>
              <a:ext uri="{FF2B5EF4-FFF2-40B4-BE49-F238E27FC236}">
                <a16:creationId xmlns:a16="http://schemas.microsoft.com/office/drawing/2014/main" id="{ABA6EC2D-34C2-9BFD-D9A4-0E73E007EACC}"/>
              </a:ext>
            </a:extLst>
          </p:cNvPr>
          <p:cNvSpPr>
            <a:spLocks noGrp="1"/>
          </p:cNvSpPr>
          <p:nvPr>
            <p:ph type="sldNum" sz="quarter" idx="12"/>
          </p:nvPr>
        </p:nvSpPr>
        <p:spPr/>
        <p:txBody>
          <a:bodyPr/>
          <a:lstStyle/>
          <a:p>
            <a:fld id="{87358421-3341-4162-94B9-4C8CBFA24AF3}" type="slidenum">
              <a:rPr lang="en-AU" smtClean="0"/>
              <a:t>2</a:t>
            </a:fld>
            <a:endParaRPr lang="en-AU"/>
          </a:p>
        </p:txBody>
      </p:sp>
    </p:spTree>
    <p:custDataLst>
      <p:tags r:id="rId1"/>
    </p:custDataLst>
    <p:extLst>
      <p:ext uri="{BB962C8B-B14F-4D97-AF65-F5344CB8AC3E}">
        <p14:creationId xmlns:p14="http://schemas.microsoft.com/office/powerpoint/2010/main" val="669867416"/>
      </p:ext>
    </p:extLst>
  </p:cSld>
  <p:clrMapOvr>
    <a:masterClrMapping/>
  </p:clrMapOvr>
  <mc:AlternateContent xmlns:mc="http://schemas.openxmlformats.org/markup-compatibility/2006" xmlns:p14="http://schemas.microsoft.com/office/powerpoint/2010/main">
    <mc:Choice Requires="p14">
      <p:transition spd="slow" p14:dur="2000" advTm="4224"/>
    </mc:Choice>
    <mc:Fallback xmlns="">
      <p:transition spd="slow" advTm="4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ttlement of all matters - does it matter? - Sheridans Chartered  Accountants">
            <a:extLst>
              <a:ext uri="{FF2B5EF4-FFF2-40B4-BE49-F238E27FC236}">
                <a16:creationId xmlns:a16="http://schemas.microsoft.com/office/drawing/2014/main" id="{C45428A4-EA07-D4CC-A9E7-E03AEB0104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56" r="13818" b="5236"/>
          <a:stretch/>
        </p:blipFill>
        <p:spPr bwMode="auto">
          <a:xfrm>
            <a:off x="7381461" y="2811201"/>
            <a:ext cx="4728048" cy="397456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6FD1022-A79A-AE60-FE8F-84344798ABCD}"/>
              </a:ext>
            </a:extLst>
          </p:cNvPr>
          <p:cNvSpPr>
            <a:spLocks noGrp="1"/>
          </p:cNvSpPr>
          <p:nvPr>
            <p:ph type="subTitle" idx="1"/>
          </p:nvPr>
        </p:nvSpPr>
        <p:spPr>
          <a:xfrm>
            <a:off x="304802" y="1032870"/>
            <a:ext cx="6347790" cy="5322348"/>
          </a:xfrm>
        </p:spPr>
        <p:txBody>
          <a:bodyPr>
            <a:noAutofit/>
          </a:bodyPr>
          <a:lstStyle/>
          <a:p>
            <a:pPr marL="285750" indent="-285750" algn="l">
              <a:buFont typeface="Arial" panose="020B0604020202020204" pitchFamily="34" charset="0"/>
              <a:buChar char="•"/>
            </a:pPr>
            <a:r>
              <a:rPr lang="en-AU" sz="1800" b="1" dirty="0">
                <a:latin typeface=""/>
              </a:rPr>
              <a:t>Pollution because of Greenhouse Gases.</a:t>
            </a:r>
          </a:p>
          <a:p>
            <a:pPr marL="285750" indent="-285750" algn="l">
              <a:buFont typeface="Arial" panose="020B0604020202020204" pitchFamily="34" charset="0"/>
              <a:buChar char="•"/>
            </a:pPr>
            <a:r>
              <a:rPr lang="en-AU" sz="1800" b="1" dirty="0">
                <a:latin typeface=""/>
              </a:rPr>
              <a:t>Climate Change  </a:t>
            </a:r>
            <a:r>
              <a:rPr lang="en-AU" sz="1800" dirty="0">
                <a:latin typeface=""/>
              </a:rPr>
              <a:t>- Change of Earth’s average weather patterns including temperature, precipitation and weather patterns.</a:t>
            </a:r>
          </a:p>
          <a:p>
            <a:pPr marL="285750" indent="-285750" algn="l">
              <a:buFont typeface="Arial" panose="020B0604020202020204" pitchFamily="34" charset="0"/>
              <a:buChar char="•"/>
            </a:pPr>
            <a:r>
              <a:rPr lang="en-AU" sz="1800" b="1" dirty="0">
                <a:latin typeface=""/>
              </a:rPr>
              <a:t>Global Warning</a:t>
            </a:r>
          </a:p>
          <a:p>
            <a:pPr marL="285750" indent="-285750" algn="l">
              <a:buFont typeface="Arial" panose="020B0604020202020204" pitchFamily="34" charset="0"/>
              <a:buChar char="•"/>
            </a:pPr>
            <a:r>
              <a:rPr lang="en-AU" sz="1800" b="1" dirty="0">
                <a:latin typeface=""/>
              </a:rPr>
              <a:t>Burning Fossil Fuels</a:t>
            </a:r>
          </a:p>
          <a:p>
            <a:pPr marL="285750" indent="-285750" algn="l">
              <a:buFont typeface="Arial" panose="020B0604020202020204" pitchFamily="34" charset="0"/>
              <a:buChar char="•"/>
            </a:pPr>
            <a:r>
              <a:rPr lang="en-AU" sz="1800" dirty="0">
                <a:latin typeface=""/>
              </a:rPr>
              <a:t>Extreme Weather Events – Bushfires, etc</a:t>
            </a:r>
          </a:p>
          <a:p>
            <a:pPr marL="285750" indent="-285750" algn="l">
              <a:buFont typeface="Arial" panose="020B0604020202020204" pitchFamily="34" charset="0"/>
              <a:buChar char="•"/>
            </a:pPr>
            <a:r>
              <a:rPr lang="en-AU" sz="1800" dirty="0">
                <a:latin typeface=""/>
              </a:rPr>
              <a:t>Ocean level increase impacting lives.</a:t>
            </a:r>
          </a:p>
          <a:p>
            <a:pPr marL="285750" indent="-285750" algn="l">
              <a:buFont typeface="Arial" panose="020B0604020202020204" pitchFamily="34" charset="0"/>
              <a:buChar char="•"/>
            </a:pPr>
            <a:r>
              <a:rPr lang="en-AU" sz="1800" dirty="0">
                <a:latin typeface=""/>
              </a:rPr>
              <a:t>Social and economic impacts</a:t>
            </a:r>
          </a:p>
          <a:p>
            <a:pPr marL="285750" indent="-285750" algn="l">
              <a:buFont typeface="Arial" panose="020B0604020202020204" pitchFamily="34" charset="0"/>
              <a:buChar char="•"/>
            </a:pPr>
            <a:r>
              <a:rPr lang="en-AU" sz="1800" dirty="0">
                <a:latin typeface=""/>
              </a:rPr>
              <a:t>Importance to disclose sustainability Practices and performances.</a:t>
            </a:r>
          </a:p>
          <a:p>
            <a:pPr marL="285750" indent="-285750" algn="l">
              <a:buFont typeface="Arial" panose="020B0604020202020204" pitchFamily="34" charset="0"/>
              <a:buChar char="•"/>
            </a:pPr>
            <a:r>
              <a:rPr lang="en-AU" sz="1800" dirty="0">
                <a:latin typeface=""/>
              </a:rPr>
              <a:t>Contribution towards </a:t>
            </a:r>
            <a:r>
              <a:rPr lang="en-AU" sz="1800" b="1" dirty="0">
                <a:latin typeface=""/>
              </a:rPr>
              <a:t>ESG</a:t>
            </a:r>
            <a:r>
              <a:rPr lang="en-AU" sz="1800" dirty="0">
                <a:latin typeface=""/>
              </a:rPr>
              <a:t> initiatives.</a:t>
            </a:r>
          </a:p>
          <a:p>
            <a:pPr marL="285750" indent="-285750" algn="l">
              <a:buFont typeface="Arial" panose="020B0604020202020204" pitchFamily="34" charset="0"/>
              <a:buChar char="•"/>
            </a:pPr>
            <a:r>
              <a:rPr lang="en-AU" sz="1800" dirty="0">
                <a:latin typeface=""/>
              </a:rPr>
              <a:t>No standard reporting framework and processes tied to the financial risks</a:t>
            </a:r>
          </a:p>
          <a:p>
            <a:pPr marL="285750" indent="-285750" algn="l">
              <a:buFont typeface="Arial" panose="020B0604020202020204" pitchFamily="34" charset="0"/>
              <a:buChar char="•"/>
            </a:pPr>
            <a:r>
              <a:rPr lang="en-AU" sz="1800" dirty="0">
                <a:latin typeface=""/>
              </a:rPr>
              <a:t>ISO and Sustainable Developments Goals framework</a:t>
            </a:r>
          </a:p>
          <a:p>
            <a:pPr marL="285750" indent="-285750" algn="l">
              <a:buFont typeface="Arial" panose="020B0604020202020204" pitchFamily="34" charset="0"/>
              <a:buChar char="•"/>
            </a:pPr>
            <a:r>
              <a:rPr lang="en-AU" sz="1800" dirty="0">
                <a:latin typeface=""/>
              </a:rPr>
              <a:t>Unified methodology to combine data and provide a reporting framework</a:t>
            </a:r>
          </a:p>
        </p:txBody>
      </p:sp>
      <p:sp>
        <p:nvSpPr>
          <p:cNvPr id="2" name="Title 6">
            <a:extLst>
              <a:ext uri="{FF2B5EF4-FFF2-40B4-BE49-F238E27FC236}">
                <a16:creationId xmlns:a16="http://schemas.microsoft.com/office/drawing/2014/main" id="{100D4CFA-4716-05A6-7F53-C222D3C8D4B8}"/>
              </a:ext>
            </a:extLst>
          </p:cNvPr>
          <p:cNvSpPr txBox="1">
            <a:spLocks/>
          </p:cNvSpPr>
          <p:nvPr/>
        </p:nvSpPr>
        <p:spPr>
          <a:xfrm>
            <a:off x="-172278" y="128252"/>
            <a:ext cx="5697970" cy="7490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Causes and Actions</a:t>
            </a:r>
          </a:p>
        </p:txBody>
      </p:sp>
      <p:sp>
        <p:nvSpPr>
          <p:cNvPr id="4" name="Slide Number Placeholder 3">
            <a:extLst>
              <a:ext uri="{FF2B5EF4-FFF2-40B4-BE49-F238E27FC236}">
                <a16:creationId xmlns:a16="http://schemas.microsoft.com/office/drawing/2014/main" id="{3DA41A42-4003-3FDB-3DD2-D0DCA6D7F8D7}"/>
              </a:ext>
            </a:extLst>
          </p:cNvPr>
          <p:cNvSpPr>
            <a:spLocks noGrp="1"/>
          </p:cNvSpPr>
          <p:nvPr>
            <p:ph type="sldNum" sz="quarter" idx="12"/>
          </p:nvPr>
        </p:nvSpPr>
        <p:spPr/>
        <p:txBody>
          <a:bodyPr/>
          <a:lstStyle/>
          <a:p>
            <a:fld id="{87358421-3341-4162-94B9-4C8CBFA24AF3}" type="slidenum">
              <a:rPr lang="en-AU" smtClean="0"/>
              <a:t>3</a:t>
            </a:fld>
            <a:endParaRPr lang="en-AU"/>
          </a:p>
        </p:txBody>
      </p:sp>
    </p:spTree>
    <p:extLst>
      <p:ext uri="{BB962C8B-B14F-4D97-AF65-F5344CB8AC3E}">
        <p14:creationId xmlns:p14="http://schemas.microsoft.com/office/powerpoint/2010/main" val="14338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par>
                                <p:cTn id="21" presetID="10" presetClass="entr" presetSubtype="0" fill="hold" grpId="0" nodeType="withEffect">
                                  <p:stCondLst>
                                    <p:cond delay="1500"/>
                                  </p:stCondLst>
                                  <p:iterate>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00"/>
                                        <p:tgtEl>
                                          <p:spTgt spid="3">
                                            <p:txEl>
                                              <p:pRg st="4" end="4"/>
                                            </p:txEl>
                                          </p:spTgt>
                                        </p:tgtEl>
                                      </p:cBhvr>
                                    </p:animEffect>
                                  </p:childTnLst>
                                </p:cTn>
                              </p:par>
                              <p:par>
                                <p:cTn id="24" presetID="10" presetClass="entr" presetSubtype="0" fill="hold" grpId="0" nodeType="withEffect">
                                  <p:stCondLst>
                                    <p:cond delay="1500"/>
                                  </p:stCondLst>
                                  <p:iterate>
                                    <p:tmPct val="10000"/>
                                  </p:iterate>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700"/>
                                        <p:tgtEl>
                                          <p:spTgt spid="3">
                                            <p:txEl>
                                              <p:pRg st="5" end="5"/>
                                            </p:txEl>
                                          </p:spTgt>
                                        </p:tgtEl>
                                      </p:cBhvr>
                                    </p:animEffect>
                                  </p:childTnLst>
                                </p:cTn>
                              </p:par>
                              <p:par>
                                <p:cTn id="27" presetID="10" presetClass="entr" presetSubtype="0" fill="hold" grpId="0" nodeType="withEffect">
                                  <p:stCondLst>
                                    <p:cond delay="1500"/>
                                  </p:stCondLst>
                                  <p:iterate>
                                    <p:tmPct val="1000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7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1500"/>
                                  </p:stCondLst>
                                  <p:iterate>
                                    <p:tmPct val="10000"/>
                                  </p:iterate>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7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1500"/>
                                  </p:stCondLst>
                                  <p:iterate>
                                    <p:tmPct val="10000"/>
                                  </p:iterate>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7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1500"/>
                                  </p:stCondLst>
                                  <p:iterate>
                                    <p:tmPct val="10000"/>
                                  </p:iterate>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7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1500"/>
                                  </p:stCondLst>
                                  <p:iterate>
                                    <p:tmPct val="10000"/>
                                  </p:iterate>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7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1500"/>
                                  </p:stCondLst>
                                  <p:iterate>
                                    <p:tmPct val="10000"/>
                                  </p:iterate>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7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EAD8D9-0084-327D-9E3E-3564B024379D}"/>
              </a:ext>
            </a:extLst>
          </p:cNvPr>
          <p:cNvGraphicFramePr/>
          <p:nvPr>
            <p:extLst>
              <p:ext uri="{D42A27DB-BD31-4B8C-83A1-F6EECF244321}">
                <p14:modId xmlns:p14="http://schemas.microsoft.com/office/powerpoint/2010/main" val="2596733125"/>
              </p:ext>
            </p:extLst>
          </p:nvPr>
        </p:nvGraphicFramePr>
        <p:xfrm>
          <a:off x="2244501" y="915720"/>
          <a:ext cx="9284890" cy="5723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a:extLst>
              <a:ext uri="{FF2B5EF4-FFF2-40B4-BE49-F238E27FC236}">
                <a16:creationId xmlns:a16="http://schemas.microsoft.com/office/drawing/2014/main" id="{E07BAFA0-8CB6-034E-1E82-C2747ACDC252}"/>
              </a:ext>
            </a:extLst>
          </p:cNvPr>
          <p:cNvSpPr txBox="1">
            <a:spLocks/>
          </p:cNvSpPr>
          <p:nvPr/>
        </p:nvSpPr>
        <p:spPr>
          <a:xfrm>
            <a:off x="-278295" y="-285115"/>
            <a:ext cx="61617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Approach to Net Zero</a:t>
            </a:r>
          </a:p>
        </p:txBody>
      </p:sp>
      <p:sp>
        <p:nvSpPr>
          <p:cNvPr id="7" name="Slide Number Placeholder 6">
            <a:extLst>
              <a:ext uri="{FF2B5EF4-FFF2-40B4-BE49-F238E27FC236}">
                <a16:creationId xmlns:a16="http://schemas.microsoft.com/office/drawing/2014/main" id="{C11C307C-933C-E6B1-D2A7-434B989C2A7C}"/>
              </a:ext>
            </a:extLst>
          </p:cNvPr>
          <p:cNvSpPr>
            <a:spLocks noGrp="1"/>
          </p:cNvSpPr>
          <p:nvPr>
            <p:ph type="sldNum" sz="quarter" idx="12"/>
          </p:nvPr>
        </p:nvSpPr>
        <p:spPr/>
        <p:txBody>
          <a:bodyPr/>
          <a:lstStyle/>
          <a:p>
            <a:fld id="{87358421-3341-4162-94B9-4C8CBFA24AF3}" type="slidenum">
              <a:rPr lang="en-AU" smtClean="0"/>
              <a:t>4</a:t>
            </a:fld>
            <a:endParaRPr lang="en-AU"/>
          </a:p>
        </p:txBody>
      </p:sp>
    </p:spTree>
    <p:extLst>
      <p:ext uri="{BB962C8B-B14F-4D97-AF65-F5344CB8AC3E}">
        <p14:creationId xmlns:p14="http://schemas.microsoft.com/office/powerpoint/2010/main" val="17212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24" y="127752"/>
            <a:ext cx="10187693" cy="1325563"/>
          </a:xfrm>
        </p:spPr>
        <p:txBody>
          <a:bodyPr/>
          <a:lstStyle/>
          <a:p>
            <a:r>
              <a:rPr lang="en-AU" b="1" dirty="0"/>
              <a:t>Our solution – AI Based Emission Tracking and Reporting System</a:t>
            </a:r>
          </a:p>
        </p:txBody>
      </p:sp>
      <p:sp>
        <p:nvSpPr>
          <p:cNvPr id="3" name="Content Placeholder 2"/>
          <p:cNvSpPr>
            <a:spLocks noGrp="1"/>
          </p:cNvSpPr>
          <p:nvPr>
            <p:ph idx="1"/>
          </p:nvPr>
        </p:nvSpPr>
        <p:spPr>
          <a:xfrm>
            <a:off x="365677" y="1464613"/>
            <a:ext cx="10515600" cy="5265635"/>
          </a:xfrm>
        </p:spPr>
        <p:txBody>
          <a:bodyPr>
            <a:normAutofit/>
          </a:bodyPr>
          <a:lstStyle/>
          <a:p>
            <a:pPr marL="0" indent="0">
              <a:buNone/>
            </a:pPr>
            <a:r>
              <a:rPr lang="en-AU" sz="2400" dirty="0"/>
              <a:t>We have built a </a:t>
            </a:r>
            <a:r>
              <a:rPr lang="en-AU" sz="2400" b="1" dirty="0" err="1"/>
              <a:t>GenAI</a:t>
            </a:r>
            <a:r>
              <a:rPr lang="en-AU" sz="2400" b="1" dirty="0"/>
              <a:t> and ML based prototype</a:t>
            </a:r>
            <a:r>
              <a:rPr lang="en-AU" sz="2400" dirty="0"/>
              <a:t>  (Earthly) to efficiently collect, track, monitor and report emissions data.</a:t>
            </a:r>
            <a:endParaRPr lang="en-AU" sz="2400" i="1" dirty="0">
              <a:solidFill>
                <a:srgbClr val="0070C0"/>
              </a:solidFill>
            </a:endParaRPr>
          </a:p>
          <a:p>
            <a:pPr marL="0" indent="0">
              <a:buNone/>
            </a:pPr>
            <a:r>
              <a:rPr lang="en-AU" sz="2400" b="1" dirty="0"/>
              <a:t>       </a:t>
            </a:r>
          </a:p>
          <a:p>
            <a:r>
              <a:rPr lang="en-AU" sz="2400" b="1" i="1" dirty="0">
                <a:solidFill>
                  <a:schemeClr val="accent2">
                    <a:lumMod val="75000"/>
                  </a:schemeClr>
                </a:solidFill>
              </a:rPr>
              <a:t> AI enabled</a:t>
            </a:r>
            <a:r>
              <a:rPr lang="en-AU" sz="2400" i="1" dirty="0"/>
              <a:t> </a:t>
            </a:r>
            <a:r>
              <a:rPr lang="en-AU" sz="2400" dirty="0"/>
              <a:t>sensor’s to collect data.</a:t>
            </a:r>
          </a:p>
          <a:p>
            <a:r>
              <a:rPr lang="en-AU" sz="2400" b="1" i="1" dirty="0">
                <a:solidFill>
                  <a:schemeClr val="accent2">
                    <a:lumMod val="75000"/>
                  </a:schemeClr>
                </a:solidFill>
              </a:rPr>
              <a:t>Incentive(</a:t>
            </a:r>
            <a:r>
              <a:rPr lang="en-AU" sz="2400" b="1" i="1" dirty="0" err="1">
                <a:solidFill>
                  <a:schemeClr val="accent2">
                    <a:lumMod val="75000"/>
                  </a:schemeClr>
                </a:solidFill>
              </a:rPr>
              <a:t>hPts</a:t>
            </a:r>
            <a:r>
              <a:rPr lang="en-AU" sz="2400" b="1" i="1" dirty="0">
                <a:solidFill>
                  <a:schemeClr val="accent2">
                    <a:lumMod val="75000"/>
                  </a:schemeClr>
                </a:solidFill>
              </a:rPr>
              <a:t>) system </a:t>
            </a:r>
            <a:r>
              <a:rPr lang="en-AU" sz="2400" dirty="0"/>
              <a:t>to provide credits to industry sectors to achieve carbon neutrality.</a:t>
            </a:r>
          </a:p>
          <a:p>
            <a:r>
              <a:rPr lang="en-AU" sz="2400" dirty="0"/>
              <a:t>API’s to pull data from Sensors and load to a Observability tool.</a:t>
            </a:r>
          </a:p>
          <a:p>
            <a:r>
              <a:rPr lang="en-AU" sz="2400" dirty="0"/>
              <a:t>Automated data cleansing job to process and convert data in a standardized manner.</a:t>
            </a:r>
          </a:p>
          <a:p>
            <a:r>
              <a:rPr lang="en-AU" sz="2400" dirty="0"/>
              <a:t>Dashboards and alerting for reporting and deviations.</a:t>
            </a:r>
          </a:p>
          <a:p>
            <a:r>
              <a:rPr lang="en-AU" sz="2400" dirty="0"/>
              <a:t>AI and ML framework to predict and forecast carbon emissions.</a:t>
            </a:r>
          </a:p>
          <a:p>
            <a:r>
              <a:rPr lang="en-AU" sz="2400" dirty="0"/>
              <a:t>Report’s based on Sector / Industries.</a:t>
            </a:r>
          </a:p>
          <a:p>
            <a:endParaRPr lang="en-AU" sz="2400" dirty="0"/>
          </a:p>
          <a:p>
            <a:endParaRPr lang="en-AU"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115" y="3938624"/>
            <a:ext cx="978157" cy="97381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2967" y="5110823"/>
            <a:ext cx="1284953" cy="1284953"/>
          </a:xfrm>
          <a:prstGeom prst="rect">
            <a:avLst/>
          </a:prstGeom>
        </p:spPr>
      </p:pic>
      <p:sp>
        <p:nvSpPr>
          <p:cNvPr id="7" name="AutoShape 2" descr="Robot free icon"/>
          <p:cNvSpPr>
            <a:spLocks noChangeAspect="1" noChangeArrowheads="1"/>
          </p:cNvSpPr>
          <p:nvPr/>
        </p:nvSpPr>
        <p:spPr bwMode="auto">
          <a:xfrm>
            <a:off x="-23276"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a:blip r:embed="rId4"/>
          <a:stretch>
            <a:fillRect/>
          </a:stretch>
        </p:blipFill>
        <p:spPr>
          <a:xfrm>
            <a:off x="6486510" y="2779805"/>
            <a:ext cx="635628" cy="656816"/>
          </a:xfrm>
          <a:prstGeom prst="rect">
            <a:avLst/>
          </a:prstGeom>
        </p:spPr>
      </p:pic>
      <p:pic>
        <p:nvPicPr>
          <p:cNvPr id="11" name="Picture 10"/>
          <p:cNvPicPr>
            <a:picLocks noChangeAspect="1"/>
          </p:cNvPicPr>
          <p:nvPr/>
        </p:nvPicPr>
        <p:blipFill>
          <a:blip r:embed="rId5"/>
          <a:stretch>
            <a:fillRect/>
          </a:stretch>
        </p:blipFill>
        <p:spPr>
          <a:xfrm>
            <a:off x="10923061" y="2895415"/>
            <a:ext cx="861476" cy="820303"/>
          </a:xfrm>
          <a:prstGeom prst="rect">
            <a:avLst/>
          </a:prstGeom>
        </p:spPr>
      </p:pic>
      <p:pic>
        <p:nvPicPr>
          <p:cNvPr id="8" name="Picture 7">
            <a:extLst>
              <a:ext uri="{FF2B5EF4-FFF2-40B4-BE49-F238E27FC236}">
                <a16:creationId xmlns:a16="http://schemas.microsoft.com/office/drawing/2014/main" id="{116157B1-8723-1197-18FB-7FA4EAD2FDDA}"/>
              </a:ext>
            </a:extLst>
          </p:cNvPr>
          <p:cNvPicPr>
            <a:picLocks noChangeAspect="1"/>
          </p:cNvPicPr>
          <p:nvPr/>
        </p:nvPicPr>
        <p:blipFill>
          <a:blip r:embed="rId6"/>
          <a:stretch>
            <a:fillRect/>
          </a:stretch>
        </p:blipFill>
        <p:spPr>
          <a:xfrm>
            <a:off x="7811251" y="1938849"/>
            <a:ext cx="2101375" cy="1470491"/>
          </a:xfrm>
          <a:prstGeom prst="rect">
            <a:avLst/>
          </a:prstGeom>
        </p:spPr>
      </p:pic>
      <p:sp>
        <p:nvSpPr>
          <p:cNvPr id="9" name="Slide Number Placeholder 8">
            <a:extLst>
              <a:ext uri="{FF2B5EF4-FFF2-40B4-BE49-F238E27FC236}">
                <a16:creationId xmlns:a16="http://schemas.microsoft.com/office/drawing/2014/main" id="{5F74DCF5-F75A-90A1-6293-DB16754F2116}"/>
              </a:ext>
            </a:extLst>
          </p:cNvPr>
          <p:cNvSpPr>
            <a:spLocks noGrp="1"/>
          </p:cNvSpPr>
          <p:nvPr>
            <p:ph type="sldNum" sz="quarter" idx="12"/>
          </p:nvPr>
        </p:nvSpPr>
        <p:spPr/>
        <p:txBody>
          <a:bodyPr/>
          <a:lstStyle/>
          <a:p>
            <a:fld id="{87358421-3341-4162-94B9-4C8CBFA24AF3}" type="slidenum">
              <a:rPr lang="en-AU" smtClean="0"/>
              <a:t>5</a:t>
            </a:fld>
            <a:endParaRPr lang="en-AU"/>
          </a:p>
        </p:txBody>
      </p:sp>
    </p:spTree>
    <p:extLst>
      <p:ext uri="{BB962C8B-B14F-4D97-AF65-F5344CB8AC3E}">
        <p14:creationId xmlns:p14="http://schemas.microsoft.com/office/powerpoint/2010/main" val="1697515945"/>
      </p:ext>
    </p:extLst>
  </p:cSld>
  <p:clrMapOvr>
    <a:masterClrMapping/>
  </p:clrMapOvr>
  <mc:AlternateContent xmlns:mc="http://schemas.openxmlformats.org/markup-compatibility/2006" xmlns:p14="http://schemas.microsoft.com/office/powerpoint/2010/main">
    <mc:Choice Requires="p14">
      <p:transition spd="slow" p14:dur="2000" advTm="7828"/>
    </mc:Choice>
    <mc:Fallback xmlns="">
      <p:transition spd="slow" advTm="78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7FA4AFB3-07A9-6083-EC6B-4BCDFB366762}"/>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Reporting and Tracking Administration </a:t>
            </a:r>
          </a:p>
        </p:txBody>
      </p:sp>
      <p:graphicFrame>
        <p:nvGraphicFramePr>
          <p:cNvPr id="5" name="Diagram 4">
            <a:extLst>
              <a:ext uri="{FF2B5EF4-FFF2-40B4-BE49-F238E27FC236}">
                <a16:creationId xmlns:a16="http://schemas.microsoft.com/office/drawing/2014/main" id="{A0F59F13-9399-7BD9-FD71-820981E84F21}"/>
              </a:ext>
            </a:extLst>
          </p:cNvPr>
          <p:cNvGraphicFramePr/>
          <p:nvPr>
            <p:extLst>
              <p:ext uri="{D42A27DB-BD31-4B8C-83A1-F6EECF244321}">
                <p14:modId xmlns:p14="http://schemas.microsoft.com/office/powerpoint/2010/main" val="965985973"/>
              </p:ext>
            </p:extLst>
          </p:nvPr>
        </p:nvGraphicFramePr>
        <p:xfrm>
          <a:off x="1489246" y="114646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70DAEAF0-1D3D-4308-1290-61FF721133A2}"/>
              </a:ext>
            </a:extLst>
          </p:cNvPr>
          <p:cNvSpPr>
            <a:spLocks noGrp="1"/>
          </p:cNvSpPr>
          <p:nvPr>
            <p:ph type="sldNum" sz="quarter" idx="12"/>
          </p:nvPr>
        </p:nvSpPr>
        <p:spPr/>
        <p:txBody>
          <a:bodyPr/>
          <a:lstStyle/>
          <a:p>
            <a:fld id="{87358421-3341-4162-94B9-4C8CBFA24AF3}" type="slidenum">
              <a:rPr lang="en-AU" smtClean="0"/>
              <a:t>6</a:t>
            </a:fld>
            <a:endParaRPr lang="en-AU"/>
          </a:p>
        </p:txBody>
      </p:sp>
    </p:spTree>
    <p:extLst>
      <p:ext uri="{BB962C8B-B14F-4D97-AF65-F5344CB8AC3E}">
        <p14:creationId xmlns:p14="http://schemas.microsoft.com/office/powerpoint/2010/main" val="415666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7FA4AFB3-07A9-6083-EC6B-4BCDFB366762}"/>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Reporting and Tracking Administration </a:t>
            </a:r>
          </a:p>
        </p:txBody>
      </p:sp>
      <p:graphicFrame>
        <p:nvGraphicFramePr>
          <p:cNvPr id="5" name="Diagram 4">
            <a:extLst>
              <a:ext uri="{FF2B5EF4-FFF2-40B4-BE49-F238E27FC236}">
                <a16:creationId xmlns:a16="http://schemas.microsoft.com/office/drawing/2014/main" id="{A0F59F13-9399-7BD9-FD71-820981E84F21}"/>
              </a:ext>
            </a:extLst>
          </p:cNvPr>
          <p:cNvGraphicFramePr/>
          <p:nvPr>
            <p:extLst>
              <p:ext uri="{D42A27DB-BD31-4B8C-83A1-F6EECF244321}">
                <p14:modId xmlns:p14="http://schemas.microsoft.com/office/powerpoint/2010/main" val="1190267025"/>
              </p:ext>
            </p:extLst>
          </p:nvPr>
        </p:nvGraphicFramePr>
        <p:xfrm>
          <a:off x="1489246" y="12922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B833D8E-C929-DFE8-B668-812C6D0A3D79}"/>
              </a:ext>
            </a:extLst>
          </p:cNvPr>
          <p:cNvSpPr>
            <a:spLocks noGrp="1"/>
          </p:cNvSpPr>
          <p:nvPr>
            <p:ph type="sldNum" sz="quarter" idx="12"/>
          </p:nvPr>
        </p:nvSpPr>
        <p:spPr/>
        <p:txBody>
          <a:bodyPr/>
          <a:lstStyle/>
          <a:p>
            <a:fld id="{87358421-3341-4162-94B9-4C8CBFA24AF3}" type="slidenum">
              <a:rPr lang="en-AU" smtClean="0"/>
              <a:t>7</a:t>
            </a:fld>
            <a:endParaRPr lang="en-AU"/>
          </a:p>
        </p:txBody>
      </p:sp>
    </p:spTree>
    <p:extLst>
      <p:ext uri="{BB962C8B-B14F-4D97-AF65-F5344CB8AC3E}">
        <p14:creationId xmlns:p14="http://schemas.microsoft.com/office/powerpoint/2010/main" val="183948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4A0A5C-7EEA-5BA5-B979-C35CF5AF03DE}"/>
              </a:ext>
            </a:extLst>
          </p:cNvPr>
          <p:cNvGraphicFramePr/>
          <p:nvPr>
            <p:extLst>
              <p:ext uri="{D42A27DB-BD31-4B8C-83A1-F6EECF244321}">
                <p14:modId xmlns:p14="http://schemas.microsoft.com/office/powerpoint/2010/main" val="56398387"/>
              </p:ext>
            </p:extLst>
          </p:nvPr>
        </p:nvGraphicFramePr>
        <p:xfrm>
          <a:off x="662609" y="719666"/>
          <a:ext cx="10866782" cy="576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6">
            <a:extLst>
              <a:ext uri="{FF2B5EF4-FFF2-40B4-BE49-F238E27FC236}">
                <a16:creationId xmlns:a16="http://schemas.microsoft.com/office/drawing/2014/main" id="{F8AAE9A6-0A13-968C-C011-6EEC376575A7}"/>
              </a:ext>
            </a:extLst>
          </p:cNvPr>
          <p:cNvSpPr txBox="1">
            <a:spLocks/>
          </p:cNvSpPr>
          <p:nvPr/>
        </p:nvSpPr>
        <p:spPr>
          <a:xfrm>
            <a:off x="225286" y="-192350"/>
            <a:ext cx="631745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High Level Solution Flow</a:t>
            </a:r>
          </a:p>
        </p:txBody>
      </p:sp>
      <p:sp>
        <p:nvSpPr>
          <p:cNvPr id="5" name="Slide Number Placeholder 4">
            <a:extLst>
              <a:ext uri="{FF2B5EF4-FFF2-40B4-BE49-F238E27FC236}">
                <a16:creationId xmlns:a16="http://schemas.microsoft.com/office/drawing/2014/main" id="{CA2F9566-97EE-281F-E3D2-8E85A732821E}"/>
              </a:ext>
            </a:extLst>
          </p:cNvPr>
          <p:cNvSpPr>
            <a:spLocks noGrp="1"/>
          </p:cNvSpPr>
          <p:nvPr>
            <p:ph type="sldNum" sz="quarter" idx="12"/>
          </p:nvPr>
        </p:nvSpPr>
        <p:spPr/>
        <p:txBody>
          <a:bodyPr/>
          <a:lstStyle/>
          <a:p>
            <a:fld id="{87358421-3341-4162-94B9-4C8CBFA24AF3}" type="slidenum">
              <a:rPr lang="en-AU" smtClean="0"/>
              <a:t>8</a:t>
            </a:fld>
            <a:endParaRPr lang="en-AU"/>
          </a:p>
        </p:txBody>
      </p:sp>
    </p:spTree>
    <p:extLst>
      <p:ext uri="{BB962C8B-B14F-4D97-AF65-F5344CB8AC3E}">
        <p14:creationId xmlns:p14="http://schemas.microsoft.com/office/powerpoint/2010/main" val="335438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C36AD5-7D66-CA61-5AB4-C22CA6D19CE8}"/>
              </a:ext>
            </a:extLst>
          </p:cNvPr>
          <p:cNvPicPr>
            <a:picLocks noChangeAspect="1"/>
          </p:cNvPicPr>
          <p:nvPr/>
        </p:nvPicPr>
        <p:blipFill rotWithShape="1">
          <a:blip r:embed="rId2"/>
          <a:srcRect l="7096" t="8292" r="2044" b="4637"/>
          <a:stretch/>
        </p:blipFill>
        <p:spPr>
          <a:xfrm>
            <a:off x="119270" y="1583787"/>
            <a:ext cx="5359710" cy="2631322"/>
          </a:xfrm>
          <a:prstGeom prst="rect">
            <a:avLst/>
          </a:prstGeom>
          <a:ln>
            <a:solidFill>
              <a:schemeClr val="tx1"/>
            </a:solidFill>
          </a:ln>
        </p:spPr>
      </p:pic>
      <p:sp>
        <p:nvSpPr>
          <p:cNvPr id="6" name="Title 6">
            <a:extLst>
              <a:ext uri="{FF2B5EF4-FFF2-40B4-BE49-F238E27FC236}">
                <a16:creationId xmlns:a16="http://schemas.microsoft.com/office/drawing/2014/main" id="{403688F9-A3AE-B727-9ABB-C5527811A230}"/>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Dashboards and Reports – A sample</a:t>
            </a:r>
          </a:p>
        </p:txBody>
      </p:sp>
      <p:sp>
        <p:nvSpPr>
          <p:cNvPr id="7" name="Slide Number Placeholder 6">
            <a:extLst>
              <a:ext uri="{FF2B5EF4-FFF2-40B4-BE49-F238E27FC236}">
                <a16:creationId xmlns:a16="http://schemas.microsoft.com/office/drawing/2014/main" id="{00E121D0-89D7-D7AA-ABC8-3517842A7314}"/>
              </a:ext>
            </a:extLst>
          </p:cNvPr>
          <p:cNvSpPr>
            <a:spLocks noGrp="1"/>
          </p:cNvSpPr>
          <p:nvPr>
            <p:ph type="sldNum" sz="quarter" idx="12"/>
          </p:nvPr>
        </p:nvSpPr>
        <p:spPr/>
        <p:txBody>
          <a:bodyPr/>
          <a:lstStyle/>
          <a:p>
            <a:fld id="{87358421-3341-4162-94B9-4C8CBFA24AF3}" type="slidenum">
              <a:rPr lang="en-AU" smtClean="0"/>
              <a:t>9</a:t>
            </a:fld>
            <a:endParaRPr lang="en-AU"/>
          </a:p>
        </p:txBody>
      </p:sp>
      <p:pic>
        <p:nvPicPr>
          <p:cNvPr id="9" name="Picture 8">
            <a:extLst>
              <a:ext uri="{FF2B5EF4-FFF2-40B4-BE49-F238E27FC236}">
                <a16:creationId xmlns:a16="http://schemas.microsoft.com/office/drawing/2014/main" id="{6CD19B40-D0D7-CEA0-9333-E9369B8E5858}"/>
              </a:ext>
            </a:extLst>
          </p:cNvPr>
          <p:cNvPicPr>
            <a:picLocks noChangeAspect="1"/>
          </p:cNvPicPr>
          <p:nvPr/>
        </p:nvPicPr>
        <p:blipFill>
          <a:blip r:embed="rId3"/>
          <a:stretch>
            <a:fillRect/>
          </a:stretch>
        </p:blipFill>
        <p:spPr>
          <a:xfrm>
            <a:off x="5598250" y="3021496"/>
            <a:ext cx="6474480" cy="3221550"/>
          </a:xfrm>
          <a:prstGeom prst="rect">
            <a:avLst/>
          </a:prstGeom>
          <a:ln>
            <a:solidFill>
              <a:schemeClr val="tx1"/>
            </a:solidFill>
          </a:ln>
        </p:spPr>
      </p:pic>
      <p:sp>
        <p:nvSpPr>
          <p:cNvPr id="11" name="TextBox 10">
            <a:extLst>
              <a:ext uri="{FF2B5EF4-FFF2-40B4-BE49-F238E27FC236}">
                <a16:creationId xmlns:a16="http://schemas.microsoft.com/office/drawing/2014/main" id="{FCCC0608-5069-5E3D-A00D-0DE4BEF00531}"/>
              </a:ext>
            </a:extLst>
          </p:cNvPr>
          <p:cNvSpPr txBox="1"/>
          <p:nvPr/>
        </p:nvSpPr>
        <p:spPr>
          <a:xfrm>
            <a:off x="490331" y="1101151"/>
            <a:ext cx="9978886" cy="369332"/>
          </a:xfrm>
          <a:prstGeom prst="rect">
            <a:avLst/>
          </a:prstGeom>
          <a:noFill/>
        </p:spPr>
        <p:txBody>
          <a:bodyPr wrap="square">
            <a:spAutoFit/>
          </a:bodyPr>
          <a:lstStyle/>
          <a:p>
            <a:r>
              <a:rPr lang="en-AU" dirty="0"/>
              <a:t>Processed data and dashboards associated with it – Standardized reporting format for any sectors / data</a:t>
            </a:r>
            <a:endParaRPr lang="en-US" dirty="0"/>
          </a:p>
        </p:txBody>
      </p:sp>
    </p:spTree>
    <p:extLst>
      <p:ext uri="{BB962C8B-B14F-4D97-AF65-F5344CB8AC3E}">
        <p14:creationId xmlns:p14="http://schemas.microsoft.com/office/powerpoint/2010/main" val="36714646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322</TotalTime>
  <Words>768</Words>
  <Application>Microsoft Macintosh PowerPoint</Application>
  <PresentationFormat>Widescreen</PresentationFormat>
  <Paragraphs>142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Matura MT Script Capitals</vt:lpstr>
      <vt:lpstr>Open Sans</vt:lpstr>
      <vt:lpstr>Office Theme</vt:lpstr>
      <vt:lpstr>PowerPoint Presentation</vt:lpstr>
      <vt:lpstr>Measuring Emissions</vt:lpstr>
      <vt:lpstr>PowerPoint Presentation</vt:lpstr>
      <vt:lpstr>PowerPoint Presentation</vt:lpstr>
      <vt:lpstr>Our solution – AI Based Emission Tracking and Reporting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Vaibhauv Thillairaj</dc:creator>
  <cp:lastModifiedBy>Microsoft Office User</cp:lastModifiedBy>
  <cp:revision>131</cp:revision>
  <dcterms:created xsi:type="dcterms:W3CDTF">2023-08-19T03:43:49Z</dcterms:created>
  <dcterms:modified xsi:type="dcterms:W3CDTF">2023-08-19T10:15:17Z</dcterms:modified>
</cp:coreProperties>
</file>