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7" r:id="rId4"/>
    <p:sldId id="268" r:id="rId5"/>
    <p:sldId id="260" r:id="rId6"/>
    <p:sldId id="266" r:id="rId7"/>
    <p:sldId id="259"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9B332-4317-4467-B7E9-103892B7FBAA}" v="504" dt="2023-08-19T17:41:22.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Kasi" userId="1ec5224d40956c1b" providerId="LiveId" clId="{B2E9B332-4317-4467-B7E9-103892B7FBAA}"/>
    <pc:docChg chg="undo redo custSel addSld delSld modSld sldOrd">
      <pc:chgData name="Manikandan Kasi" userId="1ec5224d40956c1b" providerId="LiveId" clId="{B2E9B332-4317-4467-B7E9-103892B7FBAA}" dt="2023-08-19T17:56:02.484" v="3995" actId="108"/>
      <pc:docMkLst>
        <pc:docMk/>
      </pc:docMkLst>
      <pc:sldChg chg="addSp delSp modSp mod modAnim">
        <pc:chgData name="Manikandan Kasi" userId="1ec5224d40956c1b" providerId="LiveId" clId="{B2E9B332-4317-4467-B7E9-103892B7FBAA}" dt="2023-08-19T17:45:05.797" v="3919" actId="14100"/>
        <pc:sldMkLst>
          <pc:docMk/>
          <pc:sldMk cId="3271427692" sldId="256"/>
        </pc:sldMkLst>
        <pc:spChg chg="mod">
          <ac:chgData name="Manikandan Kasi" userId="1ec5224d40956c1b" providerId="LiveId" clId="{B2E9B332-4317-4467-B7E9-103892B7FBAA}" dt="2023-08-19T16:58:49.570" v="3646" actId="1076"/>
          <ac:spMkLst>
            <pc:docMk/>
            <pc:sldMk cId="3271427692" sldId="256"/>
            <ac:spMk id="6" creationId="{741C71FC-5F93-269B-0744-2DEDB6EE555E}"/>
          </ac:spMkLst>
        </pc:spChg>
        <pc:spChg chg="mod">
          <ac:chgData name="Manikandan Kasi" userId="1ec5224d40956c1b" providerId="LiveId" clId="{B2E9B332-4317-4467-B7E9-103892B7FBAA}" dt="2023-08-19T17:44:13.193" v="3910" actId="2711"/>
          <ac:spMkLst>
            <pc:docMk/>
            <pc:sldMk cId="3271427692" sldId="256"/>
            <ac:spMk id="7" creationId="{8011AD92-FA4B-5845-F58A-5E0BA63503A8}"/>
          </ac:spMkLst>
        </pc:spChg>
        <pc:spChg chg="add mod">
          <ac:chgData name="Manikandan Kasi" userId="1ec5224d40956c1b" providerId="LiveId" clId="{B2E9B332-4317-4467-B7E9-103892B7FBAA}" dt="2023-08-19T17:00:09.314" v="3675" actId="1076"/>
          <ac:spMkLst>
            <pc:docMk/>
            <pc:sldMk cId="3271427692" sldId="256"/>
            <ac:spMk id="8" creationId="{D9FDDD16-ED20-1B8E-469A-F44FABF70CE4}"/>
          </ac:spMkLst>
        </pc:spChg>
        <pc:spChg chg="add mod">
          <ac:chgData name="Manikandan Kasi" userId="1ec5224d40956c1b" providerId="LiveId" clId="{B2E9B332-4317-4467-B7E9-103892B7FBAA}" dt="2023-08-19T16:59:07.662" v="3654" actId="1076"/>
          <ac:spMkLst>
            <pc:docMk/>
            <pc:sldMk cId="3271427692" sldId="256"/>
            <ac:spMk id="9" creationId="{F8C2F2E8-BC73-1B76-D13A-E6170135F028}"/>
          </ac:spMkLst>
        </pc:spChg>
        <pc:picChg chg="add mod">
          <ac:chgData name="Manikandan Kasi" userId="1ec5224d40956c1b" providerId="LiveId" clId="{B2E9B332-4317-4467-B7E9-103892B7FBAA}" dt="2023-08-19T17:45:05.797" v="3919" actId="14100"/>
          <ac:picMkLst>
            <pc:docMk/>
            <pc:sldMk cId="3271427692" sldId="256"/>
            <ac:picMk id="3" creationId="{95D072DF-0A6B-70D8-C7F7-72EA2FEA43F7}"/>
          </ac:picMkLst>
        </pc:picChg>
        <pc:picChg chg="add del mod">
          <ac:chgData name="Manikandan Kasi" userId="1ec5224d40956c1b" providerId="LiveId" clId="{B2E9B332-4317-4467-B7E9-103892B7FBAA}" dt="2023-08-19T17:44:25.697" v="3912" actId="478"/>
          <ac:picMkLst>
            <pc:docMk/>
            <pc:sldMk cId="3271427692" sldId="256"/>
            <ac:picMk id="27" creationId="{C82773E4-4366-88A4-B3D4-F9FDA2E34E87}"/>
          </ac:picMkLst>
        </pc:picChg>
      </pc:sldChg>
      <pc:sldChg chg="addSp delSp modSp new mod setBg modAnim">
        <pc:chgData name="Manikandan Kasi" userId="1ec5224d40956c1b" providerId="LiveId" clId="{B2E9B332-4317-4467-B7E9-103892B7FBAA}" dt="2023-08-19T17:45:50.400" v="3925" actId="14100"/>
        <pc:sldMkLst>
          <pc:docMk/>
          <pc:sldMk cId="581891840" sldId="257"/>
        </pc:sldMkLst>
        <pc:spChg chg="add del mod">
          <ac:chgData name="Manikandan Kasi" userId="1ec5224d40956c1b" providerId="LiveId" clId="{B2E9B332-4317-4467-B7E9-103892B7FBAA}" dt="2023-08-19T10:13:20.066" v="44"/>
          <ac:spMkLst>
            <pc:docMk/>
            <pc:sldMk cId="581891840" sldId="257"/>
            <ac:spMk id="3" creationId="{03241BA0-EE41-0E77-02E0-CB87D0FA9B80}"/>
          </ac:spMkLst>
        </pc:spChg>
        <pc:spChg chg="add mod">
          <ac:chgData name="Manikandan Kasi" userId="1ec5224d40956c1b" providerId="LiveId" clId="{B2E9B332-4317-4467-B7E9-103892B7FBAA}" dt="2023-08-19T17:02:24.621" v="3759" actId="20577"/>
          <ac:spMkLst>
            <pc:docMk/>
            <pc:sldMk cId="581891840" sldId="257"/>
            <ac:spMk id="4" creationId="{1EADCA79-28DC-3B26-797E-01749CD0B5E0}"/>
          </ac:spMkLst>
        </pc:spChg>
        <pc:spChg chg="add mod">
          <ac:chgData name="Manikandan Kasi" userId="1ec5224d40956c1b" providerId="LiveId" clId="{B2E9B332-4317-4467-B7E9-103892B7FBAA}" dt="2023-08-19T17:45:50.400" v="3925" actId="14100"/>
          <ac:spMkLst>
            <pc:docMk/>
            <pc:sldMk cId="581891840" sldId="257"/>
            <ac:spMk id="5" creationId="{B078D549-6071-2FFC-1CAC-EB917473EDA6}"/>
          </ac:spMkLst>
        </pc:spChg>
        <pc:spChg chg="add mod">
          <ac:chgData name="Manikandan Kasi" userId="1ec5224d40956c1b" providerId="LiveId" clId="{B2E9B332-4317-4467-B7E9-103892B7FBAA}" dt="2023-08-19T14:13:23.271" v="1121" actId="1076"/>
          <ac:spMkLst>
            <pc:docMk/>
            <pc:sldMk cId="581891840" sldId="257"/>
            <ac:spMk id="6" creationId="{3D93BAE4-C9DC-42A9-B1DF-C54F6FAE1A76}"/>
          </ac:spMkLst>
        </pc:spChg>
        <pc:spChg chg="add mod">
          <ac:chgData name="Manikandan Kasi" userId="1ec5224d40956c1b" providerId="LiveId" clId="{B2E9B332-4317-4467-B7E9-103892B7FBAA}" dt="2023-08-19T12:27:40.096" v="424" actId="1076"/>
          <ac:spMkLst>
            <pc:docMk/>
            <pc:sldMk cId="581891840" sldId="257"/>
            <ac:spMk id="7" creationId="{0BA06B3B-EF62-D157-E63C-107104B5AE07}"/>
          </ac:spMkLst>
        </pc:spChg>
        <pc:spChg chg="add mod">
          <ac:chgData name="Manikandan Kasi" userId="1ec5224d40956c1b" providerId="LiveId" clId="{B2E9B332-4317-4467-B7E9-103892B7FBAA}" dt="2023-08-19T16:16:42.973" v="2496" actId="1076"/>
          <ac:spMkLst>
            <pc:docMk/>
            <pc:sldMk cId="581891840" sldId="257"/>
            <ac:spMk id="8" creationId="{C75B9CAA-7CF9-263F-9959-B3AA54378F1E}"/>
          </ac:spMkLst>
        </pc:spChg>
        <pc:spChg chg="add del mod">
          <ac:chgData name="Manikandan Kasi" userId="1ec5224d40956c1b" providerId="LiveId" clId="{B2E9B332-4317-4467-B7E9-103892B7FBAA}" dt="2023-08-19T10:30:35.143" v="132" actId="478"/>
          <ac:spMkLst>
            <pc:docMk/>
            <pc:sldMk cId="581891840" sldId="257"/>
            <ac:spMk id="9" creationId="{E7667E5E-2B6A-55E8-C076-283AC090A1E3}"/>
          </ac:spMkLst>
        </pc:spChg>
        <pc:spChg chg="add del mod">
          <ac:chgData name="Manikandan Kasi" userId="1ec5224d40956c1b" providerId="LiveId" clId="{B2E9B332-4317-4467-B7E9-103892B7FBAA}" dt="2023-08-19T10:24:19.187" v="79"/>
          <ac:spMkLst>
            <pc:docMk/>
            <pc:sldMk cId="581891840" sldId="257"/>
            <ac:spMk id="10" creationId="{EB4DCEB9-AB0F-6A25-820C-4FB359BB855E}"/>
          </ac:spMkLst>
        </pc:spChg>
        <pc:spChg chg="add mod">
          <ac:chgData name="Manikandan Kasi" userId="1ec5224d40956c1b" providerId="LiveId" clId="{B2E9B332-4317-4467-B7E9-103892B7FBAA}" dt="2023-08-19T16:19:45.437" v="2567" actId="14100"/>
          <ac:spMkLst>
            <pc:docMk/>
            <pc:sldMk cId="581891840" sldId="257"/>
            <ac:spMk id="11" creationId="{D8C0F05F-F472-50A8-E385-14FDAE68CFF6}"/>
          </ac:spMkLst>
        </pc:spChg>
        <pc:spChg chg="add mod">
          <ac:chgData name="Manikandan Kasi" userId="1ec5224d40956c1b" providerId="LiveId" clId="{B2E9B332-4317-4467-B7E9-103892B7FBAA}" dt="2023-08-19T14:09:11.076" v="1068" actId="1076"/>
          <ac:spMkLst>
            <pc:docMk/>
            <pc:sldMk cId="581891840" sldId="257"/>
            <ac:spMk id="12" creationId="{0F7BD26C-E8EB-AFDB-AC3E-4997E5F34C85}"/>
          </ac:spMkLst>
        </pc:spChg>
        <pc:spChg chg="add mod">
          <ac:chgData name="Manikandan Kasi" userId="1ec5224d40956c1b" providerId="LiveId" clId="{B2E9B332-4317-4467-B7E9-103892B7FBAA}" dt="2023-08-19T16:21:09.214" v="2584" actId="1076"/>
          <ac:spMkLst>
            <pc:docMk/>
            <pc:sldMk cId="581891840" sldId="257"/>
            <ac:spMk id="13" creationId="{683679FD-D676-4264-E838-0D4CD5C6ED97}"/>
          </ac:spMkLst>
        </pc:spChg>
        <pc:spChg chg="add del mod">
          <ac:chgData name="Manikandan Kasi" userId="1ec5224d40956c1b" providerId="LiveId" clId="{B2E9B332-4317-4467-B7E9-103892B7FBAA}" dt="2023-08-19T14:09:58.012" v="1076" actId="478"/>
          <ac:spMkLst>
            <pc:docMk/>
            <pc:sldMk cId="581891840" sldId="257"/>
            <ac:spMk id="17" creationId="{0175AB12-A0B8-DDA1-F69F-1857745362E0}"/>
          </ac:spMkLst>
        </pc:spChg>
        <pc:graphicFrameChg chg="add mod modGraphic">
          <ac:chgData name="Manikandan Kasi" userId="1ec5224d40956c1b" providerId="LiveId" clId="{B2E9B332-4317-4467-B7E9-103892B7FBAA}" dt="2023-08-19T14:09:28.931" v="1071" actId="1076"/>
          <ac:graphicFrameMkLst>
            <pc:docMk/>
            <pc:sldMk cId="581891840" sldId="257"/>
            <ac:graphicFrameMk id="16" creationId="{1DBC26A5-8BEE-E2A5-74E9-E498B3E33D52}"/>
          </ac:graphicFrameMkLst>
        </pc:graphicFrameChg>
        <pc:picChg chg="add mod">
          <ac:chgData name="Manikandan Kasi" userId="1ec5224d40956c1b" providerId="LiveId" clId="{B2E9B332-4317-4467-B7E9-103892B7FBAA}" dt="2023-08-19T10:10:02.752" v="38"/>
          <ac:picMkLst>
            <pc:docMk/>
            <pc:sldMk cId="581891840" sldId="257"/>
            <ac:picMk id="2" creationId="{E1AD6FEC-B2E6-B341-7C5E-0FA18ED9AC7E}"/>
          </ac:picMkLst>
        </pc:picChg>
        <pc:picChg chg="add mod">
          <ac:chgData name="Manikandan Kasi" userId="1ec5224d40956c1b" providerId="LiveId" clId="{B2E9B332-4317-4467-B7E9-103892B7FBAA}" dt="2023-08-19T17:45:40.499" v="3924" actId="1076"/>
          <ac:picMkLst>
            <pc:docMk/>
            <pc:sldMk cId="581891840" sldId="257"/>
            <ac:picMk id="3" creationId="{B5A27EE9-6B41-1356-DCF7-49BBAC885CBF}"/>
          </ac:picMkLst>
        </pc:picChg>
        <pc:picChg chg="add del mod ord">
          <ac:chgData name="Manikandan Kasi" userId="1ec5224d40956c1b" providerId="LiveId" clId="{B2E9B332-4317-4467-B7E9-103892B7FBAA}" dt="2023-08-19T14:09:54.076" v="1075" actId="478"/>
          <ac:picMkLst>
            <pc:docMk/>
            <pc:sldMk cId="581891840" sldId="257"/>
            <ac:picMk id="15" creationId="{DDC3E3C4-BCD1-06C9-ADFC-178E88CEB85E}"/>
          </ac:picMkLst>
        </pc:picChg>
        <pc:picChg chg="add mod">
          <ac:chgData name="Manikandan Kasi" userId="1ec5224d40956c1b" providerId="LiveId" clId="{B2E9B332-4317-4467-B7E9-103892B7FBAA}" dt="2023-08-19T17:02:46.527" v="3760" actId="1076"/>
          <ac:picMkLst>
            <pc:docMk/>
            <pc:sldMk cId="581891840" sldId="257"/>
            <ac:picMk id="19" creationId="{CCA8D01F-1019-BB3A-19FE-931E1BC9BD88}"/>
          </ac:picMkLst>
        </pc:picChg>
        <pc:picChg chg="add del mod">
          <ac:chgData name="Manikandan Kasi" userId="1ec5224d40956c1b" providerId="LiveId" clId="{B2E9B332-4317-4467-B7E9-103892B7FBAA}" dt="2023-08-19T17:45:17.280" v="3920" actId="478"/>
          <ac:picMkLst>
            <pc:docMk/>
            <pc:sldMk cId="581891840" sldId="257"/>
            <ac:picMk id="20" creationId="{87F2D45C-63A3-284C-B403-4049E89E770C}"/>
          </ac:picMkLst>
        </pc:picChg>
      </pc:sldChg>
      <pc:sldChg chg="addSp delSp modSp add mod">
        <pc:chgData name="Manikandan Kasi" userId="1ec5224d40956c1b" providerId="LiveId" clId="{B2E9B332-4317-4467-B7E9-103892B7FBAA}" dt="2023-08-19T17:46:22.744" v="3928" actId="1076"/>
        <pc:sldMkLst>
          <pc:docMk/>
          <pc:sldMk cId="3860935391" sldId="258"/>
        </pc:sldMkLst>
        <pc:spChg chg="add mod">
          <ac:chgData name="Manikandan Kasi" userId="1ec5224d40956c1b" providerId="LiveId" clId="{B2E9B332-4317-4467-B7E9-103892B7FBAA}" dt="2023-08-19T17:03:07.925" v="3761" actId="108"/>
          <ac:spMkLst>
            <pc:docMk/>
            <pc:sldMk cId="3860935391" sldId="258"/>
            <ac:spMk id="3" creationId="{40C182F9-D762-BFFB-42AF-968DC2B55715}"/>
          </ac:spMkLst>
        </pc:spChg>
        <pc:spChg chg="add mod">
          <ac:chgData name="Manikandan Kasi" userId="1ec5224d40956c1b" providerId="LiveId" clId="{B2E9B332-4317-4467-B7E9-103892B7FBAA}" dt="2023-08-19T17:46:22.744" v="3928" actId="1076"/>
          <ac:spMkLst>
            <pc:docMk/>
            <pc:sldMk cId="3860935391" sldId="258"/>
            <ac:spMk id="5" creationId="{9D17D685-504D-2FE9-FCC6-0E0FD25142BC}"/>
          </ac:spMkLst>
        </pc:spChg>
        <pc:spChg chg="add mod">
          <ac:chgData name="Manikandan Kasi" userId="1ec5224d40956c1b" providerId="LiveId" clId="{B2E9B332-4317-4467-B7E9-103892B7FBAA}" dt="2023-08-19T14:47:37.591" v="1783" actId="571"/>
          <ac:spMkLst>
            <pc:docMk/>
            <pc:sldMk cId="3860935391" sldId="258"/>
            <ac:spMk id="6" creationId="{EFA8269A-A36A-6553-A0F5-C17BD01ADE5F}"/>
          </ac:spMkLst>
        </pc:spChg>
        <pc:picChg chg="add del mod">
          <ac:chgData name="Manikandan Kasi" userId="1ec5224d40956c1b" providerId="LiveId" clId="{B2E9B332-4317-4467-B7E9-103892B7FBAA}" dt="2023-08-19T17:46:05.763" v="3926" actId="478"/>
          <ac:picMkLst>
            <pc:docMk/>
            <pc:sldMk cId="3860935391" sldId="258"/>
            <ac:picMk id="4" creationId="{66F62EE6-B6BC-DD0E-5452-EB56CD8B5E87}"/>
          </ac:picMkLst>
        </pc:picChg>
        <pc:picChg chg="add mod">
          <ac:chgData name="Manikandan Kasi" userId="1ec5224d40956c1b" providerId="LiveId" clId="{B2E9B332-4317-4467-B7E9-103892B7FBAA}" dt="2023-08-19T17:46:06.507" v="3927"/>
          <ac:picMkLst>
            <pc:docMk/>
            <pc:sldMk cId="3860935391" sldId="258"/>
            <ac:picMk id="6" creationId="{12891E99-B6CE-9CF5-218A-C4F1CC048CD7}"/>
          </ac:picMkLst>
        </pc:picChg>
      </pc:sldChg>
      <pc:sldChg chg="addSp delSp modSp add mod">
        <pc:chgData name="Manikandan Kasi" userId="1ec5224d40956c1b" providerId="LiveId" clId="{B2E9B332-4317-4467-B7E9-103892B7FBAA}" dt="2023-08-19T17:54:16.159" v="3990" actId="255"/>
        <pc:sldMkLst>
          <pc:docMk/>
          <pc:sldMk cId="1605340693" sldId="259"/>
        </pc:sldMkLst>
        <pc:spChg chg="add mod">
          <ac:chgData name="Manikandan Kasi" userId="1ec5224d40956c1b" providerId="LiveId" clId="{B2E9B332-4317-4467-B7E9-103892B7FBAA}" dt="2023-08-19T17:54:16.159" v="3990" actId="255"/>
          <ac:spMkLst>
            <pc:docMk/>
            <pc:sldMk cId="1605340693" sldId="259"/>
            <ac:spMk id="3" creationId="{503C1944-4D7D-6C1B-E3B9-EE10647566E3}"/>
          </ac:spMkLst>
        </pc:spChg>
        <pc:spChg chg="add del">
          <ac:chgData name="Manikandan Kasi" userId="1ec5224d40956c1b" providerId="LiveId" clId="{B2E9B332-4317-4467-B7E9-103892B7FBAA}" dt="2023-08-19T12:36:55.268" v="710" actId="478"/>
          <ac:spMkLst>
            <pc:docMk/>
            <pc:sldMk cId="1605340693" sldId="259"/>
            <ac:spMk id="4" creationId="{5CDF40D0-2EE2-2A83-A24C-7B7C07F01B88}"/>
          </ac:spMkLst>
        </pc:spChg>
        <pc:spChg chg="add mod">
          <ac:chgData name="Manikandan Kasi" userId="1ec5224d40956c1b" providerId="LiveId" clId="{B2E9B332-4317-4467-B7E9-103892B7FBAA}" dt="2023-08-19T14:54:01.861" v="1881" actId="14100"/>
          <ac:spMkLst>
            <pc:docMk/>
            <pc:sldMk cId="1605340693" sldId="259"/>
            <ac:spMk id="6" creationId="{BF06A6C3-7B33-646C-9D91-1593D26F3F29}"/>
          </ac:spMkLst>
        </pc:spChg>
        <pc:spChg chg="add del mod">
          <ac:chgData name="Manikandan Kasi" userId="1ec5224d40956c1b" providerId="LiveId" clId="{B2E9B332-4317-4467-B7E9-103892B7FBAA}" dt="2023-08-19T12:42:22.836" v="726" actId="478"/>
          <ac:spMkLst>
            <pc:docMk/>
            <pc:sldMk cId="1605340693" sldId="259"/>
            <ac:spMk id="7" creationId="{CB659354-767E-DD59-08C2-90D1BD6F7481}"/>
          </ac:spMkLst>
        </pc:spChg>
        <pc:spChg chg="add mod">
          <ac:chgData name="Manikandan Kasi" userId="1ec5224d40956c1b" providerId="LiveId" clId="{B2E9B332-4317-4467-B7E9-103892B7FBAA}" dt="2023-08-19T14:53:37.182" v="1876" actId="20577"/>
          <ac:spMkLst>
            <pc:docMk/>
            <pc:sldMk cId="1605340693" sldId="259"/>
            <ac:spMk id="8" creationId="{BA06C903-2DA1-CF52-68F7-7819CF2405E1}"/>
          </ac:spMkLst>
        </pc:spChg>
        <pc:spChg chg="add mod">
          <ac:chgData name="Manikandan Kasi" userId="1ec5224d40956c1b" providerId="LiveId" clId="{B2E9B332-4317-4467-B7E9-103892B7FBAA}" dt="2023-08-19T14:52:22.375" v="1865" actId="14100"/>
          <ac:spMkLst>
            <pc:docMk/>
            <pc:sldMk cId="1605340693" sldId="259"/>
            <ac:spMk id="9" creationId="{9901323E-1247-01DC-87D9-9255A020CCAE}"/>
          </ac:spMkLst>
        </pc:spChg>
        <pc:spChg chg="add del mod">
          <ac:chgData name="Manikandan Kasi" userId="1ec5224d40956c1b" providerId="LiveId" clId="{B2E9B332-4317-4467-B7E9-103892B7FBAA}" dt="2023-08-19T12:45:50.075" v="741" actId="478"/>
          <ac:spMkLst>
            <pc:docMk/>
            <pc:sldMk cId="1605340693" sldId="259"/>
            <ac:spMk id="10" creationId="{90BCA4BE-2CD5-C0CE-4D8A-D69A5D59CD4E}"/>
          </ac:spMkLst>
        </pc:spChg>
        <pc:spChg chg="add mod">
          <ac:chgData name="Manikandan Kasi" userId="1ec5224d40956c1b" providerId="LiveId" clId="{B2E9B332-4317-4467-B7E9-103892B7FBAA}" dt="2023-08-19T14:56:36.349" v="1903" actId="14100"/>
          <ac:spMkLst>
            <pc:docMk/>
            <pc:sldMk cId="1605340693" sldId="259"/>
            <ac:spMk id="11" creationId="{B09CAF4C-DD91-097B-4F2E-916E3538FF2F}"/>
          </ac:spMkLst>
        </pc:spChg>
        <pc:spChg chg="add mod">
          <ac:chgData name="Manikandan Kasi" userId="1ec5224d40956c1b" providerId="LiveId" clId="{B2E9B332-4317-4467-B7E9-103892B7FBAA}" dt="2023-08-19T14:54:29.344" v="1885" actId="1076"/>
          <ac:spMkLst>
            <pc:docMk/>
            <pc:sldMk cId="1605340693" sldId="259"/>
            <ac:spMk id="12" creationId="{0CB95054-EB2D-4C6E-D836-14B011CC0E51}"/>
          </ac:spMkLst>
        </pc:spChg>
        <pc:spChg chg="add mod ord">
          <ac:chgData name="Manikandan Kasi" userId="1ec5224d40956c1b" providerId="LiveId" clId="{B2E9B332-4317-4467-B7E9-103892B7FBAA}" dt="2023-08-19T14:56:27.514" v="1902" actId="14100"/>
          <ac:spMkLst>
            <pc:docMk/>
            <pc:sldMk cId="1605340693" sldId="259"/>
            <ac:spMk id="13" creationId="{F9C8911A-A65F-C282-DC79-5D9493E5DA10}"/>
          </ac:spMkLst>
        </pc:spChg>
        <pc:spChg chg="add del mod">
          <ac:chgData name="Manikandan Kasi" userId="1ec5224d40956c1b" providerId="LiveId" clId="{B2E9B332-4317-4467-B7E9-103892B7FBAA}" dt="2023-08-19T14:52:59.855" v="1868" actId="478"/>
          <ac:spMkLst>
            <pc:docMk/>
            <pc:sldMk cId="1605340693" sldId="259"/>
            <ac:spMk id="14" creationId="{20D8BC13-D4DB-9B28-3F6E-1EC8E7214566}"/>
          </ac:spMkLst>
        </pc:spChg>
        <pc:spChg chg="add mod">
          <ac:chgData name="Manikandan Kasi" userId="1ec5224d40956c1b" providerId="LiveId" clId="{B2E9B332-4317-4467-B7E9-103892B7FBAA}" dt="2023-08-19T17:05:07.517" v="3770" actId="1076"/>
          <ac:spMkLst>
            <pc:docMk/>
            <pc:sldMk cId="1605340693" sldId="259"/>
            <ac:spMk id="16" creationId="{DB88C9F4-4487-E455-F124-CF25F717C5AA}"/>
          </ac:spMkLst>
        </pc:spChg>
        <pc:graphicFrameChg chg="add del mod">
          <ac:chgData name="Manikandan Kasi" userId="1ec5224d40956c1b" providerId="LiveId" clId="{B2E9B332-4317-4467-B7E9-103892B7FBAA}" dt="2023-08-19T12:41:28.666" v="716" actId="478"/>
          <ac:graphicFrameMkLst>
            <pc:docMk/>
            <pc:sldMk cId="1605340693" sldId="259"/>
            <ac:graphicFrameMk id="5" creationId="{12177F4D-5E12-5394-9358-775003FB0088}"/>
          </ac:graphicFrameMkLst>
        </pc:graphicFrameChg>
        <pc:picChg chg="add mod">
          <ac:chgData name="Manikandan Kasi" userId="1ec5224d40956c1b" providerId="LiveId" clId="{B2E9B332-4317-4467-B7E9-103892B7FBAA}" dt="2023-08-19T17:46:48.208" v="3937"/>
          <ac:picMkLst>
            <pc:docMk/>
            <pc:sldMk cId="1605340693" sldId="259"/>
            <ac:picMk id="4" creationId="{FB34B531-2901-0AAD-E2AB-2C0447C07E38}"/>
          </ac:picMkLst>
        </pc:picChg>
        <pc:picChg chg="add del mod">
          <ac:chgData name="Manikandan Kasi" userId="1ec5224d40956c1b" providerId="LiveId" clId="{B2E9B332-4317-4467-B7E9-103892B7FBAA}" dt="2023-08-19T17:46:47.448" v="3936" actId="478"/>
          <ac:picMkLst>
            <pc:docMk/>
            <pc:sldMk cId="1605340693" sldId="259"/>
            <ac:picMk id="15" creationId="{37F1A3F5-0CBE-FEA0-1F95-15537E01803A}"/>
          </ac:picMkLst>
        </pc:picChg>
      </pc:sldChg>
      <pc:sldChg chg="addSp delSp modSp add mod ord">
        <pc:chgData name="Manikandan Kasi" userId="1ec5224d40956c1b" providerId="LiveId" clId="{B2E9B332-4317-4467-B7E9-103892B7FBAA}" dt="2023-08-19T17:56:02.484" v="3995" actId="108"/>
        <pc:sldMkLst>
          <pc:docMk/>
          <pc:sldMk cId="3929747366" sldId="260"/>
        </pc:sldMkLst>
        <pc:spChg chg="add mod">
          <ac:chgData name="Manikandan Kasi" userId="1ec5224d40956c1b" providerId="LiveId" clId="{B2E9B332-4317-4467-B7E9-103892B7FBAA}" dt="2023-08-19T17:56:02.484" v="3995" actId="108"/>
          <ac:spMkLst>
            <pc:docMk/>
            <pc:sldMk cId="3929747366" sldId="260"/>
            <ac:spMk id="5" creationId="{F6BF753B-2695-E61A-D440-C83AA45EC7F8}"/>
          </ac:spMkLst>
        </pc:spChg>
        <pc:spChg chg="add del mod">
          <ac:chgData name="Manikandan Kasi" userId="1ec5224d40956c1b" providerId="LiveId" clId="{B2E9B332-4317-4467-B7E9-103892B7FBAA}" dt="2023-08-19T15:34:18.452" v="1987" actId="478"/>
          <ac:spMkLst>
            <pc:docMk/>
            <pc:sldMk cId="3929747366" sldId="260"/>
            <ac:spMk id="6" creationId="{07DD945A-13E0-5233-C87E-64F1769B4510}"/>
          </ac:spMkLst>
        </pc:spChg>
        <pc:spChg chg="add del mod">
          <ac:chgData name="Manikandan Kasi" userId="1ec5224d40956c1b" providerId="LiveId" clId="{B2E9B332-4317-4467-B7E9-103892B7FBAA}" dt="2023-08-19T15:34:18.452" v="1987" actId="478"/>
          <ac:spMkLst>
            <pc:docMk/>
            <pc:sldMk cId="3929747366" sldId="260"/>
            <ac:spMk id="7" creationId="{3AE68801-C1EF-6436-0CD9-2EDA0C7E6E92}"/>
          </ac:spMkLst>
        </pc:spChg>
        <pc:spChg chg="add del mod">
          <ac:chgData name="Manikandan Kasi" userId="1ec5224d40956c1b" providerId="LiveId" clId="{B2E9B332-4317-4467-B7E9-103892B7FBAA}" dt="2023-08-19T15:34:18.452" v="1987" actId="478"/>
          <ac:spMkLst>
            <pc:docMk/>
            <pc:sldMk cId="3929747366" sldId="260"/>
            <ac:spMk id="8" creationId="{A5A52F46-80AE-1EE6-D61D-9F4111FA0031}"/>
          </ac:spMkLst>
        </pc:spChg>
        <pc:spChg chg="add del mod">
          <ac:chgData name="Manikandan Kasi" userId="1ec5224d40956c1b" providerId="LiveId" clId="{B2E9B332-4317-4467-B7E9-103892B7FBAA}" dt="2023-08-19T15:34:18.452" v="1987" actId="478"/>
          <ac:spMkLst>
            <pc:docMk/>
            <pc:sldMk cId="3929747366" sldId="260"/>
            <ac:spMk id="9" creationId="{3A3ED09C-E1AD-7E0F-7E74-DADAC25FEFFA}"/>
          </ac:spMkLst>
        </pc:spChg>
        <pc:spChg chg="add del mod">
          <ac:chgData name="Manikandan Kasi" userId="1ec5224d40956c1b" providerId="LiveId" clId="{B2E9B332-4317-4467-B7E9-103892B7FBAA}" dt="2023-08-19T15:34:18.452" v="1987" actId="478"/>
          <ac:spMkLst>
            <pc:docMk/>
            <pc:sldMk cId="3929747366" sldId="260"/>
            <ac:spMk id="10" creationId="{B91296EC-E1EB-6417-546F-6F9D16483895}"/>
          </ac:spMkLst>
        </pc:spChg>
        <pc:spChg chg="add del mod">
          <ac:chgData name="Manikandan Kasi" userId="1ec5224d40956c1b" providerId="LiveId" clId="{B2E9B332-4317-4467-B7E9-103892B7FBAA}" dt="2023-08-19T15:34:18.452" v="1987" actId="478"/>
          <ac:spMkLst>
            <pc:docMk/>
            <pc:sldMk cId="3929747366" sldId="260"/>
            <ac:spMk id="11" creationId="{11B85791-8D3F-A4B0-6433-BA8F54D98DC6}"/>
          </ac:spMkLst>
        </pc:spChg>
        <pc:spChg chg="add del mod">
          <ac:chgData name="Manikandan Kasi" userId="1ec5224d40956c1b" providerId="LiveId" clId="{B2E9B332-4317-4467-B7E9-103892B7FBAA}" dt="2023-08-19T15:34:18.452" v="1987" actId="478"/>
          <ac:spMkLst>
            <pc:docMk/>
            <pc:sldMk cId="3929747366" sldId="260"/>
            <ac:spMk id="12" creationId="{07C5B0AB-2D9B-1B22-364F-A139CAF902F8}"/>
          </ac:spMkLst>
        </pc:spChg>
        <pc:spChg chg="add mod">
          <ac:chgData name="Manikandan Kasi" userId="1ec5224d40956c1b" providerId="LiveId" clId="{B2E9B332-4317-4467-B7E9-103892B7FBAA}" dt="2023-08-19T16:55:08.535" v="3481" actId="1076"/>
          <ac:spMkLst>
            <pc:docMk/>
            <pc:sldMk cId="3929747366" sldId="260"/>
            <ac:spMk id="23" creationId="{C1DFEC3C-A5BF-E19C-1167-0199999B14BF}"/>
          </ac:spMkLst>
        </pc:spChg>
        <pc:spChg chg="add mod">
          <ac:chgData name="Manikandan Kasi" userId="1ec5224d40956c1b" providerId="LiveId" clId="{B2E9B332-4317-4467-B7E9-103892B7FBAA}" dt="2023-08-19T16:55:08.535" v="3481" actId="1076"/>
          <ac:spMkLst>
            <pc:docMk/>
            <pc:sldMk cId="3929747366" sldId="260"/>
            <ac:spMk id="24" creationId="{6CBB3DAD-D07E-DA1A-F258-FA4BFA54938A}"/>
          </ac:spMkLst>
        </pc:spChg>
        <pc:spChg chg="add mod">
          <ac:chgData name="Manikandan Kasi" userId="1ec5224d40956c1b" providerId="LiveId" clId="{B2E9B332-4317-4467-B7E9-103892B7FBAA}" dt="2023-08-19T16:55:08.535" v="3481" actId="1076"/>
          <ac:spMkLst>
            <pc:docMk/>
            <pc:sldMk cId="3929747366" sldId="260"/>
            <ac:spMk id="25" creationId="{AABCC9F5-B274-5FD8-F04B-55C02BBC5254}"/>
          </ac:spMkLst>
        </pc:spChg>
        <pc:spChg chg="add mod">
          <ac:chgData name="Manikandan Kasi" userId="1ec5224d40956c1b" providerId="LiveId" clId="{B2E9B332-4317-4467-B7E9-103892B7FBAA}" dt="2023-08-19T16:55:08.535" v="3481" actId="1076"/>
          <ac:spMkLst>
            <pc:docMk/>
            <pc:sldMk cId="3929747366" sldId="260"/>
            <ac:spMk id="30" creationId="{AC24AEF1-BE17-E286-611B-8ACF0E56CB24}"/>
          </ac:spMkLst>
        </pc:spChg>
        <pc:spChg chg="add mod">
          <ac:chgData name="Manikandan Kasi" userId="1ec5224d40956c1b" providerId="LiveId" clId="{B2E9B332-4317-4467-B7E9-103892B7FBAA}" dt="2023-08-19T16:55:08.535" v="3481" actId="1076"/>
          <ac:spMkLst>
            <pc:docMk/>
            <pc:sldMk cId="3929747366" sldId="260"/>
            <ac:spMk id="31" creationId="{749D3F2E-E3C7-5840-AC38-DD6BEFA2E9E0}"/>
          </ac:spMkLst>
        </pc:spChg>
        <pc:spChg chg="add mod">
          <ac:chgData name="Manikandan Kasi" userId="1ec5224d40956c1b" providerId="LiveId" clId="{B2E9B332-4317-4467-B7E9-103892B7FBAA}" dt="2023-08-19T16:55:08.535" v="3481" actId="1076"/>
          <ac:spMkLst>
            <pc:docMk/>
            <pc:sldMk cId="3929747366" sldId="260"/>
            <ac:spMk id="32" creationId="{E3A4D73D-B761-3CF6-0A9F-3189D2C088FC}"/>
          </ac:spMkLst>
        </pc:spChg>
        <pc:spChg chg="add mod">
          <ac:chgData name="Manikandan Kasi" userId="1ec5224d40956c1b" providerId="LiveId" clId="{B2E9B332-4317-4467-B7E9-103892B7FBAA}" dt="2023-08-19T16:55:08.535" v="3481" actId="1076"/>
          <ac:spMkLst>
            <pc:docMk/>
            <pc:sldMk cId="3929747366" sldId="260"/>
            <ac:spMk id="33" creationId="{13882431-8267-FEAD-433F-911472557F39}"/>
          </ac:spMkLst>
        </pc:spChg>
        <pc:spChg chg="add mod">
          <ac:chgData name="Manikandan Kasi" userId="1ec5224d40956c1b" providerId="LiveId" clId="{B2E9B332-4317-4467-B7E9-103892B7FBAA}" dt="2023-08-19T16:55:08.535" v="3481" actId="1076"/>
          <ac:spMkLst>
            <pc:docMk/>
            <pc:sldMk cId="3929747366" sldId="260"/>
            <ac:spMk id="34" creationId="{2F021450-5ED8-1A9C-1DBF-0B0B0F9F8500}"/>
          </ac:spMkLst>
        </pc:spChg>
        <pc:spChg chg="add mod">
          <ac:chgData name="Manikandan Kasi" userId="1ec5224d40956c1b" providerId="LiveId" clId="{B2E9B332-4317-4467-B7E9-103892B7FBAA}" dt="2023-08-19T16:55:08.535" v="3481" actId="1076"/>
          <ac:spMkLst>
            <pc:docMk/>
            <pc:sldMk cId="3929747366" sldId="260"/>
            <ac:spMk id="35" creationId="{0A32C721-4DB6-E161-48A8-156BEBAC221A}"/>
          </ac:spMkLst>
        </pc:spChg>
        <pc:spChg chg="add mod">
          <ac:chgData name="Manikandan Kasi" userId="1ec5224d40956c1b" providerId="LiveId" clId="{B2E9B332-4317-4467-B7E9-103892B7FBAA}" dt="2023-08-19T16:54:47.259" v="3480" actId="1076"/>
          <ac:spMkLst>
            <pc:docMk/>
            <pc:sldMk cId="3929747366" sldId="260"/>
            <ac:spMk id="36" creationId="{F94AC13F-3889-C328-2098-2F750F1B6B5E}"/>
          </ac:spMkLst>
        </pc:spChg>
        <pc:picChg chg="add mod">
          <ac:chgData name="Manikandan Kasi" userId="1ec5224d40956c1b" providerId="LiveId" clId="{B2E9B332-4317-4467-B7E9-103892B7FBAA}" dt="2023-08-19T17:46:31.781" v="3931"/>
          <ac:picMkLst>
            <pc:docMk/>
            <pc:sldMk cId="3929747366" sldId="260"/>
            <ac:picMk id="3" creationId="{66EE8D35-CF1C-08BB-C3EF-1FD8611C5CEE}"/>
          </ac:picMkLst>
        </pc:picChg>
        <pc:picChg chg="add del mod">
          <ac:chgData name="Manikandan Kasi" userId="1ec5224d40956c1b" providerId="LiveId" clId="{B2E9B332-4317-4467-B7E9-103892B7FBAA}" dt="2023-08-19T14:14:17.547" v="1133" actId="478"/>
          <ac:picMkLst>
            <pc:docMk/>
            <pc:sldMk cId="3929747366" sldId="260"/>
            <ac:picMk id="3" creationId="{7F8F7574-0DD0-1304-F32C-FE2003D9B601}"/>
          </ac:picMkLst>
        </pc:picChg>
        <pc:picChg chg="add del mod">
          <ac:chgData name="Manikandan Kasi" userId="1ec5224d40956c1b" providerId="LiveId" clId="{B2E9B332-4317-4467-B7E9-103892B7FBAA}" dt="2023-08-19T17:46:30.645" v="3930" actId="478"/>
          <ac:picMkLst>
            <pc:docMk/>
            <pc:sldMk cId="3929747366" sldId="260"/>
            <ac:picMk id="4" creationId="{2E48954C-35EA-9902-AC19-5C557CBDDF7A}"/>
          </ac:picMkLst>
        </pc:picChg>
        <pc:picChg chg="add mod">
          <ac:chgData name="Manikandan Kasi" userId="1ec5224d40956c1b" providerId="LiveId" clId="{B2E9B332-4317-4467-B7E9-103892B7FBAA}" dt="2023-08-19T16:55:08.535" v="3481" actId="1076"/>
          <ac:picMkLst>
            <pc:docMk/>
            <pc:sldMk cId="3929747366" sldId="260"/>
            <ac:picMk id="14" creationId="{D981CBAF-7DA5-0D47-4186-3CCCBB9149D9}"/>
          </ac:picMkLst>
        </pc:picChg>
        <pc:picChg chg="add del mod">
          <ac:chgData name="Manikandan Kasi" userId="1ec5224d40956c1b" providerId="LiveId" clId="{B2E9B332-4317-4467-B7E9-103892B7FBAA}" dt="2023-08-19T15:48:22.890" v="2028" actId="478"/>
          <ac:picMkLst>
            <pc:docMk/>
            <pc:sldMk cId="3929747366" sldId="260"/>
            <ac:picMk id="16" creationId="{16397202-40F4-D947-7885-6E3062072241}"/>
          </ac:picMkLst>
        </pc:picChg>
        <pc:picChg chg="add mod">
          <ac:chgData name="Manikandan Kasi" userId="1ec5224d40956c1b" providerId="LiveId" clId="{B2E9B332-4317-4467-B7E9-103892B7FBAA}" dt="2023-08-19T16:55:08.535" v="3481" actId="1076"/>
          <ac:picMkLst>
            <pc:docMk/>
            <pc:sldMk cId="3929747366" sldId="260"/>
            <ac:picMk id="18" creationId="{339D62CE-BD80-483C-774E-59E37E02142F}"/>
          </ac:picMkLst>
        </pc:picChg>
        <pc:picChg chg="add mod">
          <ac:chgData name="Manikandan Kasi" userId="1ec5224d40956c1b" providerId="LiveId" clId="{B2E9B332-4317-4467-B7E9-103892B7FBAA}" dt="2023-08-19T16:55:08.535" v="3481" actId="1076"/>
          <ac:picMkLst>
            <pc:docMk/>
            <pc:sldMk cId="3929747366" sldId="260"/>
            <ac:picMk id="20" creationId="{64CB915A-0432-2F83-BCB6-67564442C1A0}"/>
          </ac:picMkLst>
        </pc:picChg>
        <pc:picChg chg="add mod">
          <ac:chgData name="Manikandan Kasi" userId="1ec5224d40956c1b" providerId="LiveId" clId="{B2E9B332-4317-4467-B7E9-103892B7FBAA}" dt="2023-08-19T16:55:08.535" v="3481" actId="1076"/>
          <ac:picMkLst>
            <pc:docMk/>
            <pc:sldMk cId="3929747366" sldId="260"/>
            <ac:picMk id="22" creationId="{61D83AA9-4993-03EB-7C3A-36D0400990C6}"/>
          </ac:picMkLst>
        </pc:picChg>
        <pc:picChg chg="add del mod">
          <ac:chgData name="Manikandan Kasi" userId="1ec5224d40956c1b" providerId="LiveId" clId="{B2E9B332-4317-4467-B7E9-103892B7FBAA}" dt="2023-08-19T15:56:59.331" v="2065" actId="478"/>
          <ac:picMkLst>
            <pc:docMk/>
            <pc:sldMk cId="3929747366" sldId="260"/>
            <ac:picMk id="27" creationId="{2ABB55D3-43B8-7A2A-A5E2-E3D91951FAEA}"/>
          </ac:picMkLst>
        </pc:picChg>
        <pc:picChg chg="add mod">
          <ac:chgData name="Manikandan Kasi" userId="1ec5224d40956c1b" providerId="LiveId" clId="{B2E9B332-4317-4467-B7E9-103892B7FBAA}" dt="2023-08-19T16:55:08.535" v="3481" actId="1076"/>
          <ac:picMkLst>
            <pc:docMk/>
            <pc:sldMk cId="3929747366" sldId="260"/>
            <ac:picMk id="29" creationId="{502E636A-C717-649D-9A1F-13D02CD7214A}"/>
          </ac:picMkLst>
        </pc:picChg>
      </pc:sldChg>
      <pc:sldChg chg="addSp delSp modSp add mod">
        <pc:chgData name="Manikandan Kasi" userId="1ec5224d40956c1b" providerId="LiveId" clId="{B2E9B332-4317-4467-B7E9-103892B7FBAA}" dt="2023-08-19T17:46:53.345" v="3940"/>
        <pc:sldMkLst>
          <pc:docMk/>
          <pc:sldMk cId="419148053" sldId="261"/>
        </pc:sldMkLst>
        <pc:spChg chg="add mod">
          <ac:chgData name="Manikandan Kasi" userId="1ec5224d40956c1b" providerId="LiveId" clId="{B2E9B332-4317-4467-B7E9-103892B7FBAA}" dt="2023-08-19T14:12:08.393" v="1107" actId="1076"/>
          <ac:spMkLst>
            <pc:docMk/>
            <pc:sldMk cId="419148053" sldId="261"/>
            <ac:spMk id="3" creationId="{8BB8C5F0-C1E2-B0BF-8FBC-354B61B5E1B1}"/>
          </ac:spMkLst>
        </pc:spChg>
        <pc:picChg chg="add mod">
          <ac:chgData name="Manikandan Kasi" userId="1ec5224d40956c1b" providerId="LiveId" clId="{B2E9B332-4317-4467-B7E9-103892B7FBAA}" dt="2023-08-19T17:46:53.345" v="3940"/>
          <ac:picMkLst>
            <pc:docMk/>
            <pc:sldMk cId="419148053" sldId="261"/>
            <ac:picMk id="4" creationId="{BD0C7368-C05E-072D-37F7-521D46ABC70E}"/>
          </ac:picMkLst>
        </pc:picChg>
        <pc:picChg chg="add del mod">
          <ac:chgData name="Manikandan Kasi" userId="1ec5224d40956c1b" providerId="LiveId" clId="{B2E9B332-4317-4467-B7E9-103892B7FBAA}" dt="2023-08-19T14:14:06.326" v="1127" actId="478"/>
          <ac:picMkLst>
            <pc:docMk/>
            <pc:sldMk cId="419148053" sldId="261"/>
            <ac:picMk id="4" creationId="{F52481D6-E7AE-9B81-A013-1D8E5A8DAFBB}"/>
          </ac:picMkLst>
        </pc:picChg>
        <pc:picChg chg="add del mod">
          <ac:chgData name="Manikandan Kasi" userId="1ec5224d40956c1b" providerId="LiveId" clId="{B2E9B332-4317-4467-B7E9-103892B7FBAA}" dt="2023-08-19T17:46:52.746" v="3939" actId="478"/>
          <ac:picMkLst>
            <pc:docMk/>
            <pc:sldMk cId="419148053" sldId="261"/>
            <ac:picMk id="5" creationId="{3EB8AE68-2941-D617-7D18-566E75BCF2B0}"/>
          </ac:picMkLst>
        </pc:picChg>
      </pc:sldChg>
      <pc:sldChg chg="new del">
        <pc:chgData name="Manikandan Kasi" userId="1ec5224d40956c1b" providerId="LiveId" clId="{B2E9B332-4317-4467-B7E9-103892B7FBAA}" dt="2023-08-19T13:58:49.153" v="948" actId="47"/>
        <pc:sldMkLst>
          <pc:docMk/>
          <pc:sldMk cId="2281602799" sldId="261"/>
        </pc:sldMkLst>
      </pc:sldChg>
      <pc:sldChg chg="new del">
        <pc:chgData name="Manikandan Kasi" userId="1ec5224d40956c1b" providerId="LiveId" clId="{B2E9B332-4317-4467-B7E9-103892B7FBAA}" dt="2023-08-19T13:58:48.308" v="947" actId="47"/>
        <pc:sldMkLst>
          <pc:docMk/>
          <pc:sldMk cId="1748410269" sldId="262"/>
        </pc:sldMkLst>
      </pc:sldChg>
      <pc:sldChg chg="addSp delSp modSp add del mod ord">
        <pc:chgData name="Manikandan Kasi" userId="1ec5224d40956c1b" providerId="LiveId" clId="{B2E9B332-4317-4467-B7E9-103892B7FBAA}" dt="2023-08-19T16:24:22.514" v="2633" actId="47"/>
        <pc:sldMkLst>
          <pc:docMk/>
          <pc:sldMk cId="2677583247" sldId="262"/>
        </pc:sldMkLst>
        <pc:picChg chg="add del mod">
          <ac:chgData name="Manikandan Kasi" userId="1ec5224d40956c1b" providerId="LiveId" clId="{B2E9B332-4317-4467-B7E9-103892B7FBAA}" dt="2023-08-19T14:14:11.160" v="1129" actId="478"/>
          <ac:picMkLst>
            <pc:docMk/>
            <pc:sldMk cId="2677583247" sldId="262"/>
            <ac:picMk id="3" creationId="{BC420D67-179E-7967-3CE2-D445BB9BB242}"/>
          </ac:picMkLst>
        </pc:picChg>
        <pc:picChg chg="add mod">
          <ac:chgData name="Manikandan Kasi" userId="1ec5224d40956c1b" providerId="LiveId" clId="{B2E9B332-4317-4467-B7E9-103892B7FBAA}" dt="2023-08-19T14:14:11.560" v="1130"/>
          <ac:picMkLst>
            <pc:docMk/>
            <pc:sldMk cId="2677583247" sldId="262"/>
            <ac:picMk id="4" creationId="{58F4F525-C752-D63A-3BE0-7B4A57840B5D}"/>
          </ac:picMkLst>
        </pc:picChg>
      </pc:sldChg>
      <pc:sldChg chg="addSp delSp modSp add del mod ord">
        <pc:chgData name="Manikandan Kasi" userId="1ec5224d40956c1b" providerId="LiveId" clId="{B2E9B332-4317-4467-B7E9-103892B7FBAA}" dt="2023-08-19T16:24:20.525" v="2632" actId="47"/>
        <pc:sldMkLst>
          <pc:docMk/>
          <pc:sldMk cId="3977773675" sldId="263"/>
        </pc:sldMkLst>
        <pc:picChg chg="add del mod">
          <ac:chgData name="Manikandan Kasi" userId="1ec5224d40956c1b" providerId="LiveId" clId="{B2E9B332-4317-4467-B7E9-103892B7FBAA}" dt="2023-08-19T14:14:14.380" v="1131" actId="478"/>
          <ac:picMkLst>
            <pc:docMk/>
            <pc:sldMk cId="3977773675" sldId="263"/>
            <ac:picMk id="3" creationId="{1D9AD539-2A41-C348-66BB-BB96B765A2F9}"/>
          </ac:picMkLst>
        </pc:picChg>
        <pc:picChg chg="add mod">
          <ac:chgData name="Manikandan Kasi" userId="1ec5224d40956c1b" providerId="LiveId" clId="{B2E9B332-4317-4467-B7E9-103892B7FBAA}" dt="2023-08-19T14:14:14.753" v="1132"/>
          <ac:picMkLst>
            <pc:docMk/>
            <pc:sldMk cId="3977773675" sldId="263"/>
            <ac:picMk id="4" creationId="{5B361EA4-3932-D158-701B-FFB0F0220231}"/>
          </ac:picMkLst>
        </pc:picChg>
      </pc:sldChg>
      <pc:sldChg chg="addSp delSp modSp add mod">
        <pc:chgData name="Manikandan Kasi" userId="1ec5224d40956c1b" providerId="LiveId" clId="{B2E9B332-4317-4467-B7E9-103892B7FBAA}" dt="2023-08-19T17:47:12.917" v="3947" actId="1076"/>
        <pc:sldMkLst>
          <pc:docMk/>
          <pc:sldMk cId="1000438914" sldId="264"/>
        </pc:sldMkLst>
        <pc:spChg chg="mod">
          <ac:chgData name="Manikandan Kasi" userId="1ec5224d40956c1b" providerId="LiveId" clId="{B2E9B332-4317-4467-B7E9-103892B7FBAA}" dt="2023-08-19T14:11:54.531" v="1104" actId="1076"/>
          <ac:spMkLst>
            <pc:docMk/>
            <pc:sldMk cId="1000438914" sldId="264"/>
            <ac:spMk id="3" creationId="{8BB8C5F0-C1E2-B0BF-8FBC-354B61B5E1B1}"/>
          </ac:spMkLst>
        </pc:spChg>
        <pc:picChg chg="add del mod">
          <ac:chgData name="Manikandan Kasi" userId="1ec5224d40956c1b" providerId="LiveId" clId="{B2E9B332-4317-4467-B7E9-103892B7FBAA}" dt="2023-08-19T14:14:02.294" v="1125" actId="478"/>
          <ac:picMkLst>
            <pc:docMk/>
            <pc:sldMk cId="1000438914" sldId="264"/>
            <ac:picMk id="4" creationId="{200D7883-2898-2CDC-4857-2228E1CD5EE3}"/>
          </ac:picMkLst>
        </pc:picChg>
        <pc:picChg chg="add mod">
          <ac:chgData name="Manikandan Kasi" userId="1ec5224d40956c1b" providerId="LiveId" clId="{B2E9B332-4317-4467-B7E9-103892B7FBAA}" dt="2023-08-19T17:47:12.917" v="3947" actId="1076"/>
          <ac:picMkLst>
            <pc:docMk/>
            <pc:sldMk cId="1000438914" sldId="264"/>
            <ac:picMk id="4" creationId="{EE9235D0-53E6-F17C-7907-25EA6539913B}"/>
          </ac:picMkLst>
        </pc:picChg>
        <pc:picChg chg="add del mod">
          <ac:chgData name="Manikandan Kasi" userId="1ec5224d40956c1b" providerId="LiveId" clId="{B2E9B332-4317-4467-B7E9-103892B7FBAA}" dt="2023-08-19T17:47:07.017" v="3945" actId="478"/>
          <ac:picMkLst>
            <pc:docMk/>
            <pc:sldMk cId="1000438914" sldId="264"/>
            <ac:picMk id="5" creationId="{A17212C4-C957-F037-4566-4F535668DA08}"/>
          </ac:picMkLst>
        </pc:picChg>
      </pc:sldChg>
      <pc:sldChg chg="addSp delSp modSp add mod ord">
        <pc:chgData name="Manikandan Kasi" userId="1ec5224d40956c1b" providerId="LiveId" clId="{B2E9B332-4317-4467-B7E9-103892B7FBAA}" dt="2023-08-19T17:47:52.864" v="3959" actId="1076"/>
        <pc:sldMkLst>
          <pc:docMk/>
          <pc:sldMk cId="3748780778" sldId="265"/>
        </pc:sldMkLst>
        <pc:spChg chg="add mod">
          <ac:chgData name="Manikandan Kasi" userId="1ec5224d40956c1b" providerId="LiveId" clId="{B2E9B332-4317-4467-B7E9-103892B7FBAA}" dt="2023-08-19T14:01:51.055" v="1009" actId="1076"/>
          <ac:spMkLst>
            <pc:docMk/>
            <pc:sldMk cId="3748780778" sldId="265"/>
            <ac:spMk id="3" creationId="{B478104E-4D5D-EB05-F18F-FA0356211034}"/>
          </ac:spMkLst>
        </pc:spChg>
        <pc:spChg chg="add mod">
          <ac:chgData name="Manikandan Kasi" userId="1ec5224d40956c1b" providerId="LiveId" clId="{B2E9B332-4317-4467-B7E9-103892B7FBAA}" dt="2023-08-19T14:01:58.096" v="1010" actId="1076"/>
          <ac:spMkLst>
            <pc:docMk/>
            <pc:sldMk cId="3748780778" sldId="265"/>
            <ac:spMk id="4" creationId="{84DE04F8-55B5-C5B6-1BD3-1C5213C92F60}"/>
          </ac:spMkLst>
        </pc:spChg>
        <pc:picChg chg="add del mod">
          <ac:chgData name="Manikandan Kasi" userId="1ec5224d40956c1b" providerId="LiveId" clId="{B2E9B332-4317-4467-B7E9-103892B7FBAA}" dt="2023-08-19T14:07:30.743" v="1051" actId="478"/>
          <ac:picMkLst>
            <pc:docMk/>
            <pc:sldMk cId="3748780778" sldId="265"/>
            <ac:picMk id="5" creationId="{0E9D4C6D-1C0F-3657-31DF-64E89C671F52}"/>
          </ac:picMkLst>
        </pc:picChg>
        <pc:picChg chg="add mod">
          <ac:chgData name="Manikandan Kasi" userId="1ec5224d40956c1b" providerId="LiveId" clId="{B2E9B332-4317-4467-B7E9-103892B7FBAA}" dt="2023-08-19T17:47:29.563" v="3952" actId="1076"/>
          <ac:picMkLst>
            <pc:docMk/>
            <pc:sldMk cId="3748780778" sldId="265"/>
            <ac:picMk id="5" creationId="{FA451338-5797-46C4-6209-BD280E86BBFB}"/>
          </ac:picMkLst>
        </pc:picChg>
        <pc:picChg chg="add mod">
          <ac:chgData name="Manikandan Kasi" userId="1ec5224d40956c1b" providerId="LiveId" clId="{B2E9B332-4317-4467-B7E9-103892B7FBAA}" dt="2023-08-19T17:47:52.864" v="3959" actId="1076"/>
          <ac:picMkLst>
            <pc:docMk/>
            <pc:sldMk cId="3748780778" sldId="265"/>
            <ac:picMk id="6" creationId="{1F8E8576-9DFB-109D-30E3-29CAF854C7C2}"/>
          </ac:picMkLst>
        </pc:picChg>
        <pc:picChg chg="add del mod">
          <ac:chgData name="Manikandan Kasi" userId="1ec5224d40956c1b" providerId="LiveId" clId="{B2E9B332-4317-4467-B7E9-103892B7FBAA}" dt="2023-08-19T17:47:19.495" v="3948" actId="478"/>
          <ac:picMkLst>
            <pc:docMk/>
            <pc:sldMk cId="3748780778" sldId="265"/>
            <ac:picMk id="7" creationId="{0A5BF1BB-CCE0-87E3-65E3-2BF9A02831C5}"/>
          </ac:picMkLst>
        </pc:picChg>
        <pc:picChg chg="add del mod">
          <ac:chgData name="Manikandan Kasi" userId="1ec5224d40956c1b" providerId="LiveId" clId="{B2E9B332-4317-4467-B7E9-103892B7FBAA}" dt="2023-08-19T14:13:56.975" v="1123" actId="478"/>
          <ac:picMkLst>
            <pc:docMk/>
            <pc:sldMk cId="3748780778" sldId="265"/>
            <ac:picMk id="8" creationId="{61F87E76-2BD0-699C-0408-BA0332697D83}"/>
          </ac:picMkLst>
        </pc:picChg>
        <pc:picChg chg="add del mod">
          <ac:chgData name="Manikandan Kasi" userId="1ec5224d40956c1b" providerId="LiveId" clId="{B2E9B332-4317-4467-B7E9-103892B7FBAA}" dt="2023-08-19T17:47:25.548" v="3951" actId="478"/>
          <ac:picMkLst>
            <pc:docMk/>
            <pc:sldMk cId="3748780778" sldId="265"/>
            <ac:picMk id="9" creationId="{981B4E3A-3D7B-93F9-5563-47B6B7C2C9AD}"/>
          </ac:picMkLst>
        </pc:picChg>
      </pc:sldChg>
      <pc:sldChg chg="addSp delSp modSp add mod setBg">
        <pc:chgData name="Manikandan Kasi" userId="1ec5224d40956c1b" providerId="LiveId" clId="{B2E9B332-4317-4467-B7E9-103892B7FBAA}" dt="2023-08-19T17:55:18.866" v="3992" actId="108"/>
        <pc:sldMkLst>
          <pc:docMk/>
          <pc:sldMk cId="3021394972" sldId="266"/>
        </pc:sldMkLst>
        <pc:spChg chg="add mod">
          <ac:chgData name="Manikandan Kasi" userId="1ec5224d40956c1b" providerId="LiveId" clId="{B2E9B332-4317-4467-B7E9-103892B7FBAA}" dt="2023-08-19T16:51:20.062" v="3433" actId="20577"/>
          <ac:spMkLst>
            <pc:docMk/>
            <pc:sldMk cId="3021394972" sldId="266"/>
            <ac:spMk id="3" creationId="{80921AAE-8EA0-F580-642E-4F5BB3A377F7}"/>
          </ac:spMkLst>
        </pc:spChg>
        <pc:spChg chg="mod">
          <ac:chgData name="Manikandan Kasi" userId="1ec5224d40956c1b" providerId="LiveId" clId="{B2E9B332-4317-4467-B7E9-103892B7FBAA}" dt="2023-08-19T17:55:18.866" v="3992" actId="108"/>
          <ac:spMkLst>
            <pc:docMk/>
            <pc:sldMk cId="3021394972" sldId="266"/>
            <ac:spMk id="5" creationId="{F6BF753B-2695-E61A-D440-C83AA45EC7F8}"/>
          </ac:spMkLst>
        </pc:spChg>
        <pc:spChg chg="del">
          <ac:chgData name="Manikandan Kasi" userId="1ec5224d40956c1b" providerId="LiveId" clId="{B2E9B332-4317-4467-B7E9-103892B7FBAA}" dt="2023-08-19T16:23:56.612" v="2631" actId="478"/>
          <ac:spMkLst>
            <pc:docMk/>
            <pc:sldMk cId="3021394972" sldId="266"/>
            <ac:spMk id="6" creationId="{07DD945A-13E0-5233-C87E-64F1769B4510}"/>
          </ac:spMkLst>
        </pc:spChg>
        <pc:spChg chg="del">
          <ac:chgData name="Manikandan Kasi" userId="1ec5224d40956c1b" providerId="LiveId" clId="{B2E9B332-4317-4467-B7E9-103892B7FBAA}" dt="2023-08-19T16:23:56.612" v="2631" actId="478"/>
          <ac:spMkLst>
            <pc:docMk/>
            <pc:sldMk cId="3021394972" sldId="266"/>
            <ac:spMk id="7" creationId="{3AE68801-C1EF-6436-0CD9-2EDA0C7E6E92}"/>
          </ac:spMkLst>
        </pc:spChg>
        <pc:spChg chg="del">
          <ac:chgData name="Manikandan Kasi" userId="1ec5224d40956c1b" providerId="LiveId" clId="{B2E9B332-4317-4467-B7E9-103892B7FBAA}" dt="2023-08-19T16:23:56.612" v="2631" actId="478"/>
          <ac:spMkLst>
            <pc:docMk/>
            <pc:sldMk cId="3021394972" sldId="266"/>
            <ac:spMk id="8" creationId="{A5A52F46-80AE-1EE6-D61D-9F4111FA0031}"/>
          </ac:spMkLst>
        </pc:spChg>
        <pc:spChg chg="del">
          <ac:chgData name="Manikandan Kasi" userId="1ec5224d40956c1b" providerId="LiveId" clId="{B2E9B332-4317-4467-B7E9-103892B7FBAA}" dt="2023-08-19T16:23:56.612" v="2631" actId="478"/>
          <ac:spMkLst>
            <pc:docMk/>
            <pc:sldMk cId="3021394972" sldId="266"/>
            <ac:spMk id="9" creationId="{3A3ED09C-E1AD-7E0F-7E74-DADAC25FEFFA}"/>
          </ac:spMkLst>
        </pc:spChg>
        <pc:spChg chg="del">
          <ac:chgData name="Manikandan Kasi" userId="1ec5224d40956c1b" providerId="LiveId" clId="{B2E9B332-4317-4467-B7E9-103892B7FBAA}" dt="2023-08-19T16:23:56.612" v="2631" actId="478"/>
          <ac:spMkLst>
            <pc:docMk/>
            <pc:sldMk cId="3021394972" sldId="266"/>
            <ac:spMk id="10" creationId="{B91296EC-E1EB-6417-546F-6F9D16483895}"/>
          </ac:spMkLst>
        </pc:spChg>
        <pc:spChg chg="del">
          <ac:chgData name="Manikandan Kasi" userId="1ec5224d40956c1b" providerId="LiveId" clId="{B2E9B332-4317-4467-B7E9-103892B7FBAA}" dt="2023-08-19T16:23:56.612" v="2631" actId="478"/>
          <ac:spMkLst>
            <pc:docMk/>
            <pc:sldMk cId="3021394972" sldId="266"/>
            <ac:spMk id="11" creationId="{11B85791-8D3F-A4B0-6433-BA8F54D98DC6}"/>
          </ac:spMkLst>
        </pc:spChg>
        <pc:spChg chg="del">
          <ac:chgData name="Manikandan Kasi" userId="1ec5224d40956c1b" providerId="LiveId" clId="{B2E9B332-4317-4467-B7E9-103892B7FBAA}" dt="2023-08-19T16:23:56.612" v="2631" actId="478"/>
          <ac:spMkLst>
            <pc:docMk/>
            <pc:sldMk cId="3021394972" sldId="266"/>
            <ac:spMk id="12" creationId="{07C5B0AB-2D9B-1B22-364F-A139CAF902F8}"/>
          </ac:spMkLst>
        </pc:spChg>
        <pc:spChg chg="add del mod">
          <ac:chgData name="Manikandan Kasi" userId="1ec5224d40956c1b" providerId="LiveId" clId="{B2E9B332-4317-4467-B7E9-103892B7FBAA}" dt="2023-08-19T17:24:25.604" v="3831" actId="21"/>
          <ac:spMkLst>
            <pc:docMk/>
            <pc:sldMk cId="3021394972" sldId="266"/>
            <ac:spMk id="23" creationId="{74FE8DC0-D4E9-78BE-4EBA-C2B91D46DD45}"/>
          </ac:spMkLst>
        </pc:spChg>
        <pc:spChg chg="add mod">
          <ac:chgData name="Manikandan Kasi" userId="1ec5224d40956c1b" providerId="LiveId" clId="{B2E9B332-4317-4467-B7E9-103892B7FBAA}" dt="2023-08-19T17:24:50.164" v="3835" actId="1076"/>
          <ac:spMkLst>
            <pc:docMk/>
            <pc:sldMk cId="3021394972" sldId="266"/>
            <ac:spMk id="24" creationId="{2294EA60-7898-5471-B633-7C3DF0F8865D}"/>
          </ac:spMkLst>
        </pc:spChg>
        <pc:spChg chg="add mod">
          <ac:chgData name="Manikandan Kasi" userId="1ec5224d40956c1b" providerId="LiveId" clId="{B2E9B332-4317-4467-B7E9-103892B7FBAA}" dt="2023-08-19T17:26:49.159" v="3850" actId="1076"/>
          <ac:spMkLst>
            <pc:docMk/>
            <pc:sldMk cId="3021394972" sldId="266"/>
            <ac:spMk id="25" creationId="{864E4998-9CBE-6226-D68A-AB30F4A06193}"/>
          </ac:spMkLst>
        </pc:spChg>
        <pc:spChg chg="add mod">
          <ac:chgData name="Manikandan Kasi" userId="1ec5224d40956c1b" providerId="LiveId" clId="{B2E9B332-4317-4467-B7E9-103892B7FBAA}" dt="2023-08-19T17:26:13.955" v="3842" actId="14100"/>
          <ac:spMkLst>
            <pc:docMk/>
            <pc:sldMk cId="3021394972" sldId="266"/>
            <ac:spMk id="27" creationId="{C0FD775D-8CD6-9C1C-8EFB-93EC5CF5B62B}"/>
          </ac:spMkLst>
        </pc:spChg>
        <pc:spChg chg="add mod">
          <ac:chgData name="Manikandan Kasi" userId="1ec5224d40956c1b" providerId="LiveId" clId="{B2E9B332-4317-4467-B7E9-103892B7FBAA}" dt="2023-08-19T17:26:44.219" v="3849" actId="1076"/>
          <ac:spMkLst>
            <pc:docMk/>
            <pc:sldMk cId="3021394972" sldId="266"/>
            <ac:spMk id="28" creationId="{B8584CE4-941E-AF6C-F084-71217E0909E7}"/>
          </ac:spMkLst>
        </pc:spChg>
        <pc:picChg chg="del mod">
          <ac:chgData name="Manikandan Kasi" userId="1ec5224d40956c1b" providerId="LiveId" clId="{B2E9B332-4317-4467-B7E9-103892B7FBAA}" dt="2023-08-19T17:46:41.545" v="3933" actId="478"/>
          <ac:picMkLst>
            <pc:docMk/>
            <pc:sldMk cId="3021394972" sldId="266"/>
            <ac:picMk id="4" creationId="{2E48954C-35EA-9902-AC19-5C557CBDDF7A}"/>
          </ac:picMkLst>
        </pc:picChg>
        <pc:picChg chg="add mod">
          <ac:chgData name="Manikandan Kasi" userId="1ec5224d40956c1b" providerId="LiveId" clId="{B2E9B332-4317-4467-B7E9-103892B7FBAA}" dt="2023-08-19T17:46:42.133" v="3934"/>
          <ac:picMkLst>
            <pc:docMk/>
            <pc:sldMk cId="3021394972" sldId="266"/>
            <ac:picMk id="6" creationId="{8FCDFCCD-E88D-8C6A-29EC-2466B00C0AAC}"/>
          </ac:picMkLst>
        </pc:picChg>
        <pc:picChg chg="add mod">
          <ac:chgData name="Manikandan Kasi" userId="1ec5224d40956c1b" providerId="LiveId" clId="{B2E9B332-4317-4467-B7E9-103892B7FBAA}" dt="2023-08-19T17:17:31.434" v="3816" actId="1076"/>
          <ac:picMkLst>
            <pc:docMk/>
            <pc:sldMk cId="3021394972" sldId="266"/>
            <ac:picMk id="14" creationId="{791B036B-73A9-FE70-7FD1-EBF38CCCEFAE}"/>
          </ac:picMkLst>
        </pc:picChg>
        <pc:picChg chg="add mod">
          <ac:chgData name="Manikandan Kasi" userId="1ec5224d40956c1b" providerId="LiveId" clId="{B2E9B332-4317-4467-B7E9-103892B7FBAA}" dt="2023-08-19T17:09:09.624" v="3787" actId="14100"/>
          <ac:picMkLst>
            <pc:docMk/>
            <pc:sldMk cId="3021394972" sldId="266"/>
            <ac:picMk id="16" creationId="{2BFD11CC-84D5-5606-0888-9A48E9AF99DC}"/>
          </ac:picMkLst>
        </pc:picChg>
        <pc:picChg chg="add mod">
          <ac:chgData name="Manikandan Kasi" userId="1ec5224d40956c1b" providerId="LiveId" clId="{B2E9B332-4317-4467-B7E9-103892B7FBAA}" dt="2023-08-19T17:12:43.608" v="3804" actId="1076"/>
          <ac:picMkLst>
            <pc:docMk/>
            <pc:sldMk cId="3021394972" sldId="266"/>
            <ac:picMk id="18" creationId="{19B4AFB3-3675-B8A8-68B2-59FAA2E14EF2}"/>
          </ac:picMkLst>
        </pc:picChg>
        <pc:picChg chg="add mod">
          <ac:chgData name="Manikandan Kasi" userId="1ec5224d40956c1b" providerId="LiveId" clId="{B2E9B332-4317-4467-B7E9-103892B7FBAA}" dt="2023-08-19T17:17:27.115" v="3815" actId="14100"/>
          <ac:picMkLst>
            <pc:docMk/>
            <pc:sldMk cId="3021394972" sldId="266"/>
            <ac:picMk id="20" creationId="{FC9A3BA1-4F13-2ABD-5B5A-CD593EFF9C67}"/>
          </ac:picMkLst>
        </pc:picChg>
        <pc:picChg chg="add mod">
          <ac:chgData name="Manikandan Kasi" userId="1ec5224d40956c1b" providerId="LiveId" clId="{B2E9B332-4317-4467-B7E9-103892B7FBAA}" dt="2023-08-19T17:23:19.488" v="3825" actId="1076"/>
          <ac:picMkLst>
            <pc:docMk/>
            <pc:sldMk cId="3021394972" sldId="266"/>
            <ac:picMk id="22" creationId="{FC40A918-99E3-0C47-9567-8DD38842B9E3}"/>
          </ac:picMkLst>
        </pc:picChg>
        <pc:picChg chg="del">
          <ac:chgData name="Manikandan Kasi" userId="1ec5224d40956c1b" providerId="LiveId" clId="{B2E9B332-4317-4467-B7E9-103892B7FBAA}" dt="2023-08-19T17:25:55.830" v="3839" actId="21"/>
          <ac:picMkLst>
            <pc:docMk/>
            <pc:sldMk cId="3021394972" sldId="266"/>
            <ac:picMk id="26" creationId="{D4182898-1276-C336-08BF-5AEB924DB39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76544-D799-437E-8024-B71781BF286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AU"/>
        </a:p>
      </dgm:t>
    </dgm:pt>
    <dgm:pt modelId="{625FE88D-5F72-4C62-9204-8A7A2072AD1A}">
      <dgm:prSet phldrT="[Text]"/>
      <dgm:spPr>
        <a:solidFill>
          <a:schemeClr val="accent1">
            <a:lumMod val="50000"/>
          </a:schemeClr>
        </a:solidFill>
      </dgm:spPr>
      <dgm:t>
        <a:bodyPr/>
        <a:lstStyle/>
        <a:p>
          <a:r>
            <a:rPr lang="en-US" b="1"/>
            <a:t>Resource Conservation</a:t>
          </a:r>
          <a:r>
            <a:rPr lang="en-US"/>
            <a:t> – conservation of natural resources, cut down on the need to extract and process resources that are energy-intensive</a:t>
          </a:r>
          <a:endParaRPr lang="en-AU" dirty="0"/>
        </a:p>
      </dgm:t>
    </dgm:pt>
    <dgm:pt modelId="{1E30AEEC-15DB-4D87-9F33-3A4299A6892A}" type="parTrans" cxnId="{B1D3F163-AECA-4995-876A-96EE54D4959D}">
      <dgm:prSet/>
      <dgm:spPr/>
      <dgm:t>
        <a:bodyPr/>
        <a:lstStyle/>
        <a:p>
          <a:endParaRPr lang="en-AU"/>
        </a:p>
      </dgm:t>
    </dgm:pt>
    <dgm:pt modelId="{83B41DCF-E0DD-4B51-8289-C41D86E31C66}" type="sibTrans" cxnId="{B1D3F163-AECA-4995-876A-96EE54D4959D}">
      <dgm:prSet/>
      <dgm:spPr/>
      <dgm:t>
        <a:bodyPr/>
        <a:lstStyle/>
        <a:p>
          <a:endParaRPr lang="en-AU"/>
        </a:p>
      </dgm:t>
    </dgm:pt>
    <dgm:pt modelId="{63EC1E5D-76DE-4789-BEFE-B477981DF77E}">
      <dgm:prSet phldrT="[Text]"/>
      <dgm:spPr>
        <a:solidFill>
          <a:schemeClr val="accent1">
            <a:lumMod val="50000"/>
          </a:schemeClr>
        </a:solidFill>
      </dgm:spPr>
      <dgm:t>
        <a:bodyPr/>
        <a:lstStyle/>
        <a:p>
          <a:r>
            <a:rPr lang="en-US" b="1"/>
            <a:t>Landfill waste reduction </a:t>
          </a:r>
          <a:r>
            <a:rPr lang="en-US"/>
            <a:t>- Minimize risks to the environment and human health because of improper waste disposal. </a:t>
          </a:r>
          <a:endParaRPr lang="en-AU" dirty="0"/>
        </a:p>
      </dgm:t>
    </dgm:pt>
    <dgm:pt modelId="{00378514-9F2B-4551-97F4-2296440721DC}" type="parTrans" cxnId="{2E54527F-847D-413A-BA12-69531F5D124F}">
      <dgm:prSet/>
      <dgm:spPr/>
      <dgm:t>
        <a:bodyPr/>
        <a:lstStyle/>
        <a:p>
          <a:endParaRPr lang="en-AU"/>
        </a:p>
      </dgm:t>
    </dgm:pt>
    <dgm:pt modelId="{04C73DDF-3330-4F0A-A339-53C7823A15B1}" type="sibTrans" cxnId="{2E54527F-847D-413A-BA12-69531F5D124F}">
      <dgm:prSet/>
      <dgm:spPr/>
      <dgm:t>
        <a:bodyPr/>
        <a:lstStyle/>
        <a:p>
          <a:endParaRPr lang="en-AU"/>
        </a:p>
      </dgm:t>
    </dgm:pt>
    <dgm:pt modelId="{468596AA-7D01-45EE-AA3B-0A83F287B53D}">
      <dgm:prSet phldrT="[Text]"/>
      <dgm:spPr>
        <a:solidFill>
          <a:schemeClr val="accent1">
            <a:lumMod val="50000"/>
          </a:schemeClr>
        </a:solidFill>
      </dgm:spPr>
      <dgm:t>
        <a:bodyPr/>
        <a:lstStyle/>
        <a:p>
          <a:r>
            <a:rPr lang="en-US" b="1"/>
            <a:t>Reduced pollution </a:t>
          </a:r>
          <a:r>
            <a:rPr lang="en-US"/>
            <a:t>- Recycling lessens the pollution that comes from waste disposal, manufacturing, and mining which can lead to habitat destruction and water pollution. </a:t>
          </a:r>
          <a:endParaRPr lang="en-AU" dirty="0"/>
        </a:p>
      </dgm:t>
    </dgm:pt>
    <dgm:pt modelId="{347191C1-8F3D-417A-8A60-C68EC57633F9}" type="parTrans" cxnId="{C7E7224B-845A-4F79-A6A7-A2C728D3CD2F}">
      <dgm:prSet/>
      <dgm:spPr/>
      <dgm:t>
        <a:bodyPr/>
        <a:lstStyle/>
        <a:p>
          <a:endParaRPr lang="en-AU"/>
        </a:p>
      </dgm:t>
    </dgm:pt>
    <dgm:pt modelId="{2E97581A-39DB-4406-89C9-8D8EDA28B51C}" type="sibTrans" cxnId="{C7E7224B-845A-4F79-A6A7-A2C728D3CD2F}">
      <dgm:prSet/>
      <dgm:spPr/>
      <dgm:t>
        <a:bodyPr/>
        <a:lstStyle/>
        <a:p>
          <a:endParaRPr lang="en-AU"/>
        </a:p>
      </dgm:t>
    </dgm:pt>
    <dgm:pt modelId="{304AC8AB-7481-4033-BF3D-EA30EC7088F2}">
      <dgm:prSet phldrT="[Text]"/>
      <dgm:spPr>
        <a:solidFill>
          <a:schemeClr val="accent1">
            <a:lumMod val="50000"/>
          </a:schemeClr>
        </a:solidFill>
      </dgm:spPr>
      <dgm:t>
        <a:bodyPr/>
        <a:lstStyle/>
        <a:p>
          <a:r>
            <a:rPr lang="en-US" b="1"/>
            <a:t>Energy Savings </a:t>
          </a:r>
          <a:r>
            <a:rPr lang="en-US"/>
            <a:t>– Reduced energy consumption which contributes to reduced greenhouse gas emissions and mitigates climate change.</a:t>
          </a:r>
          <a:endParaRPr lang="en-AU" dirty="0"/>
        </a:p>
      </dgm:t>
    </dgm:pt>
    <dgm:pt modelId="{0FEA74D0-8734-476A-A8B4-B6EB2A1CA1B2}" type="parTrans" cxnId="{5300B527-84F9-4EC0-AD01-19E8CA9FAD87}">
      <dgm:prSet/>
      <dgm:spPr/>
      <dgm:t>
        <a:bodyPr/>
        <a:lstStyle/>
        <a:p>
          <a:endParaRPr lang="en-AU"/>
        </a:p>
      </dgm:t>
    </dgm:pt>
    <dgm:pt modelId="{04DBFC1A-F4B7-4420-9C47-DD9BE508D874}" type="sibTrans" cxnId="{5300B527-84F9-4EC0-AD01-19E8CA9FAD87}">
      <dgm:prSet/>
      <dgm:spPr/>
      <dgm:t>
        <a:bodyPr/>
        <a:lstStyle/>
        <a:p>
          <a:endParaRPr lang="en-AU"/>
        </a:p>
      </dgm:t>
    </dgm:pt>
    <dgm:pt modelId="{FB31A729-5413-4214-9468-40971F973082}">
      <dgm:prSet phldrT="[Text]"/>
      <dgm:spPr>
        <a:solidFill>
          <a:schemeClr val="accent1">
            <a:lumMod val="50000"/>
          </a:schemeClr>
        </a:solidFill>
      </dgm:spPr>
      <dgm:t>
        <a:bodyPr/>
        <a:lstStyle/>
        <a:p>
          <a:r>
            <a:rPr lang="en-US" b="1"/>
            <a:t>Preservation of Eco system </a:t>
          </a:r>
          <a:r>
            <a:rPr lang="en-US"/>
            <a:t>– Lessens the need for land conversion, deforestation, and mining, thereby protecting ecosystems.</a:t>
          </a:r>
          <a:endParaRPr lang="en-US" dirty="0"/>
        </a:p>
      </dgm:t>
    </dgm:pt>
    <dgm:pt modelId="{242F719C-49C4-4566-A553-004B23B9C38B}" type="parTrans" cxnId="{206614B2-77A0-408B-BAA2-B5809BC18397}">
      <dgm:prSet/>
      <dgm:spPr/>
      <dgm:t>
        <a:bodyPr/>
        <a:lstStyle/>
        <a:p>
          <a:endParaRPr lang="en-AU"/>
        </a:p>
      </dgm:t>
    </dgm:pt>
    <dgm:pt modelId="{0909EA7F-CA27-48C3-98D3-4EBBC3C23517}" type="sibTrans" cxnId="{206614B2-77A0-408B-BAA2-B5809BC18397}">
      <dgm:prSet/>
      <dgm:spPr/>
      <dgm:t>
        <a:bodyPr/>
        <a:lstStyle/>
        <a:p>
          <a:endParaRPr lang="en-AU"/>
        </a:p>
      </dgm:t>
    </dgm:pt>
    <dgm:pt modelId="{4401562C-EF58-4662-AFB3-D8234B341C07}" type="pres">
      <dgm:prSet presAssocID="{D2C76544-D799-437E-8024-B71781BF2861}" presName="Name0" presStyleCnt="0">
        <dgm:presLayoutVars>
          <dgm:chMax val="7"/>
          <dgm:chPref val="7"/>
          <dgm:dir/>
        </dgm:presLayoutVars>
      </dgm:prSet>
      <dgm:spPr/>
    </dgm:pt>
    <dgm:pt modelId="{EC46E046-C49A-47E0-AA08-E64EB875753D}" type="pres">
      <dgm:prSet presAssocID="{D2C76544-D799-437E-8024-B71781BF2861}" presName="Name1" presStyleCnt="0"/>
      <dgm:spPr/>
    </dgm:pt>
    <dgm:pt modelId="{E7DE3BA9-098A-4B51-9962-5949056AB017}" type="pres">
      <dgm:prSet presAssocID="{D2C76544-D799-437E-8024-B71781BF2861}" presName="cycle" presStyleCnt="0"/>
      <dgm:spPr/>
    </dgm:pt>
    <dgm:pt modelId="{A4504B47-3DF6-48A5-B2A6-851AEC243206}" type="pres">
      <dgm:prSet presAssocID="{D2C76544-D799-437E-8024-B71781BF2861}" presName="srcNode" presStyleLbl="node1" presStyleIdx="0" presStyleCnt="5"/>
      <dgm:spPr/>
    </dgm:pt>
    <dgm:pt modelId="{CBA5FF05-A115-45FA-9EAA-6806CE701505}" type="pres">
      <dgm:prSet presAssocID="{D2C76544-D799-437E-8024-B71781BF2861}" presName="conn" presStyleLbl="parChTrans1D2" presStyleIdx="0" presStyleCnt="1"/>
      <dgm:spPr/>
    </dgm:pt>
    <dgm:pt modelId="{9E9AB71A-51FA-467F-AA84-0F8A1EEFAFF7}" type="pres">
      <dgm:prSet presAssocID="{D2C76544-D799-437E-8024-B71781BF2861}" presName="extraNode" presStyleLbl="node1" presStyleIdx="0" presStyleCnt="5"/>
      <dgm:spPr/>
    </dgm:pt>
    <dgm:pt modelId="{9BEB2EBF-2C29-43F1-931A-AE1C65FAEE49}" type="pres">
      <dgm:prSet presAssocID="{D2C76544-D799-437E-8024-B71781BF2861}" presName="dstNode" presStyleLbl="node1" presStyleIdx="0" presStyleCnt="5"/>
      <dgm:spPr/>
    </dgm:pt>
    <dgm:pt modelId="{FED3B358-2966-4E12-88CA-C061E930FE7F}" type="pres">
      <dgm:prSet presAssocID="{625FE88D-5F72-4C62-9204-8A7A2072AD1A}" presName="text_1" presStyleLbl="node1" presStyleIdx="0" presStyleCnt="5">
        <dgm:presLayoutVars>
          <dgm:bulletEnabled val="1"/>
        </dgm:presLayoutVars>
      </dgm:prSet>
      <dgm:spPr/>
    </dgm:pt>
    <dgm:pt modelId="{7CF2B6AE-5A43-42AD-89F7-10DB318CEA44}" type="pres">
      <dgm:prSet presAssocID="{625FE88D-5F72-4C62-9204-8A7A2072AD1A}" presName="accent_1" presStyleCnt="0"/>
      <dgm:spPr/>
    </dgm:pt>
    <dgm:pt modelId="{5C6F1DDB-C716-4B7C-B31C-BB5E3A26D6EC}" type="pres">
      <dgm:prSet presAssocID="{625FE88D-5F72-4C62-9204-8A7A2072AD1A}" presName="accentRepeatNode" presStyleLbl="solidFgAcc1" presStyleIdx="0" presStyleCnt="5"/>
      <dgm:spPr/>
    </dgm:pt>
    <dgm:pt modelId="{429D756F-FBE2-472F-8811-23D7D3395339}" type="pres">
      <dgm:prSet presAssocID="{63EC1E5D-76DE-4789-BEFE-B477981DF77E}" presName="text_2" presStyleLbl="node1" presStyleIdx="1" presStyleCnt="5">
        <dgm:presLayoutVars>
          <dgm:bulletEnabled val="1"/>
        </dgm:presLayoutVars>
      </dgm:prSet>
      <dgm:spPr/>
    </dgm:pt>
    <dgm:pt modelId="{C72A9507-0276-4B17-803A-3D48921340C9}" type="pres">
      <dgm:prSet presAssocID="{63EC1E5D-76DE-4789-BEFE-B477981DF77E}" presName="accent_2" presStyleCnt="0"/>
      <dgm:spPr/>
    </dgm:pt>
    <dgm:pt modelId="{42EDDFA7-FBE4-42F7-A43A-B90A6AC86DB3}" type="pres">
      <dgm:prSet presAssocID="{63EC1E5D-76DE-4789-BEFE-B477981DF77E}" presName="accentRepeatNode" presStyleLbl="solidFgAcc1" presStyleIdx="1" presStyleCnt="5"/>
      <dgm:spPr/>
    </dgm:pt>
    <dgm:pt modelId="{1EF218CC-A6F3-4B05-A5A3-542B40626E02}" type="pres">
      <dgm:prSet presAssocID="{468596AA-7D01-45EE-AA3B-0A83F287B53D}" presName="text_3" presStyleLbl="node1" presStyleIdx="2" presStyleCnt="5">
        <dgm:presLayoutVars>
          <dgm:bulletEnabled val="1"/>
        </dgm:presLayoutVars>
      </dgm:prSet>
      <dgm:spPr/>
    </dgm:pt>
    <dgm:pt modelId="{4EB2E7A1-7F73-4E97-989D-ACB9B38F08C4}" type="pres">
      <dgm:prSet presAssocID="{468596AA-7D01-45EE-AA3B-0A83F287B53D}" presName="accent_3" presStyleCnt="0"/>
      <dgm:spPr/>
    </dgm:pt>
    <dgm:pt modelId="{DE41FA83-8526-4DA8-BA7A-701E03E36E50}" type="pres">
      <dgm:prSet presAssocID="{468596AA-7D01-45EE-AA3B-0A83F287B53D}" presName="accentRepeatNode" presStyleLbl="solidFgAcc1" presStyleIdx="2" presStyleCnt="5"/>
      <dgm:spPr/>
    </dgm:pt>
    <dgm:pt modelId="{16498C39-16EF-4AE0-9CDD-832E43902054}" type="pres">
      <dgm:prSet presAssocID="{304AC8AB-7481-4033-BF3D-EA30EC7088F2}" presName="text_4" presStyleLbl="node1" presStyleIdx="3" presStyleCnt="5">
        <dgm:presLayoutVars>
          <dgm:bulletEnabled val="1"/>
        </dgm:presLayoutVars>
      </dgm:prSet>
      <dgm:spPr/>
    </dgm:pt>
    <dgm:pt modelId="{F2910A03-C649-46F6-A77E-85AC1839FAFF}" type="pres">
      <dgm:prSet presAssocID="{304AC8AB-7481-4033-BF3D-EA30EC7088F2}" presName="accent_4" presStyleCnt="0"/>
      <dgm:spPr/>
    </dgm:pt>
    <dgm:pt modelId="{5E986442-0E1C-4E86-8F3F-2793F6AE64EE}" type="pres">
      <dgm:prSet presAssocID="{304AC8AB-7481-4033-BF3D-EA30EC7088F2}" presName="accentRepeatNode" presStyleLbl="solidFgAcc1" presStyleIdx="3" presStyleCnt="5"/>
      <dgm:spPr/>
    </dgm:pt>
    <dgm:pt modelId="{7A567DD4-0021-432C-9352-7F9B4493CE44}" type="pres">
      <dgm:prSet presAssocID="{FB31A729-5413-4214-9468-40971F973082}" presName="text_5" presStyleLbl="node1" presStyleIdx="4" presStyleCnt="5">
        <dgm:presLayoutVars>
          <dgm:bulletEnabled val="1"/>
        </dgm:presLayoutVars>
      </dgm:prSet>
      <dgm:spPr/>
    </dgm:pt>
    <dgm:pt modelId="{2E8C2642-8F42-46AF-8129-45C6E9A79F39}" type="pres">
      <dgm:prSet presAssocID="{FB31A729-5413-4214-9468-40971F973082}" presName="accent_5" presStyleCnt="0"/>
      <dgm:spPr/>
    </dgm:pt>
    <dgm:pt modelId="{E6CBF8C5-EEFC-4CC9-9692-6AC39A1B2226}" type="pres">
      <dgm:prSet presAssocID="{FB31A729-5413-4214-9468-40971F973082}" presName="accentRepeatNode" presStyleLbl="solidFgAcc1" presStyleIdx="4" presStyleCnt="5"/>
      <dgm:spPr/>
    </dgm:pt>
  </dgm:ptLst>
  <dgm:cxnLst>
    <dgm:cxn modelId="{3808961A-364D-4991-B01B-556D4413D52B}" type="presOf" srcId="{FB31A729-5413-4214-9468-40971F973082}" destId="{7A567DD4-0021-432C-9352-7F9B4493CE44}" srcOrd="0" destOrd="0" presId="urn:microsoft.com/office/officeart/2008/layout/VerticalCurvedList"/>
    <dgm:cxn modelId="{5300B527-84F9-4EC0-AD01-19E8CA9FAD87}" srcId="{D2C76544-D799-437E-8024-B71781BF2861}" destId="{304AC8AB-7481-4033-BF3D-EA30EC7088F2}" srcOrd="3" destOrd="0" parTransId="{0FEA74D0-8734-476A-A8B4-B6EB2A1CA1B2}" sibTransId="{04DBFC1A-F4B7-4420-9C47-DD9BE508D874}"/>
    <dgm:cxn modelId="{E55DC02E-C6EB-4FB9-B359-020FE1F8AAEB}" type="presOf" srcId="{468596AA-7D01-45EE-AA3B-0A83F287B53D}" destId="{1EF218CC-A6F3-4B05-A5A3-542B40626E02}" srcOrd="0" destOrd="0" presId="urn:microsoft.com/office/officeart/2008/layout/VerticalCurvedList"/>
    <dgm:cxn modelId="{B1D3F163-AECA-4995-876A-96EE54D4959D}" srcId="{D2C76544-D799-437E-8024-B71781BF2861}" destId="{625FE88D-5F72-4C62-9204-8A7A2072AD1A}" srcOrd="0" destOrd="0" parTransId="{1E30AEEC-15DB-4D87-9F33-3A4299A6892A}" sibTransId="{83B41DCF-E0DD-4B51-8289-C41D86E31C66}"/>
    <dgm:cxn modelId="{C7E7224B-845A-4F79-A6A7-A2C728D3CD2F}" srcId="{D2C76544-D799-437E-8024-B71781BF2861}" destId="{468596AA-7D01-45EE-AA3B-0A83F287B53D}" srcOrd="2" destOrd="0" parTransId="{347191C1-8F3D-417A-8A60-C68EC57633F9}" sibTransId="{2E97581A-39DB-4406-89C9-8D8EDA28B51C}"/>
    <dgm:cxn modelId="{47953C6B-983D-4CC6-BF10-EBA8823212F8}" type="presOf" srcId="{63EC1E5D-76DE-4789-BEFE-B477981DF77E}" destId="{429D756F-FBE2-472F-8811-23D7D3395339}" srcOrd="0" destOrd="0" presId="urn:microsoft.com/office/officeart/2008/layout/VerticalCurvedList"/>
    <dgm:cxn modelId="{2E54527F-847D-413A-BA12-69531F5D124F}" srcId="{D2C76544-D799-437E-8024-B71781BF2861}" destId="{63EC1E5D-76DE-4789-BEFE-B477981DF77E}" srcOrd="1" destOrd="0" parTransId="{00378514-9F2B-4551-97F4-2296440721DC}" sibTransId="{04C73DDF-3330-4F0A-A339-53C7823A15B1}"/>
    <dgm:cxn modelId="{50624A95-1F7C-4C27-9419-00BE5574E337}" type="presOf" srcId="{D2C76544-D799-437E-8024-B71781BF2861}" destId="{4401562C-EF58-4662-AFB3-D8234B341C07}" srcOrd="0" destOrd="0" presId="urn:microsoft.com/office/officeart/2008/layout/VerticalCurvedList"/>
    <dgm:cxn modelId="{206614B2-77A0-408B-BAA2-B5809BC18397}" srcId="{D2C76544-D799-437E-8024-B71781BF2861}" destId="{FB31A729-5413-4214-9468-40971F973082}" srcOrd="4" destOrd="0" parTransId="{242F719C-49C4-4566-A553-004B23B9C38B}" sibTransId="{0909EA7F-CA27-48C3-98D3-4EBBC3C23517}"/>
    <dgm:cxn modelId="{2411C0D3-88FF-4ED3-A146-0F7BD5D7251D}" type="presOf" srcId="{625FE88D-5F72-4C62-9204-8A7A2072AD1A}" destId="{FED3B358-2966-4E12-88CA-C061E930FE7F}" srcOrd="0" destOrd="0" presId="urn:microsoft.com/office/officeart/2008/layout/VerticalCurvedList"/>
    <dgm:cxn modelId="{D22963E7-09A0-4EE4-9C49-F288057E57AD}" type="presOf" srcId="{304AC8AB-7481-4033-BF3D-EA30EC7088F2}" destId="{16498C39-16EF-4AE0-9CDD-832E43902054}" srcOrd="0" destOrd="0" presId="urn:microsoft.com/office/officeart/2008/layout/VerticalCurvedList"/>
    <dgm:cxn modelId="{D92C9DED-35F8-4122-941B-196E874FB19E}" type="presOf" srcId="{83B41DCF-E0DD-4B51-8289-C41D86E31C66}" destId="{CBA5FF05-A115-45FA-9EAA-6806CE701505}" srcOrd="0" destOrd="0" presId="urn:microsoft.com/office/officeart/2008/layout/VerticalCurvedList"/>
    <dgm:cxn modelId="{BB47F4DA-D395-4E3D-8987-58270560BE0E}" type="presParOf" srcId="{4401562C-EF58-4662-AFB3-D8234B341C07}" destId="{EC46E046-C49A-47E0-AA08-E64EB875753D}" srcOrd="0" destOrd="0" presId="urn:microsoft.com/office/officeart/2008/layout/VerticalCurvedList"/>
    <dgm:cxn modelId="{846DFB76-E610-47E1-AB10-823A255278CD}" type="presParOf" srcId="{EC46E046-C49A-47E0-AA08-E64EB875753D}" destId="{E7DE3BA9-098A-4B51-9962-5949056AB017}" srcOrd="0" destOrd="0" presId="urn:microsoft.com/office/officeart/2008/layout/VerticalCurvedList"/>
    <dgm:cxn modelId="{09DFEB75-AE6C-48B5-A781-4F37373444E5}" type="presParOf" srcId="{E7DE3BA9-098A-4B51-9962-5949056AB017}" destId="{A4504B47-3DF6-48A5-B2A6-851AEC243206}" srcOrd="0" destOrd="0" presId="urn:microsoft.com/office/officeart/2008/layout/VerticalCurvedList"/>
    <dgm:cxn modelId="{4C2B52CE-9082-4138-938F-0743EE26C99E}" type="presParOf" srcId="{E7DE3BA9-098A-4B51-9962-5949056AB017}" destId="{CBA5FF05-A115-45FA-9EAA-6806CE701505}" srcOrd="1" destOrd="0" presId="urn:microsoft.com/office/officeart/2008/layout/VerticalCurvedList"/>
    <dgm:cxn modelId="{70F82082-DCFB-43E9-BFF4-660FA5E8A77D}" type="presParOf" srcId="{E7DE3BA9-098A-4B51-9962-5949056AB017}" destId="{9E9AB71A-51FA-467F-AA84-0F8A1EEFAFF7}" srcOrd="2" destOrd="0" presId="urn:microsoft.com/office/officeart/2008/layout/VerticalCurvedList"/>
    <dgm:cxn modelId="{6635411A-342E-4693-A5A6-56E8586B9112}" type="presParOf" srcId="{E7DE3BA9-098A-4B51-9962-5949056AB017}" destId="{9BEB2EBF-2C29-43F1-931A-AE1C65FAEE49}" srcOrd="3" destOrd="0" presId="urn:microsoft.com/office/officeart/2008/layout/VerticalCurvedList"/>
    <dgm:cxn modelId="{5D9462BC-D90E-42CC-8DD5-329117D9FD35}" type="presParOf" srcId="{EC46E046-C49A-47E0-AA08-E64EB875753D}" destId="{FED3B358-2966-4E12-88CA-C061E930FE7F}" srcOrd="1" destOrd="0" presId="urn:microsoft.com/office/officeart/2008/layout/VerticalCurvedList"/>
    <dgm:cxn modelId="{1CF482D0-C7D6-4A1D-8546-C6A54A905D9F}" type="presParOf" srcId="{EC46E046-C49A-47E0-AA08-E64EB875753D}" destId="{7CF2B6AE-5A43-42AD-89F7-10DB318CEA44}" srcOrd="2" destOrd="0" presId="urn:microsoft.com/office/officeart/2008/layout/VerticalCurvedList"/>
    <dgm:cxn modelId="{83A32371-723E-4104-9774-A265D4A177B4}" type="presParOf" srcId="{7CF2B6AE-5A43-42AD-89F7-10DB318CEA44}" destId="{5C6F1DDB-C716-4B7C-B31C-BB5E3A26D6EC}" srcOrd="0" destOrd="0" presId="urn:microsoft.com/office/officeart/2008/layout/VerticalCurvedList"/>
    <dgm:cxn modelId="{F024BEDD-C9D1-4897-B74E-B8F9B85DD977}" type="presParOf" srcId="{EC46E046-C49A-47E0-AA08-E64EB875753D}" destId="{429D756F-FBE2-472F-8811-23D7D3395339}" srcOrd="3" destOrd="0" presId="urn:microsoft.com/office/officeart/2008/layout/VerticalCurvedList"/>
    <dgm:cxn modelId="{BA5B0921-011A-45C1-9004-CE8F3A508FB0}" type="presParOf" srcId="{EC46E046-C49A-47E0-AA08-E64EB875753D}" destId="{C72A9507-0276-4B17-803A-3D48921340C9}" srcOrd="4" destOrd="0" presId="urn:microsoft.com/office/officeart/2008/layout/VerticalCurvedList"/>
    <dgm:cxn modelId="{8A379270-45CD-4518-B7CF-ECDCE80A7D3E}" type="presParOf" srcId="{C72A9507-0276-4B17-803A-3D48921340C9}" destId="{42EDDFA7-FBE4-42F7-A43A-B90A6AC86DB3}" srcOrd="0" destOrd="0" presId="urn:microsoft.com/office/officeart/2008/layout/VerticalCurvedList"/>
    <dgm:cxn modelId="{94F8F12C-6F9C-4E70-A172-B0519F21C538}" type="presParOf" srcId="{EC46E046-C49A-47E0-AA08-E64EB875753D}" destId="{1EF218CC-A6F3-4B05-A5A3-542B40626E02}" srcOrd="5" destOrd="0" presId="urn:microsoft.com/office/officeart/2008/layout/VerticalCurvedList"/>
    <dgm:cxn modelId="{02F8BB9B-F97B-4D2A-95CF-13814D6909F2}" type="presParOf" srcId="{EC46E046-C49A-47E0-AA08-E64EB875753D}" destId="{4EB2E7A1-7F73-4E97-989D-ACB9B38F08C4}" srcOrd="6" destOrd="0" presId="urn:microsoft.com/office/officeart/2008/layout/VerticalCurvedList"/>
    <dgm:cxn modelId="{6954B1E0-8689-4131-B35E-ABFC53DED19B}" type="presParOf" srcId="{4EB2E7A1-7F73-4E97-989D-ACB9B38F08C4}" destId="{DE41FA83-8526-4DA8-BA7A-701E03E36E50}" srcOrd="0" destOrd="0" presId="urn:microsoft.com/office/officeart/2008/layout/VerticalCurvedList"/>
    <dgm:cxn modelId="{47C052B0-16BF-46FC-A132-0568B7E0B15B}" type="presParOf" srcId="{EC46E046-C49A-47E0-AA08-E64EB875753D}" destId="{16498C39-16EF-4AE0-9CDD-832E43902054}" srcOrd="7" destOrd="0" presId="urn:microsoft.com/office/officeart/2008/layout/VerticalCurvedList"/>
    <dgm:cxn modelId="{6A0668EC-E927-4524-B3A7-3D277043405C}" type="presParOf" srcId="{EC46E046-C49A-47E0-AA08-E64EB875753D}" destId="{F2910A03-C649-46F6-A77E-85AC1839FAFF}" srcOrd="8" destOrd="0" presId="urn:microsoft.com/office/officeart/2008/layout/VerticalCurvedList"/>
    <dgm:cxn modelId="{916DB911-C836-48BD-B017-5ACC2ED2B4B4}" type="presParOf" srcId="{F2910A03-C649-46F6-A77E-85AC1839FAFF}" destId="{5E986442-0E1C-4E86-8F3F-2793F6AE64EE}" srcOrd="0" destOrd="0" presId="urn:microsoft.com/office/officeart/2008/layout/VerticalCurvedList"/>
    <dgm:cxn modelId="{1B04E05C-5524-4C5E-A64D-40E239FFED69}" type="presParOf" srcId="{EC46E046-C49A-47E0-AA08-E64EB875753D}" destId="{7A567DD4-0021-432C-9352-7F9B4493CE44}" srcOrd="9" destOrd="0" presId="urn:microsoft.com/office/officeart/2008/layout/VerticalCurvedList"/>
    <dgm:cxn modelId="{939F91B6-90DA-4413-9AD0-80F9ED2EF1B7}" type="presParOf" srcId="{EC46E046-C49A-47E0-AA08-E64EB875753D}" destId="{2E8C2642-8F42-46AF-8129-45C6E9A79F39}" srcOrd="10" destOrd="0" presId="urn:microsoft.com/office/officeart/2008/layout/VerticalCurvedList"/>
    <dgm:cxn modelId="{EA7DB2DD-4157-4502-86A1-BF2756069927}" type="presParOf" srcId="{2E8C2642-8F42-46AF-8129-45C6E9A79F39}" destId="{E6CBF8C5-EEFC-4CC9-9692-6AC39A1B222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76544-D799-437E-8024-B71781BF286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AU"/>
        </a:p>
      </dgm:t>
    </dgm:pt>
    <dgm:pt modelId="{625FE88D-5F72-4C62-9204-8A7A2072AD1A}">
      <dgm:prSet phldrT="[Text]"/>
      <dgm:spPr>
        <a:solidFill>
          <a:schemeClr val="accent1">
            <a:lumMod val="50000"/>
          </a:schemeClr>
        </a:solidFill>
      </dgm:spPr>
      <dgm:t>
        <a:bodyPr/>
        <a:lstStyle/>
        <a:p>
          <a:r>
            <a:rPr lang="en-US" b="1" dirty="0"/>
            <a:t>Data Collection and preparation </a:t>
          </a:r>
          <a:r>
            <a:rPr lang="en-US" dirty="0"/>
            <a:t>– Collect pertinent historical data which includes waste composition, recycling rates, waste generation trends and recycling technologies from a variety of state-wide data sources and organize to satisfy the analytics requirements. </a:t>
          </a:r>
          <a:endParaRPr lang="en-AU" dirty="0"/>
        </a:p>
      </dgm:t>
    </dgm:pt>
    <dgm:pt modelId="{1E30AEEC-15DB-4D87-9F33-3A4299A6892A}" type="parTrans" cxnId="{B1D3F163-AECA-4995-876A-96EE54D4959D}">
      <dgm:prSet/>
      <dgm:spPr/>
      <dgm:t>
        <a:bodyPr/>
        <a:lstStyle/>
        <a:p>
          <a:endParaRPr lang="en-AU"/>
        </a:p>
      </dgm:t>
    </dgm:pt>
    <dgm:pt modelId="{83B41DCF-E0DD-4B51-8289-C41D86E31C66}" type="sibTrans" cxnId="{B1D3F163-AECA-4995-876A-96EE54D4959D}">
      <dgm:prSet/>
      <dgm:spPr/>
      <dgm:t>
        <a:bodyPr/>
        <a:lstStyle/>
        <a:p>
          <a:endParaRPr lang="en-AU"/>
        </a:p>
      </dgm:t>
    </dgm:pt>
    <dgm:pt modelId="{63EC1E5D-76DE-4789-BEFE-B477981DF77E}">
      <dgm:prSet phldrT="[Text]"/>
      <dgm:spPr>
        <a:solidFill>
          <a:schemeClr val="accent1">
            <a:lumMod val="50000"/>
          </a:schemeClr>
        </a:solidFill>
      </dgm:spPr>
      <dgm:t>
        <a:bodyPr/>
        <a:lstStyle/>
        <a:p>
          <a:r>
            <a:rPr lang="en-US" b="1" dirty="0"/>
            <a:t>Waste Composition Analysis </a:t>
          </a:r>
          <a:r>
            <a:rPr lang="en-US" dirty="0"/>
            <a:t>– Classify the waste stream's composition using the collected data, and identify recyclable materials, potential contamination problems, and waste reduction opportunities. </a:t>
          </a:r>
          <a:endParaRPr lang="en-AU" dirty="0"/>
        </a:p>
      </dgm:t>
    </dgm:pt>
    <dgm:pt modelId="{00378514-9F2B-4551-97F4-2296440721DC}" type="parTrans" cxnId="{2E54527F-847D-413A-BA12-69531F5D124F}">
      <dgm:prSet/>
      <dgm:spPr/>
      <dgm:t>
        <a:bodyPr/>
        <a:lstStyle/>
        <a:p>
          <a:endParaRPr lang="en-AU"/>
        </a:p>
      </dgm:t>
    </dgm:pt>
    <dgm:pt modelId="{04C73DDF-3330-4F0A-A339-53C7823A15B1}" type="sibTrans" cxnId="{2E54527F-847D-413A-BA12-69531F5D124F}">
      <dgm:prSet/>
      <dgm:spPr/>
      <dgm:t>
        <a:bodyPr/>
        <a:lstStyle/>
        <a:p>
          <a:endParaRPr lang="en-AU"/>
        </a:p>
      </dgm:t>
    </dgm:pt>
    <dgm:pt modelId="{468596AA-7D01-45EE-AA3B-0A83F287B53D}">
      <dgm:prSet phldrT="[Text]"/>
      <dgm:spPr>
        <a:solidFill>
          <a:schemeClr val="accent1">
            <a:lumMod val="50000"/>
          </a:schemeClr>
        </a:solidFill>
      </dgm:spPr>
      <dgm:t>
        <a:bodyPr/>
        <a:lstStyle/>
        <a:p>
          <a:r>
            <a:rPr lang="en-US" b="1" dirty="0"/>
            <a:t>Environmental Impact Assessment </a:t>
          </a:r>
          <a:r>
            <a:rPr lang="en-US" dirty="0"/>
            <a:t>- Analyze the collected data for various regions and compare the recycling rates, waste composition, recycling methods and technologies employed and environmental benefits of recycling practices in each region.</a:t>
          </a:r>
          <a:endParaRPr lang="en-AU" dirty="0"/>
        </a:p>
      </dgm:t>
    </dgm:pt>
    <dgm:pt modelId="{347191C1-8F3D-417A-8A60-C68EC57633F9}" type="parTrans" cxnId="{C7E7224B-845A-4F79-A6A7-A2C728D3CD2F}">
      <dgm:prSet/>
      <dgm:spPr/>
      <dgm:t>
        <a:bodyPr/>
        <a:lstStyle/>
        <a:p>
          <a:endParaRPr lang="en-AU"/>
        </a:p>
      </dgm:t>
    </dgm:pt>
    <dgm:pt modelId="{2E97581A-39DB-4406-89C9-8D8EDA28B51C}" type="sibTrans" cxnId="{C7E7224B-845A-4F79-A6A7-A2C728D3CD2F}">
      <dgm:prSet/>
      <dgm:spPr/>
      <dgm:t>
        <a:bodyPr/>
        <a:lstStyle/>
        <a:p>
          <a:endParaRPr lang="en-AU"/>
        </a:p>
      </dgm:t>
    </dgm:pt>
    <dgm:pt modelId="{304AC8AB-7481-4033-BF3D-EA30EC7088F2}">
      <dgm:prSet phldrT="[Text]"/>
      <dgm:spPr>
        <a:solidFill>
          <a:schemeClr val="accent1">
            <a:lumMod val="50000"/>
          </a:schemeClr>
        </a:solidFill>
      </dgm:spPr>
      <dgm:t>
        <a:bodyPr/>
        <a:lstStyle/>
        <a:p>
          <a:r>
            <a:rPr lang="en-US" b="1" dirty="0"/>
            <a:t>Material Recovery Analysis </a:t>
          </a:r>
          <a:r>
            <a:rPr lang="en-US" dirty="0"/>
            <a:t>- Analyze the data to track the flow of materials that are gathered, sorted, processed, and ultimately recycled. </a:t>
          </a:r>
          <a:r>
            <a:rPr lang="en-US" b="1" dirty="0"/>
            <a:t>Segregate waste based on AI and ML as well as image processing.</a:t>
          </a:r>
          <a:endParaRPr lang="en-AU" b="1" dirty="0"/>
        </a:p>
      </dgm:t>
    </dgm:pt>
    <dgm:pt modelId="{0FEA74D0-8734-476A-A8B4-B6EB2A1CA1B2}" type="parTrans" cxnId="{5300B527-84F9-4EC0-AD01-19E8CA9FAD87}">
      <dgm:prSet/>
      <dgm:spPr/>
      <dgm:t>
        <a:bodyPr/>
        <a:lstStyle/>
        <a:p>
          <a:endParaRPr lang="en-AU"/>
        </a:p>
      </dgm:t>
    </dgm:pt>
    <dgm:pt modelId="{04DBFC1A-F4B7-4420-9C47-DD9BE508D874}" type="sibTrans" cxnId="{5300B527-84F9-4EC0-AD01-19E8CA9FAD87}">
      <dgm:prSet/>
      <dgm:spPr/>
      <dgm:t>
        <a:bodyPr/>
        <a:lstStyle/>
        <a:p>
          <a:endParaRPr lang="en-AU"/>
        </a:p>
      </dgm:t>
    </dgm:pt>
    <dgm:pt modelId="{FB31A729-5413-4214-9468-40971F973082}">
      <dgm:prSet phldrT="[Text]"/>
      <dgm:spPr>
        <a:solidFill>
          <a:schemeClr val="accent1">
            <a:lumMod val="50000"/>
          </a:schemeClr>
        </a:solidFill>
      </dgm:spPr>
      <dgm:t>
        <a:bodyPr/>
        <a:lstStyle/>
        <a:p>
          <a:r>
            <a:rPr lang="en-US" b="1" dirty="0"/>
            <a:t>Recycling Rates and Trends – </a:t>
          </a:r>
          <a:r>
            <a:rPr lang="en-US" dirty="0"/>
            <a:t>Identify the patterns in the  data to  generate the recycling rates which may vary based on  the waste composition, waste management guidelines, public awareness campaigns, technological developments, and monetary conditions.  </a:t>
          </a:r>
        </a:p>
      </dgm:t>
    </dgm:pt>
    <dgm:pt modelId="{242F719C-49C4-4566-A553-004B23B9C38B}" type="parTrans" cxnId="{206614B2-77A0-408B-BAA2-B5809BC18397}">
      <dgm:prSet/>
      <dgm:spPr/>
      <dgm:t>
        <a:bodyPr/>
        <a:lstStyle/>
        <a:p>
          <a:endParaRPr lang="en-AU"/>
        </a:p>
      </dgm:t>
    </dgm:pt>
    <dgm:pt modelId="{0909EA7F-CA27-48C3-98D3-4EBBC3C23517}" type="sibTrans" cxnId="{206614B2-77A0-408B-BAA2-B5809BC18397}">
      <dgm:prSet/>
      <dgm:spPr/>
      <dgm:t>
        <a:bodyPr/>
        <a:lstStyle/>
        <a:p>
          <a:endParaRPr lang="en-AU"/>
        </a:p>
      </dgm:t>
    </dgm:pt>
    <dgm:pt modelId="{0610AE8A-C9C8-4241-B315-4BE7631F1049}">
      <dgm:prSet phldrT="[Text]"/>
      <dgm:spPr>
        <a:solidFill>
          <a:schemeClr val="accent1">
            <a:lumMod val="50000"/>
          </a:schemeClr>
        </a:solidFill>
      </dgm:spPr>
      <dgm:t>
        <a:bodyPr/>
        <a:lstStyle/>
        <a:p>
          <a:r>
            <a:rPr lang="en-US" b="1" dirty="0"/>
            <a:t>Technological Advances -</a:t>
          </a:r>
          <a:r>
            <a:rPr lang="en-US" dirty="0"/>
            <a:t> Design algorithms to analyze data from waste streams, enabling more accurate waste characterization, sorting, and process optimization which helps in developing the strategy that can contribute to resource conservation, reduced landfilling, lower greenhouse gas emissions, and a more sustainable approach to waste management.</a:t>
          </a:r>
        </a:p>
      </dgm:t>
    </dgm:pt>
    <dgm:pt modelId="{CBF98BD9-37FF-4B78-A265-9C01AE7486F4}" type="parTrans" cxnId="{99F70907-A177-497F-8B3F-2B1C29FFA68C}">
      <dgm:prSet/>
      <dgm:spPr/>
      <dgm:t>
        <a:bodyPr/>
        <a:lstStyle/>
        <a:p>
          <a:endParaRPr lang="en-AU"/>
        </a:p>
      </dgm:t>
    </dgm:pt>
    <dgm:pt modelId="{3BB45FC1-0D69-4147-BCC7-4A1FABA8925F}" type="sibTrans" cxnId="{99F70907-A177-497F-8B3F-2B1C29FFA68C}">
      <dgm:prSet/>
      <dgm:spPr/>
      <dgm:t>
        <a:bodyPr/>
        <a:lstStyle/>
        <a:p>
          <a:endParaRPr lang="en-AU"/>
        </a:p>
      </dgm:t>
    </dgm:pt>
    <dgm:pt modelId="{4401562C-EF58-4662-AFB3-D8234B341C07}" type="pres">
      <dgm:prSet presAssocID="{D2C76544-D799-437E-8024-B71781BF2861}" presName="Name0" presStyleCnt="0">
        <dgm:presLayoutVars>
          <dgm:chMax val="7"/>
          <dgm:chPref val="7"/>
          <dgm:dir/>
        </dgm:presLayoutVars>
      </dgm:prSet>
      <dgm:spPr/>
    </dgm:pt>
    <dgm:pt modelId="{EC46E046-C49A-47E0-AA08-E64EB875753D}" type="pres">
      <dgm:prSet presAssocID="{D2C76544-D799-437E-8024-B71781BF2861}" presName="Name1" presStyleCnt="0"/>
      <dgm:spPr/>
    </dgm:pt>
    <dgm:pt modelId="{E7DE3BA9-098A-4B51-9962-5949056AB017}" type="pres">
      <dgm:prSet presAssocID="{D2C76544-D799-437E-8024-B71781BF2861}" presName="cycle" presStyleCnt="0"/>
      <dgm:spPr/>
    </dgm:pt>
    <dgm:pt modelId="{A4504B47-3DF6-48A5-B2A6-851AEC243206}" type="pres">
      <dgm:prSet presAssocID="{D2C76544-D799-437E-8024-B71781BF2861}" presName="srcNode" presStyleLbl="node1" presStyleIdx="0" presStyleCnt="6"/>
      <dgm:spPr/>
    </dgm:pt>
    <dgm:pt modelId="{CBA5FF05-A115-45FA-9EAA-6806CE701505}" type="pres">
      <dgm:prSet presAssocID="{D2C76544-D799-437E-8024-B71781BF2861}" presName="conn" presStyleLbl="parChTrans1D2" presStyleIdx="0" presStyleCnt="1"/>
      <dgm:spPr/>
    </dgm:pt>
    <dgm:pt modelId="{9E9AB71A-51FA-467F-AA84-0F8A1EEFAFF7}" type="pres">
      <dgm:prSet presAssocID="{D2C76544-D799-437E-8024-B71781BF2861}" presName="extraNode" presStyleLbl="node1" presStyleIdx="0" presStyleCnt="6"/>
      <dgm:spPr/>
    </dgm:pt>
    <dgm:pt modelId="{9BEB2EBF-2C29-43F1-931A-AE1C65FAEE49}" type="pres">
      <dgm:prSet presAssocID="{D2C76544-D799-437E-8024-B71781BF2861}" presName="dstNode" presStyleLbl="node1" presStyleIdx="0" presStyleCnt="6"/>
      <dgm:spPr/>
    </dgm:pt>
    <dgm:pt modelId="{FED3B358-2966-4E12-88CA-C061E930FE7F}" type="pres">
      <dgm:prSet presAssocID="{625FE88D-5F72-4C62-9204-8A7A2072AD1A}" presName="text_1" presStyleLbl="node1" presStyleIdx="0" presStyleCnt="6">
        <dgm:presLayoutVars>
          <dgm:bulletEnabled val="1"/>
        </dgm:presLayoutVars>
      </dgm:prSet>
      <dgm:spPr/>
    </dgm:pt>
    <dgm:pt modelId="{7CF2B6AE-5A43-42AD-89F7-10DB318CEA44}" type="pres">
      <dgm:prSet presAssocID="{625FE88D-5F72-4C62-9204-8A7A2072AD1A}" presName="accent_1" presStyleCnt="0"/>
      <dgm:spPr/>
    </dgm:pt>
    <dgm:pt modelId="{5C6F1DDB-C716-4B7C-B31C-BB5E3A26D6EC}" type="pres">
      <dgm:prSet presAssocID="{625FE88D-5F72-4C62-9204-8A7A2072AD1A}" presName="accentRepeatNode" presStyleLbl="solidFgAcc1" presStyleIdx="0" presStyleCnt="6"/>
      <dgm:spPr/>
    </dgm:pt>
    <dgm:pt modelId="{429D756F-FBE2-472F-8811-23D7D3395339}" type="pres">
      <dgm:prSet presAssocID="{63EC1E5D-76DE-4789-BEFE-B477981DF77E}" presName="text_2" presStyleLbl="node1" presStyleIdx="1" presStyleCnt="6">
        <dgm:presLayoutVars>
          <dgm:bulletEnabled val="1"/>
        </dgm:presLayoutVars>
      </dgm:prSet>
      <dgm:spPr/>
    </dgm:pt>
    <dgm:pt modelId="{C72A9507-0276-4B17-803A-3D48921340C9}" type="pres">
      <dgm:prSet presAssocID="{63EC1E5D-76DE-4789-BEFE-B477981DF77E}" presName="accent_2" presStyleCnt="0"/>
      <dgm:spPr/>
    </dgm:pt>
    <dgm:pt modelId="{42EDDFA7-FBE4-42F7-A43A-B90A6AC86DB3}" type="pres">
      <dgm:prSet presAssocID="{63EC1E5D-76DE-4789-BEFE-B477981DF77E}" presName="accentRepeatNode" presStyleLbl="solidFgAcc1" presStyleIdx="1" presStyleCnt="6"/>
      <dgm:spPr/>
    </dgm:pt>
    <dgm:pt modelId="{1EF218CC-A6F3-4B05-A5A3-542B40626E02}" type="pres">
      <dgm:prSet presAssocID="{468596AA-7D01-45EE-AA3B-0A83F287B53D}" presName="text_3" presStyleLbl="node1" presStyleIdx="2" presStyleCnt="6">
        <dgm:presLayoutVars>
          <dgm:bulletEnabled val="1"/>
        </dgm:presLayoutVars>
      </dgm:prSet>
      <dgm:spPr/>
    </dgm:pt>
    <dgm:pt modelId="{4EB2E7A1-7F73-4E97-989D-ACB9B38F08C4}" type="pres">
      <dgm:prSet presAssocID="{468596AA-7D01-45EE-AA3B-0A83F287B53D}" presName="accent_3" presStyleCnt="0"/>
      <dgm:spPr/>
    </dgm:pt>
    <dgm:pt modelId="{DE41FA83-8526-4DA8-BA7A-701E03E36E50}" type="pres">
      <dgm:prSet presAssocID="{468596AA-7D01-45EE-AA3B-0A83F287B53D}" presName="accentRepeatNode" presStyleLbl="solidFgAcc1" presStyleIdx="2" presStyleCnt="6"/>
      <dgm:spPr/>
    </dgm:pt>
    <dgm:pt modelId="{16498C39-16EF-4AE0-9CDD-832E43902054}" type="pres">
      <dgm:prSet presAssocID="{304AC8AB-7481-4033-BF3D-EA30EC7088F2}" presName="text_4" presStyleLbl="node1" presStyleIdx="3" presStyleCnt="6">
        <dgm:presLayoutVars>
          <dgm:bulletEnabled val="1"/>
        </dgm:presLayoutVars>
      </dgm:prSet>
      <dgm:spPr/>
    </dgm:pt>
    <dgm:pt modelId="{F2910A03-C649-46F6-A77E-85AC1839FAFF}" type="pres">
      <dgm:prSet presAssocID="{304AC8AB-7481-4033-BF3D-EA30EC7088F2}" presName="accent_4" presStyleCnt="0"/>
      <dgm:spPr/>
    </dgm:pt>
    <dgm:pt modelId="{5E986442-0E1C-4E86-8F3F-2793F6AE64EE}" type="pres">
      <dgm:prSet presAssocID="{304AC8AB-7481-4033-BF3D-EA30EC7088F2}" presName="accentRepeatNode" presStyleLbl="solidFgAcc1" presStyleIdx="3" presStyleCnt="6"/>
      <dgm:spPr/>
    </dgm:pt>
    <dgm:pt modelId="{7A567DD4-0021-432C-9352-7F9B4493CE44}" type="pres">
      <dgm:prSet presAssocID="{FB31A729-5413-4214-9468-40971F973082}" presName="text_5" presStyleLbl="node1" presStyleIdx="4" presStyleCnt="6">
        <dgm:presLayoutVars>
          <dgm:bulletEnabled val="1"/>
        </dgm:presLayoutVars>
      </dgm:prSet>
      <dgm:spPr/>
    </dgm:pt>
    <dgm:pt modelId="{2E8C2642-8F42-46AF-8129-45C6E9A79F39}" type="pres">
      <dgm:prSet presAssocID="{FB31A729-5413-4214-9468-40971F973082}" presName="accent_5" presStyleCnt="0"/>
      <dgm:spPr/>
    </dgm:pt>
    <dgm:pt modelId="{E6CBF8C5-EEFC-4CC9-9692-6AC39A1B2226}" type="pres">
      <dgm:prSet presAssocID="{FB31A729-5413-4214-9468-40971F973082}" presName="accentRepeatNode" presStyleLbl="solidFgAcc1" presStyleIdx="4" presStyleCnt="6"/>
      <dgm:spPr/>
    </dgm:pt>
    <dgm:pt modelId="{DD9B6A0B-C885-417D-871E-C4C606E84939}" type="pres">
      <dgm:prSet presAssocID="{0610AE8A-C9C8-4241-B315-4BE7631F1049}" presName="text_6" presStyleLbl="node1" presStyleIdx="5" presStyleCnt="6">
        <dgm:presLayoutVars>
          <dgm:bulletEnabled val="1"/>
        </dgm:presLayoutVars>
      </dgm:prSet>
      <dgm:spPr/>
    </dgm:pt>
    <dgm:pt modelId="{339F8A54-85BF-4BDB-A092-8C34A3DFEAF3}" type="pres">
      <dgm:prSet presAssocID="{0610AE8A-C9C8-4241-B315-4BE7631F1049}" presName="accent_6" presStyleCnt="0"/>
      <dgm:spPr/>
    </dgm:pt>
    <dgm:pt modelId="{482D15EE-EDE4-416E-8285-AAE13ABDB973}" type="pres">
      <dgm:prSet presAssocID="{0610AE8A-C9C8-4241-B315-4BE7631F1049}" presName="accentRepeatNode" presStyleLbl="solidFgAcc1" presStyleIdx="5" presStyleCnt="6"/>
      <dgm:spPr/>
    </dgm:pt>
  </dgm:ptLst>
  <dgm:cxnLst>
    <dgm:cxn modelId="{99F70907-A177-497F-8B3F-2B1C29FFA68C}" srcId="{D2C76544-D799-437E-8024-B71781BF2861}" destId="{0610AE8A-C9C8-4241-B315-4BE7631F1049}" srcOrd="5" destOrd="0" parTransId="{CBF98BD9-37FF-4B78-A265-9C01AE7486F4}" sibTransId="{3BB45FC1-0D69-4147-BCC7-4A1FABA8925F}"/>
    <dgm:cxn modelId="{3808961A-364D-4991-B01B-556D4413D52B}" type="presOf" srcId="{FB31A729-5413-4214-9468-40971F973082}" destId="{7A567DD4-0021-432C-9352-7F9B4493CE44}" srcOrd="0" destOrd="0" presId="urn:microsoft.com/office/officeart/2008/layout/VerticalCurvedList"/>
    <dgm:cxn modelId="{89CC341B-7034-49F1-A2B0-7DF974D06643}" type="presOf" srcId="{0610AE8A-C9C8-4241-B315-4BE7631F1049}" destId="{DD9B6A0B-C885-417D-871E-C4C606E84939}" srcOrd="0" destOrd="0" presId="urn:microsoft.com/office/officeart/2008/layout/VerticalCurvedList"/>
    <dgm:cxn modelId="{5300B527-84F9-4EC0-AD01-19E8CA9FAD87}" srcId="{D2C76544-D799-437E-8024-B71781BF2861}" destId="{304AC8AB-7481-4033-BF3D-EA30EC7088F2}" srcOrd="3" destOrd="0" parTransId="{0FEA74D0-8734-476A-A8B4-B6EB2A1CA1B2}" sibTransId="{04DBFC1A-F4B7-4420-9C47-DD9BE508D874}"/>
    <dgm:cxn modelId="{E55DC02E-C6EB-4FB9-B359-020FE1F8AAEB}" type="presOf" srcId="{468596AA-7D01-45EE-AA3B-0A83F287B53D}" destId="{1EF218CC-A6F3-4B05-A5A3-542B40626E02}" srcOrd="0" destOrd="0" presId="urn:microsoft.com/office/officeart/2008/layout/VerticalCurvedList"/>
    <dgm:cxn modelId="{B1D3F163-AECA-4995-876A-96EE54D4959D}" srcId="{D2C76544-D799-437E-8024-B71781BF2861}" destId="{625FE88D-5F72-4C62-9204-8A7A2072AD1A}" srcOrd="0" destOrd="0" parTransId="{1E30AEEC-15DB-4D87-9F33-3A4299A6892A}" sibTransId="{83B41DCF-E0DD-4B51-8289-C41D86E31C66}"/>
    <dgm:cxn modelId="{C7E7224B-845A-4F79-A6A7-A2C728D3CD2F}" srcId="{D2C76544-D799-437E-8024-B71781BF2861}" destId="{468596AA-7D01-45EE-AA3B-0A83F287B53D}" srcOrd="2" destOrd="0" parTransId="{347191C1-8F3D-417A-8A60-C68EC57633F9}" sibTransId="{2E97581A-39DB-4406-89C9-8D8EDA28B51C}"/>
    <dgm:cxn modelId="{47953C6B-983D-4CC6-BF10-EBA8823212F8}" type="presOf" srcId="{63EC1E5D-76DE-4789-BEFE-B477981DF77E}" destId="{429D756F-FBE2-472F-8811-23D7D3395339}" srcOrd="0" destOrd="0" presId="urn:microsoft.com/office/officeart/2008/layout/VerticalCurvedList"/>
    <dgm:cxn modelId="{2E54527F-847D-413A-BA12-69531F5D124F}" srcId="{D2C76544-D799-437E-8024-B71781BF2861}" destId="{63EC1E5D-76DE-4789-BEFE-B477981DF77E}" srcOrd="1" destOrd="0" parTransId="{00378514-9F2B-4551-97F4-2296440721DC}" sibTransId="{04C73DDF-3330-4F0A-A339-53C7823A15B1}"/>
    <dgm:cxn modelId="{50624A95-1F7C-4C27-9419-00BE5574E337}" type="presOf" srcId="{D2C76544-D799-437E-8024-B71781BF2861}" destId="{4401562C-EF58-4662-AFB3-D8234B341C07}" srcOrd="0" destOrd="0" presId="urn:microsoft.com/office/officeart/2008/layout/VerticalCurvedList"/>
    <dgm:cxn modelId="{206614B2-77A0-408B-BAA2-B5809BC18397}" srcId="{D2C76544-D799-437E-8024-B71781BF2861}" destId="{FB31A729-5413-4214-9468-40971F973082}" srcOrd="4" destOrd="0" parTransId="{242F719C-49C4-4566-A553-004B23B9C38B}" sibTransId="{0909EA7F-CA27-48C3-98D3-4EBBC3C23517}"/>
    <dgm:cxn modelId="{2411C0D3-88FF-4ED3-A146-0F7BD5D7251D}" type="presOf" srcId="{625FE88D-5F72-4C62-9204-8A7A2072AD1A}" destId="{FED3B358-2966-4E12-88CA-C061E930FE7F}" srcOrd="0" destOrd="0" presId="urn:microsoft.com/office/officeart/2008/layout/VerticalCurvedList"/>
    <dgm:cxn modelId="{D22963E7-09A0-4EE4-9C49-F288057E57AD}" type="presOf" srcId="{304AC8AB-7481-4033-BF3D-EA30EC7088F2}" destId="{16498C39-16EF-4AE0-9CDD-832E43902054}" srcOrd="0" destOrd="0" presId="urn:microsoft.com/office/officeart/2008/layout/VerticalCurvedList"/>
    <dgm:cxn modelId="{D92C9DED-35F8-4122-941B-196E874FB19E}" type="presOf" srcId="{83B41DCF-E0DD-4B51-8289-C41D86E31C66}" destId="{CBA5FF05-A115-45FA-9EAA-6806CE701505}" srcOrd="0" destOrd="0" presId="urn:microsoft.com/office/officeart/2008/layout/VerticalCurvedList"/>
    <dgm:cxn modelId="{BB47F4DA-D395-4E3D-8987-58270560BE0E}" type="presParOf" srcId="{4401562C-EF58-4662-AFB3-D8234B341C07}" destId="{EC46E046-C49A-47E0-AA08-E64EB875753D}" srcOrd="0" destOrd="0" presId="urn:microsoft.com/office/officeart/2008/layout/VerticalCurvedList"/>
    <dgm:cxn modelId="{846DFB76-E610-47E1-AB10-823A255278CD}" type="presParOf" srcId="{EC46E046-C49A-47E0-AA08-E64EB875753D}" destId="{E7DE3BA9-098A-4B51-9962-5949056AB017}" srcOrd="0" destOrd="0" presId="urn:microsoft.com/office/officeart/2008/layout/VerticalCurvedList"/>
    <dgm:cxn modelId="{09DFEB75-AE6C-48B5-A781-4F37373444E5}" type="presParOf" srcId="{E7DE3BA9-098A-4B51-9962-5949056AB017}" destId="{A4504B47-3DF6-48A5-B2A6-851AEC243206}" srcOrd="0" destOrd="0" presId="urn:microsoft.com/office/officeart/2008/layout/VerticalCurvedList"/>
    <dgm:cxn modelId="{4C2B52CE-9082-4138-938F-0743EE26C99E}" type="presParOf" srcId="{E7DE3BA9-098A-4B51-9962-5949056AB017}" destId="{CBA5FF05-A115-45FA-9EAA-6806CE701505}" srcOrd="1" destOrd="0" presId="urn:microsoft.com/office/officeart/2008/layout/VerticalCurvedList"/>
    <dgm:cxn modelId="{70F82082-DCFB-43E9-BFF4-660FA5E8A77D}" type="presParOf" srcId="{E7DE3BA9-098A-4B51-9962-5949056AB017}" destId="{9E9AB71A-51FA-467F-AA84-0F8A1EEFAFF7}" srcOrd="2" destOrd="0" presId="urn:microsoft.com/office/officeart/2008/layout/VerticalCurvedList"/>
    <dgm:cxn modelId="{6635411A-342E-4693-A5A6-56E8586B9112}" type="presParOf" srcId="{E7DE3BA9-098A-4B51-9962-5949056AB017}" destId="{9BEB2EBF-2C29-43F1-931A-AE1C65FAEE49}" srcOrd="3" destOrd="0" presId="urn:microsoft.com/office/officeart/2008/layout/VerticalCurvedList"/>
    <dgm:cxn modelId="{5D9462BC-D90E-42CC-8DD5-329117D9FD35}" type="presParOf" srcId="{EC46E046-C49A-47E0-AA08-E64EB875753D}" destId="{FED3B358-2966-4E12-88CA-C061E930FE7F}" srcOrd="1" destOrd="0" presId="urn:microsoft.com/office/officeart/2008/layout/VerticalCurvedList"/>
    <dgm:cxn modelId="{1CF482D0-C7D6-4A1D-8546-C6A54A905D9F}" type="presParOf" srcId="{EC46E046-C49A-47E0-AA08-E64EB875753D}" destId="{7CF2B6AE-5A43-42AD-89F7-10DB318CEA44}" srcOrd="2" destOrd="0" presId="urn:microsoft.com/office/officeart/2008/layout/VerticalCurvedList"/>
    <dgm:cxn modelId="{83A32371-723E-4104-9774-A265D4A177B4}" type="presParOf" srcId="{7CF2B6AE-5A43-42AD-89F7-10DB318CEA44}" destId="{5C6F1DDB-C716-4B7C-B31C-BB5E3A26D6EC}" srcOrd="0" destOrd="0" presId="urn:microsoft.com/office/officeart/2008/layout/VerticalCurvedList"/>
    <dgm:cxn modelId="{F024BEDD-C9D1-4897-B74E-B8F9B85DD977}" type="presParOf" srcId="{EC46E046-C49A-47E0-AA08-E64EB875753D}" destId="{429D756F-FBE2-472F-8811-23D7D3395339}" srcOrd="3" destOrd="0" presId="urn:microsoft.com/office/officeart/2008/layout/VerticalCurvedList"/>
    <dgm:cxn modelId="{BA5B0921-011A-45C1-9004-CE8F3A508FB0}" type="presParOf" srcId="{EC46E046-C49A-47E0-AA08-E64EB875753D}" destId="{C72A9507-0276-4B17-803A-3D48921340C9}" srcOrd="4" destOrd="0" presId="urn:microsoft.com/office/officeart/2008/layout/VerticalCurvedList"/>
    <dgm:cxn modelId="{8A379270-45CD-4518-B7CF-ECDCE80A7D3E}" type="presParOf" srcId="{C72A9507-0276-4B17-803A-3D48921340C9}" destId="{42EDDFA7-FBE4-42F7-A43A-B90A6AC86DB3}" srcOrd="0" destOrd="0" presId="urn:microsoft.com/office/officeart/2008/layout/VerticalCurvedList"/>
    <dgm:cxn modelId="{94F8F12C-6F9C-4E70-A172-B0519F21C538}" type="presParOf" srcId="{EC46E046-C49A-47E0-AA08-E64EB875753D}" destId="{1EF218CC-A6F3-4B05-A5A3-542B40626E02}" srcOrd="5" destOrd="0" presId="urn:microsoft.com/office/officeart/2008/layout/VerticalCurvedList"/>
    <dgm:cxn modelId="{02F8BB9B-F97B-4D2A-95CF-13814D6909F2}" type="presParOf" srcId="{EC46E046-C49A-47E0-AA08-E64EB875753D}" destId="{4EB2E7A1-7F73-4E97-989D-ACB9B38F08C4}" srcOrd="6" destOrd="0" presId="urn:microsoft.com/office/officeart/2008/layout/VerticalCurvedList"/>
    <dgm:cxn modelId="{6954B1E0-8689-4131-B35E-ABFC53DED19B}" type="presParOf" srcId="{4EB2E7A1-7F73-4E97-989D-ACB9B38F08C4}" destId="{DE41FA83-8526-4DA8-BA7A-701E03E36E50}" srcOrd="0" destOrd="0" presId="urn:microsoft.com/office/officeart/2008/layout/VerticalCurvedList"/>
    <dgm:cxn modelId="{47C052B0-16BF-46FC-A132-0568B7E0B15B}" type="presParOf" srcId="{EC46E046-C49A-47E0-AA08-E64EB875753D}" destId="{16498C39-16EF-4AE0-9CDD-832E43902054}" srcOrd="7" destOrd="0" presId="urn:microsoft.com/office/officeart/2008/layout/VerticalCurvedList"/>
    <dgm:cxn modelId="{6A0668EC-E927-4524-B3A7-3D277043405C}" type="presParOf" srcId="{EC46E046-C49A-47E0-AA08-E64EB875753D}" destId="{F2910A03-C649-46F6-A77E-85AC1839FAFF}" srcOrd="8" destOrd="0" presId="urn:microsoft.com/office/officeart/2008/layout/VerticalCurvedList"/>
    <dgm:cxn modelId="{916DB911-C836-48BD-B017-5ACC2ED2B4B4}" type="presParOf" srcId="{F2910A03-C649-46F6-A77E-85AC1839FAFF}" destId="{5E986442-0E1C-4E86-8F3F-2793F6AE64EE}" srcOrd="0" destOrd="0" presId="urn:microsoft.com/office/officeart/2008/layout/VerticalCurvedList"/>
    <dgm:cxn modelId="{1B04E05C-5524-4C5E-A64D-40E239FFED69}" type="presParOf" srcId="{EC46E046-C49A-47E0-AA08-E64EB875753D}" destId="{7A567DD4-0021-432C-9352-7F9B4493CE44}" srcOrd="9" destOrd="0" presId="urn:microsoft.com/office/officeart/2008/layout/VerticalCurvedList"/>
    <dgm:cxn modelId="{939F91B6-90DA-4413-9AD0-80F9ED2EF1B7}" type="presParOf" srcId="{EC46E046-C49A-47E0-AA08-E64EB875753D}" destId="{2E8C2642-8F42-46AF-8129-45C6E9A79F39}" srcOrd="10" destOrd="0" presId="urn:microsoft.com/office/officeart/2008/layout/VerticalCurvedList"/>
    <dgm:cxn modelId="{EA7DB2DD-4157-4502-86A1-BF2756069927}" type="presParOf" srcId="{2E8C2642-8F42-46AF-8129-45C6E9A79F39}" destId="{E6CBF8C5-EEFC-4CC9-9692-6AC39A1B2226}" srcOrd="0" destOrd="0" presId="urn:microsoft.com/office/officeart/2008/layout/VerticalCurvedList"/>
    <dgm:cxn modelId="{E0C9BE04-E93E-445F-A1AE-D7E094FB7312}" type="presParOf" srcId="{EC46E046-C49A-47E0-AA08-E64EB875753D}" destId="{DD9B6A0B-C885-417D-871E-C4C606E84939}" srcOrd="11" destOrd="0" presId="urn:microsoft.com/office/officeart/2008/layout/VerticalCurvedList"/>
    <dgm:cxn modelId="{EBD2F7C8-BEE6-4F9F-B17B-A618C51AA2B4}" type="presParOf" srcId="{EC46E046-C49A-47E0-AA08-E64EB875753D}" destId="{339F8A54-85BF-4BDB-A092-8C34A3DFEAF3}" srcOrd="12" destOrd="0" presId="urn:microsoft.com/office/officeart/2008/layout/VerticalCurvedList"/>
    <dgm:cxn modelId="{88DCD47D-D6AB-4F2E-AFF6-052668D1D466}" type="presParOf" srcId="{339F8A54-85BF-4BDB-A092-8C34A3DFEAF3}" destId="{482D15EE-EDE4-416E-8285-AAE13ABDB97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ADC78D-8FB1-4CCF-95E1-EA6C6F9F0B7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AU"/>
        </a:p>
      </dgm:t>
    </dgm:pt>
    <dgm:pt modelId="{79512057-89AE-4AA5-AEB8-CB7042F44E42}">
      <dgm:prSet phldrT="[Text]"/>
      <dgm:spPr>
        <a:solidFill>
          <a:schemeClr val="accent6">
            <a:lumMod val="50000"/>
          </a:schemeClr>
        </a:solidFill>
      </dgm:spPr>
      <dgm:t>
        <a:bodyPr/>
        <a:lstStyle/>
        <a:p>
          <a:r>
            <a:rPr lang="en-AU" dirty="0"/>
            <a:t>Recycled products</a:t>
          </a:r>
        </a:p>
      </dgm:t>
    </dgm:pt>
    <dgm:pt modelId="{C368FBE3-13D9-4B63-A78E-D8ABE82E1EB4}" type="parTrans" cxnId="{1BA9B6BE-0292-4D04-A88D-F3F39A707DD5}">
      <dgm:prSet/>
      <dgm:spPr/>
      <dgm:t>
        <a:bodyPr/>
        <a:lstStyle/>
        <a:p>
          <a:endParaRPr lang="en-AU"/>
        </a:p>
      </dgm:t>
    </dgm:pt>
    <dgm:pt modelId="{A85D0A13-44E1-4114-BA10-E0DBC9B43A84}" type="sibTrans" cxnId="{1BA9B6BE-0292-4D04-A88D-F3F39A707DD5}">
      <dgm:prSet/>
      <dgm:spPr/>
      <dgm:t>
        <a:bodyPr/>
        <a:lstStyle/>
        <a:p>
          <a:endParaRPr lang="en-AU"/>
        </a:p>
      </dgm:t>
    </dgm:pt>
    <dgm:pt modelId="{61B51141-7268-426C-9203-95027EF8AA4E}">
      <dgm:prSet phldrT="[Text]"/>
      <dgm:spPr>
        <a:solidFill>
          <a:schemeClr val="accent2">
            <a:lumMod val="50000"/>
          </a:schemeClr>
        </a:solidFill>
      </dgm:spPr>
      <dgm:t>
        <a:bodyPr/>
        <a:lstStyle/>
        <a:p>
          <a:r>
            <a:rPr lang="en-AU" dirty="0"/>
            <a:t>Raw Waste and identification</a:t>
          </a:r>
        </a:p>
      </dgm:t>
    </dgm:pt>
    <dgm:pt modelId="{FA1BC5AB-DD5B-41C3-A8E9-31E919BE4F6A}" type="parTrans" cxnId="{CC6BF4F3-5860-4E53-B60B-B247C458D441}">
      <dgm:prSet/>
      <dgm:spPr/>
      <dgm:t>
        <a:bodyPr/>
        <a:lstStyle/>
        <a:p>
          <a:endParaRPr lang="en-AU"/>
        </a:p>
      </dgm:t>
    </dgm:pt>
    <dgm:pt modelId="{BC09B0FB-D3D4-4A90-841D-1A9AD641F443}" type="sibTrans" cxnId="{CC6BF4F3-5860-4E53-B60B-B247C458D441}">
      <dgm:prSet/>
      <dgm:spPr/>
      <dgm:t>
        <a:bodyPr/>
        <a:lstStyle/>
        <a:p>
          <a:endParaRPr lang="en-AU"/>
        </a:p>
      </dgm:t>
    </dgm:pt>
    <dgm:pt modelId="{B153EAB9-DD3C-4F2A-9EE5-16F7F3A269E6}">
      <dgm:prSet phldrT="[Text]"/>
      <dgm:spPr>
        <a:solidFill>
          <a:schemeClr val="accent5">
            <a:lumMod val="50000"/>
          </a:schemeClr>
        </a:solidFill>
      </dgm:spPr>
      <dgm:t>
        <a:bodyPr/>
        <a:lstStyle/>
        <a:p>
          <a:r>
            <a:rPr lang="en-AU" dirty="0"/>
            <a:t>Segregation of Recyclables</a:t>
          </a:r>
        </a:p>
      </dgm:t>
    </dgm:pt>
    <dgm:pt modelId="{F2DC4B56-191E-4F06-AB68-33611C14FFE6}" type="parTrans" cxnId="{9B9D4475-E22B-4FEA-AA7C-033D59D9F841}">
      <dgm:prSet/>
      <dgm:spPr/>
      <dgm:t>
        <a:bodyPr/>
        <a:lstStyle/>
        <a:p>
          <a:endParaRPr lang="en-AU"/>
        </a:p>
      </dgm:t>
    </dgm:pt>
    <dgm:pt modelId="{F913053D-9677-4D30-BD0C-D58863A531F7}" type="sibTrans" cxnId="{9B9D4475-E22B-4FEA-AA7C-033D59D9F841}">
      <dgm:prSet/>
      <dgm:spPr/>
      <dgm:t>
        <a:bodyPr/>
        <a:lstStyle/>
        <a:p>
          <a:endParaRPr lang="en-AU"/>
        </a:p>
      </dgm:t>
    </dgm:pt>
    <dgm:pt modelId="{3F099FDC-E163-4405-8073-EE37485AC01A}">
      <dgm:prSet phldrT="[Text]"/>
      <dgm:spPr>
        <a:solidFill>
          <a:schemeClr val="bg2">
            <a:lumMod val="25000"/>
          </a:schemeClr>
        </a:solidFill>
      </dgm:spPr>
      <dgm:t>
        <a:bodyPr/>
        <a:lstStyle/>
        <a:p>
          <a:r>
            <a:rPr lang="en-AU" dirty="0"/>
            <a:t>Continuous learning and improvement</a:t>
          </a:r>
        </a:p>
      </dgm:t>
    </dgm:pt>
    <dgm:pt modelId="{6E45B826-1E97-4AB1-853F-952778AF6BF9}" type="parTrans" cxnId="{CE5529C9-7319-4AB0-B6A4-B428A6D4E153}">
      <dgm:prSet/>
      <dgm:spPr/>
      <dgm:t>
        <a:bodyPr/>
        <a:lstStyle/>
        <a:p>
          <a:endParaRPr lang="en-AU"/>
        </a:p>
      </dgm:t>
    </dgm:pt>
    <dgm:pt modelId="{06EEEA95-9360-412D-B11B-79DBDBE322E3}" type="sibTrans" cxnId="{CE5529C9-7319-4AB0-B6A4-B428A6D4E153}">
      <dgm:prSet/>
      <dgm:spPr/>
      <dgm:t>
        <a:bodyPr/>
        <a:lstStyle/>
        <a:p>
          <a:endParaRPr lang="en-AU"/>
        </a:p>
      </dgm:t>
    </dgm:pt>
    <dgm:pt modelId="{44AD6A4B-95AC-4D04-8B08-EDBC78248349}">
      <dgm:prSet phldrT="[Text]"/>
      <dgm:spPr>
        <a:solidFill>
          <a:srgbClr val="7030A0"/>
        </a:solidFill>
      </dgm:spPr>
      <dgm:t>
        <a:bodyPr/>
        <a:lstStyle/>
        <a:p>
          <a:r>
            <a:rPr lang="en-AU" dirty="0"/>
            <a:t>Reporting, rebates and best practices</a:t>
          </a:r>
        </a:p>
      </dgm:t>
    </dgm:pt>
    <dgm:pt modelId="{ED9D2747-3F61-4349-9090-CFF195520A2F}" type="parTrans" cxnId="{A0B93979-E44C-4E71-88D8-5DD7B2C43A72}">
      <dgm:prSet/>
      <dgm:spPr/>
      <dgm:t>
        <a:bodyPr/>
        <a:lstStyle/>
        <a:p>
          <a:endParaRPr lang="en-AU"/>
        </a:p>
      </dgm:t>
    </dgm:pt>
    <dgm:pt modelId="{B74D66FF-0EC5-4715-B48D-BE33550B884B}" type="sibTrans" cxnId="{A0B93979-E44C-4E71-88D8-5DD7B2C43A72}">
      <dgm:prSet/>
      <dgm:spPr/>
      <dgm:t>
        <a:bodyPr/>
        <a:lstStyle/>
        <a:p>
          <a:endParaRPr lang="en-AU"/>
        </a:p>
      </dgm:t>
    </dgm:pt>
    <dgm:pt modelId="{30F1887C-4C94-456C-B434-6E9FAEFD9D27}" type="pres">
      <dgm:prSet presAssocID="{C9ADC78D-8FB1-4CCF-95E1-EA6C6F9F0B78}" presName="Name0" presStyleCnt="0">
        <dgm:presLayoutVars>
          <dgm:dir/>
          <dgm:resizeHandles val="exact"/>
        </dgm:presLayoutVars>
      </dgm:prSet>
      <dgm:spPr/>
    </dgm:pt>
    <dgm:pt modelId="{25EB5752-9F72-41DD-97B1-07C194CCB50C}" type="pres">
      <dgm:prSet presAssocID="{C9ADC78D-8FB1-4CCF-95E1-EA6C6F9F0B78}" presName="cycle" presStyleCnt="0"/>
      <dgm:spPr/>
    </dgm:pt>
    <dgm:pt modelId="{0554AD15-1064-4A5A-AF6D-A0C2501359B9}" type="pres">
      <dgm:prSet presAssocID="{79512057-89AE-4AA5-AEB8-CB7042F44E42}" presName="nodeFirstNode" presStyleLbl="node1" presStyleIdx="0" presStyleCnt="5" custScaleX="77665" custScaleY="86831">
        <dgm:presLayoutVars>
          <dgm:bulletEnabled val="1"/>
        </dgm:presLayoutVars>
      </dgm:prSet>
      <dgm:spPr/>
    </dgm:pt>
    <dgm:pt modelId="{60E12661-B7A6-4F2A-AEAF-FBB0126D45EC}" type="pres">
      <dgm:prSet presAssocID="{A85D0A13-44E1-4114-BA10-E0DBC9B43A84}" presName="sibTransFirstNode" presStyleLbl="bgShp" presStyleIdx="0" presStyleCnt="1"/>
      <dgm:spPr/>
    </dgm:pt>
    <dgm:pt modelId="{CF545F78-0E58-4830-AB43-6287621D087E}" type="pres">
      <dgm:prSet presAssocID="{61B51141-7268-426C-9203-95027EF8AA4E}" presName="nodeFollowingNodes" presStyleLbl="node1" presStyleIdx="1" presStyleCnt="5" custScaleX="81650" custScaleY="71175">
        <dgm:presLayoutVars>
          <dgm:bulletEnabled val="1"/>
        </dgm:presLayoutVars>
      </dgm:prSet>
      <dgm:spPr/>
    </dgm:pt>
    <dgm:pt modelId="{E3CDDBEB-A9D7-4813-BA31-9F150CF6B00F}" type="pres">
      <dgm:prSet presAssocID="{B153EAB9-DD3C-4F2A-9EE5-16F7F3A269E6}" presName="nodeFollowingNodes" presStyleLbl="node1" presStyleIdx="2" presStyleCnt="5" custScaleX="70175" custScaleY="81282" custRadScaleRad="111711" custRadScaleInc="-21833">
        <dgm:presLayoutVars>
          <dgm:bulletEnabled val="1"/>
        </dgm:presLayoutVars>
      </dgm:prSet>
      <dgm:spPr/>
    </dgm:pt>
    <dgm:pt modelId="{7A3F122B-07B4-4F6B-AB9F-5D2479437A38}" type="pres">
      <dgm:prSet presAssocID="{3F099FDC-E163-4405-8073-EE37485AC01A}" presName="nodeFollowingNodes" presStyleLbl="node1" presStyleIdx="3" presStyleCnt="5" custScaleX="77071" custScaleY="71221" custRadScaleRad="104514" custRadScaleInc="11615">
        <dgm:presLayoutVars>
          <dgm:bulletEnabled val="1"/>
        </dgm:presLayoutVars>
      </dgm:prSet>
      <dgm:spPr/>
    </dgm:pt>
    <dgm:pt modelId="{0C426CFB-5CA7-48E0-8DC2-FB374885BABC}" type="pres">
      <dgm:prSet presAssocID="{44AD6A4B-95AC-4D04-8B08-EDBC78248349}" presName="nodeFollowingNodes" presStyleLbl="node1" presStyleIdx="4" presStyleCnt="5" custScaleX="67353" custScaleY="85452" custRadScaleRad="104128" custRadScaleInc="-4528">
        <dgm:presLayoutVars>
          <dgm:bulletEnabled val="1"/>
        </dgm:presLayoutVars>
      </dgm:prSet>
      <dgm:spPr/>
    </dgm:pt>
  </dgm:ptLst>
  <dgm:cxnLst>
    <dgm:cxn modelId="{B9FBAC03-0952-4EA6-9E77-7D6E448893BB}" type="presOf" srcId="{A85D0A13-44E1-4114-BA10-E0DBC9B43A84}" destId="{60E12661-B7A6-4F2A-AEAF-FBB0126D45EC}" srcOrd="0" destOrd="0" presId="urn:microsoft.com/office/officeart/2005/8/layout/cycle3"/>
    <dgm:cxn modelId="{EAEA2A1C-CEFE-4AF1-B0A0-A855E7DE12E9}" type="presOf" srcId="{79512057-89AE-4AA5-AEB8-CB7042F44E42}" destId="{0554AD15-1064-4A5A-AF6D-A0C2501359B9}" srcOrd="0" destOrd="0" presId="urn:microsoft.com/office/officeart/2005/8/layout/cycle3"/>
    <dgm:cxn modelId="{1399A33D-7769-4400-9D2E-2C1D94EAD4E9}" type="presOf" srcId="{C9ADC78D-8FB1-4CCF-95E1-EA6C6F9F0B78}" destId="{30F1887C-4C94-456C-B434-6E9FAEFD9D27}" srcOrd="0" destOrd="0" presId="urn:microsoft.com/office/officeart/2005/8/layout/cycle3"/>
    <dgm:cxn modelId="{9B9D4475-E22B-4FEA-AA7C-033D59D9F841}" srcId="{C9ADC78D-8FB1-4CCF-95E1-EA6C6F9F0B78}" destId="{B153EAB9-DD3C-4F2A-9EE5-16F7F3A269E6}" srcOrd="2" destOrd="0" parTransId="{F2DC4B56-191E-4F06-AB68-33611C14FFE6}" sibTransId="{F913053D-9677-4D30-BD0C-D58863A531F7}"/>
    <dgm:cxn modelId="{6170B276-C2A0-4F47-BBD5-A3AB4F61E508}" type="presOf" srcId="{3F099FDC-E163-4405-8073-EE37485AC01A}" destId="{7A3F122B-07B4-4F6B-AB9F-5D2479437A38}" srcOrd="0" destOrd="0" presId="urn:microsoft.com/office/officeart/2005/8/layout/cycle3"/>
    <dgm:cxn modelId="{A0B93979-E44C-4E71-88D8-5DD7B2C43A72}" srcId="{C9ADC78D-8FB1-4CCF-95E1-EA6C6F9F0B78}" destId="{44AD6A4B-95AC-4D04-8B08-EDBC78248349}" srcOrd="4" destOrd="0" parTransId="{ED9D2747-3F61-4349-9090-CFF195520A2F}" sibTransId="{B74D66FF-0EC5-4715-B48D-BE33550B884B}"/>
    <dgm:cxn modelId="{B4316D9E-4A40-4A1B-9398-F106C26F9723}" type="presOf" srcId="{B153EAB9-DD3C-4F2A-9EE5-16F7F3A269E6}" destId="{E3CDDBEB-A9D7-4813-BA31-9F150CF6B00F}" srcOrd="0" destOrd="0" presId="urn:microsoft.com/office/officeart/2005/8/layout/cycle3"/>
    <dgm:cxn modelId="{962F6AA2-DEE7-4928-9C6F-138DEF62E0E4}" type="presOf" srcId="{44AD6A4B-95AC-4D04-8B08-EDBC78248349}" destId="{0C426CFB-5CA7-48E0-8DC2-FB374885BABC}" srcOrd="0" destOrd="0" presId="urn:microsoft.com/office/officeart/2005/8/layout/cycle3"/>
    <dgm:cxn modelId="{1BA9B6BE-0292-4D04-A88D-F3F39A707DD5}" srcId="{C9ADC78D-8FB1-4CCF-95E1-EA6C6F9F0B78}" destId="{79512057-89AE-4AA5-AEB8-CB7042F44E42}" srcOrd="0" destOrd="0" parTransId="{C368FBE3-13D9-4B63-A78E-D8ABE82E1EB4}" sibTransId="{A85D0A13-44E1-4114-BA10-E0DBC9B43A84}"/>
    <dgm:cxn modelId="{4262EFBF-916D-4416-9414-DCD516CF03CA}" type="presOf" srcId="{61B51141-7268-426C-9203-95027EF8AA4E}" destId="{CF545F78-0E58-4830-AB43-6287621D087E}" srcOrd="0" destOrd="0" presId="urn:microsoft.com/office/officeart/2005/8/layout/cycle3"/>
    <dgm:cxn modelId="{CE5529C9-7319-4AB0-B6A4-B428A6D4E153}" srcId="{C9ADC78D-8FB1-4CCF-95E1-EA6C6F9F0B78}" destId="{3F099FDC-E163-4405-8073-EE37485AC01A}" srcOrd="3" destOrd="0" parTransId="{6E45B826-1E97-4AB1-853F-952778AF6BF9}" sibTransId="{06EEEA95-9360-412D-B11B-79DBDBE322E3}"/>
    <dgm:cxn modelId="{CC6BF4F3-5860-4E53-B60B-B247C458D441}" srcId="{C9ADC78D-8FB1-4CCF-95E1-EA6C6F9F0B78}" destId="{61B51141-7268-426C-9203-95027EF8AA4E}" srcOrd="1" destOrd="0" parTransId="{FA1BC5AB-DD5B-41C3-A8E9-31E919BE4F6A}" sibTransId="{BC09B0FB-D3D4-4A90-841D-1A9AD641F443}"/>
    <dgm:cxn modelId="{BE1102EF-665F-43A8-A139-E51E9E139DE3}" type="presParOf" srcId="{30F1887C-4C94-456C-B434-6E9FAEFD9D27}" destId="{25EB5752-9F72-41DD-97B1-07C194CCB50C}" srcOrd="0" destOrd="0" presId="urn:microsoft.com/office/officeart/2005/8/layout/cycle3"/>
    <dgm:cxn modelId="{98BDFE49-74F0-4D85-95E3-F32127C088C2}" type="presParOf" srcId="{25EB5752-9F72-41DD-97B1-07C194CCB50C}" destId="{0554AD15-1064-4A5A-AF6D-A0C2501359B9}" srcOrd="0" destOrd="0" presId="urn:microsoft.com/office/officeart/2005/8/layout/cycle3"/>
    <dgm:cxn modelId="{7E9415F0-9CDF-48BA-9FF8-DC17A51DCB8E}" type="presParOf" srcId="{25EB5752-9F72-41DD-97B1-07C194CCB50C}" destId="{60E12661-B7A6-4F2A-AEAF-FBB0126D45EC}" srcOrd="1" destOrd="0" presId="urn:microsoft.com/office/officeart/2005/8/layout/cycle3"/>
    <dgm:cxn modelId="{E1658CC2-3580-4B79-9E37-C407BB37BB35}" type="presParOf" srcId="{25EB5752-9F72-41DD-97B1-07C194CCB50C}" destId="{CF545F78-0E58-4830-AB43-6287621D087E}" srcOrd="2" destOrd="0" presId="urn:microsoft.com/office/officeart/2005/8/layout/cycle3"/>
    <dgm:cxn modelId="{A448CCD8-44D3-4880-BB67-643A9E4F08E5}" type="presParOf" srcId="{25EB5752-9F72-41DD-97B1-07C194CCB50C}" destId="{E3CDDBEB-A9D7-4813-BA31-9F150CF6B00F}" srcOrd="3" destOrd="0" presId="urn:microsoft.com/office/officeart/2005/8/layout/cycle3"/>
    <dgm:cxn modelId="{C315F6F0-8C8F-4AC1-B920-EC3CFACA1FE7}" type="presParOf" srcId="{25EB5752-9F72-41DD-97B1-07C194CCB50C}" destId="{7A3F122B-07B4-4F6B-AB9F-5D2479437A38}" srcOrd="4" destOrd="0" presId="urn:microsoft.com/office/officeart/2005/8/layout/cycle3"/>
    <dgm:cxn modelId="{8AD42756-974A-45EC-B806-CA1803C1703A}" type="presParOf" srcId="{25EB5752-9F72-41DD-97B1-07C194CCB50C}" destId="{0C426CFB-5CA7-48E0-8DC2-FB374885BABC}"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FF05-A115-45FA-9EAA-6806CE701505}">
      <dsp:nvSpPr>
        <dsp:cNvPr id="0" name=""/>
        <dsp:cNvSpPr/>
      </dsp:nvSpPr>
      <dsp:spPr>
        <a:xfrm>
          <a:off x="-5266312" y="-806566"/>
          <a:ext cx="6271075" cy="6271075"/>
        </a:xfrm>
        <a:prstGeom prst="blockArc">
          <a:avLst>
            <a:gd name="adj1" fmla="val 18900000"/>
            <a:gd name="adj2" fmla="val 2700000"/>
            <a:gd name="adj3" fmla="val 34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D3B358-2966-4E12-88CA-C061E930FE7F}">
      <dsp:nvSpPr>
        <dsp:cNvPr id="0" name=""/>
        <dsp:cNvSpPr/>
      </dsp:nvSpPr>
      <dsp:spPr>
        <a:xfrm>
          <a:off x="439422" y="291028"/>
          <a:ext cx="9706179"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a:t>Resource Conservation</a:t>
          </a:r>
          <a:r>
            <a:rPr lang="en-US" sz="1700" kern="1200"/>
            <a:t> – conservation of natural resources, cut down on the need to extract and process resources that are energy-intensive</a:t>
          </a:r>
          <a:endParaRPr lang="en-AU" sz="1700" kern="1200" dirty="0"/>
        </a:p>
      </dsp:txBody>
      <dsp:txXfrm>
        <a:off x="439422" y="291028"/>
        <a:ext cx="9706179" cy="582429"/>
      </dsp:txXfrm>
    </dsp:sp>
    <dsp:sp modelId="{5C6F1DDB-C716-4B7C-B31C-BB5E3A26D6EC}">
      <dsp:nvSpPr>
        <dsp:cNvPr id="0" name=""/>
        <dsp:cNvSpPr/>
      </dsp:nvSpPr>
      <dsp:spPr>
        <a:xfrm>
          <a:off x="75403" y="218224"/>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9D756F-FBE2-472F-8811-23D7D3395339}">
      <dsp:nvSpPr>
        <dsp:cNvPr id="0" name=""/>
        <dsp:cNvSpPr/>
      </dsp:nvSpPr>
      <dsp:spPr>
        <a:xfrm>
          <a:off x="856773" y="1164392"/>
          <a:ext cx="9288827"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a:t>Landfill waste reduction </a:t>
          </a:r>
          <a:r>
            <a:rPr lang="en-US" sz="1700" kern="1200"/>
            <a:t>- Minimize risks to the environment and human health because of improper waste disposal. </a:t>
          </a:r>
          <a:endParaRPr lang="en-AU" sz="1700" kern="1200" dirty="0"/>
        </a:p>
      </dsp:txBody>
      <dsp:txXfrm>
        <a:off x="856773" y="1164392"/>
        <a:ext cx="9288827" cy="582429"/>
      </dsp:txXfrm>
    </dsp:sp>
    <dsp:sp modelId="{42EDDFA7-FBE4-42F7-A43A-B90A6AC86DB3}">
      <dsp:nvSpPr>
        <dsp:cNvPr id="0" name=""/>
        <dsp:cNvSpPr/>
      </dsp:nvSpPr>
      <dsp:spPr>
        <a:xfrm>
          <a:off x="492755" y="1091588"/>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F218CC-A6F3-4B05-A5A3-542B40626E02}">
      <dsp:nvSpPr>
        <dsp:cNvPr id="0" name=""/>
        <dsp:cNvSpPr/>
      </dsp:nvSpPr>
      <dsp:spPr>
        <a:xfrm>
          <a:off x="984867" y="2037756"/>
          <a:ext cx="9160734"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a:t>Reduced pollution </a:t>
          </a:r>
          <a:r>
            <a:rPr lang="en-US" sz="1700" kern="1200"/>
            <a:t>- Recycling lessens the pollution that comes from waste disposal, manufacturing, and mining which can lead to habitat destruction and water pollution. </a:t>
          </a:r>
          <a:endParaRPr lang="en-AU" sz="1700" kern="1200" dirty="0"/>
        </a:p>
      </dsp:txBody>
      <dsp:txXfrm>
        <a:off x="984867" y="2037756"/>
        <a:ext cx="9160734" cy="582429"/>
      </dsp:txXfrm>
    </dsp:sp>
    <dsp:sp modelId="{DE41FA83-8526-4DA8-BA7A-701E03E36E50}">
      <dsp:nvSpPr>
        <dsp:cNvPr id="0" name=""/>
        <dsp:cNvSpPr/>
      </dsp:nvSpPr>
      <dsp:spPr>
        <a:xfrm>
          <a:off x="620849" y="1964953"/>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498C39-16EF-4AE0-9CDD-832E43902054}">
      <dsp:nvSpPr>
        <dsp:cNvPr id="0" name=""/>
        <dsp:cNvSpPr/>
      </dsp:nvSpPr>
      <dsp:spPr>
        <a:xfrm>
          <a:off x="856773" y="2911121"/>
          <a:ext cx="9288827"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a:t>Energy Savings </a:t>
          </a:r>
          <a:r>
            <a:rPr lang="en-US" sz="1700" kern="1200"/>
            <a:t>– Reduced energy consumption which contributes to reduced greenhouse gas emissions and mitigates climate change.</a:t>
          </a:r>
          <a:endParaRPr lang="en-AU" sz="1700" kern="1200" dirty="0"/>
        </a:p>
      </dsp:txBody>
      <dsp:txXfrm>
        <a:off x="856773" y="2911121"/>
        <a:ext cx="9288827" cy="582429"/>
      </dsp:txXfrm>
    </dsp:sp>
    <dsp:sp modelId="{5E986442-0E1C-4E86-8F3F-2793F6AE64EE}">
      <dsp:nvSpPr>
        <dsp:cNvPr id="0" name=""/>
        <dsp:cNvSpPr/>
      </dsp:nvSpPr>
      <dsp:spPr>
        <a:xfrm>
          <a:off x="492755" y="2838317"/>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567DD4-0021-432C-9352-7F9B4493CE44}">
      <dsp:nvSpPr>
        <dsp:cNvPr id="0" name=""/>
        <dsp:cNvSpPr/>
      </dsp:nvSpPr>
      <dsp:spPr>
        <a:xfrm>
          <a:off x="439422" y="3784485"/>
          <a:ext cx="9706179"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a:t>Preservation of Eco system </a:t>
          </a:r>
          <a:r>
            <a:rPr lang="en-US" sz="1700" kern="1200"/>
            <a:t>– Lessens the need for land conversion, deforestation, and mining, thereby protecting ecosystems.</a:t>
          </a:r>
          <a:endParaRPr lang="en-US" sz="1700" kern="1200" dirty="0"/>
        </a:p>
      </dsp:txBody>
      <dsp:txXfrm>
        <a:off x="439422" y="3784485"/>
        <a:ext cx="9706179" cy="582429"/>
      </dsp:txXfrm>
    </dsp:sp>
    <dsp:sp modelId="{E6CBF8C5-EEFC-4CC9-9692-6AC39A1B2226}">
      <dsp:nvSpPr>
        <dsp:cNvPr id="0" name=""/>
        <dsp:cNvSpPr/>
      </dsp:nvSpPr>
      <dsp:spPr>
        <a:xfrm>
          <a:off x="75403" y="3711681"/>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FF05-A115-45FA-9EAA-6806CE701505}">
      <dsp:nvSpPr>
        <dsp:cNvPr id="0" name=""/>
        <dsp:cNvSpPr/>
      </dsp:nvSpPr>
      <dsp:spPr>
        <a:xfrm>
          <a:off x="-6002338" y="-918461"/>
          <a:ext cx="7145421" cy="7145421"/>
        </a:xfrm>
        <a:prstGeom prst="blockArc">
          <a:avLst>
            <a:gd name="adj1" fmla="val 18900000"/>
            <a:gd name="adj2" fmla="val 2700000"/>
            <a:gd name="adj3" fmla="val 30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D3B358-2966-4E12-88CA-C061E930FE7F}">
      <dsp:nvSpPr>
        <dsp:cNvPr id="0" name=""/>
        <dsp:cNvSpPr/>
      </dsp:nvSpPr>
      <dsp:spPr>
        <a:xfrm>
          <a:off x="425749" y="279545"/>
          <a:ext cx="9709577"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27940" rIns="27940" bIns="27940" numCol="1" spcCol="1270" anchor="ctr" anchorCtr="0">
          <a:noAutofit/>
        </a:bodyPr>
        <a:lstStyle/>
        <a:p>
          <a:pPr marL="0" lvl="0" indent="0" algn="l" defTabSz="488950">
            <a:lnSpc>
              <a:spcPct val="90000"/>
            </a:lnSpc>
            <a:spcBef>
              <a:spcPct val="0"/>
            </a:spcBef>
            <a:spcAft>
              <a:spcPct val="35000"/>
            </a:spcAft>
            <a:buNone/>
          </a:pPr>
          <a:r>
            <a:rPr lang="en-US" sz="1100" b="1" kern="1200" dirty="0"/>
            <a:t>Data Collection and preparation </a:t>
          </a:r>
          <a:r>
            <a:rPr lang="en-US" sz="1100" kern="1200" dirty="0"/>
            <a:t>– Collect pertinent historical data which includes waste composition, recycling rates, waste generation trends and recycling technologies from a variety of state-wide data sources and organize to satisfy the analytics requirements. </a:t>
          </a:r>
          <a:endParaRPr lang="en-AU" sz="1100" kern="1200" dirty="0"/>
        </a:p>
      </dsp:txBody>
      <dsp:txXfrm>
        <a:off x="425749" y="279545"/>
        <a:ext cx="9709577" cy="558878"/>
      </dsp:txXfrm>
    </dsp:sp>
    <dsp:sp modelId="{5C6F1DDB-C716-4B7C-B31C-BB5E3A26D6EC}">
      <dsp:nvSpPr>
        <dsp:cNvPr id="0" name=""/>
        <dsp:cNvSpPr/>
      </dsp:nvSpPr>
      <dsp:spPr>
        <a:xfrm>
          <a:off x="76450" y="209685"/>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9D756F-FBE2-472F-8811-23D7D3395339}">
      <dsp:nvSpPr>
        <dsp:cNvPr id="0" name=""/>
        <dsp:cNvSpPr/>
      </dsp:nvSpPr>
      <dsp:spPr>
        <a:xfrm>
          <a:off x="885465" y="1117757"/>
          <a:ext cx="9249861"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27940" rIns="27940" bIns="27940" numCol="1" spcCol="1270" anchor="ctr" anchorCtr="0">
          <a:noAutofit/>
        </a:bodyPr>
        <a:lstStyle/>
        <a:p>
          <a:pPr marL="0" lvl="0" indent="0" algn="l" defTabSz="488950">
            <a:lnSpc>
              <a:spcPct val="90000"/>
            </a:lnSpc>
            <a:spcBef>
              <a:spcPct val="0"/>
            </a:spcBef>
            <a:spcAft>
              <a:spcPct val="35000"/>
            </a:spcAft>
            <a:buNone/>
          </a:pPr>
          <a:r>
            <a:rPr lang="en-US" sz="1100" b="1" kern="1200" dirty="0"/>
            <a:t>Waste Composition Analysis </a:t>
          </a:r>
          <a:r>
            <a:rPr lang="en-US" sz="1100" kern="1200" dirty="0"/>
            <a:t>– Classify the waste stream's composition using the collected data, and identify recyclable materials, potential contamination problems, and waste reduction opportunities. </a:t>
          </a:r>
          <a:endParaRPr lang="en-AU" sz="1100" kern="1200" dirty="0"/>
        </a:p>
      </dsp:txBody>
      <dsp:txXfrm>
        <a:off x="885465" y="1117757"/>
        <a:ext cx="9249861" cy="558878"/>
      </dsp:txXfrm>
    </dsp:sp>
    <dsp:sp modelId="{42EDDFA7-FBE4-42F7-A43A-B90A6AC86DB3}">
      <dsp:nvSpPr>
        <dsp:cNvPr id="0" name=""/>
        <dsp:cNvSpPr/>
      </dsp:nvSpPr>
      <dsp:spPr>
        <a:xfrm>
          <a:off x="536166" y="1047897"/>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F218CC-A6F3-4B05-A5A3-542B40626E02}">
      <dsp:nvSpPr>
        <dsp:cNvPr id="0" name=""/>
        <dsp:cNvSpPr/>
      </dsp:nvSpPr>
      <dsp:spPr>
        <a:xfrm>
          <a:off x="1095681" y="1955969"/>
          <a:ext cx="9039645"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27940" rIns="27940" bIns="27940" numCol="1" spcCol="1270" anchor="ctr" anchorCtr="0">
          <a:noAutofit/>
        </a:bodyPr>
        <a:lstStyle/>
        <a:p>
          <a:pPr marL="0" lvl="0" indent="0" algn="l" defTabSz="488950">
            <a:lnSpc>
              <a:spcPct val="90000"/>
            </a:lnSpc>
            <a:spcBef>
              <a:spcPct val="0"/>
            </a:spcBef>
            <a:spcAft>
              <a:spcPct val="35000"/>
            </a:spcAft>
            <a:buNone/>
          </a:pPr>
          <a:r>
            <a:rPr lang="en-US" sz="1100" b="1" kern="1200" dirty="0"/>
            <a:t>Environmental Impact Assessment </a:t>
          </a:r>
          <a:r>
            <a:rPr lang="en-US" sz="1100" kern="1200" dirty="0"/>
            <a:t>- Analyze the collected data for various regions and compare the recycling rates, waste composition, recycling methods and technologies employed and environmental benefits of recycling practices in each region.</a:t>
          </a:r>
          <a:endParaRPr lang="en-AU" sz="1100" kern="1200" dirty="0"/>
        </a:p>
      </dsp:txBody>
      <dsp:txXfrm>
        <a:off x="1095681" y="1955969"/>
        <a:ext cx="9039645" cy="558878"/>
      </dsp:txXfrm>
    </dsp:sp>
    <dsp:sp modelId="{DE41FA83-8526-4DA8-BA7A-701E03E36E50}">
      <dsp:nvSpPr>
        <dsp:cNvPr id="0" name=""/>
        <dsp:cNvSpPr/>
      </dsp:nvSpPr>
      <dsp:spPr>
        <a:xfrm>
          <a:off x="746382" y="1886109"/>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498C39-16EF-4AE0-9CDD-832E43902054}">
      <dsp:nvSpPr>
        <dsp:cNvPr id="0" name=""/>
        <dsp:cNvSpPr/>
      </dsp:nvSpPr>
      <dsp:spPr>
        <a:xfrm>
          <a:off x="1095681" y="2793650"/>
          <a:ext cx="9039645"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27940" rIns="27940" bIns="27940" numCol="1" spcCol="1270" anchor="ctr" anchorCtr="0">
          <a:noAutofit/>
        </a:bodyPr>
        <a:lstStyle/>
        <a:p>
          <a:pPr marL="0" lvl="0" indent="0" algn="l" defTabSz="488950">
            <a:lnSpc>
              <a:spcPct val="90000"/>
            </a:lnSpc>
            <a:spcBef>
              <a:spcPct val="0"/>
            </a:spcBef>
            <a:spcAft>
              <a:spcPct val="35000"/>
            </a:spcAft>
            <a:buNone/>
          </a:pPr>
          <a:r>
            <a:rPr lang="en-US" sz="1100" b="1" kern="1200" dirty="0"/>
            <a:t>Material Recovery Analysis </a:t>
          </a:r>
          <a:r>
            <a:rPr lang="en-US" sz="1100" kern="1200" dirty="0"/>
            <a:t>- Analyze the data to track the flow of materials that are gathered, sorted, processed, and ultimately recycled. </a:t>
          </a:r>
          <a:r>
            <a:rPr lang="en-US" sz="1100" b="1" kern="1200" dirty="0"/>
            <a:t>Segregate waste based on AI and ML as well as image processing.</a:t>
          </a:r>
          <a:endParaRPr lang="en-AU" sz="1100" b="1" kern="1200" dirty="0"/>
        </a:p>
      </dsp:txBody>
      <dsp:txXfrm>
        <a:off x="1095681" y="2793650"/>
        <a:ext cx="9039645" cy="558878"/>
      </dsp:txXfrm>
    </dsp:sp>
    <dsp:sp modelId="{5E986442-0E1C-4E86-8F3F-2793F6AE64EE}">
      <dsp:nvSpPr>
        <dsp:cNvPr id="0" name=""/>
        <dsp:cNvSpPr/>
      </dsp:nvSpPr>
      <dsp:spPr>
        <a:xfrm>
          <a:off x="746382" y="2723790"/>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567DD4-0021-432C-9352-7F9B4493CE44}">
      <dsp:nvSpPr>
        <dsp:cNvPr id="0" name=""/>
        <dsp:cNvSpPr/>
      </dsp:nvSpPr>
      <dsp:spPr>
        <a:xfrm>
          <a:off x="885465" y="3631861"/>
          <a:ext cx="9249861"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27940" rIns="27940" bIns="27940" numCol="1" spcCol="1270" anchor="ctr" anchorCtr="0">
          <a:noAutofit/>
        </a:bodyPr>
        <a:lstStyle/>
        <a:p>
          <a:pPr marL="0" lvl="0" indent="0" algn="l" defTabSz="488950">
            <a:lnSpc>
              <a:spcPct val="90000"/>
            </a:lnSpc>
            <a:spcBef>
              <a:spcPct val="0"/>
            </a:spcBef>
            <a:spcAft>
              <a:spcPct val="35000"/>
            </a:spcAft>
            <a:buNone/>
          </a:pPr>
          <a:r>
            <a:rPr lang="en-US" sz="1100" b="1" kern="1200" dirty="0"/>
            <a:t>Recycling Rates and Trends – </a:t>
          </a:r>
          <a:r>
            <a:rPr lang="en-US" sz="1100" kern="1200" dirty="0"/>
            <a:t>Identify the patterns in the  data to  generate the recycling rates which may vary based on  the waste composition, waste management guidelines, public awareness campaigns, technological developments, and monetary conditions.  </a:t>
          </a:r>
        </a:p>
      </dsp:txBody>
      <dsp:txXfrm>
        <a:off x="885465" y="3631861"/>
        <a:ext cx="9249861" cy="558878"/>
      </dsp:txXfrm>
    </dsp:sp>
    <dsp:sp modelId="{E6CBF8C5-EEFC-4CC9-9692-6AC39A1B2226}">
      <dsp:nvSpPr>
        <dsp:cNvPr id="0" name=""/>
        <dsp:cNvSpPr/>
      </dsp:nvSpPr>
      <dsp:spPr>
        <a:xfrm>
          <a:off x="536166" y="3562002"/>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9B6A0B-C885-417D-871E-C4C606E84939}">
      <dsp:nvSpPr>
        <dsp:cNvPr id="0" name=""/>
        <dsp:cNvSpPr/>
      </dsp:nvSpPr>
      <dsp:spPr>
        <a:xfrm>
          <a:off x="425749" y="4470073"/>
          <a:ext cx="9709577"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27940" rIns="27940" bIns="27940" numCol="1" spcCol="1270" anchor="ctr" anchorCtr="0">
          <a:noAutofit/>
        </a:bodyPr>
        <a:lstStyle/>
        <a:p>
          <a:pPr marL="0" lvl="0" indent="0" algn="l" defTabSz="488950">
            <a:lnSpc>
              <a:spcPct val="90000"/>
            </a:lnSpc>
            <a:spcBef>
              <a:spcPct val="0"/>
            </a:spcBef>
            <a:spcAft>
              <a:spcPct val="35000"/>
            </a:spcAft>
            <a:buNone/>
          </a:pPr>
          <a:r>
            <a:rPr lang="en-US" sz="1100" b="1" kern="1200" dirty="0"/>
            <a:t>Technological Advances -</a:t>
          </a:r>
          <a:r>
            <a:rPr lang="en-US" sz="1100" kern="1200" dirty="0"/>
            <a:t> Design algorithms to analyze data from waste streams, enabling more accurate waste characterization, sorting, and process optimization which helps in developing the strategy that can contribute to resource conservation, reduced landfilling, lower greenhouse gas emissions, and a more sustainable approach to waste management.</a:t>
          </a:r>
        </a:p>
      </dsp:txBody>
      <dsp:txXfrm>
        <a:off x="425749" y="4470073"/>
        <a:ext cx="9709577" cy="558878"/>
      </dsp:txXfrm>
    </dsp:sp>
    <dsp:sp modelId="{482D15EE-EDE4-416E-8285-AAE13ABDB973}">
      <dsp:nvSpPr>
        <dsp:cNvPr id="0" name=""/>
        <dsp:cNvSpPr/>
      </dsp:nvSpPr>
      <dsp:spPr>
        <a:xfrm>
          <a:off x="76450" y="4400213"/>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12661-B7A6-4F2A-AEAF-FBB0126D45EC}">
      <dsp:nvSpPr>
        <dsp:cNvPr id="0" name=""/>
        <dsp:cNvSpPr/>
      </dsp:nvSpPr>
      <dsp:spPr>
        <a:xfrm>
          <a:off x="1492482" y="134512"/>
          <a:ext cx="5315097" cy="5315097"/>
        </a:xfrm>
        <a:prstGeom prst="circularArrow">
          <a:avLst>
            <a:gd name="adj1" fmla="val 5544"/>
            <a:gd name="adj2" fmla="val 330680"/>
            <a:gd name="adj3" fmla="val 14265224"/>
            <a:gd name="adj4" fmla="val 17094823"/>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4AD15-1064-4A5A-AF6D-A0C2501359B9}">
      <dsp:nvSpPr>
        <dsp:cNvPr id="0" name=""/>
        <dsp:cNvSpPr/>
      </dsp:nvSpPr>
      <dsp:spPr>
        <a:xfrm>
          <a:off x="3177347" y="101133"/>
          <a:ext cx="1945366" cy="108747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Recycled products</a:t>
          </a:r>
        </a:p>
      </dsp:txBody>
      <dsp:txXfrm>
        <a:off x="3230433" y="154219"/>
        <a:ext cx="1839194" cy="981307"/>
      </dsp:txXfrm>
    </dsp:sp>
    <dsp:sp modelId="{CF545F78-0E58-4830-AB43-6287621D087E}">
      <dsp:nvSpPr>
        <dsp:cNvPr id="0" name=""/>
        <dsp:cNvSpPr/>
      </dsp:nvSpPr>
      <dsp:spPr>
        <a:xfrm>
          <a:off x="5283071" y="1765330"/>
          <a:ext cx="2045183" cy="891401"/>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Raw Waste and identification</a:t>
          </a:r>
        </a:p>
      </dsp:txBody>
      <dsp:txXfrm>
        <a:off x="5326586" y="1808845"/>
        <a:ext cx="1958153" cy="804371"/>
      </dsp:txXfrm>
    </dsp:sp>
    <dsp:sp modelId="{E3CDDBEB-A9D7-4813-BA31-9F150CF6B00F}">
      <dsp:nvSpPr>
        <dsp:cNvPr id="0" name=""/>
        <dsp:cNvSpPr/>
      </dsp:nvSpPr>
      <dsp:spPr>
        <a:xfrm>
          <a:off x="5184970" y="4060260"/>
          <a:ext cx="1757755" cy="1017982"/>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Segregation of Recyclables</a:t>
          </a:r>
        </a:p>
      </dsp:txBody>
      <dsp:txXfrm>
        <a:off x="5234664" y="4109954"/>
        <a:ext cx="1658367" cy="918594"/>
      </dsp:txXfrm>
    </dsp:sp>
    <dsp:sp modelId="{7A3F122B-07B4-4F6B-AB9F-5D2479437A38}">
      <dsp:nvSpPr>
        <dsp:cNvPr id="0" name=""/>
        <dsp:cNvSpPr/>
      </dsp:nvSpPr>
      <dsp:spPr>
        <a:xfrm>
          <a:off x="1570152" y="4198812"/>
          <a:ext cx="1930487" cy="891978"/>
        </a:xfrm>
        <a:prstGeom prst="roundRect">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Continuous learning and improvement</a:t>
          </a:r>
        </a:p>
      </dsp:txBody>
      <dsp:txXfrm>
        <a:off x="1613695" y="4242355"/>
        <a:ext cx="1843401" cy="804892"/>
      </dsp:txXfrm>
    </dsp:sp>
    <dsp:sp modelId="{0C426CFB-5CA7-48E0-8DC2-FB374885BABC}">
      <dsp:nvSpPr>
        <dsp:cNvPr id="0" name=""/>
        <dsp:cNvSpPr/>
      </dsp:nvSpPr>
      <dsp:spPr>
        <a:xfrm>
          <a:off x="1029832" y="1754228"/>
          <a:ext cx="1687069" cy="1070208"/>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Reporting, rebates and best practices</a:t>
          </a:r>
        </a:p>
      </dsp:txBody>
      <dsp:txXfrm>
        <a:off x="1082075" y="1806471"/>
        <a:ext cx="1582583" cy="9657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7DB658-C41F-592E-2855-85C8E8A288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D0E14D27-7267-05A3-E9D5-2D1A14D059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91432D-8528-4770-91E8-9E6894A28D31}" type="datetimeFigureOut">
              <a:rPr lang="en-AU" smtClean="0"/>
              <a:t>20/08/2023</a:t>
            </a:fld>
            <a:endParaRPr lang="en-AU"/>
          </a:p>
        </p:txBody>
      </p:sp>
      <p:sp>
        <p:nvSpPr>
          <p:cNvPr id="4" name="Footer Placeholder 3">
            <a:extLst>
              <a:ext uri="{FF2B5EF4-FFF2-40B4-BE49-F238E27FC236}">
                <a16:creationId xmlns:a16="http://schemas.microsoft.com/office/drawing/2014/main" id="{8D2CBC55-76C8-BD93-ADB9-DB9D8875BD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5A121224-DAB1-6B66-645C-5052686448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570EC-B0E0-4C1E-BDE0-0B4E40B6B62E}" type="slidenum">
              <a:rPr lang="en-AU" smtClean="0"/>
              <a:t>‹#›</a:t>
            </a:fld>
            <a:endParaRPr lang="en-AU"/>
          </a:p>
        </p:txBody>
      </p:sp>
    </p:spTree>
    <p:extLst>
      <p:ext uri="{BB962C8B-B14F-4D97-AF65-F5344CB8AC3E}">
        <p14:creationId xmlns:p14="http://schemas.microsoft.com/office/powerpoint/2010/main" val="326818145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FF464-D0C5-4E2B-A745-5E74B7451D97}" type="datetimeFigureOut">
              <a:rPr lang="en-AU" smtClean="0"/>
              <a:t>20/08/2023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7637B-33A3-4687-8564-EFA5E81BAD2B}" type="slidenum">
              <a:rPr lang="en-AU" smtClean="0"/>
              <a:t>‹#›</a:t>
            </a:fld>
            <a:endParaRPr lang="en-AU"/>
          </a:p>
        </p:txBody>
      </p:sp>
    </p:spTree>
    <p:extLst>
      <p:ext uri="{BB962C8B-B14F-4D97-AF65-F5344CB8AC3E}">
        <p14:creationId xmlns:p14="http://schemas.microsoft.com/office/powerpoint/2010/main" val="388496914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5CF4-D83E-80F5-C1EE-9D380BD7E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96D5019-5BE4-24DA-1CFA-38A3B2BBA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FEB7E1D-2674-527D-E33D-D5D6735C9636}"/>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5" name="Footer Placeholder 4">
            <a:extLst>
              <a:ext uri="{FF2B5EF4-FFF2-40B4-BE49-F238E27FC236}">
                <a16:creationId xmlns:a16="http://schemas.microsoft.com/office/drawing/2014/main" id="{2EC3E5BC-690C-D9A1-9585-DD440452600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13766F2-19DF-99A2-F21D-7FC32A75FA51}"/>
              </a:ext>
            </a:extLst>
          </p:cNvPr>
          <p:cNvSpPr>
            <a:spLocks noGrp="1"/>
          </p:cNvSpPr>
          <p:nvPr>
            <p:ph type="sldNum" sz="quarter" idx="12"/>
          </p:nvPr>
        </p:nvSpPr>
        <p:spPr/>
        <p:txBody>
          <a:bodyPr/>
          <a:lstStyle/>
          <a:p>
            <a:fld id="{800FDE91-98E3-4F5F-A6EC-890AC79FD865}" type="slidenum">
              <a:rPr lang="en-AU" smtClean="0"/>
              <a:t>‹#›</a:t>
            </a:fld>
            <a:endParaRPr lang="en-AU"/>
          </a:p>
        </p:txBody>
      </p:sp>
      <p:pic>
        <p:nvPicPr>
          <p:cNvPr id="7" name="Picture 6" descr="A logo of a recycle company&#10;&#10;Description automatically generated">
            <a:extLst>
              <a:ext uri="{FF2B5EF4-FFF2-40B4-BE49-F238E27FC236}">
                <a16:creationId xmlns:a16="http://schemas.microsoft.com/office/drawing/2014/main" id="{44C7936C-C06C-69D3-CA9B-2E8FCA4514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5592" y="106656"/>
            <a:ext cx="1325216" cy="1015707"/>
          </a:xfrm>
          <a:prstGeom prst="rect">
            <a:avLst/>
          </a:prstGeom>
        </p:spPr>
      </p:pic>
      <p:pic>
        <p:nvPicPr>
          <p:cNvPr id="8" name="Picture 7" descr="A white circle with blue and red text and dots&#10;&#10;Description automatically generated">
            <a:extLst>
              <a:ext uri="{FF2B5EF4-FFF2-40B4-BE49-F238E27FC236}">
                <a16:creationId xmlns:a16="http://schemas.microsoft.com/office/drawing/2014/main" id="{CD496C83-1B10-3D14-6E97-D03805C93B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69048" y="204303"/>
            <a:ext cx="1169504" cy="1015939"/>
          </a:xfrm>
          <a:prstGeom prst="rect">
            <a:avLst/>
          </a:prstGeom>
        </p:spPr>
      </p:pic>
    </p:spTree>
    <p:extLst>
      <p:ext uri="{BB962C8B-B14F-4D97-AF65-F5344CB8AC3E}">
        <p14:creationId xmlns:p14="http://schemas.microsoft.com/office/powerpoint/2010/main" val="400536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E726-FD29-61BD-762B-2CE482B5CCE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F6E6AA-3203-7EF6-6E86-B4E2F6B04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558F27-F701-CCE5-4270-9840CFA65E25}"/>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5" name="Footer Placeholder 4">
            <a:extLst>
              <a:ext uri="{FF2B5EF4-FFF2-40B4-BE49-F238E27FC236}">
                <a16:creationId xmlns:a16="http://schemas.microsoft.com/office/drawing/2014/main" id="{258B29BE-D251-EC0B-D512-AE38E50838A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11B2FEE-2EA8-0361-EEE7-C657D0759466}"/>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39943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2259B-FB9F-C52B-1ADE-2650895D71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2C6676-47FD-FD01-630E-506607A1A9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A8B66E-7C34-A86B-A571-2A520DCD4183}"/>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5" name="Footer Placeholder 4">
            <a:extLst>
              <a:ext uri="{FF2B5EF4-FFF2-40B4-BE49-F238E27FC236}">
                <a16:creationId xmlns:a16="http://schemas.microsoft.com/office/drawing/2014/main" id="{FF5CA0A1-F4CC-89ED-DD39-E71300F151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A7C908-99C2-95EE-83B6-0E5B10C7AAEE}"/>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81521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45DA-D829-D5DF-E2DD-DB298FC22C6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2CC553C-14CA-0E2E-E5C1-C928245DE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D274863-4F35-77E6-18FF-3E84F6FFE148}"/>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5" name="Footer Placeholder 4">
            <a:extLst>
              <a:ext uri="{FF2B5EF4-FFF2-40B4-BE49-F238E27FC236}">
                <a16:creationId xmlns:a16="http://schemas.microsoft.com/office/drawing/2014/main" id="{6CF4A55D-EC7B-7AF8-9306-0613DC4602D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888815-AEAA-F2AD-0E59-E341A522B574}"/>
              </a:ext>
            </a:extLst>
          </p:cNvPr>
          <p:cNvSpPr>
            <a:spLocks noGrp="1"/>
          </p:cNvSpPr>
          <p:nvPr>
            <p:ph type="sldNum" sz="quarter" idx="12"/>
          </p:nvPr>
        </p:nvSpPr>
        <p:spPr/>
        <p:txBody>
          <a:bodyPr/>
          <a:lstStyle/>
          <a:p>
            <a:fld id="{800FDE91-98E3-4F5F-A6EC-890AC79FD865}" type="slidenum">
              <a:rPr lang="en-AU" smtClean="0"/>
              <a:t>‹#›</a:t>
            </a:fld>
            <a:endParaRPr lang="en-AU"/>
          </a:p>
        </p:txBody>
      </p:sp>
      <p:pic>
        <p:nvPicPr>
          <p:cNvPr id="7" name="Picture 6" descr="A logo of a recycle company&#10;&#10;Description automatically generated">
            <a:extLst>
              <a:ext uri="{FF2B5EF4-FFF2-40B4-BE49-F238E27FC236}">
                <a16:creationId xmlns:a16="http://schemas.microsoft.com/office/drawing/2014/main" id="{3E479408-9A5F-78B8-F4F6-ADC64FBC92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5592" y="106656"/>
            <a:ext cx="1325216" cy="1015707"/>
          </a:xfrm>
          <a:prstGeom prst="rect">
            <a:avLst/>
          </a:prstGeom>
        </p:spPr>
      </p:pic>
      <p:pic>
        <p:nvPicPr>
          <p:cNvPr id="9" name="Picture 8" descr="A white circle with blue and red text and dots&#10;&#10;Description automatically generated">
            <a:extLst>
              <a:ext uri="{FF2B5EF4-FFF2-40B4-BE49-F238E27FC236}">
                <a16:creationId xmlns:a16="http://schemas.microsoft.com/office/drawing/2014/main" id="{81754099-816D-D7E0-C011-BB390C660F6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69048" y="204303"/>
            <a:ext cx="1169504" cy="1015939"/>
          </a:xfrm>
          <a:prstGeom prst="rect">
            <a:avLst/>
          </a:prstGeom>
        </p:spPr>
      </p:pic>
    </p:spTree>
    <p:extLst>
      <p:ext uri="{BB962C8B-B14F-4D97-AF65-F5344CB8AC3E}">
        <p14:creationId xmlns:p14="http://schemas.microsoft.com/office/powerpoint/2010/main" val="39377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33D3-79A4-0703-E4B8-94E9BABAF7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12973E0-D011-EB59-47F7-0551098AA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C50B6-D79D-ABE0-14E2-D2FFB3C2937B}"/>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5" name="Footer Placeholder 4">
            <a:extLst>
              <a:ext uri="{FF2B5EF4-FFF2-40B4-BE49-F238E27FC236}">
                <a16:creationId xmlns:a16="http://schemas.microsoft.com/office/drawing/2014/main" id="{F5CA0D28-BF15-26DE-3AD0-EAA9655FC7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E81F95-30F4-FE1E-1C48-4EAFFF2C9F89}"/>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23397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7B42-AA7B-B8B9-76CA-46ACDF3F2CF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71CD008-C686-2B70-9121-D015F3FE5F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1A1E5D7-F3D5-EC39-1003-272297A330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889CB25-AFD5-8F9F-736E-79A4DDFC619F}"/>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6" name="Footer Placeholder 5">
            <a:extLst>
              <a:ext uri="{FF2B5EF4-FFF2-40B4-BE49-F238E27FC236}">
                <a16:creationId xmlns:a16="http://schemas.microsoft.com/office/drawing/2014/main" id="{D68A911E-785E-631D-F6E1-D94F6FFF7FF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0F91C96-ABD0-A58D-26F8-3F1AB116EFF6}"/>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65576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76EA-477C-F387-5799-6008F92A409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9386EB0-A7E7-4A2F-2C71-EE374EE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392EC-8301-9765-214E-8E2E7289D1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4289B4-99BD-38FE-12D1-BC84FE9BF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FB28B-F22B-B77A-211E-FF1B8952C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743B5D1-903C-B9F3-DCEE-3FBDC3E43F0B}"/>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8" name="Footer Placeholder 7">
            <a:extLst>
              <a:ext uri="{FF2B5EF4-FFF2-40B4-BE49-F238E27FC236}">
                <a16:creationId xmlns:a16="http://schemas.microsoft.com/office/drawing/2014/main" id="{DCC5EB06-67D6-8A79-6568-EDA1E24CC21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8AF2556-D5BB-FA05-1CDC-CADEC848B7EE}"/>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79874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B8B2-F338-9862-1950-F8985F10FEC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A62A505-A758-B352-F917-DCA3AFF618D6}"/>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4" name="Footer Placeholder 3">
            <a:extLst>
              <a:ext uri="{FF2B5EF4-FFF2-40B4-BE49-F238E27FC236}">
                <a16:creationId xmlns:a16="http://schemas.microsoft.com/office/drawing/2014/main" id="{92BE80A8-8398-B070-7C4C-D883AB8D83C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933C01C-582D-423C-D2A7-547F8087C54B}"/>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175826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6DC24-1161-2773-0092-14168F935BD2}"/>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3" name="Footer Placeholder 2">
            <a:extLst>
              <a:ext uri="{FF2B5EF4-FFF2-40B4-BE49-F238E27FC236}">
                <a16:creationId xmlns:a16="http://schemas.microsoft.com/office/drawing/2014/main" id="{E2D6CAA4-DD6C-DCE4-5503-F1456E0E169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C5602C1-6A42-6B5F-3F40-4DB772651A8E}"/>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15931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F90E-9D77-EE2B-1AC4-3EC13A880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01141FB-1E48-BD56-81BC-BFF70AF3B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CD9A6BC-2AF8-132C-2FDD-3ACA2354A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1EA5B-B3BE-961F-F060-7172915EC9BD}"/>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6" name="Footer Placeholder 5">
            <a:extLst>
              <a:ext uri="{FF2B5EF4-FFF2-40B4-BE49-F238E27FC236}">
                <a16:creationId xmlns:a16="http://schemas.microsoft.com/office/drawing/2014/main" id="{E0BA5EDD-B142-C820-A2C2-EE3026B5C0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157AD3-0AEA-457E-2DA1-3ADA2DD11C7A}"/>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2837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931C-C84C-E8EC-A3D8-280E139BC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6057E52-7F63-370C-37C6-4E3F40E96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E54301D-9E10-44FC-FA3F-790B6F9CD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DC54F-5823-2D46-A8EE-43B41093D43D}"/>
              </a:ext>
            </a:extLst>
          </p:cNvPr>
          <p:cNvSpPr>
            <a:spLocks noGrp="1"/>
          </p:cNvSpPr>
          <p:nvPr>
            <p:ph type="dt" sz="half" idx="10"/>
          </p:nvPr>
        </p:nvSpPr>
        <p:spPr/>
        <p:txBody>
          <a:bodyPr/>
          <a:lstStyle/>
          <a:p>
            <a:fld id="{6CE79BA7-4B64-4CA6-B647-BFB7F16CB77F}" type="datetimeFigureOut">
              <a:rPr lang="en-AU" smtClean="0"/>
              <a:t>20/08/2023</a:t>
            </a:fld>
            <a:endParaRPr lang="en-AU"/>
          </a:p>
        </p:txBody>
      </p:sp>
      <p:sp>
        <p:nvSpPr>
          <p:cNvPr id="6" name="Footer Placeholder 5">
            <a:extLst>
              <a:ext uri="{FF2B5EF4-FFF2-40B4-BE49-F238E27FC236}">
                <a16:creationId xmlns:a16="http://schemas.microsoft.com/office/drawing/2014/main" id="{EEC868E8-01A0-EF32-5600-7168F9E1E4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3C232A9-E4EE-2BCC-3695-EA19FD12CE03}"/>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248772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419A8A-1635-59F5-E570-86BC0E1D0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40AB859-C0BD-2B21-600C-6C74B5ECD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63203E-3740-C0AA-9A4F-200536081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79BA7-4B64-4CA6-B647-BFB7F16CB77F}" type="datetimeFigureOut">
              <a:rPr lang="en-AU" smtClean="0"/>
              <a:t>20/08/2023</a:t>
            </a:fld>
            <a:endParaRPr lang="en-AU"/>
          </a:p>
        </p:txBody>
      </p:sp>
      <p:sp>
        <p:nvSpPr>
          <p:cNvPr id="5" name="Footer Placeholder 4">
            <a:extLst>
              <a:ext uri="{FF2B5EF4-FFF2-40B4-BE49-F238E27FC236}">
                <a16:creationId xmlns:a16="http://schemas.microsoft.com/office/drawing/2014/main" id="{62840479-4303-EAF8-2971-BB15C24D1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13B5710-E7BE-33E0-F58A-22AF9F5EBD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FDE91-98E3-4F5F-A6EC-890AC79FD865}" type="slidenum">
              <a:rPr lang="en-AU" smtClean="0"/>
              <a:t>‹#›</a:t>
            </a:fld>
            <a:endParaRPr lang="en-AU"/>
          </a:p>
        </p:txBody>
      </p:sp>
      <p:pic>
        <p:nvPicPr>
          <p:cNvPr id="7" name="Picture 6" descr="A white circle with blue and red text and dots&#10;&#10;Description automatically generated">
            <a:extLst>
              <a:ext uri="{FF2B5EF4-FFF2-40B4-BE49-F238E27FC236}">
                <a16:creationId xmlns:a16="http://schemas.microsoft.com/office/drawing/2014/main" id="{4BAB216E-C9AD-793F-88C2-F1C78A80DD2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69048" y="204303"/>
            <a:ext cx="1169504" cy="1015939"/>
          </a:xfrm>
          <a:prstGeom prst="rect">
            <a:avLst/>
          </a:prstGeom>
        </p:spPr>
      </p:pic>
      <p:pic>
        <p:nvPicPr>
          <p:cNvPr id="8" name="Picture 7" descr="A logo of a recycle company&#10;&#10;Description automatically generated">
            <a:extLst>
              <a:ext uri="{FF2B5EF4-FFF2-40B4-BE49-F238E27FC236}">
                <a16:creationId xmlns:a16="http://schemas.microsoft.com/office/drawing/2014/main" id="{090C828C-2986-2119-8CC4-B558B4FEDDA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10817" y="365125"/>
            <a:ext cx="1177169" cy="1028928"/>
          </a:xfrm>
          <a:prstGeom prst="rect">
            <a:avLst/>
          </a:prstGeom>
        </p:spPr>
      </p:pic>
    </p:spTree>
    <p:extLst>
      <p:ext uri="{BB962C8B-B14F-4D97-AF65-F5344CB8AC3E}">
        <p14:creationId xmlns:p14="http://schemas.microsoft.com/office/powerpoint/2010/main" val="3598067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3" Type="http://schemas.openxmlformats.org/officeDocument/2006/relationships/hyperlink" Target="https://hackerspace.govhack.org/visits?visit%5Bvisitable_id%5D=1459&amp;visit%5Bvisitable_type%5D=DataSet" TargetMode="Externa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hyperlink" Target="https://hackerspace.govhack.org/visits?visit%5Bvisitable_id%5D=1457&amp;visit%5Bvisitable_type%5D=DataSet" TargetMode="External"/><Relationship Id="rId4" Type="http://schemas.openxmlformats.org/officeDocument/2006/relationships/hyperlink" Target="https://hackerspace.govhack.org/visits?visit%5Bvisitable_id%5D=1458&amp;visit%5Bvisitable_type%5D=DataSet"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9.jp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7.xml"/><Relationship Id="rId1" Type="http://schemas.openxmlformats.org/officeDocument/2006/relationships/themeOverride" Target="../theme/themeOverride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41C71FC-5F93-269B-0744-2DEDB6EE555E}"/>
              </a:ext>
            </a:extLst>
          </p:cNvPr>
          <p:cNvSpPr txBox="1"/>
          <p:nvPr/>
        </p:nvSpPr>
        <p:spPr>
          <a:xfrm>
            <a:off x="2743200" y="477343"/>
            <a:ext cx="6705600" cy="1015663"/>
          </a:xfrm>
          <a:prstGeom prst="rect">
            <a:avLst/>
          </a:prstGeom>
          <a:noFill/>
        </p:spPr>
        <p:txBody>
          <a:bodyPr wrap="square" rtlCol="0">
            <a:spAutoFit/>
          </a:bodyPr>
          <a:lstStyle/>
          <a:p>
            <a:pPr algn="ctr"/>
            <a:r>
              <a:rPr lang="en-AU" sz="6000" b="1" dirty="0" err="1">
                <a:solidFill>
                  <a:srgbClr val="00B0F0"/>
                </a:solidFill>
              </a:rPr>
              <a:t>Gov</a:t>
            </a:r>
            <a:r>
              <a:rPr lang="en-AU" sz="6000" b="1" dirty="0" err="1">
                <a:solidFill>
                  <a:srgbClr val="CC0066"/>
                </a:solidFill>
              </a:rPr>
              <a:t>Hack</a:t>
            </a:r>
            <a:r>
              <a:rPr lang="en-AU" sz="6000" b="1" dirty="0">
                <a:solidFill>
                  <a:srgbClr val="CC0066"/>
                </a:solidFill>
              </a:rPr>
              <a:t> </a:t>
            </a:r>
            <a:r>
              <a:rPr lang="en-AU" sz="6000" b="1" dirty="0"/>
              <a:t>2023</a:t>
            </a:r>
            <a:endParaRPr lang="en-AU" dirty="0"/>
          </a:p>
        </p:txBody>
      </p:sp>
      <p:sp>
        <p:nvSpPr>
          <p:cNvPr id="7" name="TextBox 6">
            <a:extLst>
              <a:ext uri="{FF2B5EF4-FFF2-40B4-BE49-F238E27FC236}">
                <a16:creationId xmlns:a16="http://schemas.microsoft.com/office/drawing/2014/main" id="{8011AD92-FA4B-5845-F58A-5E0BA63503A8}"/>
              </a:ext>
            </a:extLst>
          </p:cNvPr>
          <p:cNvSpPr txBox="1"/>
          <p:nvPr/>
        </p:nvSpPr>
        <p:spPr>
          <a:xfrm>
            <a:off x="1860720" y="2943361"/>
            <a:ext cx="8763000" cy="1569660"/>
          </a:xfrm>
          <a:prstGeom prst="rect">
            <a:avLst/>
          </a:prstGeom>
          <a:noFill/>
        </p:spPr>
        <p:txBody>
          <a:bodyPr wrap="square" rtlCol="0">
            <a:spAutoFit/>
          </a:bodyPr>
          <a:lstStyle/>
          <a:p>
            <a:pPr algn="ctr"/>
            <a:r>
              <a:rPr lang="en-US" sz="3200" b="1" dirty="0">
                <a:solidFill>
                  <a:schemeClr val="accent6">
                    <a:lumMod val="50000"/>
                  </a:schemeClr>
                </a:solidFill>
                <a:latin typeface="Open Sans" panose="020B0606030504020204" pitchFamily="34" charset="0"/>
              </a:rPr>
              <a:t>Generative AI Based Fully Automated </a:t>
            </a:r>
            <a:r>
              <a:rPr lang="en-US" sz="3200" b="1" dirty="0">
                <a:solidFill>
                  <a:srgbClr val="002060"/>
                </a:solidFill>
                <a:latin typeface="Open Sans" panose="020B0606030504020204" pitchFamily="34" charset="0"/>
              </a:rPr>
              <a:t>Recyclable Waste </a:t>
            </a:r>
            <a:r>
              <a:rPr lang="en-US" sz="32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Prediction and Management System</a:t>
            </a:r>
          </a:p>
        </p:txBody>
      </p:sp>
      <p:sp>
        <p:nvSpPr>
          <p:cNvPr id="8" name="TextBox 7">
            <a:extLst>
              <a:ext uri="{FF2B5EF4-FFF2-40B4-BE49-F238E27FC236}">
                <a16:creationId xmlns:a16="http://schemas.microsoft.com/office/drawing/2014/main" id="{D9FDDD16-ED20-1B8E-469A-F44FABF70CE4}"/>
              </a:ext>
            </a:extLst>
          </p:cNvPr>
          <p:cNvSpPr txBox="1"/>
          <p:nvPr/>
        </p:nvSpPr>
        <p:spPr>
          <a:xfrm>
            <a:off x="6656147" y="5602741"/>
            <a:ext cx="3967573" cy="1200329"/>
          </a:xfrm>
          <a:prstGeom prst="rect">
            <a:avLst/>
          </a:prstGeom>
          <a:noFill/>
        </p:spPr>
        <p:txBody>
          <a:bodyPr wrap="square" rtlCol="0">
            <a:spAutoFit/>
          </a:bodyPr>
          <a:lstStyle/>
          <a:p>
            <a:pPr algn="l"/>
            <a:r>
              <a:rPr lang="en-AU" sz="2400" dirty="0"/>
              <a:t>Solution by </a:t>
            </a:r>
            <a:r>
              <a:rPr lang="en-AU" sz="3600" b="1" dirty="0">
                <a:solidFill>
                  <a:srgbClr val="CC0066"/>
                </a:solidFill>
              </a:rPr>
              <a:t>Gryffindor</a:t>
            </a:r>
          </a:p>
          <a:p>
            <a:endParaRPr lang="en-AU" sz="1800" b="1" i="1" dirty="0">
              <a:solidFill>
                <a:srgbClr val="CC0066"/>
              </a:solidFill>
            </a:endParaRPr>
          </a:p>
          <a:p>
            <a:endParaRPr lang="en-AU" dirty="0"/>
          </a:p>
        </p:txBody>
      </p:sp>
      <p:sp>
        <p:nvSpPr>
          <p:cNvPr id="9" name="TextBox 8">
            <a:extLst>
              <a:ext uri="{FF2B5EF4-FFF2-40B4-BE49-F238E27FC236}">
                <a16:creationId xmlns:a16="http://schemas.microsoft.com/office/drawing/2014/main" id="{F8C2F2E8-BC73-1B76-D13A-E6170135F028}"/>
              </a:ext>
            </a:extLst>
          </p:cNvPr>
          <p:cNvSpPr txBox="1"/>
          <p:nvPr/>
        </p:nvSpPr>
        <p:spPr>
          <a:xfrm>
            <a:off x="3099469" y="1462517"/>
            <a:ext cx="6285503" cy="1015663"/>
          </a:xfrm>
          <a:prstGeom prst="rect">
            <a:avLst/>
          </a:prstGeom>
          <a:noFill/>
        </p:spPr>
        <p:txBody>
          <a:bodyPr wrap="none" rtlCol="0">
            <a:spAutoFit/>
          </a:bodyPr>
          <a:lstStyle/>
          <a:p>
            <a:r>
              <a:rPr lang="en-AU" sz="6000" b="1" dirty="0">
                <a:solidFill>
                  <a:srgbClr val="CC0066"/>
                </a:solidFill>
              </a:rPr>
              <a:t>The Smart Recycler</a:t>
            </a:r>
          </a:p>
        </p:txBody>
      </p:sp>
    </p:spTree>
    <p:extLst>
      <p:ext uri="{BB962C8B-B14F-4D97-AF65-F5344CB8AC3E}">
        <p14:creationId xmlns:p14="http://schemas.microsoft.com/office/powerpoint/2010/main" val="327142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B478104E-4D5D-EB05-F18F-FA0356211034}"/>
              </a:ext>
            </a:extLst>
          </p:cNvPr>
          <p:cNvSpPr/>
          <p:nvPr/>
        </p:nvSpPr>
        <p:spPr>
          <a:xfrm>
            <a:off x="4904282" y="4298431"/>
            <a:ext cx="238343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t>Thank You</a:t>
            </a:r>
          </a:p>
        </p:txBody>
      </p:sp>
      <p:sp>
        <p:nvSpPr>
          <p:cNvPr id="4" name="Rectangle 3">
            <a:extLst>
              <a:ext uri="{FF2B5EF4-FFF2-40B4-BE49-F238E27FC236}">
                <a16:creationId xmlns:a16="http://schemas.microsoft.com/office/drawing/2014/main" id="{84DE04F8-55B5-C5B6-1BD3-1C5213C92F60}"/>
              </a:ext>
            </a:extLst>
          </p:cNvPr>
          <p:cNvSpPr/>
          <p:nvPr/>
        </p:nvSpPr>
        <p:spPr>
          <a:xfrm>
            <a:off x="4269474" y="5617991"/>
            <a:ext cx="3653051" cy="707886"/>
          </a:xfrm>
          <a:prstGeom prst="rect">
            <a:avLst/>
          </a:prstGeom>
        </p:spPr>
        <p:txBody>
          <a:bodyPr wrap="none">
            <a:spAutoFit/>
          </a:bodyPr>
          <a:lstStyle/>
          <a:p>
            <a:r>
              <a:rPr lang="en-AU" sz="4000" b="1" i="1" dirty="0">
                <a:solidFill>
                  <a:srgbClr val="CC0066"/>
                </a:solidFill>
              </a:rPr>
              <a:t>Team Gryffindor</a:t>
            </a:r>
          </a:p>
        </p:txBody>
      </p:sp>
      <p:pic>
        <p:nvPicPr>
          <p:cNvPr id="6" name="Picture 5" descr="A logo of a recycle company&#10;&#10;Description automatically generated">
            <a:extLst>
              <a:ext uri="{FF2B5EF4-FFF2-40B4-BE49-F238E27FC236}">
                <a16:creationId xmlns:a16="http://schemas.microsoft.com/office/drawing/2014/main" id="{1F8E8576-9DFB-109D-30E3-29CAF854C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248" y="941293"/>
            <a:ext cx="3377278" cy="2951977"/>
          </a:xfrm>
          <a:prstGeom prst="rect">
            <a:avLst/>
          </a:prstGeom>
        </p:spPr>
      </p:pic>
    </p:spTree>
    <p:extLst>
      <p:ext uri="{BB962C8B-B14F-4D97-AF65-F5344CB8AC3E}">
        <p14:creationId xmlns:p14="http://schemas.microsoft.com/office/powerpoint/2010/main" val="374878077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66364BDE-3D2D-56E1-3653-78DD908C8378}"/>
              </a:ext>
            </a:extLst>
          </p:cNvPr>
          <p:cNvSpPr/>
          <p:nvPr/>
        </p:nvSpPr>
        <p:spPr>
          <a:xfrm>
            <a:off x="4777555" y="3765178"/>
            <a:ext cx="2636889" cy="2353235"/>
          </a:xfrm>
          <a:prstGeom prst="irregularSeal2">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1EADCA79-28DC-3B26-797E-01749CD0B5E0}"/>
              </a:ext>
            </a:extLst>
          </p:cNvPr>
          <p:cNvSpPr txBox="1"/>
          <p:nvPr/>
        </p:nvSpPr>
        <p:spPr>
          <a:xfrm>
            <a:off x="1175136" y="220275"/>
            <a:ext cx="9112802" cy="1015663"/>
          </a:xfrm>
          <a:prstGeom prst="rect">
            <a:avLst/>
          </a:prstGeom>
          <a:noFill/>
        </p:spPr>
        <p:txBody>
          <a:bodyPr wrap="square" rtlCol="0">
            <a:spAutoFit/>
          </a:bodyPr>
          <a:lstStyle/>
          <a:p>
            <a:pPr algn="ctr"/>
            <a:r>
              <a:rPr lang="en-US" sz="3000" b="1" dirty="0">
                <a:solidFill>
                  <a:schemeClr val="accent5">
                    <a:lumMod val="75000"/>
                  </a:schemeClr>
                </a:solidFill>
                <a:ea typeface="Open Sans" panose="020B0606030504020204" pitchFamily="34" charset="0"/>
                <a:cs typeface="Open Sans" panose="020B0606030504020204" pitchFamily="34" charset="0"/>
              </a:rPr>
              <a:t>AI based future recyclable waste prediction and management system (Victoria)</a:t>
            </a:r>
          </a:p>
        </p:txBody>
      </p:sp>
      <p:sp>
        <p:nvSpPr>
          <p:cNvPr id="5" name="Rounded Rectangle 10">
            <a:extLst>
              <a:ext uri="{FF2B5EF4-FFF2-40B4-BE49-F238E27FC236}">
                <a16:creationId xmlns:a16="http://schemas.microsoft.com/office/drawing/2014/main" id="{B078D549-6071-2FFC-1CAC-EB917473EDA6}"/>
              </a:ext>
            </a:extLst>
          </p:cNvPr>
          <p:cNvSpPr/>
          <p:nvPr/>
        </p:nvSpPr>
        <p:spPr>
          <a:xfrm>
            <a:off x="812681" y="1581133"/>
            <a:ext cx="1946761" cy="40885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Challenge</a:t>
            </a:r>
          </a:p>
        </p:txBody>
      </p:sp>
      <p:sp>
        <p:nvSpPr>
          <p:cNvPr id="6" name="Rectangle 5">
            <a:extLst>
              <a:ext uri="{FF2B5EF4-FFF2-40B4-BE49-F238E27FC236}">
                <a16:creationId xmlns:a16="http://schemas.microsoft.com/office/drawing/2014/main" id="{3D93BAE4-C9DC-42A9-B1DF-C54F6FAE1A76}"/>
              </a:ext>
            </a:extLst>
          </p:cNvPr>
          <p:cNvSpPr/>
          <p:nvPr/>
        </p:nvSpPr>
        <p:spPr>
          <a:xfrm>
            <a:off x="692097" y="2020940"/>
            <a:ext cx="6918837" cy="2492990"/>
          </a:xfrm>
          <a:prstGeom prst="rect">
            <a:avLst/>
          </a:prstGeom>
        </p:spPr>
        <p:txBody>
          <a:bodyPr wrap="square">
            <a:spAutoFit/>
          </a:bodyPr>
          <a:lstStyle/>
          <a:p>
            <a:r>
              <a:rPr lang="en-US" sz="1200" b="1" i="1" dirty="0">
                <a:solidFill>
                  <a:srgbClr val="CA1E56"/>
                </a:solidFill>
                <a:ea typeface="Open Sans" panose="020B0606030504020204" pitchFamily="34" charset="0"/>
                <a:cs typeface="Open Sans" panose="020B0606030504020204" pitchFamily="34" charset="0"/>
              </a:rPr>
              <a:t>Conduct analysis to understand and identify trends in recycling practices over the past 20 years. The objective of the challenge is to gain insights from recycling rates, material compositions, geographic variations and other factors influencing recycling </a:t>
            </a:r>
            <a:r>
              <a:rPr lang="en-US" sz="1200" b="1" i="1" dirty="0" err="1">
                <a:solidFill>
                  <a:srgbClr val="CA1E56"/>
                </a:solidFill>
                <a:ea typeface="Open Sans" panose="020B0606030504020204" pitchFamily="34" charset="0"/>
                <a:cs typeface="Open Sans" panose="020B0606030504020204" pitchFamily="34" charset="0"/>
              </a:rPr>
              <a:t>behaviour</a:t>
            </a:r>
            <a:r>
              <a:rPr lang="en-US" sz="1200" b="1" i="1" dirty="0">
                <a:solidFill>
                  <a:srgbClr val="CA1E56"/>
                </a:solidFill>
                <a:ea typeface="Open Sans" panose="020B0606030504020204" pitchFamily="34" charset="0"/>
                <a:cs typeface="Open Sans" panose="020B0606030504020204" pitchFamily="34" charset="0"/>
              </a:rPr>
              <a:t>.</a:t>
            </a:r>
          </a:p>
          <a:p>
            <a:endParaRPr lang="en-US" sz="1200" b="1" i="1" dirty="0">
              <a:solidFill>
                <a:srgbClr val="CA1E56"/>
              </a:solidFill>
              <a:ea typeface="Open Sans" panose="020B0606030504020204" pitchFamily="34" charset="0"/>
              <a:cs typeface="Open Sans" panose="020B0606030504020204" pitchFamily="34" charset="0"/>
            </a:endParaRPr>
          </a:p>
          <a:p>
            <a:pPr algn="just"/>
            <a:r>
              <a:rPr lang="en-US" sz="1200" dirty="0">
                <a:solidFill>
                  <a:schemeClr val="tx1">
                    <a:lumMod val="95000"/>
                    <a:lumOff val="5000"/>
                  </a:schemeClr>
                </a:solidFill>
                <a:ea typeface="Open Sans" panose="020B0606030504020204" pitchFamily="34" charset="0"/>
                <a:cs typeface="Open Sans" panose="020B0606030504020204" pitchFamily="34" charset="0"/>
              </a:rPr>
              <a:t>Our aim is to create a more sustainable environment and ensure to efficiently utilize historical data to analyze trends and patterns in designing strategies for the future.</a:t>
            </a:r>
          </a:p>
          <a:p>
            <a:pPr algn="just"/>
            <a:r>
              <a:rPr lang="en-US" sz="1200" dirty="0">
                <a:solidFill>
                  <a:schemeClr val="tx1">
                    <a:lumMod val="95000"/>
                    <a:lumOff val="5000"/>
                  </a:schemeClr>
                </a:solidFill>
                <a:ea typeface="Open Sans" panose="020B0606030504020204" pitchFamily="34" charset="0"/>
                <a:cs typeface="Open Sans" panose="020B0606030504020204" pitchFamily="34" charset="0"/>
              </a:rPr>
              <a:t>The main challenge is gathering the vast amount of historical data and using it to draw conclusions. To determine recycling trends and behaviors, we must analyze the large amounts of datasets collected from different business sectors( Residential, commercial and Industrial). The other difficulty is determining the impact of geographic variations on recycling behaviors by comparing the data from various regions. </a:t>
            </a:r>
          </a:p>
          <a:p>
            <a:pPr algn="just"/>
            <a:endParaRPr lang="en-US" sz="1200" dirty="0">
              <a:solidFill>
                <a:srgbClr val="626262"/>
              </a:solidFill>
              <a:ea typeface="Open Sans" panose="020B0606030504020204" pitchFamily="34" charset="0"/>
              <a:cs typeface="Open Sans" panose="020B0606030504020204" pitchFamily="34" charset="0"/>
            </a:endParaRPr>
          </a:p>
          <a:p>
            <a:pPr algn="l"/>
            <a:r>
              <a:rPr lang="en-US" sz="1200" b="1" dirty="0">
                <a:solidFill>
                  <a:schemeClr val="tx1">
                    <a:lumMod val="95000"/>
                    <a:lumOff val="5000"/>
                  </a:schemeClr>
                </a:solidFill>
                <a:ea typeface="Open Sans" panose="020B0606030504020204" pitchFamily="34" charset="0"/>
                <a:cs typeface="Open Sans" panose="020B0606030504020204" pitchFamily="34" charset="0"/>
              </a:rPr>
              <a:t>Eligibility: </a:t>
            </a:r>
            <a:r>
              <a:rPr lang="en-US" sz="1200" dirty="0">
                <a:solidFill>
                  <a:schemeClr val="tx1">
                    <a:lumMod val="95000"/>
                    <a:lumOff val="5000"/>
                  </a:schemeClr>
                </a:solidFill>
                <a:ea typeface="Open Sans" panose="020B0606030504020204" pitchFamily="34" charset="0"/>
                <a:cs typeface="Open Sans" panose="020B0606030504020204" pitchFamily="34" charset="0"/>
              </a:rPr>
              <a:t>Use at least 1 dataset from </a:t>
            </a:r>
            <a:r>
              <a:rPr lang="en-US" sz="1200" dirty="0" err="1">
                <a:solidFill>
                  <a:schemeClr val="tx1">
                    <a:lumMod val="95000"/>
                    <a:lumOff val="5000"/>
                  </a:schemeClr>
                </a:solidFill>
                <a:ea typeface="Open Sans" panose="020B0606030504020204" pitchFamily="34" charset="0"/>
                <a:cs typeface="Open Sans" panose="020B0606030504020204" pitchFamily="34" charset="0"/>
              </a:rPr>
              <a:t>Data.Vic</a:t>
            </a:r>
            <a:r>
              <a:rPr lang="en-US" sz="1200" dirty="0">
                <a:solidFill>
                  <a:schemeClr val="tx1">
                    <a:lumMod val="95000"/>
                    <a:lumOff val="5000"/>
                  </a:schemeClr>
                </a:solidFill>
                <a:ea typeface="Open Sans" panose="020B0606030504020204" pitchFamily="34" charset="0"/>
                <a:cs typeface="Open Sans" panose="020B0606030504020204" pitchFamily="34" charset="0"/>
              </a:rPr>
              <a:t> list.</a:t>
            </a:r>
          </a:p>
          <a:p>
            <a:r>
              <a:rPr lang="en-US" sz="1200" b="1" dirty="0">
                <a:solidFill>
                  <a:schemeClr val="tx1">
                    <a:lumMod val="95000"/>
                    <a:lumOff val="5000"/>
                  </a:schemeClr>
                </a:solidFill>
                <a:ea typeface="Open Sans" panose="020B0606030504020204" pitchFamily="34" charset="0"/>
                <a:cs typeface="Open Sans" panose="020B0606030504020204" pitchFamily="34" charset="0"/>
              </a:rPr>
              <a:t>Entry: </a:t>
            </a:r>
            <a:r>
              <a:rPr lang="en-US" sz="1200" dirty="0">
                <a:solidFill>
                  <a:schemeClr val="tx1">
                    <a:lumMod val="95000"/>
                    <a:lumOff val="5000"/>
                  </a:schemeClr>
                </a:solidFill>
                <a:ea typeface="Open Sans" panose="020B0606030504020204" pitchFamily="34" charset="0"/>
                <a:cs typeface="Open Sans" panose="020B0606030504020204" pitchFamily="34" charset="0"/>
              </a:rPr>
              <a:t>Challenge entry is available to all teams in Australia.</a:t>
            </a:r>
          </a:p>
        </p:txBody>
      </p:sp>
      <p:sp>
        <p:nvSpPr>
          <p:cNvPr id="7" name="Rounded Rectangle 13">
            <a:extLst>
              <a:ext uri="{FF2B5EF4-FFF2-40B4-BE49-F238E27FC236}">
                <a16:creationId xmlns:a16="http://schemas.microsoft.com/office/drawing/2014/main" id="{0BA06B3B-EF62-D157-E63C-107104B5AE07}"/>
              </a:ext>
            </a:extLst>
          </p:cNvPr>
          <p:cNvSpPr/>
          <p:nvPr/>
        </p:nvSpPr>
        <p:spPr>
          <a:xfrm>
            <a:off x="687700" y="4597393"/>
            <a:ext cx="2636889" cy="36871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Data Sets Used</a:t>
            </a:r>
          </a:p>
        </p:txBody>
      </p:sp>
      <p:sp>
        <p:nvSpPr>
          <p:cNvPr id="8" name="Rounded Rectangle 8">
            <a:extLst>
              <a:ext uri="{FF2B5EF4-FFF2-40B4-BE49-F238E27FC236}">
                <a16:creationId xmlns:a16="http://schemas.microsoft.com/office/drawing/2014/main" id="{C75B9CAA-7CF9-263F-9959-B3AA54378F1E}"/>
              </a:ext>
            </a:extLst>
          </p:cNvPr>
          <p:cNvSpPr/>
          <p:nvPr/>
        </p:nvSpPr>
        <p:spPr>
          <a:xfrm>
            <a:off x="8345992" y="2850375"/>
            <a:ext cx="2669817" cy="5144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FF00"/>
                </a:solidFill>
              </a:rPr>
              <a:t>Our Solution elements</a:t>
            </a:r>
          </a:p>
        </p:txBody>
      </p:sp>
      <p:sp>
        <p:nvSpPr>
          <p:cNvPr id="11" name="Rectangle 10">
            <a:extLst>
              <a:ext uri="{FF2B5EF4-FFF2-40B4-BE49-F238E27FC236}">
                <a16:creationId xmlns:a16="http://schemas.microsoft.com/office/drawing/2014/main" id="{D8C0F05F-F472-50A8-E385-14FDAE68CFF6}"/>
              </a:ext>
            </a:extLst>
          </p:cNvPr>
          <p:cNvSpPr/>
          <p:nvPr/>
        </p:nvSpPr>
        <p:spPr>
          <a:xfrm>
            <a:off x="8125313" y="3493132"/>
            <a:ext cx="4079362" cy="3047627"/>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Waste Datasets Collection, Classification and Preparation</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Waste Composition Analysis</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Environmental Impact Assessment based on time and region as well as waste type</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Material Recovery Analysis</a:t>
            </a:r>
          </a:p>
          <a:p>
            <a:pPr marL="228600" indent="-228600">
              <a:lnSpc>
                <a:spcPct val="90000"/>
              </a:lnSpc>
              <a:spcBef>
                <a:spcPts val="1000"/>
              </a:spcBef>
              <a:buFont typeface="Arial" panose="020B0604020202020204" pitchFamily="34" charset="0"/>
              <a:buChar char="•"/>
            </a:pPr>
            <a:r>
              <a:rPr lang="en-US" sz="1400" b="1" i="1" dirty="0">
                <a:solidFill>
                  <a:schemeClr val="accent6">
                    <a:lumMod val="50000"/>
                  </a:schemeClr>
                </a:solidFill>
                <a:ea typeface="Open Sans" panose="020B0606030504020204" pitchFamily="34" charset="0"/>
                <a:cs typeface="Open Sans" panose="020B0606030504020204" pitchFamily="34" charset="0"/>
              </a:rPr>
              <a:t>Behavioral Patterns, Recycling Rates and Trends</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Enable smart waste collection bins for residentials and industries</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Build Generative AI based fully automated  robots to process and recycle the wastes.</a:t>
            </a:r>
          </a:p>
        </p:txBody>
      </p:sp>
      <p:sp>
        <p:nvSpPr>
          <p:cNvPr id="12" name="Curved Left Arrow 1">
            <a:extLst>
              <a:ext uri="{FF2B5EF4-FFF2-40B4-BE49-F238E27FC236}">
                <a16:creationId xmlns:a16="http://schemas.microsoft.com/office/drawing/2014/main" id="{0F7BD26C-E8EB-AFDB-AC3E-4997E5F34C85}"/>
              </a:ext>
            </a:extLst>
          </p:cNvPr>
          <p:cNvSpPr/>
          <p:nvPr/>
        </p:nvSpPr>
        <p:spPr>
          <a:xfrm rot="16695209">
            <a:off x="8256587" y="410010"/>
            <a:ext cx="1120135" cy="2721063"/>
          </a:xfrm>
          <a:prstGeom prst="curved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aphicFrame>
        <p:nvGraphicFramePr>
          <p:cNvPr id="16" name="Table 16">
            <a:extLst>
              <a:ext uri="{FF2B5EF4-FFF2-40B4-BE49-F238E27FC236}">
                <a16:creationId xmlns:a16="http://schemas.microsoft.com/office/drawing/2014/main" id="{1DBC26A5-8BEE-E2A5-74E9-E498B3E33D52}"/>
              </a:ext>
            </a:extLst>
          </p:cNvPr>
          <p:cNvGraphicFramePr>
            <a:graphicFrameLocks noGrp="1"/>
          </p:cNvGraphicFramePr>
          <p:nvPr>
            <p:extLst>
              <p:ext uri="{D42A27DB-BD31-4B8C-83A1-F6EECF244321}">
                <p14:modId xmlns:p14="http://schemas.microsoft.com/office/powerpoint/2010/main" val="1019734000"/>
              </p:ext>
            </p:extLst>
          </p:nvPr>
        </p:nvGraphicFramePr>
        <p:xfrm>
          <a:off x="590013" y="5194059"/>
          <a:ext cx="4079362" cy="924354"/>
        </p:xfrm>
        <a:graphic>
          <a:graphicData uri="http://schemas.openxmlformats.org/drawingml/2006/table">
            <a:tbl>
              <a:tblPr firstRow="1" bandRow="1">
                <a:tableStyleId>{22838BEF-8BB2-4498-84A7-C5851F593DF1}</a:tableStyleId>
              </a:tblPr>
              <a:tblGrid>
                <a:gridCol w="4079362">
                  <a:extLst>
                    <a:ext uri="{9D8B030D-6E8A-4147-A177-3AD203B41FA5}">
                      <a16:colId xmlns:a16="http://schemas.microsoft.com/office/drawing/2014/main" val="977831204"/>
                    </a:ext>
                  </a:extLst>
                </a:gridCol>
              </a:tblGrid>
              <a:tr h="308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chemeClr val="tx1">
                              <a:lumMod val="95000"/>
                              <a:lumOff val="5000"/>
                            </a:schemeClr>
                          </a:solidFill>
                          <a:hlinkClick r:id="rId3">
                            <a:extLst>
                              <a:ext uri="{A12FA001-AC4F-418D-AE19-62706E023703}">
                                <ahyp:hlinkClr xmlns:ahyp="http://schemas.microsoft.com/office/drawing/2018/hyperlinkcolor" val="tx"/>
                              </a:ext>
                            </a:extLst>
                          </a:hlinkClick>
                        </a:rPr>
                        <a:t>National Waste Database</a:t>
                      </a:r>
                      <a:endParaRPr lang="en-AU" sz="1200" dirty="0">
                        <a:solidFill>
                          <a:schemeClr val="tx1">
                            <a:lumMod val="95000"/>
                            <a:lumOff val="5000"/>
                          </a:schemeClr>
                        </a:solidFill>
                      </a:endParaRPr>
                    </a:p>
                  </a:txBody>
                  <a:tcPr/>
                </a:tc>
                <a:extLst>
                  <a:ext uri="{0D108BD9-81ED-4DB2-BD59-A6C34878D82A}">
                    <a16:rowId xmlns:a16="http://schemas.microsoft.com/office/drawing/2014/main" val="2988430489"/>
                  </a:ext>
                </a:extLst>
              </a:tr>
              <a:tr h="308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hlinkClick r:id="rId4">
                            <a:extLst>
                              <a:ext uri="{A12FA001-AC4F-418D-AE19-62706E023703}">
                                <ahyp:hlinkClr xmlns:ahyp="http://schemas.microsoft.com/office/drawing/2018/hyperlinkcolor" val="tx"/>
                              </a:ext>
                            </a:extLst>
                          </a:hlinkClick>
                        </a:rPr>
                        <a:t>Victorian local government waste data</a:t>
                      </a:r>
                      <a:endParaRPr lang="en-US" sz="1200" dirty="0">
                        <a:solidFill>
                          <a:schemeClr val="tx1">
                            <a:lumMod val="95000"/>
                            <a:lumOff val="5000"/>
                          </a:schemeClr>
                        </a:solidFill>
                      </a:endParaRPr>
                    </a:p>
                  </a:txBody>
                  <a:tcPr/>
                </a:tc>
                <a:extLst>
                  <a:ext uri="{0D108BD9-81ED-4DB2-BD59-A6C34878D82A}">
                    <a16:rowId xmlns:a16="http://schemas.microsoft.com/office/drawing/2014/main" val="71010696"/>
                  </a:ext>
                </a:extLst>
              </a:tr>
              <a:tr h="308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hlinkClick r:id="rId5">
                            <a:extLst>
                              <a:ext uri="{A12FA001-AC4F-418D-AE19-62706E023703}">
                                <ahyp:hlinkClr xmlns:ahyp="http://schemas.microsoft.com/office/drawing/2018/hyperlinkcolor" val="tx"/>
                              </a:ext>
                            </a:extLst>
                          </a:hlinkClick>
                        </a:rPr>
                        <a:t>Victoria's waste projection model</a:t>
                      </a:r>
                      <a:endParaRPr lang="en-US" sz="1200" dirty="0">
                        <a:solidFill>
                          <a:schemeClr val="tx1">
                            <a:lumMod val="95000"/>
                            <a:lumOff val="5000"/>
                          </a:schemeClr>
                        </a:solidFill>
                      </a:endParaRPr>
                    </a:p>
                  </a:txBody>
                  <a:tcPr/>
                </a:tc>
                <a:extLst>
                  <a:ext uri="{0D108BD9-81ED-4DB2-BD59-A6C34878D82A}">
                    <a16:rowId xmlns:a16="http://schemas.microsoft.com/office/drawing/2014/main" val="115015589"/>
                  </a:ext>
                </a:extLst>
              </a:tr>
            </a:tbl>
          </a:graphicData>
        </a:graphic>
      </p:graphicFrame>
      <p:pic>
        <p:nvPicPr>
          <p:cNvPr id="19" name="Picture 18" descr="A logo on a blue background&#10;&#10;Description automatically generated">
            <a:extLst>
              <a:ext uri="{FF2B5EF4-FFF2-40B4-BE49-F238E27FC236}">
                <a16:creationId xmlns:a16="http://schemas.microsoft.com/office/drawing/2014/main" id="{CCA8D01F-1019-BB3A-19FE-931E1BC9BD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7116" y="4544884"/>
            <a:ext cx="1116786" cy="905934"/>
          </a:xfrm>
          <a:prstGeom prst="rect">
            <a:avLst/>
          </a:prstGeom>
        </p:spPr>
      </p:pic>
    </p:spTree>
    <p:extLst>
      <p:ext uri="{BB962C8B-B14F-4D97-AF65-F5344CB8AC3E}">
        <p14:creationId xmlns:p14="http://schemas.microsoft.com/office/powerpoint/2010/main" val="581891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182F9-D762-BFFB-42AF-968DC2B55715}"/>
              </a:ext>
            </a:extLst>
          </p:cNvPr>
          <p:cNvSpPr txBox="1"/>
          <p:nvPr/>
        </p:nvSpPr>
        <p:spPr>
          <a:xfrm>
            <a:off x="2201458" y="419949"/>
            <a:ext cx="6896865" cy="553998"/>
          </a:xfrm>
          <a:prstGeom prst="rect">
            <a:avLst/>
          </a:prstGeom>
          <a:noFill/>
        </p:spPr>
        <p:txBody>
          <a:bodyPr wrap="square" rtlCol="0">
            <a:spAutoFit/>
          </a:bodyPr>
          <a:lstStyle/>
          <a:p>
            <a:r>
              <a:rPr lang="en-AU" sz="3000" b="1">
                <a:solidFill>
                  <a:schemeClr val="accent1"/>
                </a:solidFill>
              </a:rPr>
              <a:t>Importance of </a:t>
            </a:r>
            <a:r>
              <a:rPr lang="en-AU" sz="3000" b="1">
                <a:solidFill>
                  <a:srgbClr val="CC0066"/>
                </a:solidFill>
              </a:rPr>
              <a:t>waste</a:t>
            </a:r>
            <a:r>
              <a:rPr lang="en-AU" sz="3000" b="1">
                <a:solidFill>
                  <a:schemeClr val="accent1"/>
                </a:solidFill>
              </a:rPr>
              <a:t> </a:t>
            </a:r>
            <a:r>
              <a:rPr lang="en-AU" sz="3000" b="1">
                <a:solidFill>
                  <a:srgbClr val="CC0066"/>
                </a:solidFill>
              </a:rPr>
              <a:t>recycling</a:t>
            </a:r>
            <a:endParaRPr lang="en-AU" sz="3000" b="1" dirty="0">
              <a:solidFill>
                <a:srgbClr val="CC0066"/>
              </a:solidFill>
            </a:endParaRPr>
          </a:p>
        </p:txBody>
      </p:sp>
      <p:graphicFrame>
        <p:nvGraphicFramePr>
          <p:cNvPr id="2" name="Diagram 1">
            <a:extLst>
              <a:ext uri="{FF2B5EF4-FFF2-40B4-BE49-F238E27FC236}">
                <a16:creationId xmlns:a16="http://schemas.microsoft.com/office/drawing/2014/main" id="{94C469EC-8194-A0EE-1187-7F7AD7116D4E}"/>
              </a:ext>
            </a:extLst>
          </p:cNvPr>
          <p:cNvGraphicFramePr/>
          <p:nvPr>
            <p:extLst>
              <p:ext uri="{D42A27DB-BD31-4B8C-83A1-F6EECF244321}">
                <p14:modId xmlns:p14="http://schemas.microsoft.com/office/powerpoint/2010/main" val="1835764571"/>
              </p:ext>
            </p:extLst>
          </p:nvPr>
        </p:nvGraphicFramePr>
        <p:xfrm>
          <a:off x="1663584" y="1385047"/>
          <a:ext cx="10210169" cy="4657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Why Waste Management Is Super Important - Geppert Recycling">
            <a:extLst>
              <a:ext uri="{FF2B5EF4-FFF2-40B4-BE49-F238E27FC236}">
                <a16:creationId xmlns:a16="http://schemas.microsoft.com/office/drawing/2014/main" id="{2A9DCCB6-CACB-2A17-54F6-CB016D6B89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426" y="2823882"/>
            <a:ext cx="1951032" cy="156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5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182F9-D762-BFFB-42AF-968DC2B55715}"/>
              </a:ext>
            </a:extLst>
          </p:cNvPr>
          <p:cNvSpPr txBox="1"/>
          <p:nvPr/>
        </p:nvSpPr>
        <p:spPr>
          <a:xfrm>
            <a:off x="2201458" y="419949"/>
            <a:ext cx="6896865" cy="553998"/>
          </a:xfrm>
          <a:prstGeom prst="rect">
            <a:avLst/>
          </a:prstGeom>
          <a:noFill/>
        </p:spPr>
        <p:txBody>
          <a:bodyPr wrap="square" rtlCol="0">
            <a:spAutoFit/>
          </a:bodyPr>
          <a:lstStyle/>
          <a:p>
            <a:r>
              <a:rPr lang="en-AU" sz="3000" b="1" dirty="0">
                <a:solidFill>
                  <a:schemeClr val="accent1"/>
                </a:solidFill>
              </a:rPr>
              <a:t>Actions and how we want to achieve</a:t>
            </a:r>
            <a:endParaRPr lang="en-AU" sz="3000" b="1" dirty="0">
              <a:solidFill>
                <a:srgbClr val="CC0066"/>
              </a:solidFill>
            </a:endParaRPr>
          </a:p>
        </p:txBody>
      </p:sp>
      <p:graphicFrame>
        <p:nvGraphicFramePr>
          <p:cNvPr id="2" name="Diagram 1">
            <a:extLst>
              <a:ext uri="{FF2B5EF4-FFF2-40B4-BE49-F238E27FC236}">
                <a16:creationId xmlns:a16="http://schemas.microsoft.com/office/drawing/2014/main" id="{94C469EC-8194-A0EE-1187-7F7AD7116D4E}"/>
              </a:ext>
            </a:extLst>
          </p:cNvPr>
          <p:cNvGraphicFramePr/>
          <p:nvPr>
            <p:extLst>
              <p:ext uri="{D42A27DB-BD31-4B8C-83A1-F6EECF244321}">
                <p14:modId xmlns:p14="http://schemas.microsoft.com/office/powerpoint/2010/main" val="3382936924"/>
              </p:ext>
            </p:extLst>
          </p:nvPr>
        </p:nvGraphicFramePr>
        <p:xfrm>
          <a:off x="1663584" y="1129553"/>
          <a:ext cx="10210169" cy="5308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Using AI to upcycle waste into building materials - Federation University  Australia">
            <a:extLst>
              <a:ext uri="{FF2B5EF4-FFF2-40B4-BE49-F238E27FC236}">
                <a16:creationId xmlns:a16="http://schemas.microsoft.com/office/drawing/2014/main" id="{CE9D331C-1CA6-9C77-2047-9A01920FD9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592" y="2628900"/>
            <a:ext cx="2065866" cy="183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66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F753B-2695-E61A-D440-C83AA45EC7F8}"/>
              </a:ext>
            </a:extLst>
          </p:cNvPr>
          <p:cNvSpPr txBox="1"/>
          <p:nvPr/>
        </p:nvSpPr>
        <p:spPr>
          <a:xfrm>
            <a:off x="1281689" y="588885"/>
            <a:ext cx="6670018" cy="646331"/>
          </a:xfrm>
          <a:prstGeom prst="rect">
            <a:avLst/>
          </a:prstGeom>
          <a:noFill/>
        </p:spPr>
        <p:txBody>
          <a:bodyPr wrap="square" rtlCol="0">
            <a:spAutoFit/>
          </a:bodyPr>
          <a:lstStyle/>
          <a:p>
            <a:pPr algn="ctr"/>
            <a:r>
              <a:rPr lang="en-AU" sz="3000" b="1" dirty="0">
                <a:solidFill>
                  <a:schemeClr val="accent1"/>
                </a:solidFill>
              </a:rPr>
              <a:t>Current</a:t>
            </a:r>
            <a:r>
              <a:rPr lang="en-AU" sz="3600" dirty="0"/>
              <a:t> </a:t>
            </a:r>
            <a:r>
              <a:rPr lang="en-AU" sz="3000" b="1" dirty="0">
                <a:solidFill>
                  <a:schemeClr val="accent1"/>
                </a:solidFill>
              </a:rPr>
              <a:t>Waste</a:t>
            </a:r>
            <a:r>
              <a:rPr lang="en-AU" sz="3600" dirty="0"/>
              <a:t> </a:t>
            </a:r>
            <a:r>
              <a:rPr lang="en-AU" sz="3000" b="1" dirty="0">
                <a:solidFill>
                  <a:srgbClr val="CC0066"/>
                </a:solidFill>
              </a:rPr>
              <a:t>Recycling Process </a:t>
            </a:r>
          </a:p>
        </p:txBody>
      </p:sp>
      <p:pic>
        <p:nvPicPr>
          <p:cNvPr id="14" name="Picture 13" descr="Several bins filled with garbage&#10;&#10;Description automatically generated">
            <a:extLst>
              <a:ext uri="{FF2B5EF4-FFF2-40B4-BE49-F238E27FC236}">
                <a16:creationId xmlns:a16="http://schemas.microsoft.com/office/drawing/2014/main" id="{D981CBAF-7DA5-0D47-4186-3CCCBB914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20" y="4238039"/>
            <a:ext cx="1974131" cy="1396493"/>
          </a:xfrm>
          <a:prstGeom prst="rect">
            <a:avLst/>
          </a:prstGeom>
        </p:spPr>
      </p:pic>
      <p:pic>
        <p:nvPicPr>
          <p:cNvPr id="18" name="Graphic 17">
            <a:extLst>
              <a:ext uri="{FF2B5EF4-FFF2-40B4-BE49-F238E27FC236}">
                <a16:creationId xmlns:a16="http://schemas.microsoft.com/office/drawing/2014/main" id="{339D62CE-BD80-483C-774E-59E37E0214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28815" y="4462440"/>
            <a:ext cx="1116585" cy="947688"/>
          </a:xfrm>
          <a:prstGeom prst="rect">
            <a:avLst/>
          </a:prstGeom>
        </p:spPr>
      </p:pic>
      <p:pic>
        <p:nvPicPr>
          <p:cNvPr id="20" name="Picture 19" descr="A group of people in hard hats working on a recycling plant&#10;&#10;Description automatically generated">
            <a:extLst>
              <a:ext uri="{FF2B5EF4-FFF2-40B4-BE49-F238E27FC236}">
                <a16:creationId xmlns:a16="http://schemas.microsoft.com/office/drawing/2014/main" id="{64CB915A-0432-2F83-BCB6-67564442C1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1910" y="4238038"/>
            <a:ext cx="1894788" cy="1396493"/>
          </a:xfrm>
          <a:prstGeom prst="rect">
            <a:avLst/>
          </a:prstGeom>
        </p:spPr>
      </p:pic>
      <p:pic>
        <p:nvPicPr>
          <p:cNvPr id="22" name="Picture 21" descr="A large pile of garbage outside a building&#10;&#10;Description automatically generated">
            <a:extLst>
              <a:ext uri="{FF2B5EF4-FFF2-40B4-BE49-F238E27FC236}">
                <a16:creationId xmlns:a16="http://schemas.microsoft.com/office/drawing/2014/main" id="{61D83AA9-4993-03EB-7C3A-36D0400990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6021" y="4238038"/>
            <a:ext cx="1782918" cy="1396492"/>
          </a:xfrm>
          <a:prstGeom prst="rect">
            <a:avLst/>
          </a:prstGeom>
        </p:spPr>
      </p:pic>
      <p:sp>
        <p:nvSpPr>
          <p:cNvPr id="23" name="Arrow: Right 22">
            <a:extLst>
              <a:ext uri="{FF2B5EF4-FFF2-40B4-BE49-F238E27FC236}">
                <a16:creationId xmlns:a16="http://schemas.microsoft.com/office/drawing/2014/main" id="{C1DFEC3C-A5BF-E19C-1167-0199999B14BF}"/>
              </a:ext>
            </a:extLst>
          </p:cNvPr>
          <p:cNvSpPr/>
          <p:nvPr/>
        </p:nvSpPr>
        <p:spPr>
          <a:xfrm>
            <a:off x="2241351" y="4739410"/>
            <a:ext cx="57493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Arrow: Right 23">
            <a:extLst>
              <a:ext uri="{FF2B5EF4-FFF2-40B4-BE49-F238E27FC236}">
                <a16:creationId xmlns:a16="http://schemas.microsoft.com/office/drawing/2014/main" id="{6CBB3DAD-D07E-DA1A-F258-FA4BFA54938A}"/>
              </a:ext>
            </a:extLst>
          </p:cNvPr>
          <p:cNvSpPr/>
          <p:nvPr/>
        </p:nvSpPr>
        <p:spPr>
          <a:xfrm>
            <a:off x="6825833" y="4739410"/>
            <a:ext cx="61582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Arrow: Right 24">
            <a:extLst>
              <a:ext uri="{FF2B5EF4-FFF2-40B4-BE49-F238E27FC236}">
                <a16:creationId xmlns:a16="http://schemas.microsoft.com/office/drawing/2014/main" id="{AABCC9F5-B274-5FD8-F04B-55C02BBC5254}"/>
              </a:ext>
            </a:extLst>
          </p:cNvPr>
          <p:cNvSpPr/>
          <p:nvPr/>
        </p:nvSpPr>
        <p:spPr>
          <a:xfrm>
            <a:off x="4616698" y="4739410"/>
            <a:ext cx="59542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descr="A infographic of recycling materials&#10;&#10;Description automatically generated">
            <a:extLst>
              <a:ext uri="{FF2B5EF4-FFF2-40B4-BE49-F238E27FC236}">
                <a16:creationId xmlns:a16="http://schemas.microsoft.com/office/drawing/2014/main" id="{502E636A-C717-649D-9A1F-13D02CD721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1900" y="4026549"/>
            <a:ext cx="2768724" cy="1819470"/>
          </a:xfrm>
          <a:prstGeom prst="rect">
            <a:avLst/>
          </a:prstGeom>
        </p:spPr>
      </p:pic>
      <p:sp>
        <p:nvSpPr>
          <p:cNvPr id="30" name="Arrow: Right 29">
            <a:extLst>
              <a:ext uri="{FF2B5EF4-FFF2-40B4-BE49-F238E27FC236}">
                <a16:creationId xmlns:a16="http://schemas.microsoft.com/office/drawing/2014/main" id="{AC24AEF1-BE17-E286-611B-8ACF0E56CB24}"/>
              </a:ext>
            </a:extLst>
          </p:cNvPr>
          <p:cNvSpPr/>
          <p:nvPr/>
        </p:nvSpPr>
        <p:spPr>
          <a:xfrm>
            <a:off x="8341204" y="4739410"/>
            <a:ext cx="59542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a:extLst>
              <a:ext uri="{FF2B5EF4-FFF2-40B4-BE49-F238E27FC236}">
                <a16:creationId xmlns:a16="http://schemas.microsoft.com/office/drawing/2014/main" id="{749D3F2E-E3C7-5840-AC38-DD6BEFA2E9E0}"/>
              </a:ext>
            </a:extLst>
          </p:cNvPr>
          <p:cNvSpPr txBox="1"/>
          <p:nvPr/>
        </p:nvSpPr>
        <p:spPr>
          <a:xfrm>
            <a:off x="521881" y="5630030"/>
            <a:ext cx="1974131" cy="369332"/>
          </a:xfrm>
          <a:prstGeom prst="rect">
            <a:avLst/>
          </a:prstGeom>
          <a:noFill/>
        </p:spPr>
        <p:txBody>
          <a:bodyPr wrap="square" rtlCol="0">
            <a:spAutoFit/>
          </a:bodyPr>
          <a:lstStyle/>
          <a:p>
            <a:r>
              <a:rPr lang="en-AU" sz="1200" b="1" dirty="0"/>
              <a:t>Waste</a:t>
            </a:r>
            <a:r>
              <a:rPr lang="en-AU" b="1" dirty="0"/>
              <a:t> </a:t>
            </a:r>
            <a:r>
              <a:rPr lang="en-AU" sz="1200" b="1" dirty="0"/>
              <a:t>Collection</a:t>
            </a:r>
          </a:p>
        </p:txBody>
      </p:sp>
      <p:sp>
        <p:nvSpPr>
          <p:cNvPr id="32" name="TextBox 31">
            <a:extLst>
              <a:ext uri="{FF2B5EF4-FFF2-40B4-BE49-F238E27FC236}">
                <a16:creationId xmlns:a16="http://schemas.microsoft.com/office/drawing/2014/main" id="{E3A4D73D-B761-3CF6-0A9F-3189D2C088FC}"/>
              </a:ext>
            </a:extLst>
          </p:cNvPr>
          <p:cNvSpPr txBox="1"/>
          <p:nvPr/>
        </p:nvSpPr>
        <p:spPr>
          <a:xfrm>
            <a:off x="5411292" y="5689175"/>
            <a:ext cx="1974131" cy="276999"/>
          </a:xfrm>
          <a:prstGeom prst="rect">
            <a:avLst/>
          </a:prstGeom>
          <a:noFill/>
        </p:spPr>
        <p:txBody>
          <a:bodyPr wrap="square" rtlCol="0">
            <a:spAutoFit/>
          </a:bodyPr>
          <a:lstStyle/>
          <a:p>
            <a:r>
              <a:rPr lang="en-AU" sz="1200" b="1" dirty="0"/>
              <a:t>Waste Recycling</a:t>
            </a:r>
          </a:p>
        </p:txBody>
      </p:sp>
      <p:sp>
        <p:nvSpPr>
          <p:cNvPr id="33" name="TextBox 32">
            <a:extLst>
              <a:ext uri="{FF2B5EF4-FFF2-40B4-BE49-F238E27FC236}">
                <a16:creationId xmlns:a16="http://schemas.microsoft.com/office/drawing/2014/main" id="{13882431-8267-FEAD-433F-911472557F39}"/>
              </a:ext>
            </a:extLst>
          </p:cNvPr>
          <p:cNvSpPr txBox="1"/>
          <p:nvPr/>
        </p:nvSpPr>
        <p:spPr>
          <a:xfrm>
            <a:off x="2927838" y="5681035"/>
            <a:ext cx="1974131" cy="276999"/>
          </a:xfrm>
          <a:prstGeom prst="rect">
            <a:avLst/>
          </a:prstGeom>
          <a:noFill/>
        </p:spPr>
        <p:txBody>
          <a:bodyPr wrap="square" rtlCol="0">
            <a:spAutoFit/>
          </a:bodyPr>
          <a:lstStyle/>
          <a:p>
            <a:r>
              <a:rPr lang="en-AU" sz="1200" b="1" dirty="0"/>
              <a:t>Waste Segregation</a:t>
            </a:r>
          </a:p>
        </p:txBody>
      </p:sp>
      <p:sp>
        <p:nvSpPr>
          <p:cNvPr id="34" name="TextBox 33">
            <a:extLst>
              <a:ext uri="{FF2B5EF4-FFF2-40B4-BE49-F238E27FC236}">
                <a16:creationId xmlns:a16="http://schemas.microsoft.com/office/drawing/2014/main" id="{2F021450-5ED8-1A9C-1DBF-0B0B0F9F8500}"/>
              </a:ext>
            </a:extLst>
          </p:cNvPr>
          <p:cNvSpPr txBox="1"/>
          <p:nvPr/>
        </p:nvSpPr>
        <p:spPr>
          <a:xfrm>
            <a:off x="8936888" y="5860913"/>
            <a:ext cx="2929812" cy="276999"/>
          </a:xfrm>
          <a:prstGeom prst="rect">
            <a:avLst/>
          </a:prstGeom>
          <a:noFill/>
        </p:spPr>
        <p:txBody>
          <a:bodyPr wrap="square" rtlCol="0">
            <a:spAutoFit/>
          </a:bodyPr>
          <a:lstStyle/>
          <a:p>
            <a:r>
              <a:rPr lang="en-AU" sz="1200" b="1" dirty="0"/>
              <a:t>Recycled waste graphs &amp; insights</a:t>
            </a:r>
          </a:p>
        </p:txBody>
      </p:sp>
      <p:sp>
        <p:nvSpPr>
          <p:cNvPr id="35" name="TextBox 34">
            <a:extLst>
              <a:ext uri="{FF2B5EF4-FFF2-40B4-BE49-F238E27FC236}">
                <a16:creationId xmlns:a16="http://schemas.microsoft.com/office/drawing/2014/main" id="{0A32C721-4DB6-E161-48A8-156BEBAC221A}"/>
              </a:ext>
            </a:extLst>
          </p:cNvPr>
          <p:cNvSpPr txBox="1"/>
          <p:nvPr/>
        </p:nvSpPr>
        <p:spPr>
          <a:xfrm>
            <a:off x="7520786" y="5590758"/>
            <a:ext cx="1195751" cy="276999"/>
          </a:xfrm>
          <a:prstGeom prst="rect">
            <a:avLst/>
          </a:prstGeom>
          <a:noFill/>
        </p:spPr>
        <p:txBody>
          <a:bodyPr wrap="square" rtlCol="0">
            <a:spAutoFit/>
          </a:bodyPr>
          <a:lstStyle/>
          <a:p>
            <a:r>
              <a:rPr lang="en-AU" sz="1200" b="1" dirty="0"/>
              <a:t>Database</a:t>
            </a:r>
          </a:p>
        </p:txBody>
      </p:sp>
      <p:sp>
        <p:nvSpPr>
          <p:cNvPr id="36" name="TextBox 35">
            <a:extLst>
              <a:ext uri="{FF2B5EF4-FFF2-40B4-BE49-F238E27FC236}">
                <a16:creationId xmlns:a16="http://schemas.microsoft.com/office/drawing/2014/main" id="{F94AC13F-3889-C328-2098-2F750F1B6B5E}"/>
              </a:ext>
            </a:extLst>
          </p:cNvPr>
          <p:cNvSpPr txBox="1"/>
          <p:nvPr/>
        </p:nvSpPr>
        <p:spPr>
          <a:xfrm>
            <a:off x="521881" y="1700349"/>
            <a:ext cx="10078589" cy="2185214"/>
          </a:xfrm>
          <a:prstGeom prst="rect">
            <a:avLst/>
          </a:prstGeom>
          <a:noFill/>
        </p:spPr>
        <p:txBody>
          <a:bodyPr wrap="square" rtlCol="0">
            <a:spAutoFit/>
          </a:bodyPr>
          <a:lstStyle/>
          <a:p>
            <a:pPr rtl="0"/>
            <a:r>
              <a:rPr lang="en-US" sz="1400" b="1" dirty="0"/>
              <a:t>Key Process of Current waste collection and recycle (Traditional):</a:t>
            </a:r>
          </a:p>
          <a:p>
            <a:pPr rtl="0"/>
            <a:endParaRPr lang="en-US" sz="1400" b="1" dirty="0"/>
          </a:p>
          <a:p>
            <a:pPr marL="171450" indent="-171450" rtl="0">
              <a:buFont typeface="Arial" panose="020B0604020202020204" pitchFamily="34" charset="0"/>
              <a:buChar char="•"/>
            </a:pPr>
            <a:r>
              <a:rPr lang="en-US" sz="1200" dirty="0"/>
              <a:t>Collect the various waste related data across the state. This includes waste materials composition, economic variables and recycling rates.</a:t>
            </a:r>
          </a:p>
          <a:p>
            <a:pPr marL="171450" indent="-171450" rtl="0">
              <a:buFont typeface="Arial" panose="020B0604020202020204" pitchFamily="34" charset="0"/>
              <a:buChar char="•"/>
            </a:pPr>
            <a:r>
              <a:rPr lang="en-US" sz="1200" dirty="0"/>
              <a:t>Segregate the data based on various waste streams.</a:t>
            </a:r>
          </a:p>
          <a:p>
            <a:pPr marL="171450" indent="-171450" rtl="0">
              <a:buFont typeface="Arial" panose="020B0604020202020204" pitchFamily="34" charset="0"/>
              <a:buChar char="•"/>
            </a:pPr>
            <a:r>
              <a:rPr lang="en-US" sz="1200" dirty="0"/>
              <a:t>Utilize the data to determine the city's recycling rates and recyclable materials.</a:t>
            </a:r>
          </a:p>
          <a:p>
            <a:pPr rtl="0"/>
            <a:endParaRPr lang="en-US" sz="1200" dirty="0"/>
          </a:p>
          <a:p>
            <a:pPr rtl="0"/>
            <a:r>
              <a:rPr lang="en-US" sz="1200" dirty="0"/>
              <a:t>Currently there are lot of </a:t>
            </a:r>
            <a:r>
              <a:rPr lang="en-US" sz="1200" b="1" dirty="0"/>
              <a:t>manual efforts </a:t>
            </a:r>
            <a:r>
              <a:rPr lang="en-US" sz="1200" dirty="0"/>
              <a:t>required throughout the waste recycling process right from waste collection, segregation and waste recycling which may cause potential </a:t>
            </a:r>
            <a:r>
              <a:rPr lang="en-US" sz="1200" b="1" dirty="0"/>
              <a:t>harm</a:t>
            </a:r>
            <a:r>
              <a:rPr lang="en-US" sz="1200" dirty="0"/>
              <a:t> to the individuals involved due to the exposure of hazardous waste and handling dangerous hard materials.</a:t>
            </a:r>
          </a:p>
          <a:p>
            <a:pPr rtl="0"/>
            <a:r>
              <a:rPr lang="en-US" sz="1200" dirty="0"/>
              <a:t>In the future we are putting forth a solution based on fully automated robotic AI-based system that gives information on waste streams and </a:t>
            </a:r>
          </a:p>
          <a:p>
            <a:pPr rtl="0"/>
            <a:r>
              <a:rPr lang="en-US" sz="1200" dirty="0"/>
              <a:t>effective recycling technologies to AI robots that carry out the necessary waste recycling.</a:t>
            </a:r>
          </a:p>
          <a:p>
            <a:endParaRPr lang="en-AU" sz="1200" dirty="0"/>
          </a:p>
        </p:txBody>
      </p:sp>
    </p:spTree>
    <p:extLst>
      <p:ext uri="{BB962C8B-B14F-4D97-AF65-F5344CB8AC3E}">
        <p14:creationId xmlns:p14="http://schemas.microsoft.com/office/powerpoint/2010/main" val="39297473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F753B-2695-E61A-D440-C83AA45EC7F8}"/>
              </a:ext>
            </a:extLst>
          </p:cNvPr>
          <p:cNvSpPr txBox="1"/>
          <p:nvPr/>
        </p:nvSpPr>
        <p:spPr>
          <a:xfrm>
            <a:off x="1902508" y="305689"/>
            <a:ext cx="8276253" cy="1015663"/>
          </a:xfrm>
          <a:prstGeom prst="rect">
            <a:avLst/>
          </a:prstGeom>
          <a:noFill/>
        </p:spPr>
        <p:txBody>
          <a:bodyPr wrap="square" rtlCol="0">
            <a:spAutoFit/>
          </a:bodyPr>
          <a:lstStyle/>
          <a:p>
            <a:r>
              <a:rPr lang="en-AU" sz="3000" dirty="0">
                <a:solidFill>
                  <a:schemeClr val="accent5">
                    <a:lumMod val="75000"/>
                  </a:schemeClr>
                </a:solidFill>
              </a:rPr>
              <a:t>Generative AI Based Fully Automated </a:t>
            </a:r>
            <a:r>
              <a:rPr lang="en-AU" sz="3000" b="1" dirty="0">
                <a:solidFill>
                  <a:srgbClr val="CC0066"/>
                </a:solidFill>
              </a:rPr>
              <a:t>Robotic Waste Recycle Management System</a:t>
            </a:r>
          </a:p>
        </p:txBody>
      </p:sp>
      <p:sp>
        <p:nvSpPr>
          <p:cNvPr id="3" name="TextBox 2">
            <a:extLst>
              <a:ext uri="{FF2B5EF4-FFF2-40B4-BE49-F238E27FC236}">
                <a16:creationId xmlns:a16="http://schemas.microsoft.com/office/drawing/2014/main" id="{80921AAE-8EA0-F580-642E-4F5BB3A377F7}"/>
              </a:ext>
            </a:extLst>
          </p:cNvPr>
          <p:cNvSpPr txBox="1"/>
          <p:nvPr/>
        </p:nvSpPr>
        <p:spPr>
          <a:xfrm>
            <a:off x="525851" y="1233441"/>
            <a:ext cx="11266311" cy="3613746"/>
          </a:xfrm>
          <a:prstGeom prst="rect">
            <a:avLst/>
          </a:prstGeom>
          <a:noFill/>
        </p:spPr>
        <p:txBody>
          <a:bodyPr wrap="square" rtlCol="0">
            <a:spAutoFit/>
          </a:bodyPr>
          <a:lstStyle/>
          <a:p>
            <a:pPr rtl="0">
              <a:lnSpc>
                <a:spcPct val="150000"/>
              </a:lnSpc>
            </a:pPr>
            <a:endParaRPr lang="en-US" sz="1400" b="1" dirty="0"/>
          </a:p>
          <a:p>
            <a:pPr rtl="0">
              <a:lnSpc>
                <a:spcPct val="150000"/>
              </a:lnSpc>
            </a:pPr>
            <a:r>
              <a:rPr lang="en-US" sz="1400" b="1" dirty="0"/>
              <a:t>Key Process of future generative AI based robotic waste recycle management system:</a:t>
            </a:r>
          </a:p>
          <a:p>
            <a:pPr marL="285750" indent="-285750" rtl="0">
              <a:lnSpc>
                <a:spcPct val="150000"/>
              </a:lnSpc>
              <a:buFont typeface="Arial" panose="020B0604020202020204" pitchFamily="34" charset="0"/>
              <a:buChar char="•"/>
            </a:pPr>
            <a:r>
              <a:rPr lang="en-US" sz="1400" dirty="0"/>
              <a:t>Collect the </a:t>
            </a:r>
            <a:r>
              <a:rPr lang="en-US" sz="1400" b="1" dirty="0"/>
              <a:t>pertinent historical data </a:t>
            </a:r>
            <a:r>
              <a:rPr lang="en-US" sz="1400" dirty="0"/>
              <a:t>from a variety of state-wide data sources which includes waste composition, recycling rates, waste generation trends, recycling technologies, economic variables, and environmental effects. </a:t>
            </a:r>
          </a:p>
          <a:p>
            <a:pPr marL="285750" indent="-285750" rtl="0">
              <a:lnSpc>
                <a:spcPct val="150000"/>
              </a:lnSpc>
              <a:buFont typeface="Arial" panose="020B0604020202020204" pitchFamily="34" charset="0"/>
              <a:buChar char="•"/>
            </a:pPr>
            <a:r>
              <a:rPr lang="en-US" sz="1400" b="1" dirty="0"/>
              <a:t>Process</a:t>
            </a:r>
            <a:r>
              <a:rPr lang="en-US" sz="1400" dirty="0"/>
              <a:t> the raw data and combine them into one </a:t>
            </a:r>
            <a:r>
              <a:rPr lang="en-US" sz="1400" b="1" dirty="0"/>
              <a:t>coherent dataset </a:t>
            </a:r>
            <a:r>
              <a:rPr lang="en-US" sz="1400" dirty="0"/>
              <a:t>to avoid any data discrepancies.</a:t>
            </a:r>
          </a:p>
          <a:p>
            <a:pPr marL="285750" indent="-285750" rtl="0">
              <a:lnSpc>
                <a:spcPct val="150000"/>
              </a:lnSpc>
              <a:buFont typeface="Arial" panose="020B0604020202020204" pitchFamily="34" charset="0"/>
              <a:buChar char="•"/>
            </a:pPr>
            <a:r>
              <a:rPr lang="en-US" sz="1400" b="1" dirty="0"/>
              <a:t>Classify</a:t>
            </a:r>
            <a:r>
              <a:rPr lang="en-US" sz="1400" dirty="0"/>
              <a:t> the collected data based on waste streams to identify the recyclable materials, potential contamination problems, and waste reduction opportunities.</a:t>
            </a:r>
          </a:p>
          <a:p>
            <a:pPr marL="285750" indent="-285750" rtl="0">
              <a:lnSpc>
                <a:spcPct val="150000"/>
              </a:lnSpc>
              <a:buFont typeface="Arial" panose="020B0604020202020204" pitchFamily="34" charset="0"/>
              <a:buChar char="•"/>
            </a:pPr>
            <a:r>
              <a:rPr lang="en-US" sz="1400" b="1" dirty="0"/>
              <a:t>Feed the data into the AI systems </a:t>
            </a:r>
            <a:r>
              <a:rPr lang="en-US" sz="1400" dirty="0"/>
              <a:t>which analyze and provide the insights on waste streams, recycling rates and patterns.</a:t>
            </a:r>
          </a:p>
          <a:p>
            <a:pPr marL="285750" indent="-285750" rtl="0">
              <a:lnSpc>
                <a:spcPct val="150000"/>
              </a:lnSpc>
              <a:buFont typeface="Arial" panose="020B0604020202020204" pitchFamily="34" charset="0"/>
              <a:buChar char="•"/>
            </a:pPr>
            <a:r>
              <a:rPr lang="en-US" sz="1400" b="1" dirty="0"/>
              <a:t>Enable RFID sensor based Smart bins for waste collection </a:t>
            </a:r>
            <a:r>
              <a:rPr lang="en-US" sz="1400" dirty="0"/>
              <a:t>which identifies the waste types and stream the live data to generative AI system.</a:t>
            </a:r>
          </a:p>
          <a:p>
            <a:pPr marL="285750" indent="-285750" rtl="0">
              <a:lnSpc>
                <a:spcPct val="150000"/>
              </a:lnSpc>
              <a:buFont typeface="Arial" panose="020B0604020202020204" pitchFamily="34" charset="0"/>
              <a:buChar char="•"/>
            </a:pPr>
            <a:r>
              <a:rPr lang="en-US" sz="1400" b="1" dirty="0"/>
              <a:t>AI systems analyze the unprocessed data from smart bins</a:t>
            </a:r>
            <a:r>
              <a:rPr lang="en-US" sz="1400" dirty="0"/>
              <a:t>, predict the types and composition of waste, produce reports, and send them to the authorities in charge of the recycling management system, as well as signal AI-based robots to begin the recycling process.</a:t>
            </a:r>
          </a:p>
        </p:txBody>
      </p:sp>
      <p:pic>
        <p:nvPicPr>
          <p:cNvPr id="14" name="Picture 13" descr="A group of garbage cans with different types of waste&#10;&#10;Description automatically generated">
            <a:extLst>
              <a:ext uri="{FF2B5EF4-FFF2-40B4-BE49-F238E27FC236}">
                <a16:creationId xmlns:a16="http://schemas.microsoft.com/office/drawing/2014/main" id="{791B036B-73A9-FE70-7FD1-EBF38CCCE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455" y="4893351"/>
            <a:ext cx="1677972" cy="1324465"/>
          </a:xfrm>
          <a:prstGeom prst="rect">
            <a:avLst/>
          </a:prstGeom>
        </p:spPr>
      </p:pic>
      <p:pic>
        <p:nvPicPr>
          <p:cNvPr id="16" name="Picture 15" descr="A white recycle bin with a green recycle symbol&#10;&#10;Description automatically generated">
            <a:extLst>
              <a:ext uri="{FF2B5EF4-FFF2-40B4-BE49-F238E27FC236}">
                <a16:creationId xmlns:a16="http://schemas.microsoft.com/office/drawing/2014/main" id="{2BFD11CC-84D5-5606-0888-9A48E9AF9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76" y="4893354"/>
            <a:ext cx="1507679" cy="1324465"/>
          </a:xfrm>
          <a:prstGeom prst="rect">
            <a:avLst/>
          </a:prstGeom>
        </p:spPr>
      </p:pic>
      <p:pic>
        <p:nvPicPr>
          <p:cNvPr id="18" name="Picture 17" descr="A hand holding a glowing screen&#10;&#10;Description automatically generated with medium confidence">
            <a:extLst>
              <a:ext uri="{FF2B5EF4-FFF2-40B4-BE49-F238E27FC236}">
                <a16:creationId xmlns:a16="http://schemas.microsoft.com/office/drawing/2014/main" id="{19B4AFB3-3675-B8A8-68B2-59FAA2E14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383" y="4893353"/>
            <a:ext cx="1875935" cy="1324465"/>
          </a:xfrm>
          <a:prstGeom prst="rect">
            <a:avLst/>
          </a:prstGeom>
        </p:spPr>
      </p:pic>
      <p:pic>
        <p:nvPicPr>
          <p:cNvPr id="20" name="Picture 19" descr="A machine with a robotic arm&#10;&#10;Description automatically generated with medium confidence">
            <a:extLst>
              <a:ext uri="{FF2B5EF4-FFF2-40B4-BE49-F238E27FC236}">
                <a16:creationId xmlns:a16="http://schemas.microsoft.com/office/drawing/2014/main" id="{FC9A3BA1-4F13-2ABD-5B5A-CD593EFF9C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682" y="4893352"/>
            <a:ext cx="1677973" cy="1324465"/>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FC40A918-99E3-0C47-9567-8DD38842B9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6227" y="4893350"/>
            <a:ext cx="1875935" cy="1324465"/>
          </a:xfrm>
          <a:prstGeom prst="rect">
            <a:avLst/>
          </a:prstGeom>
        </p:spPr>
      </p:pic>
      <p:sp>
        <p:nvSpPr>
          <p:cNvPr id="24" name="Arrow: Right 23">
            <a:extLst>
              <a:ext uri="{FF2B5EF4-FFF2-40B4-BE49-F238E27FC236}">
                <a16:creationId xmlns:a16="http://schemas.microsoft.com/office/drawing/2014/main" id="{2294EA60-7898-5471-B633-7C3DF0F8865D}"/>
              </a:ext>
            </a:extLst>
          </p:cNvPr>
          <p:cNvSpPr/>
          <p:nvPr/>
        </p:nvSpPr>
        <p:spPr>
          <a:xfrm>
            <a:off x="1738730" y="5313266"/>
            <a:ext cx="8706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Arrow: Right 24">
            <a:extLst>
              <a:ext uri="{FF2B5EF4-FFF2-40B4-BE49-F238E27FC236}">
                <a16:creationId xmlns:a16="http://schemas.microsoft.com/office/drawing/2014/main" id="{864E4998-9CBE-6226-D68A-AB30F4A06193}"/>
              </a:ext>
            </a:extLst>
          </p:cNvPr>
          <p:cNvSpPr/>
          <p:nvPr/>
        </p:nvSpPr>
        <p:spPr>
          <a:xfrm>
            <a:off x="4389698" y="5313266"/>
            <a:ext cx="7401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Arrow: Right 26">
            <a:extLst>
              <a:ext uri="{FF2B5EF4-FFF2-40B4-BE49-F238E27FC236}">
                <a16:creationId xmlns:a16="http://schemas.microsoft.com/office/drawing/2014/main" id="{C0FD775D-8CD6-9C1C-8EFB-93EC5CF5B62B}"/>
              </a:ext>
            </a:extLst>
          </p:cNvPr>
          <p:cNvSpPr/>
          <p:nvPr/>
        </p:nvSpPr>
        <p:spPr>
          <a:xfrm>
            <a:off x="6670068" y="5313266"/>
            <a:ext cx="80538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Arrow: Right 27">
            <a:extLst>
              <a:ext uri="{FF2B5EF4-FFF2-40B4-BE49-F238E27FC236}">
                <a16:creationId xmlns:a16="http://schemas.microsoft.com/office/drawing/2014/main" id="{B8584CE4-941E-AF6C-F084-71217E0909E7}"/>
              </a:ext>
            </a:extLst>
          </p:cNvPr>
          <p:cNvSpPr/>
          <p:nvPr/>
        </p:nvSpPr>
        <p:spPr>
          <a:xfrm>
            <a:off x="9153427" y="5358312"/>
            <a:ext cx="714927" cy="439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CD5BD760-34F7-931E-45D2-946D7A86A368}"/>
              </a:ext>
            </a:extLst>
          </p:cNvPr>
          <p:cNvSpPr txBox="1"/>
          <p:nvPr/>
        </p:nvSpPr>
        <p:spPr>
          <a:xfrm>
            <a:off x="206279" y="6217810"/>
            <a:ext cx="2196856" cy="461665"/>
          </a:xfrm>
          <a:prstGeom prst="rect">
            <a:avLst/>
          </a:prstGeom>
          <a:noFill/>
        </p:spPr>
        <p:txBody>
          <a:bodyPr wrap="square" rtlCol="0">
            <a:spAutoFit/>
          </a:bodyPr>
          <a:lstStyle/>
          <a:p>
            <a:r>
              <a:rPr lang="en-AU" sz="1200" b="1" dirty="0"/>
              <a:t>Data Collection (Sensor’s / AI / ML based garbage collectors</a:t>
            </a:r>
          </a:p>
        </p:txBody>
      </p:sp>
      <p:sp>
        <p:nvSpPr>
          <p:cNvPr id="7" name="TextBox 6">
            <a:extLst>
              <a:ext uri="{FF2B5EF4-FFF2-40B4-BE49-F238E27FC236}">
                <a16:creationId xmlns:a16="http://schemas.microsoft.com/office/drawing/2014/main" id="{E444C392-65E8-DD0D-DD35-D98CD8CDCD50}"/>
              </a:ext>
            </a:extLst>
          </p:cNvPr>
          <p:cNvSpPr txBox="1"/>
          <p:nvPr/>
        </p:nvSpPr>
        <p:spPr>
          <a:xfrm>
            <a:off x="2562926" y="6225311"/>
            <a:ext cx="2196856" cy="276999"/>
          </a:xfrm>
          <a:prstGeom prst="rect">
            <a:avLst/>
          </a:prstGeom>
          <a:noFill/>
        </p:spPr>
        <p:txBody>
          <a:bodyPr wrap="square" rtlCol="0">
            <a:spAutoFit/>
          </a:bodyPr>
          <a:lstStyle/>
          <a:p>
            <a:r>
              <a:rPr lang="en-AU" sz="1200" b="1" dirty="0" err="1"/>
              <a:t>GenAI</a:t>
            </a:r>
            <a:r>
              <a:rPr lang="en-AU" sz="1200" b="1" dirty="0"/>
              <a:t> and Chatbot </a:t>
            </a:r>
          </a:p>
        </p:txBody>
      </p:sp>
      <p:sp>
        <p:nvSpPr>
          <p:cNvPr id="8" name="TextBox 7">
            <a:extLst>
              <a:ext uri="{FF2B5EF4-FFF2-40B4-BE49-F238E27FC236}">
                <a16:creationId xmlns:a16="http://schemas.microsoft.com/office/drawing/2014/main" id="{325EF23E-F63F-D973-9AB9-857D004B6A58}"/>
              </a:ext>
            </a:extLst>
          </p:cNvPr>
          <p:cNvSpPr txBox="1"/>
          <p:nvPr/>
        </p:nvSpPr>
        <p:spPr>
          <a:xfrm>
            <a:off x="7605890" y="6225311"/>
            <a:ext cx="2196856" cy="276999"/>
          </a:xfrm>
          <a:prstGeom prst="rect">
            <a:avLst/>
          </a:prstGeom>
          <a:noFill/>
        </p:spPr>
        <p:txBody>
          <a:bodyPr wrap="square" rtlCol="0">
            <a:spAutoFit/>
          </a:bodyPr>
          <a:lstStyle/>
          <a:p>
            <a:r>
              <a:rPr lang="en-AU" sz="1200" b="1" dirty="0"/>
              <a:t>Auto segregation</a:t>
            </a:r>
          </a:p>
        </p:txBody>
      </p:sp>
      <p:sp>
        <p:nvSpPr>
          <p:cNvPr id="9" name="TextBox 8">
            <a:extLst>
              <a:ext uri="{FF2B5EF4-FFF2-40B4-BE49-F238E27FC236}">
                <a16:creationId xmlns:a16="http://schemas.microsoft.com/office/drawing/2014/main" id="{30791318-707C-5157-F20F-3FB04722BA0A}"/>
              </a:ext>
            </a:extLst>
          </p:cNvPr>
          <p:cNvSpPr txBox="1"/>
          <p:nvPr/>
        </p:nvSpPr>
        <p:spPr>
          <a:xfrm>
            <a:off x="9802746" y="6310142"/>
            <a:ext cx="2572871" cy="461665"/>
          </a:xfrm>
          <a:prstGeom prst="rect">
            <a:avLst/>
          </a:prstGeom>
          <a:noFill/>
        </p:spPr>
        <p:txBody>
          <a:bodyPr wrap="square" rtlCol="0">
            <a:spAutoFit/>
          </a:bodyPr>
          <a:lstStyle/>
          <a:p>
            <a:r>
              <a:rPr lang="en-AU" sz="1200" b="1" dirty="0"/>
              <a:t>Analysis, reporting and processing using standardized tools</a:t>
            </a:r>
          </a:p>
        </p:txBody>
      </p:sp>
    </p:spTree>
    <p:extLst>
      <p:ext uri="{BB962C8B-B14F-4D97-AF65-F5344CB8AC3E}">
        <p14:creationId xmlns:p14="http://schemas.microsoft.com/office/powerpoint/2010/main" val="302139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C1944-4D7D-6C1B-E3B9-EE10647566E3}"/>
              </a:ext>
            </a:extLst>
          </p:cNvPr>
          <p:cNvSpPr txBox="1"/>
          <p:nvPr/>
        </p:nvSpPr>
        <p:spPr>
          <a:xfrm>
            <a:off x="1819833" y="124011"/>
            <a:ext cx="9247909" cy="1015663"/>
          </a:xfrm>
          <a:prstGeom prst="rect">
            <a:avLst/>
          </a:prstGeom>
          <a:noFill/>
        </p:spPr>
        <p:txBody>
          <a:bodyPr wrap="square" rtlCol="0">
            <a:spAutoFit/>
          </a:bodyPr>
          <a:lstStyle/>
          <a:p>
            <a:r>
              <a:rPr lang="en-AU" sz="3000" dirty="0">
                <a:solidFill>
                  <a:schemeClr val="accent5">
                    <a:lumMod val="75000"/>
                  </a:schemeClr>
                </a:solidFill>
              </a:rPr>
              <a:t>Our Approach – </a:t>
            </a:r>
            <a:r>
              <a:rPr lang="en-AU" sz="3000" b="1" dirty="0">
                <a:solidFill>
                  <a:srgbClr val="CC0066"/>
                </a:solidFill>
              </a:rPr>
              <a:t>Generative and Effective AI Based Waste Recycling Strategies for Future </a:t>
            </a:r>
          </a:p>
        </p:txBody>
      </p:sp>
      <p:graphicFrame>
        <p:nvGraphicFramePr>
          <p:cNvPr id="10" name="Diagram 9">
            <a:extLst>
              <a:ext uri="{FF2B5EF4-FFF2-40B4-BE49-F238E27FC236}">
                <a16:creationId xmlns:a16="http://schemas.microsoft.com/office/drawing/2014/main" id="{A6A9F102-435E-71CF-7685-B24E6DB7022B}"/>
              </a:ext>
            </a:extLst>
          </p:cNvPr>
          <p:cNvGraphicFramePr/>
          <p:nvPr>
            <p:extLst>
              <p:ext uri="{D42A27DB-BD31-4B8C-83A1-F6EECF244321}">
                <p14:modId xmlns:p14="http://schemas.microsoft.com/office/powerpoint/2010/main" val="2888223870"/>
              </p:ext>
            </p:extLst>
          </p:nvPr>
        </p:nvGraphicFramePr>
        <p:xfrm>
          <a:off x="1680882" y="1139674"/>
          <a:ext cx="8479118" cy="5355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AD9E1679-BBD4-D56D-1D0A-3F7767437F74}"/>
              </a:ext>
            </a:extLst>
          </p:cNvPr>
          <p:cNvSpPr txBox="1"/>
          <p:nvPr/>
        </p:nvSpPr>
        <p:spPr>
          <a:xfrm>
            <a:off x="4639235" y="3078637"/>
            <a:ext cx="2164977" cy="1200329"/>
          </a:xfrm>
          <a:prstGeom prst="rect">
            <a:avLst/>
          </a:prstGeom>
          <a:noFill/>
        </p:spPr>
        <p:txBody>
          <a:bodyPr wrap="square">
            <a:spAutoFit/>
          </a:bodyPr>
          <a:lstStyle/>
          <a:p>
            <a:r>
              <a:rPr lang="en-AU" b="1" dirty="0">
                <a:solidFill>
                  <a:schemeClr val="accent1"/>
                </a:solidFill>
              </a:rPr>
              <a:t>Generative AI Based Smart </a:t>
            </a:r>
            <a:r>
              <a:rPr lang="en-AU" b="1" dirty="0">
                <a:solidFill>
                  <a:srgbClr val="CC0066"/>
                </a:solidFill>
              </a:rPr>
              <a:t>Waste Recycle Management System</a:t>
            </a:r>
          </a:p>
        </p:txBody>
      </p:sp>
    </p:spTree>
    <p:extLst>
      <p:ext uri="{BB962C8B-B14F-4D97-AF65-F5344CB8AC3E}">
        <p14:creationId xmlns:p14="http://schemas.microsoft.com/office/powerpoint/2010/main" val="16053406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114B59-80DA-EFEA-A841-D97B12F08F34}"/>
              </a:ext>
            </a:extLst>
          </p:cNvPr>
          <p:cNvSpPr txBox="1"/>
          <p:nvPr/>
        </p:nvSpPr>
        <p:spPr>
          <a:xfrm>
            <a:off x="1819833" y="325717"/>
            <a:ext cx="9247909" cy="553998"/>
          </a:xfrm>
          <a:prstGeom prst="rect">
            <a:avLst/>
          </a:prstGeom>
          <a:noFill/>
        </p:spPr>
        <p:txBody>
          <a:bodyPr wrap="square" rtlCol="0">
            <a:spAutoFit/>
          </a:bodyPr>
          <a:lstStyle/>
          <a:p>
            <a:pPr algn="ctr"/>
            <a:r>
              <a:rPr lang="en-AU" sz="3000" b="1" dirty="0">
                <a:solidFill>
                  <a:schemeClr val="accent5">
                    <a:lumMod val="75000"/>
                  </a:schemeClr>
                </a:solidFill>
              </a:rPr>
              <a:t>Recyclable Waste Trend Dashboards and Reports</a:t>
            </a:r>
            <a:endParaRPr lang="en-AU" sz="3000" b="1" dirty="0">
              <a:solidFill>
                <a:srgbClr val="CC0066"/>
              </a:solidFill>
            </a:endParaRPr>
          </a:p>
        </p:txBody>
      </p:sp>
      <p:pic>
        <p:nvPicPr>
          <p:cNvPr id="3" name="Picture 2" descr="A screenshot of a graph&#10;&#10;Description automatically generated">
            <a:extLst>
              <a:ext uri="{FF2B5EF4-FFF2-40B4-BE49-F238E27FC236}">
                <a16:creationId xmlns:a16="http://schemas.microsoft.com/office/drawing/2014/main" id="{920973A2-639E-7F0F-A943-7E03EF41D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8" y="1450107"/>
            <a:ext cx="8274243" cy="489142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59AD1BE-6C8F-3F2B-477B-E0A84C619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1344" y="1450106"/>
            <a:ext cx="3463637" cy="4891425"/>
          </a:xfrm>
          <a:prstGeom prst="rect">
            <a:avLst/>
          </a:prstGeom>
        </p:spPr>
      </p:pic>
    </p:spTree>
    <p:extLst>
      <p:ext uri="{BB962C8B-B14F-4D97-AF65-F5344CB8AC3E}">
        <p14:creationId xmlns:p14="http://schemas.microsoft.com/office/powerpoint/2010/main" val="4191480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8C5F0-C1E2-B0BF-8FBC-354B61B5E1B1}"/>
              </a:ext>
            </a:extLst>
          </p:cNvPr>
          <p:cNvSpPr txBox="1"/>
          <p:nvPr/>
        </p:nvSpPr>
        <p:spPr>
          <a:xfrm>
            <a:off x="1707957" y="500319"/>
            <a:ext cx="8931564" cy="1015663"/>
          </a:xfrm>
          <a:prstGeom prst="rect">
            <a:avLst/>
          </a:prstGeom>
          <a:noFill/>
        </p:spPr>
        <p:txBody>
          <a:bodyPr wrap="square" rtlCol="0">
            <a:spAutoFit/>
          </a:bodyPr>
          <a:lstStyle/>
          <a:p>
            <a:pPr algn="ctr"/>
            <a:r>
              <a:rPr lang="en-AU" sz="3000" b="1">
                <a:solidFill>
                  <a:schemeClr val="accent5">
                    <a:lumMod val="75000"/>
                  </a:schemeClr>
                </a:solidFill>
              </a:rPr>
              <a:t>Generative AI Based Predictive Analysis Dashboard &amp; Reports</a:t>
            </a:r>
            <a:endParaRPr lang="en-AU" sz="3000" b="1" dirty="0">
              <a:solidFill>
                <a:schemeClr val="accent5">
                  <a:lumMod val="75000"/>
                </a:schemeClr>
              </a:solidFill>
            </a:endParaRPr>
          </a:p>
        </p:txBody>
      </p:sp>
      <p:pic>
        <p:nvPicPr>
          <p:cNvPr id="4" name="Picture 3" descr="A group of pie charts&#10;&#10;Description automatically generated">
            <a:extLst>
              <a:ext uri="{FF2B5EF4-FFF2-40B4-BE49-F238E27FC236}">
                <a16:creationId xmlns:a16="http://schemas.microsoft.com/office/drawing/2014/main" id="{23BCE24B-8DF5-FDCD-0D7C-2E3332491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5" y="1838498"/>
            <a:ext cx="4812145" cy="2280920"/>
          </a:xfrm>
          <a:prstGeom prst="rect">
            <a:avLst/>
          </a:prstGeom>
        </p:spPr>
      </p:pic>
      <p:sp>
        <p:nvSpPr>
          <p:cNvPr id="5" name="TextBox 4">
            <a:extLst>
              <a:ext uri="{FF2B5EF4-FFF2-40B4-BE49-F238E27FC236}">
                <a16:creationId xmlns:a16="http://schemas.microsoft.com/office/drawing/2014/main" id="{BEEEE188-D35F-30D2-F8D2-2D0F78765038}"/>
              </a:ext>
            </a:extLst>
          </p:cNvPr>
          <p:cNvSpPr txBox="1"/>
          <p:nvPr/>
        </p:nvSpPr>
        <p:spPr>
          <a:xfrm>
            <a:off x="2193439" y="1469166"/>
            <a:ext cx="1144865" cy="369332"/>
          </a:xfrm>
          <a:prstGeom prst="rect">
            <a:avLst/>
          </a:prstGeom>
          <a:noFill/>
        </p:spPr>
        <p:txBody>
          <a:bodyPr wrap="none" rtlCol="0">
            <a:spAutoFit/>
          </a:bodyPr>
          <a:lstStyle/>
          <a:p>
            <a:r>
              <a:rPr lang="en-AU" b="1" dirty="0"/>
              <a:t>Pie Charts</a:t>
            </a:r>
          </a:p>
        </p:txBody>
      </p:sp>
      <p:sp>
        <p:nvSpPr>
          <p:cNvPr id="6" name="TextBox 5">
            <a:extLst>
              <a:ext uri="{FF2B5EF4-FFF2-40B4-BE49-F238E27FC236}">
                <a16:creationId xmlns:a16="http://schemas.microsoft.com/office/drawing/2014/main" id="{4EB0A2CE-618F-7835-284B-BACC1A9EEFEF}"/>
              </a:ext>
            </a:extLst>
          </p:cNvPr>
          <p:cNvSpPr txBox="1"/>
          <p:nvPr/>
        </p:nvSpPr>
        <p:spPr>
          <a:xfrm>
            <a:off x="7976597" y="1469166"/>
            <a:ext cx="2021964" cy="369332"/>
          </a:xfrm>
          <a:prstGeom prst="rect">
            <a:avLst/>
          </a:prstGeom>
          <a:noFill/>
        </p:spPr>
        <p:txBody>
          <a:bodyPr wrap="none" rtlCol="0">
            <a:spAutoFit/>
          </a:bodyPr>
          <a:lstStyle/>
          <a:p>
            <a:r>
              <a:rPr lang="en-AU" b="1" dirty="0"/>
              <a:t>Predictive Analysis </a:t>
            </a:r>
          </a:p>
        </p:txBody>
      </p:sp>
    </p:spTree>
    <p:extLst>
      <p:ext uri="{BB962C8B-B14F-4D97-AF65-F5344CB8AC3E}">
        <p14:creationId xmlns:p14="http://schemas.microsoft.com/office/powerpoint/2010/main" val="10004389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605</TotalTime>
  <Words>1042</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 Kasi</dc:creator>
  <cp:lastModifiedBy>Manikandan Kasi</cp:lastModifiedBy>
  <cp:revision>64</cp:revision>
  <dcterms:created xsi:type="dcterms:W3CDTF">2023-08-19T09:23:40Z</dcterms:created>
  <dcterms:modified xsi:type="dcterms:W3CDTF">2023-08-20T01:33:26Z</dcterms:modified>
</cp:coreProperties>
</file>