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8" r:id="rId5"/>
    <p:sldId id="260" r:id="rId6"/>
    <p:sldId id="261" r:id="rId7"/>
    <p:sldId id="262" r:id="rId8"/>
    <p:sldId id="265" r:id="rId9"/>
    <p:sldId id="269" r:id="rId10"/>
    <p:sldId id="267" r:id="rId11"/>
    <p:sldId id="266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7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3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2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76A8-66F6-4FC7-94D8-138531AC7EF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44AB-3390-417D-8CA3-BA64E123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11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no.land/manual" TargetMode="External"/><Relationship Id="rId7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deno.la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deno.land/https/deno.land/x/opine@master/mod.ts#request" TargetMode="External"/><Relationship Id="rId5" Type="http://schemas.openxmlformats.org/officeDocument/2006/relationships/hyperlink" Target="https://doc.deno.land/https/github.com/denoland/deno/releases/latest/download/lib.deno.d.ts" TargetMode="External"/><Relationship Id="rId4" Type="http://schemas.openxmlformats.org/officeDocument/2006/relationships/hyperlink" Target="https://deno.land/manual/getting_started/permiss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no.lan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03D6-06B2-4F64-8B00-E0C8D6C0F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922"/>
            <a:ext cx="9144000" cy="990499"/>
          </a:xfrm>
        </p:spPr>
        <p:txBody>
          <a:bodyPr>
            <a:normAutofit fontScale="90000"/>
          </a:bodyPr>
          <a:lstStyle/>
          <a:p>
            <a:r>
              <a:rPr lang="en-US" sz="7200" b="1" dirty="0" err="1">
                <a:latin typeface="Arial Black" panose="020B0A04020102020204" pitchFamily="34" charset="0"/>
              </a:rPr>
              <a:t>Deno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ABA4-212B-4A52-873B-7F8059B9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456" y="5255741"/>
            <a:ext cx="7645088" cy="121487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a simple, modern and secure runtime for JavaScript and TypeScript that uses V8 and is built in Rust.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21363FC-0DC0-421C-9353-718754FB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01" y="755881"/>
            <a:ext cx="4617398" cy="461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6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11A4-2D52-4408-9D97-55772F5E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3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A4CE8B-E9AF-461D-A9DE-1D027D37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0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167-7D6C-436D-88A5-58FB0DF6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408" y="2766218"/>
            <a:ext cx="5167184" cy="1325563"/>
          </a:xfrm>
        </p:spPr>
        <p:txBody>
          <a:bodyPr/>
          <a:lstStyle/>
          <a:p>
            <a:r>
              <a:rPr lang="en-US" dirty="0"/>
              <a:t>SHOW WEBSITE NOW</a:t>
            </a:r>
          </a:p>
        </p:txBody>
      </p:sp>
    </p:spTree>
    <p:extLst>
      <p:ext uri="{BB962C8B-B14F-4D97-AF65-F5344CB8AC3E}">
        <p14:creationId xmlns:p14="http://schemas.microsoft.com/office/powerpoint/2010/main" val="58105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E0D5-E7F0-4184-BD5A-2A955529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and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D6FD-5ABB-4BA7-A646-968807FC6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https://deno.land/</a:t>
            </a:r>
            <a:endParaRPr lang="en-US" dirty="0"/>
          </a:p>
          <a:p>
            <a:r>
              <a:rPr lang="en-US" dirty="0">
                <a:hlinkClick r:id="rId3"/>
              </a:rPr>
              <a:t>https://deno.land/manual</a:t>
            </a:r>
            <a:endParaRPr lang="en-US" dirty="0"/>
          </a:p>
          <a:p>
            <a:r>
              <a:rPr lang="en-US" dirty="0">
                <a:hlinkClick r:id="rId4"/>
              </a:rPr>
              <a:t>https://deno.land/manual/getting_started/permissions</a:t>
            </a:r>
            <a:endParaRPr lang="en-US" dirty="0"/>
          </a:p>
          <a:p>
            <a:r>
              <a:rPr lang="en-US" dirty="0">
                <a:hlinkClick r:id="rId5"/>
              </a:rPr>
              <a:t>https://doc.deno.land/https/github.com/denoland/deno/releases/latest/download/lib.deno.d.ts</a:t>
            </a:r>
            <a:endParaRPr lang="en-US" dirty="0"/>
          </a:p>
          <a:p>
            <a:r>
              <a:rPr lang="en-US" dirty="0">
                <a:hlinkClick r:id="rId6"/>
              </a:rPr>
              <a:t>https://doc.deno.land/https/deno.land/x/opine@master/mod.ts#request</a:t>
            </a:r>
            <a:endParaRPr lang="en-US" dirty="0"/>
          </a:p>
          <a:p>
            <a:r>
              <a:rPr lang="en-US" dirty="0">
                <a:hlinkClick r:id="rId7"/>
              </a:rPr>
              <a:t>https://reactjs.org/docs/hooks-intro.html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5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356F-CC82-4DEA-A335-9C00AE52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</a:t>
            </a:r>
            <a:r>
              <a:rPr lang="en-US" dirty="0" err="1"/>
              <a:t>Deno</a:t>
            </a:r>
            <a:r>
              <a:rPr lang="en-US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0192F-8890-46B0-B460-1BA5B8899A76}"/>
              </a:ext>
            </a:extLst>
          </p:cNvPr>
          <p:cNvSpPr/>
          <p:nvPr/>
        </p:nvSpPr>
        <p:spPr>
          <a:xfrm>
            <a:off x="2034746" y="26401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What is a “secure runtime”?</a:t>
            </a:r>
            <a:endParaRPr lang="en-US" b="0" dirty="0">
              <a:solidFill>
                <a:schemeClr val="tx1">
                  <a:lumMod val="65000"/>
                </a:schemeClr>
              </a:solidFill>
              <a:effectLst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E9B7DB-1423-4F25-B568-0FA7FBC50B65}"/>
              </a:ext>
            </a:extLst>
          </p:cNvPr>
          <p:cNvSpPr txBox="1">
            <a:spLocks/>
          </p:cNvSpPr>
          <p:nvPr/>
        </p:nvSpPr>
        <p:spPr>
          <a:xfrm>
            <a:off x="1194487" y="1499287"/>
            <a:ext cx="7645088" cy="1214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a simple, modern and secure runtime for JavaScript and TypeScript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A0503-9F26-49DF-824A-17227E6827E6}"/>
              </a:ext>
            </a:extLst>
          </p:cNvPr>
          <p:cNvSpPr txBox="1"/>
          <p:nvPr/>
        </p:nvSpPr>
        <p:spPr>
          <a:xfrm>
            <a:off x="2930706" y="3130287"/>
            <a:ext cx="5523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Well a runtime is an environment in which your code runs in, you can think of it like a wrapper almost, these runtime environments like </a:t>
            </a:r>
            <a:r>
              <a:rPr lang="en-US" dirty="0" err="1"/>
              <a:t>Deno</a:t>
            </a:r>
            <a:r>
              <a:rPr lang="en-US" dirty="0"/>
              <a:t> or Node provide helpful methods and functionality to make executing and building your code easier to do. </a:t>
            </a:r>
          </a:p>
          <a:p>
            <a:endParaRPr lang="en-US" dirty="0"/>
          </a:p>
          <a:p>
            <a:r>
              <a:rPr lang="en-US" dirty="0" err="1"/>
              <a:t>Deno</a:t>
            </a:r>
            <a:r>
              <a:rPr lang="en-US" dirty="0"/>
              <a:t> is more secure since it requires permission for any code in it to access your network unlike node. </a:t>
            </a:r>
          </a:p>
        </p:txBody>
      </p:sp>
    </p:spTree>
    <p:extLst>
      <p:ext uri="{BB962C8B-B14F-4D97-AF65-F5344CB8AC3E}">
        <p14:creationId xmlns:p14="http://schemas.microsoft.com/office/powerpoint/2010/main" val="332087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D94A-0116-4C61-ACF0-9FAE2BB7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install </a:t>
            </a:r>
            <a:r>
              <a:rPr lang="en-US" dirty="0" err="1"/>
              <a:t>Deno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AA30-CE03-48D8-BC1B-54484804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24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How you install </a:t>
            </a:r>
            <a:r>
              <a:rPr lang="en-US" sz="11200" dirty="0" err="1"/>
              <a:t>Deno</a:t>
            </a:r>
            <a:r>
              <a:rPr lang="en-US" sz="11200" dirty="0"/>
              <a:t> will depend on your operating system, the most recent install instructions can be found at </a:t>
            </a:r>
            <a:r>
              <a:rPr lang="en-US" sz="11200" dirty="0">
                <a:hlinkClick r:id="rId2"/>
              </a:rPr>
              <a:t>https://deno.land/</a:t>
            </a:r>
            <a:endParaRPr lang="en-US" sz="1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62F2C1-266B-4436-8740-899A87A6F0E1}"/>
              </a:ext>
            </a:extLst>
          </p:cNvPr>
          <p:cNvSpPr/>
          <p:nvPr/>
        </p:nvSpPr>
        <p:spPr>
          <a:xfrm>
            <a:off x="838199" y="2692866"/>
            <a:ext cx="10515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of this presentation you can use the following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PowerShell: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iwr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https://deno.land/x/install/install.ps1 -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useb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|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iex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Chocolatey: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choco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install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deno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Homebrew: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brew install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deno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Shell:	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curl -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fsSL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https://deno.land/x/install/install.sh |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sh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Shell: 	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curl -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fsSL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https://deno.land/x/install/install.sh |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sh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Cargo (Rust Package Manager)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		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cargo install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deno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756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6F0A-84B8-4059-81E6-962BF184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A4262-D529-4BBC-84AF-9DBB15FF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are using WSL you may run into difficulties with the ‘</a:t>
            </a:r>
            <a:r>
              <a:rPr lang="en-US" dirty="0" err="1"/>
              <a:t>deno</a:t>
            </a:r>
            <a:r>
              <a:rPr lang="en-US" dirty="0"/>
              <a:t>’ command.</a:t>
            </a:r>
          </a:p>
          <a:p>
            <a:pPr marL="0" indent="0">
              <a:buNone/>
            </a:pPr>
            <a:r>
              <a:rPr lang="en-US" dirty="0"/>
              <a:t>If it doesn’t work, you can still interact with </a:t>
            </a:r>
            <a:r>
              <a:rPr lang="en-US" dirty="0" err="1"/>
              <a:t>deno</a:t>
            </a:r>
            <a:r>
              <a:rPr lang="en-US" dirty="0"/>
              <a:t> without the </a:t>
            </a:r>
            <a:r>
              <a:rPr lang="en-US" dirty="0" err="1"/>
              <a:t>deno</a:t>
            </a:r>
            <a:r>
              <a:rPr lang="en-US" dirty="0"/>
              <a:t> command. It will tell you after the install to use a help command to get started, for example:</a:t>
            </a:r>
            <a:br>
              <a:rPr lang="en-US" dirty="0"/>
            </a:br>
            <a:r>
              <a:rPr lang="en-US" dirty="0"/>
              <a:t>	/home/</a:t>
            </a:r>
            <a:r>
              <a:rPr lang="en-US" dirty="0" err="1"/>
              <a:t>michael</a:t>
            </a:r>
            <a:r>
              <a:rPr lang="en-US" dirty="0"/>
              <a:t>/.</a:t>
            </a:r>
            <a:r>
              <a:rPr lang="en-US" dirty="0" err="1"/>
              <a:t>deno</a:t>
            </a:r>
            <a:r>
              <a:rPr lang="en-US" dirty="0"/>
              <a:t>/bin/</a:t>
            </a:r>
            <a:r>
              <a:rPr lang="en-US" dirty="0" err="1"/>
              <a:t>deno</a:t>
            </a:r>
            <a:r>
              <a:rPr lang="en-US" dirty="0"/>
              <a:t> --help	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So anywhere you would use the </a:t>
            </a:r>
            <a:r>
              <a:rPr lang="en-US" dirty="0" err="1"/>
              <a:t>deno</a:t>
            </a:r>
            <a:r>
              <a:rPr lang="en-US" dirty="0"/>
              <a:t> command put 	/home/</a:t>
            </a:r>
            <a:r>
              <a:rPr lang="en-US" dirty="0" err="1"/>
              <a:t>michael</a:t>
            </a:r>
            <a:r>
              <a:rPr lang="en-US" dirty="0"/>
              <a:t>/.</a:t>
            </a:r>
            <a:r>
              <a:rPr lang="en-US" dirty="0" err="1"/>
              <a:t>deno</a:t>
            </a:r>
            <a:r>
              <a:rPr lang="en-US" dirty="0"/>
              <a:t>/bin/</a:t>
            </a:r>
            <a:r>
              <a:rPr lang="en-US" dirty="0" err="1"/>
              <a:t>deno</a:t>
            </a:r>
            <a:r>
              <a:rPr lang="en-US" dirty="0"/>
              <a:t>   </a:t>
            </a:r>
            <a:r>
              <a:rPr lang="en-US" sz="1400" dirty="0"/>
              <a:t>(your own username of course)</a:t>
            </a:r>
          </a:p>
        </p:txBody>
      </p:sp>
    </p:spTree>
    <p:extLst>
      <p:ext uri="{BB962C8B-B14F-4D97-AF65-F5344CB8AC3E}">
        <p14:creationId xmlns:p14="http://schemas.microsoft.com/office/powerpoint/2010/main" val="105127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CEE3-53F2-4C6D-8AEF-A15BEE53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856" y="2766218"/>
            <a:ext cx="2752288" cy="1325563"/>
          </a:xfrm>
        </p:spPr>
        <p:txBody>
          <a:bodyPr/>
          <a:lstStyle/>
          <a:p>
            <a:r>
              <a:rPr lang="en-US" dirty="0"/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2039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59A9-5540-4AC9-BB06-BA992CDB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code with </a:t>
            </a:r>
            <a:r>
              <a:rPr lang="en-US" dirty="0" err="1"/>
              <a:t>Deno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FC02-6E24-4C90-AF0F-22BFE7370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418"/>
            <a:ext cx="10515600" cy="516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with </a:t>
            </a:r>
            <a:r>
              <a:rPr lang="en-US" dirty="0" err="1"/>
              <a:t>Deno</a:t>
            </a:r>
            <a:r>
              <a:rPr lang="en-US" dirty="0"/>
              <a:t> you use `</a:t>
            </a:r>
            <a:r>
              <a:rPr lang="en-US" dirty="0" err="1"/>
              <a:t>deno</a:t>
            </a:r>
            <a:r>
              <a:rPr lang="en-US" dirty="0"/>
              <a:t> run`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00FF"/>
                </a:highlight>
              </a:rPr>
              <a:t>deno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run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--allow-net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</a:rPr>
              <a:t>./</a:t>
            </a:r>
            <a:r>
              <a:rPr lang="en-US" dirty="0" err="1">
                <a:solidFill>
                  <a:schemeClr val="bg1"/>
                </a:solidFill>
                <a:highlight>
                  <a:srgbClr val="008000"/>
                </a:highlight>
              </a:rPr>
              <a:t>server.jsx</a:t>
            </a:r>
            <a:endParaRPr lang="en-US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pPr marL="0" indent="0">
              <a:buNone/>
            </a:pPr>
            <a:r>
              <a:rPr lang="en-US" dirty="0"/>
              <a:t>Or for WSL users: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>
                <a:solidFill>
                  <a:schemeClr val="bg1"/>
                </a:solidFill>
                <a:highlight>
                  <a:srgbClr val="FF00FF"/>
                </a:highlight>
              </a:rPr>
              <a:t>/home/</a:t>
            </a:r>
            <a:r>
              <a:rPr lang="en-US" dirty="0" err="1">
                <a:solidFill>
                  <a:schemeClr val="bg1"/>
                </a:solidFill>
                <a:highlight>
                  <a:srgbClr val="FF00FF"/>
                </a:highlight>
              </a:rPr>
              <a:t>michael</a:t>
            </a:r>
            <a:r>
              <a:rPr lang="en-US" dirty="0">
                <a:solidFill>
                  <a:schemeClr val="bg1"/>
                </a:solidFill>
                <a:highlight>
                  <a:srgbClr val="FF00FF"/>
                </a:highlight>
              </a:rPr>
              <a:t>/.</a:t>
            </a:r>
            <a:r>
              <a:rPr lang="en-US" dirty="0" err="1">
                <a:solidFill>
                  <a:schemeClr val="bg1"/>
                </a:solidFill>
                <a:highlight>
                  <a:srgbClr val="FF00FF"/>
                </a:highlight>
              </a:rPr>
              <a:t>deno</a:t>
            </a:r>
            <a:r>
              <a:rPr lang="en-US" dirty="0">
                <a:solidFill>
                  <a:schemeClr val="bg1"/>
                </a:solidFill>
                <a:highlight>
                  <a:srgbClr val="FF00FF"/>
                </a:highlight>
              </a:rPr>
              <a:t>/bin/</a:t>
            </a:r>
            <a:r>
              <a:rPr lang="en-US" dirty="0" err="1">
                <a:solidFill>
                  <a:schemeClr val="bg1"/>
                </a:solidFill>
                <a:highlight>
                  <a:srgbClr val="FF00FF"/>
                </a:highlight>
              </a:rPr>
              <a:t>deno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run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--allow-net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</a:rPr>
              <a:t>./</a:t>
            </a:r>
            <a:r>
              <a:rPr lang="en-US" dirty="0" err="1">
                <a:solidFill>
                  <a:schemeClr val="bg1"/>
                </a:solidFill>
                <a:highlight>
                  <a:srgbClr val="008000"/>
                </a:highlight>
              </a:rPr>
              <a:t>server.jsx</a:t>
            </a:r>
            <a:endParaRPr lang="en-US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0080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Since the program ‘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server.jsx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’ accepts connections we need the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--allow-net flag.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For security reasons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Deno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does not allow programs to access the network without permission!</a:t>
            </a:r>
          </a:p>
        </p:txBody>
      </p:sp>
    </p:spTree>
    <p:extLst>
      <p:ext uri="{BB962C8B-B14F-4D97-AF65-F5344CB8AC3E}">
        <p14:creationId xmlns:p14="http://schemas.microsoft.com/office/powerpoint/2010/main" val="419589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F80-16E2-43F3-AD1A-67EE7534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instead of using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0BDD-77CE-42CB-9761-C1D131EA1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Modules work very much like the packages you are used to with NPM only you do not store them in a </a:t>
            </a:r>
            <a:r>
              <a:rPr lang="en-US" dirty="0" err="1"/>
              <a:t>node_modules</a:t>
            </a:r>
            <a:r>
              <a:rPr lang="en-US" dirty="0"/>
              <a:t> folder.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the code can live anywhere on your computer, or on the web. You can import modules directly off of GitHub, </a:t>
            </a:r>
            <a:r>
              <a:rPr lang="en-US" dirty="0" err="1"/>
              <a:t>deno’s</a:t>
            </a:r>
            <a:r>
              <a:rPr lang="en-US" dirty="0"/>
              <a:t> website or I believe basically anywhere…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like the script tag and require had a super baby</a:t>
            </a:r>
          </a:p>
        </p:txBody>
      </p:sp>
    </p:spTree>
    <p:extLst>
      <p:ext uri="{BB962C8B-B14F-4D97-AF65-F5344CB8AC3E}">
        <p14:creationId xmlns:p14="http://schemas.microsoft.com/office/powerpoint/2010/main" val="58979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AF4E-7303-45A8-A02E-AC5AC003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5B70-E6AF-4701-9F4C-107E5542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are going to make a website in </a:t>
            </a:r>
            <a:r>
              <a:rPr lang="en-US" dirty="0" err="1"/>
              <a:t>deno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First, we will create our project directory</a:t>
            </a:r>
          </a:p>
          <a:p>
            <a:pPr lvl="2"/>
            <a:r>
              <a:rPr lang="en-US" dirty="0"/>
              <a:t>Then make three files:</a:t>
            </a:r>
          </a:p>
          <a:p>
            <a:pPr lvl="3"/>
            <a:r>
              <a:rPr lang="en-US" dirty="0" err="1"/>
              <a:t>app.jsx</a:t>
            </a:r>
            <a:endParaRPr lang="en-US" dirty="0"/>
          </a:p>
          <a:p>
            <a:pPr lvl="3"/>
            <a:r>
              <a:rPr lang="en-US" dirty="0" err="1"/>
              <a:t>server.jsx</a:t>
            </a:r>
            <a:endParaRPr lang="en-US" dirty="0"/>
          </a:p>
          <a:p>
            <a:pPr lvl="3"/>
            <a:r>
              <a:rPr lang="en-US" dirty="0"/>
              <a:t>dependencies.js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4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B7AD-E8F5-47B4-8F28-AC63BD2F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dependencies.js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517FF-17CB-47FA-8968-DCFAC8B2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" y="2918299"/>
            <a:ext cx="12138731" cy="1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652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Deno</vt:lpstr>
      <vt:lpstr>So what is Deno?</vt:lpstr>
      <vt:lpstr>How do I install Deno?</vt:lpstr>
      <vt:lpstr>A note about install</vt:lpstr>
      <vt:lpstr>Now what?</vt:lpstr>
      <vt:lpstr>Executing code with Deno</vt:lpstr>
      <vt:lpstr>Importing modules instead of using packages</vt:lpstr>
      <vt:lpstr>Putting it all together!</vt:lpstr>
      <vt:lpstr>dependencies.js</vt:lpstr>
      <vt:lpstr>PowerPoint Presentation</vt:lpstr>
      <vt:lpstr>PowerPoint Presentation</vt:lpstr>
      <vt:lpstr>SHOW WEBSITE NOW</vt:lpstr>
      <vt:lpstr>Documentation and 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</dc:title>
  <dc:creator>Michael Griffin</dc:creator>
  <cp:lastModifiedBy>Michael Griffin</cp:lastModifiedBy>
  <cp:revision>16</cp:revision>
  <dcterms:created xsi:type="dcterms:W3CDTF">2020-05-28T03:12:14Z</dcterms:created>
  <dcterms:modified xsi:type="dcterms:W3CDTF">2020-05-29T02:02:02Z</dcterms:modified>
</cp:coreProperties>
</file>